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muta/java_sand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Another way to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2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 </a:t>
            </a:r>
            <a:br>
              <a:rPr lang="en-US" dirty="0" smtClean="0"/>
            </a:br>
            <a:r>
              <a:rPr lang="en-US" dirty="0" smtClean="0"/>
              <a:t>By the end of this class you should: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an understanding of how </a:t>
            </a:r>
            <a:r>
              <a:rPr lang="en-US" dirty="0" err="1" smtClean="0"/>
              <a:t>LinkedLists</a:t>
            </a:r>
            <a:r>
              <a:rPr lang="en-US" dirty="0" smtClean="0"/>
              <a:t> work and how they differ from Arrays</a:t>
            </a:r>
          </a:p>
          <a:p>
            <a:r>
              <a:rPr lang="en-US" dirty="0" smtClean="0"/>
              <a:t>Be able to CRUD objects within </a:t>
            </a:r>
            <a:r>
              <a:rPr lang="en-US" dirty="0" err="1" smtClean="0"/>
              <a:t>LinkedLists</a:t>
            </a:r>
            <a:endParaRPr lang="en-US" dirty="0" smtClean="0"/>
          </a:p>
          <a:p>
            <a:r>
              <a:rPr lang="en-US" dirty="0" smtClean="0"/>
              <a:t>Have spiraled fundamental Java language concepts which may be useful later in your career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/>
              <a:t>Write basic Java programs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curriculum standard we are covering is “Write basic Java programs”.  </a:t>
            </a:r>
            <a:r>
              <a:rPr lang="en-US" dirty="0" err="1" smtClean="0"/>
              <a:t>LinkedList</a:t>
            </a:r>
            <a:r>
              <a:rPr lang="en-US" dirty="0" smtClean="0"/>
              <a:t> is a data structure that is available to you when you import </a:t>
            </a:r>
            <a:r>
              <a:rPr lang="en-US" dirty="0" err="1" smtClean="0"/>
              <a:t>LinkedList</a:t>
            </a:r>
            <a:r>
              <a:rPr lang="en-US" dirty="0"/>
              <a:t> </a:t>
            </a:r>
            <a:r>
              <a:rPr lang="en-US" dirty="0" smtClean="0"/>
              <a:t>in Java.  We are also going to use an iterator which is also available as an import: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java.util.LinkedList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java.util.ListIterator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1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06122"/>
            <a:ext cx="7810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57" y="2402115"/>
            <a:ext cx="10645852" cy="26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github.com/Nmuta/java_sandbox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(click on the </a:t>
            </a:r>
            <a:r>
              <a:rPr lang="en-US" sz="3600" err="1" smtClean="0"/>
              <a:t>LinkedList</a:t>
            </a:r>
            <a:r>
              <a:rPr lang="en-US" sz="3600" smtClean="0"/>
              <a:t> folder 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96885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</TotalTime>
  <Words>115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Linked lists</vt:lpstr>
      <vt:lpstr>Objectives:  By the end of this class you should:</vt:lpstr>
      <vt:lpstr>Standard:</vt:lpstr>
      <vt:lpstr>The concept</vt:lpstr>
      <vt:lpstr>Insertion</vt:lpstr>
      <vt:lpstr>The repo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Nmuta Jones</dc:creator>
  <cp:lastModifiedBy>Nmuta Jones</cp:lastModifiedBy>
  <cp:revision>3</cp:revision>
  <dcterms:created xsi:type="dcterms:W3CDTF">2015-10-06T14:43:29Z</dcterms:created>
  <dcterms:modified xsi:type="dcterms:W3CDTF">2015-10-06T14:54:35Z</dcterms:modified>
</cp:coreProperties>
</file>