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2" r:id="rId11"/>
    <p:sldId id="268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E3D"/>
    <a:srgbClr val="EAB05C"/>
    <a:srgbClr val="FF6DEA"/>
    <a:srgbClr val="DD87A6"/>
    <a:srgbClr val="BA2D1C"/>
    <a:srgbClr val="FFE4BD"/>
    <a:srgbClr val="FFF0D5"/>
    <a:srgbClr val="047D9E"/>
    <a:srgbClr val="06ACDC"/>
    <a:srgbClr val="FFE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3969" autoAdjust="0"/>
  </p:normalViewPr>
  <p:slideViewPr>
    <p:cSldViewPr>
      <p:cViewPr varScale="1">
        <p:scale>
          <a:sx n="85" d="100"/>
          <a:sy n="85" d="100"/>
        </p:scale>
        <p:origin x="101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98" y="84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037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99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E:\websites\free-power-point-templates\2012\logos.png">
            <a:extLst>
              <a:ext uri="{FF2B5EF4-FFF2-40B4-BE49-F238E27FC236}">
                <a16:creationId xmlns:a16="http://schemas.microsoft.com/office/drawing/2014/main" id="{1F6BA10E-D742-4148-ACDA-1BF773D1A8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CD5F2-5EF4-054F-4557-671F76E41B5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865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6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hsamaha/aviation-accident-database-synopses" TargetMode="External"/><Relationship Id="rId2" Type="http://schemas.openxmlformats.org/officeDocument/2006/relationships/hyperlink" Target="https://github.com/learn-co-curriculum/dsc-phase-1-project-v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975" y="1350110"/>
            <a:ext cx="4395974" cy="16978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Aviation Business Analysis: </a:t>
            </a:r>
            <a:r>
              <a:rPr lang="en-US" sz="22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Determining Which Aircraft Are The Lowest Risk For The Company To Start This New Business Endeavor</a:t>
            </a: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4838089"/>
            <a:ext cx="3475282" cy="305411"/>
          </a:xfrm>
        </p:spPr>
        <p:txBody>
          <a:bodyPr>
            <a:noAutofit/>
          </a:bodyPr>
          <a:lstStyle/>
          <a:p>
            <a:pPr algn="ctr"/>
            <a:r>
              <a:rPr lang="en-US" sz="1200" dirty="0"/>
              <a:t>Nancy Maina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AE10B-22DB-C87C-20AF-81C12119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60" y="1362659"/>
            <a:ext cx="3248940" cy="24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EEE3-35BB-4C79-7F08-ACA8C67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203" y="1023582"/>
            <a:ext cx="6683765" cy="5766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Recommendation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651B-0B3D-F0D5-2978-F7195495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purpose of flight: Personal</a:t>
            </a:r>
          </a:p>
          <a:p>
            <a:r>
              <a:rPr lang="en-US" dirty="0"/>
              <a:t>Best 3 aircraft commercial make based on total uninjured: ['Boeing', '</a:t>
            </a:r>
            <a:r>
              <a:rPr lang="en-US" dirty="0" err="1"/>
              <a:t>Mcdonnell</a:t>
            </a:r>
            <a:r>
              <a:rPr lang="en-US" dirty="0"/>
              <a:t> Douglas', 'Cessna']</a:t>
            </a:r>
          </a:p>
          <a:p>
            <a:r>
              <a:rPr lang="en-US" dirty="0"/>
              <a:t>Best 3 commercial aircraft model based on total uninjured: ['DC-10-10', '727-200', 'DC-10-30']</a:t>
            </a:r>
          </a:p>
          <a:p>
            <a:r>
              <a:rPr lang="en-US" dirty="0"/>
              <a:t>Best aircraft engine: Turbo Fan</a:t>
            </a:r>
          </a:p>
        </p:txBody>
      </p:sp>
    </p:spTree>
    <p:extLst>
      <p:ext uri="{BB962C8B-B14F-4D97-AF65-F5344CB8AC3E}">
        <p14:creationId xmlns:p14="http://schemas.microsoft.com/office/powerpoint/2010/main" val="372677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0F04-2E86-8393-7077-46ACE50E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4B755-AEE8-A704-A7F1-3126E2D5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125570"/>
            <a:ext cx="4666874" cy="40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6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DB5E-441B-4F44-10FC-D8FE3C40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20" y="853202"/>
            <a:ext cx="6683765" cy="649614"/>
          </a:xfrm>
        </p:spPr>
        <p:txBody>
          <a:bodyPr/>
          <a:lstStyle/>
          <a:p>
            <a:pPr algn="ctr"/>
            <a:r>
              <a:rPr lang="en-US" b="1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6616-132B-16B8-BA2C-D30309CC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https://github.com/learn-co-curriculum/dsc-phase-1-project-v3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https://www.kaggle.com/datasets/khsamaha/aviation-accident-database-synopses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D6A4-FD4A-86B6-314D-D8FF53CF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729323"/>
          </a:xfrm>
        </p:spPr>
        <p:txBody>
          <a:bodyPr/>
          <a:lstStyle/>
          <a:p>
            <a:pPr algn="ctr"/>
            <a:r>
              <a:rPr lang="en-US" b="1" dirty="0"/>
              <a:t>Project Outline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5030-8EE2-8272-859B-C0110422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 exploring and data cleaning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Risk assessment analysis</a:t>
            </a:r>
          </a:p>
          <a:p>
            <a:r>
              <a:rPr lang="en-US" sz="1800" dirty="0">
                <a:solidFill>
                  <a:schemeClr val="tx1"/>
                </a:solidFill>
              </a:rPr>
              <a:t>Visualizations and insights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Recommendation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Conclusion 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01399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962D-7621-AD6D-1FB4-B02122F4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25" y="983329"/>
            <a:ext cx="6683765" cy="576618"/>
          </a:xfrm>
        </p:spPr>
        <p:txBody>
          <a:bodyPr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32E6-4121-C05E-190E-596BEC8E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589" y="1600200"/>
            <a:ext cx="4581151" cy="341483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Dataset provided by the National Transportation Safety Board (NTSB).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contains valuable information on civil aviation accidents and selected incidents spanning over six decades.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Our objective:  </a:t>
            </a:r>
            <a:r>
              <a:rPr lang="en-US" sz="1800" dirty="0">
                <a:solidFill>
                  <a:schemeClr val="tx1"/>
                </a:solidFill>
              </a:rPr>
              <a:t>analyze this data into actionable insights that will guide  stakeholders decision-making process as we venture into the aviation industry.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4DAC9-8EC5-222E-34E1-6976273D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671282"/>
            <a:ext cx="3857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681B-DA64-241B-F6D1-1010EE53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12" y="1029704"/>
            <a:ext cx="6683765" cy="5766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exploring and 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66E1-3FF9-C3A4-697C-DD6C8175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904" y="1600200"/>
            <a:ext cx="4140541" cy="32621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Understanding the Data: Familiarize with the dataset's structure, and variables.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Handling Missing Values: Address any missing or incomplete data points.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Aggregate the data in a meaningful way to derive insights at a higher level of abstraction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0065A-5ACB-C21D-D512-5AF36379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600200"/>
            <a:ext cx="3768554" cy="25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81E1-AE5C-C946-301A-6A27E04B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909" y="710083"/>
            <a:ext cx="6683765" cy="8724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Risk assessment analysis, &amp;visualizations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1C01-C90A-5BAC-8608-C3C74465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>
            <a:normAutofit fontScale="92500" lnSpcReduction="10000"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Identify the best type/model of business based on the analysis of the purpose of flight</a:t>
            </a:r>
          </a:p>
          <a:p>
            <a:r>
              <a:rPr lang="en-US" sz="1900" dirty="0">
                <a:solidFill>
                  <a:schemeClr val="tx1"/>
                </a:solidFill>
              </a:rPr>
              <a:t>Identifying High-Risk Factors: Explore variables such as aircraft type(make &amp; model), injury severity and engine type</a:t>
            </a:r>
          </a:p>
          <a:p>
            <a:r>
              <a:rPr lang="en-US" sz="1900" dirty="0">
                <a:solidFill>
                  <a:schemeClr val="tx1"/>
                </a:solidFill>
              </a:rPr>
              <a:t> Comparative Analysis to compare the safety records of different aircraft types to ascertain which ones have historically demonstrated lower risk profiles.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4AF5-A43C-1FEB-828E-A5321E35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06" y="468082"/>
            <a:ext cx="6957854" cy="9606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Identify the best type/model of business based on the analysis of the purpose of flight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F347E-08AA-F95D-20CF-7861EB5AC5EE}"/>
              </a:ext>
            </a:extLst>
          </p:cNvPr>
          <p:cNvSpPr txBox="1"/>
          <p:nvPr/>
        </p:nvSpPr>
        <p:spPr>
          <a:xfrm>
            <a:off x="750097" y="1871968"/>
            <a:ext cx="2901395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Purpose of flight</a:t>
            </a:r>
          </a:p>
          <a:p>
            <a:r>
              <a:rPr lang="en-US" sz="1400" dirty="0"/>
              <a:t>Personal               16757</a:t>
            </a:r>
          </a:p>
          <a:p>
            <a:r>
              <a:rPr lang="en-US" sz="1400" dirty="0"/>
              <a:t>Unknown                 3608</a:t>
            </a:r>
          </a:p>
          <a:p>
            <a:r>
              <a:rPr lang="en-US" sz="1400" dirty="0"/>
              <a:t>Instructional           3497</a:t>
            </a:r>
          </a:p>
          <a:p>
            <a:r>
              <a:rPr lang="en-US" sz="1400" dirty="0"/>
              <a:t>Business                2150</a:t>
            </a:r>
          </a:p>
          <a:p>
            <a:r>
              <a:rPr lang="en-US" sz="1400" dirty="0"/>
              <a:t>Aerial Application      1847</a:t>
            </a:r>
          </a:p>
          <a:p>
            <a:r>
              <a:rPr lang="en-US" sz="1400" dirty="0"/>
              <a:t>Ferry                    404</a:t>
            </a:r>
          </a:p>
          <a:p>
            <a:r>
              <a:rPr lang="en-US" sz="1400" dirty="0"/>
              <a:t>Positioning              372</a:t>
            </a:r>
          </a:p>
          <a:p>
            <a:r>
              <a:rPr lang="en-US" sz="1400" dirty="0"/>
              <a:t>Other Work Use           342</a:t>
            </a:r>
          </a:p>
          <a:p>
            <a:r>
              <a:rPr lang="en-US" sz="1400" dirty="0"/>
              <a:t>Executive/corporate      256</a:t>
            </a:r>
          </a:p>
          <a:p>
            <a:r>
              <a:rPr lang="en-US" sz="1400" dirty="0"/>
              <a:t>Aerial Observation       212</a:t>
            </a:r>
          </a:p>
          <a:p>
            <a:r>
              <a:rPr lang="en-US" sz="1400" dirty="0"/>
              <a:t>Public Aircraft          164</a:t>
            </a:r>
          </a:p>
          <a:p>
            <a:r>
              <a:rPr lang="en-US" sz="1400" dirty="0"/>
              <a:t>Skydiving                 14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E1C2E-7DE4-1AED-65F5-630A4823B577}"/>
              </a:ext>
            </a:extLst>
          </p:cNvPr>
          <p:cNvGrpSpPr/>
          <p:nvPr/>
        </p:nvGrpSpPr>
        <p:grpSpPr>
          <a:xfrm>
            <a:off x="4113885" y="1428750"/>
            <a:ext cx="4722760" cy="3056720"/>
            <a:chOff x="4421240" y="1633303"/>
            <a:chExt cx="4722760" cy="30567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247CE0-F33C-C148-B0C2-F75B67434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980"/>
            <a:stretch/>
          </p:blipFill>
          <p:spPr>
            <a:xfrm>
              <a:off x="4421240" y="1633303"/>
              <a:ext cx="4722760" cy="305672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D14FF-A008-5B4E-CCCC-4646CE99808A}"/>
                </a:ext>
              </a:extLst>
            </p:cNvPr>
            <p:cNvCxnSpPr/>
            <p:nvPr/>
          </p:nvCxnSpPr>
          <p:spPr>
            <a:xfrm flipH="1">
              <a:off x="5649831" y="2113635"/>
              <a:ext cx="449219" cy="61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308F26-5812-07FF-0BC4-A275DDEDDE0A}"/>
              </a:ext>
            </a:extLst>
          </p:cNvPr>
          <p:cNvSpPr txBox="1"/>
          <p:nvPr/>
        </p:nvSpPr>
        <p:spPr>
          <a:xfrm>
            <a:off x="4572000" y="4448356"/>
            <a:ext cx="43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most popular purpose of flights for </a:t>
            </a:r>
            <a:r>
              <a:rPr lang="en-US" b="1" dirty="0">
                <a:solidFill>
                  <a:schemeClr val="accent1"/>
                </a:solidFill>
              </a:rPr>
              <a:t>personal reasons</a:t>
            </a:r>
          </a:p>
        </p:txBody>
      </p:sp>
    </p:spTree>
    <p:extLst>
      <p:ext uri="{BB962C8B-B14F-4D97-AF65-F5344CB8AC3E}">
        <p14:creationId xmlns:p14="http://schemas.microsoft.com/office/powerpoint/2010/main" val="24207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EAC1-F460-AF82-753C-1B1C932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55" y="128470"/>
            <a:ext cx="6683765" cy="7293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Identifying High-Risk Factors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E064D-A380-2E56-58FD-66F0AF4CD8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0" y="667485"/>
            <a:ext cx="4886560" cy="364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586A5-5BA6-700F-BE2B-916CA117724D}"/>
              </a:ext>
            </a:extLst>
          </p:cNvPr>
          <p:cNvSpPr txBox="1"/>
          <p:nvPr/>
        </p:nvSpPr>
        <p:spPr>
          <a:xfrm>
            <a:off x="2739540" y="4291348"/>
            <a:ext cx="54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engine type recommended : </a:t>
            </a:r>
            <a:r>
              <a:rPr lang="en-US" b="1" dirty="0">
                <a:solidFill>
                  <a:schemeClr val="accent1"/>
                </a:solidFill>
              </a:rPr>
              <a:t>Turbo fan</a:t>
            </a:r>
          </a:p>
        </p:txBody>
      </p:sp>
    </p:spTree>
    <p:extLst>
      <p:ext uri="{BB962C8B-B14F-4D97-AF65-F5344CB8AC3E}">
        <p14:creationId xmlns:p14="http://schemas.microsoft.com/office/powerpoint/2010/main" val="196238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2586A5-5BA6-700F-BE2B-916CA117724D}"/>
              </a:ext>
            </a:extLst>
          </p:cNvPr>
          <p:cNvSpPr txBox="1"/>
          <p:nvPr/>
        </p:nvSpPr>
        <p:spPr>
          <a:xfrm>
            <a:off x="1670605" y="4556915"/>
            <a:ext cx="65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Air craft make recommended : </a:t>
            </a:r>
            <a:r>
              <a:rPr lang="en-US" b="1" dirty="0">
                <a:solidFill>
                  <a:schemeClr val="accent1"/>
                </a:solidFill>
              </a:rPr>
              <a:t>Boeing, Cessna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2D666-6F59-902E-E0F6-4909EAD9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0" y="291719"/>
            <a:ext cx="5523585" cy="41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2586A5-5BA6-700F-BE2B-916CA117724D}"/>
              </a:ext>
            </a:extLst>
          </p:cNvPr>
          <p:cNvSpPr txBox="1"/>
          <p:nvPr/>
        </p:nvSpPr>
        <p:spPr>
          <a:xfrm>
            <a:off x="1365195" y="4556915"/>
            <a:ext cx="68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Air craft make recommended : </a:t>
            </a:r>
            <a:r>
              <a:rPr lang="en-US" b="1" dirty="0">
                <a:solidFill>
                  <a:schemeClr val="accent1"/>
                </a:solidFill>
              </a:rPr>
              <a:t>DC-10-10', '727-200', 'DC-10-30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E847F-F3EB-A999-E886-BAFEF0FC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33375"/>
            <a:ext cx="5582073" cy="41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81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371</Words>
  <Application>Microsoft Office PowerPoint</Application>
  <PresentationFormat>On-screen Show (16:9)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Wingdings 3</vt:lpstr>
      <vt:lpstr>Wisp</vt:lpstr>
      <vt:lpstr>Aviation Business Analysis: Determining Which Aircraft Are The Lowest Risk For The Company To Start This New Business Endeavor</vt:lpstr>
      <vt:lpstr>Project Outline  </vt:lpstr>
      <vt:lpstr>Background</vt:lpstr>
      <vt:lpstr>Data exploring and data cleaning </vt:lpstr>
      <vt:lpstr>Risk assessment analysis, &amp;visualizations insights </vt:lpstr>
      <vt:lpstr>Identify the best type/model of business based on the analysis of the purpose of flight</vt:lpstr>
      <vt:lpstr>Identifying High-Risk Factors </vt:lpstr>
      <vt:lpstr>PowerPoint Presentation</vt:lpstr>
      <vt:lpstr>PowerPoint Presentation</vt:lpstr>
      <vt:lpstr>Recommendation  </vt:lpstr>
      <vt:lpstr>Dashboard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2024-06-16T01:25:14Z</dcterms:modified>
</cp:coreProperties>
</file>