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erriweather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2CF86-18E5-4E23-8708-4744ACC65E49}" v="961" dt="2024-01-27T12:41:3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Хенкин Наум Денисович</a:t>
            </a:r>
          </a:p>
          <a:p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МБОУ СОШ "Школа-будущего"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/>
            <a:r>
              <a:rPr lang="ru-RU" sz="6000" dirty="0">
                <a:solidFill>
                  <a:schemeClr val="lt1"/>
                </a:solidFill>
              </a:rPr>
              <a:t>Интерференция волн</a:t>
            </a:r>
            <a:endParaRPr lang="ru-RU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90709" y="2118749"/>
            <a:ext cx="3302809" cy="237764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мемасик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 descr="Изображение выглядит как бумага, дизайн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F1079BDA-6223-6C0D-312E-00EA610FB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45" y="2220369"/>
            <a:ext cx="3196757" cy="22351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600" dirty="0">
                <a:latin typeface="Calibri"/>
                <a:ea typeface="Calibri"/>
                <a:cs typeface="Calibri"/>
              </a:rPr>
              <a:t>Интерференция волн имеет огромное значение в разных областях физики</a:t>
            </a: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600" dirty="0">
                <a:latin typeface="Calibri"/>
                <a:ea typeface="Calibri"/>
                <a:cs typeface="Calibri"/>
              </a:rPr>
              <a:t>Основные задачи интерференции это создание оптических приборов, улучшение качества сигналов.</a:t>
            </a: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600" dirty="0">
                <a:latin typeface="Calibri"/>
                <a:ea typeface="Calibri"/>
                <a:cs typeface="Calibri"/>
              </a:rPr>
              <a:t>Моей задачей было отобразить работу интерференции </a:t>
            </a:r>
            <a:r>
              <a:rPr lang="ru-RU" sz="2600">
                <a:latin typeface="Calibri"/>
                <a:ea typeface="Calibri"/>
                <a:cs typeface="Calibri"/>
              </a:rPr>
              <a:t>волн на графике.</a:t>
            </a:r>
            <a:endParaRPr lang="ru-RU" sz="26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</a:rPr>
              <a:t>Ключевые формулы: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17887" y="4075251"/>
            <a:ext cx="83721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Где </a:t>
            </a: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angle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 – угол, x0 – координата начальной точки по оси х,</a:t>
            </a:r>
            <a:endParaRPr lang="ru-RU" sz="2400" dirty="0">
              <a:latin typeface="Calibri"/>
              <a:ea typeface="Calibri"/>
              <a:cs typeface="Calibri"/>
            </a:endParaRP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R – радиус окружности.</a:t>
            </a:r>
            <a:br>
              <a:rPr lang="ru-RU" sz="2400" dirty="0">
                <a:latin typeface="Calibri"/>
                <a:ea typeface="Calibri"/>
                <a:cs typeface="Calibri"/>
              </a:rPr>
            </a:br>
            <a:r>
              <a:rPr lang="ru-RU" sz="2400">
                <a:latin typeface="Calibri"/>
                <a:ea typeface="Calibri"/>
                <a:cs typeface="Calibri"/>
              </a:rPr>
              <a:t>Для образовавшихся</a:t>
            </a:r>
            <a:r>
              <a:rPr lang="ru-RU" sz="2400" dirty="0">
                <a:latin typeface="Calibri"/>
                <a:ea typeface="Calibri"/>
                <a:cs typeface="Calibri"/>
              </a:rPr>
              <a:t> волн:</a:t>
            </a:r>
            <a:br>
              <a:rPr lang="ru-RU" sz="2400" dirty="0">
                <a:latin typeface="Calibri"/>
                <a:ea typeface="Calibri"/>
                <a:cs typeface="Calibri"/>
              </a:rPr>
            </a:br>
            <a:r>
              <a:rPr lang="ru-RU" sz="2400" dirty="0">
                <a:latin typeface="Calibri"/>
                <a:ea typeface="Calibri"/>
                <a:cs typeface="Calibri"/>
              </a:rPr>
              <a:t>y0 – координата начальной точки по оси y.</a:t>
            </a:r>
          </a:p>
        </p:txBody>
      </p:sp>
      <p:pic>
        <p:nvPicPr>
          <p:cNvPr id="2" name="Рисунок 1" descr="Изображение выглядит как текст, Шриф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9691DF52-4FA9-B2FB-AB67-B2B67FEE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0" y="1957915"/>
            <a:ext cx="4572000" cy="1038687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C18466A-2437-00D2-91D4-AC52AF928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621" y="3059892"/>
            <a:ext cx="4572000" cy="1111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</a:rPr>
              <a:t>Для первой волны:</a:t>
            </a: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X0 = 0</a:t>
            </a: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R = </a:t>
            </a:r>
            <a:r>
              <a:rPr lang="ru-RU" sz="2400" dirty="0" err="1">
                <a:latin typeface="Calibri"/>
                <a:ea typeface="Calibri"/>
                <a:cs typeface="Calibri"/>
              </a:rPr>
              <a:t>radius</a:t>
            </a:r>
            <a:r>
              <a:rPr lang="ru-RU" sz="2400" dirty="0">
                <a:latin typeface="Calibri"/>
                <a:ea typeface="Calibri"/>
                <a:cs typeface="Calibri"/>
              </a:rPr>
              <a:t> – </a:t>
            </a:r>
            <a:r>
              <a:rPr lang="ru-RU" sz="2400" dirty="0" err="1">
                <a:latin typeface="Calibri"/>
                <a:ea typeface="Calibri"/>
                <a:cs typeface="Calibri"/>
              </a:rPr>
              <a:t>radius</a:t>
            </a:r>
            <a:r>
              <a:rPr lang="ru-RU" sz="2400" dirty="0">
                <a:latin typeface="Calibri"/>
                <a:ea typeface="Calibri"/>
                <a:cs typeface="Calibri"/>
              </a:rPr>
              <a:t> находится вот так: </a:t>
            </a:r>
            <a:endParaRPr lang="ru-RU" sz="1100" dirty="0">
              <a:solidFill>
                <a:srgbClr val="CCCCCC"/>
              </a:solidFill>
              <a:latin typeface="Consolas"/>
              <a:ea typeface="Calibri"/>
              <a:cs typeface="Calibri"/>
            </a:endParaRPr>
          </a:p>
          <a:p>
            <a:r>
              <a:rPr lang="ru-RU" sz="2400" dirty="0">
                <a:latin typeface="Calibri"/>
                <a:ea typeface="Calibri"/>
                <a:cs typeface="Calibri"/>
              </a:rPr>
              <a:t>Радиус генерируется по мере возрастания волны: от 0, до 4.</a:t>
            </a:r>
          </a:p>
          <a:p>
            <a:r>
              <a:rPr lang="ru-RU" sz="2400" dirty="0">
                <a:latin typeface="Calibri"/>
                <a:cs typeface="Calibri"/>
              </a:rPr>
              <a:t>Для образовавшихся волн:</a:t>
            </a:r>
          </a:p>
          <a:p>
            <a:r>
              <a:rPr lang="ru-RU" sz="2400" dirty="0">
                <a:latin typeface="Calibri"/>
                <a:cs typeface="Calibri"/>
              </a:rPr>
              <a:t>X0 = 2,5 и -2.5</a:t>
            </a:r>
          </a:p>
          <a:p>
            <a:r>
              <a:rPr lang="ru-RU" sz="2400" dirty="0">
                <a:latin typeface="Calibri"/>
                <a:cs typeface="Calibri"/>
              </a:rPr>
              <a:t>Y0 = 3</a:t>
            </a:r>
          </a:p>
          <a:p>
            <a:r>
              <a:rPr lang="ru-RU" sz="2400" dirty="0">
                <a:latin typeface="Calibri"/>
                <a:cs typeface="Calibri"/>
              </a:rPr>
              <a:t>Значение для </a:t>
            </a:r>
            <a:r>
              <a:rPr lang="ru-RU" sz="2400" dirty="0" err="1">
                <a:latin typeface="Calibri"/>
                <a:cs typeface="Calibri"/>
              </a:rPr>
              <a:t>radius</a:t>
            </a:r>
            <a:r>
              <a:rPr lang="ru-RU" sz="2400" dirty="0">
                <a:latin typeface="Calibri"/>
                <a:cs typeface="Calibri"/>
              </a:rPr>
              <a:t> генерируются также, как и для первой волны.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EC2471-1063-AEDA-7797-24EBF5E83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51" y="2489213"/>
            <a:ext cx="23050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 descr="Изображение выглядит как диаграмма, линия, черно-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AC08394C-9A90-0846-15DD-66125A90D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93" y="1792739"/>
            <a:ext cx="5455434" cy="4110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cs typeface="Calibri"/>
                <a:sym typeface="Calibri"/>
              </a:rPr>
              <a:t>Исследования показали, что интерференция волн была смоделирована корректно.</a:t>
            </a:r>
            <a:endParaRPr lang="ru-RU" dirty="0"/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</a:rPr>
              <a:t>На практике интерференцию можно применить для: 1) улучшения качества сигнала, 2) создания оптических приборов, 3) измерения параметров волн.</a:t>
            </a:r>
          </a:p>
          <a:p>
            <a:pPr marL="45720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</a:rPr>
              <a:t>В дальнейшем этот проект можно доработать, и реализовать его в 3d пространстве.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8</Slides>
  <Notes>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Тема1</vt:lpstr>
      <vt:lpstr>Презентация PowerPoint</vt:lpstr>
      <vt:lpstr>Интерференция волн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168</cp:revision>
  <dcterms:modified xsi:type="dcterms:W3CDTF">2024-01-27T12:41:34Z</dcterms:modified>
</cp:coreProperties>
</file>