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3F5D-238B-43FA-A018-EAB5CBF0C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997D6-01C0-4334-BD54-4E8C0DE84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03BF1-971C-423D-A6AC-BA1D7291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B8D1-AF4C-4EA4-9725-2E33DCBDE35D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5F18-F296-4C01-86D9-0CC3300F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52CD6-F6F7-4F25-BFAE-8E6CEF70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49C8-5038-4D3A-A965-0997DEFD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4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3FC0-01B1-4E67-9F94-C88C20DB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89AB2-EABB-4FC4-8E8D-7CD69CD45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35A1-18E4-4CFE-92A9-53BBABF1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B8D1-AF4C-4EA4-9725-2E33DCBDE35D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7842C-4025-4152-AB48-907F8FE6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4CE2-CEEC-4ACA-AB32-74E639E2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49C8-5038-4D3A-A965-0997DEFD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0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2C480-2BB8-4141-A86E-F9E781868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E3D61-C5F7-45F1-8F6D-9BBDE919B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A892C-C13B-48E6-8591-08D3757F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B8D1-AF4C-4EA4-9725-2E33DCBDE35D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C48BA-6C99-4737-A7A3-21C3427F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413F6-D819-437D-95DE-D3B69D51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49C8-5038-4D3A-A965-0997DEFD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6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A3B6-9EAC-4418-8651-E9BB6730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FF1C-5B28-4910-83BB-2B1CD3122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B8533-27E2-40D9-9268-D8EB8000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B8D1-AF4C-4EA4-9725-2E33DCBDE35D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5CB86-668B-4355-989B-C172413D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854F1-0991-43C7-BA9D-E9EC5EEA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49C8-5038-4D3A-A965-0997DEFD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5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38DE-D066-48BB-B236-8079D34D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6606D-366A-47FD-9D63-9E986A578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A8E2F-4C01-497E-8344-53464163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B8D1-AF4C-4EA4-9725-2E33DCBDE35D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6B110-BF5D-4810-B384-320B42C6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E1EFA-B78A-4D8E-8BF9-8AE30CC7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49C8-5038-4D3A-A965-0997DEFD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A343-6C0B-4167-A6BE-15226EEA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3749-1129-449D-B054-7BE1E6518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C99B7-E0D1-4E9E-813F-E0E7B3FA5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65098-1E0A-46E4-92E7-8340F0A2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B8D1-AF4C-4EA4-9725-2E33DCBDE35D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0AA6A-F0CA-4F62-86FF-B99DFD56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E0DB1-3CF2-45C0-BCFD-13F4F817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49C8-5038-4D3A-A965-0997DEFD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6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FB98-BA31-46C0-94C4-51340BBA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96662-5FDA-4E51-B1F9-ECD487731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70C96-DA75-4982-BE39-EF86F50E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C816C-3330-403D-8198-19A6883D2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241AF-9F06-4EC8-A538-C08DFE591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67F6F-3AF8-4DD6-A75A-4D1BA8D6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B8D1-AF4C-4EA4-9725-2E33DCBDE35D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74D1A-2C0C-489F-8A08-CB9614F8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392A1-989D-48B9-8179-93DB377C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49C8-5038-4D3A-A965-0997DEFD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0904-BC63-44CF-BE58-31BB73CC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69345-E2DD-4F77-A8C9-02D4E4D1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B8D1-AF4C-4EA4-9725-2E33DCBDE35D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7503D-1B44-422C-8D65-84BDAEF5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3677B-B38A-475B-B306-7F61F7E0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49C8-5038-4D3A-A965-0997DEFD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368EE-F1C0-43B8-B6F7-3358844F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B8D1-AF4C-4EA4-9725-2E33DCBDE35D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D79B5-62D0-47AB-9389-792E245A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1A4AF-C677-47FC-8BCC-88722F57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49C8-5038-4D3A-A965-0997DEFD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AC1C-938E-4DB8-9280-21B5ED8D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59F9-DD99-46B5-BE44-B0613A51D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2AF1F-D29D-4D37-92AD-F08DDD513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2FF91-C259-4E01-A9D1-695E09D0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B8D1-AF4C-4EA4-9725-2E33DCBDE35D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F1F9A-6AED-4491-B7FF-74ABE456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8D0B2-F46B-454F-8897-30CFAFBF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49C8-5038-4D3A-A965-0997DEFD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8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82CF-F89D-4ECC-A022-8F348561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9FE65-0BF7-48E0-A9B4-2A0E6932E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BF6A0-EFDB-40B7-8D76-FF49E0664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C4E7C-DDAF-4785-897C-8CC56FE2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B8D1-AF4C-4EA4-9725-2E33DCBDE35D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D2DD6-3382-4BDA-94E7-450DEF3F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EAE8F-8F73-4B65-9AB8-9E6ED16F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49C8-5038-4D3A-A965-0997DEFD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3AAE0-8143-48A0-9493-A673DF47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A61A5-2179-4757-BB17-582905615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10CB5-9BE5-4E8A-8A0E-A11D142B5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B8D1-AF4C-4EA4-9725-2E33DCBDE35D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E1B2-ED82-47FF-8864-F3A49B3F6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35117-65AB-4C5E-AFAE-DBA60687B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49C8-5038-4D3A-A965-0997DEFD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1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127035-8809-4B99-86BB-1BC0D5DEAC14}"/>
              </a:ext>
            </a:extLst>
          </p:cNvPr>
          <p:cNvSpPr/>
          <p:nvPr/>
        </p:nvSpPr>
        <p:spPr>
          <a:xfrm>
            <a:off x="1275007" y="1906074"/>
            <a:ext cx="7315200" cy="115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227C98-D329-4DBA-B46E-62EE98FAFF9E}"/>
              </a:ext>
            </a:extLst>
          </p:cNvPr>
          <p:cNvSpPr/>
          <p:nvPr/>
        </p:nvSpPr>
        <p:spPr>
          <a:xfrm>
            <a:off x="1046407" y="1735429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05B211-38C2-4635-B712-435B55A0FC2E}"/>
              </a:ext>
            </a:extLst>
          </p:cNvPr>
          <p:cNvSpPr/>
          <p:nvPr/>
        </p:nvSpPr>
        <p:spPr>
          <a:xfrm>
            <a:off x="8361607" y="1735429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16B079-27E0-4303-9DDC-27F067C6E006}"/>
              </a:ext>
            </a:extLst>
          </p:cNvPr>
          <p:cNvSpPr/>
          <p:nvPr/>
        </p:nvSpPr>
        <p:spPr>
          <a:xfrm>
            <a:off x="5923207" y="1735429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6B8F5E-6ECC-4DE3-99F0-848AAA97DB75}"/>
              </a:ext>
            </a:extLst>
          </p:cNvPr>
          <p:cNvSpPr/>
          <p:nvPr/>
        </p:nvSpPr>
        <p:spPr>
          <a:xfrm>
            <a:off x="3484807" y="173543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4EBAB-3F53-4170-8AEA-D6C52CFA5C54}"/>
              </a:ext>
            </a:extLst>
          </p:cNvPr>
          <p:cNvSpPr txBox="1"/>
          <p:nvPr/>
        </p:nvSpPr>
        <p:spPr>
          <a:xfrm>
            <a:off x="753412" y="851255"/>
            <a:ext cx="13973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Lucida Console" panose="020B0609040504020204" pitchFamily="49" charset="0"/>
              </a:rPr>
              <a:t>Step One </a:t>
            </a:r>
          </a:p>
          <a:p>
            <a:r>
              <a:rPr lang="en-US" sz="1700" dirty="0">
                <a:latin typeface="Lucida Console" panose="020B0609040504020204" pitchFamily="49" charset="0"/>
              </a:rPr>
              <a:t>Location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33A2CF-39C0-4CF7-B55A-3747E76BC68F}"/>
              </a:ext>
            </a:extLst>
          </p:cNvPr>
          <p:cNvSpPr txBox="1"/>
          <p:nvPr/>
        </p:nvSpPr>
        <p:spPr>
          <a:xfrm>
            <a:off x="3014727" y="851254"/>
            <a:ext cx="1397359" cy="63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Lucida Console" panose="020B0609040504020204" pitchFamily="49" charset="0"/>
              </a:rPr>
              <a:t>Step Two</a:t>
            </a:r>
          </a:p>
          <a:p>
            <a:r>
              <a:rPr lang="en-US" sz="1750" dirty="0">
                <a:latin typeface="Lucida Console" panose="020B0609040504020204" pitchFamily="49" charset="0"/>
              </a:rPr>
              <a:t>Job Level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8E3D44-3ABB-4AAA-B1F6-DB9E5FFC1F43}"/>
              </a:ext>
            </a:extLst>
          </p:cNvPr>
          <p:cNvSpPr txBox="1"/>
          <p:nvPr/>
        </p:nvSpPr>
        <p:spPr>
          <a:xfrm>
            <a:off x="5397320" y="851253"/>
            <a:ext cx="1557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Lucida Console" panose="020B0609040504020204" pitchFamily="49" charset="0"/>
              </a:rPr>
              <a:t>Step Three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Career Area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8361B7-34E8-45AA-AA59-FA1EBB739B55}"/>
              </a:ext>
            </a:extLst>
          </p:cNvPr>
          <p:cNvSpPr txBox="1"/>
          <p:nvPr/>
        </p:nvSpPr>
        <p:spPr>
          <a:xfrm>
            <a:off x="7891527" y="851253"/>
            <a:ext cx="13973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Lucida Console" panose="020B0609040504020204" pitchFamily="49" charset="0"/>
              </a:rPr>
              <a:t>Step Four</a:t>
            </a:r>
          </a:p>
          <a:p>
            <a:r>
              <a:rPr lang="en-US" sz="1700" dirty="0">
                <a:latin typeface="Lucida Console" panose="020B0609040504020204" pitchFamily="49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6338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Console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Nnadi Favour</dc:creator>
  <cp:lastModifiedBy>Nnadi Favour</cp:lastModifiedBy>
  <cp:revision>2</cp:revision>
  <dcterms:created xsi:type="dcterms:W3CDTF">2022-04-11T13:37:11Z</dcterms:created>
  <dcterms:modified xsi:type="dcterms:W3CDTF">2022-04-13T19:55:57Z</dcterms:modified>
</cp:coreProperties>
</file>