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90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0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158A-198A-41EE-AC0E-435AFAEFBF3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CFEA-4647-4559-9BCF-BD994B78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625929" y="261257"/>
            <a:ext cx="1485900" cy="767443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9835249" y="261255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Convert sentence to lowercase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2928259" y="261257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Enter forbidden letters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5230589" y="2890141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there a word that needs testing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9835249" y="1572982"/>
            <a:ext cx="1485900" cy="76744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Convert sentence to list2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7532919" y="261256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Enter sentence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532919" y="1572981"/>
            <a:ext cx="1485900" cy="76744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Create number = 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5230589" y="261256"/>
            <a:ext cx="1485900" cy="76744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Convert letters to list1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5230589" y="1572981"/>
            <a:ext cx="1485900" cy="767443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Create list3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530201" y="2875173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Join list3 and assign name 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925542" y="2873829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Add word to list3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2925542" y="4196428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Increment no by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25929" y="4196428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Boo = FALSE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928259" y="1572981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Boo = TRUE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Flowchart: Data 17"/>
          <p:cNvSpPr/>
          <p:nvPr/>
        </p:nvSpPr>
        <p:spPr>
          <a:xfrm>
            <a:off x="625929" y="5502714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Return The select word has the select letter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625929" y="1568890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there a letter that needs testing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" idx="3"/>
            <a:endCxn id="4" idx="2"/>
          </p:cNvCxnSpPr>
          <p:nvPr/>
        </p:nvCxnSpPr>
        <p:spPr>
          <a:xfrm>
            <a:off x="2111829" y="644979"/>
            <a:ext cx="96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9" idx="2"/>
          </p:cNvCxnSpPr>
          <p:nvPr/>
        </p:nvCxnSpPr>
        <p:spPr>
          <a:xfrm flipV="1">
            <a:off x="4265569" y="644978"/>
            <a:ext cx="965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7" idx="2"/>
          </p:cNvCxnSpPr>
          <p:nvPr/>
        </p:nvCxnSpPr>
        <p:spPr>
          <a:xfrm>
            <a:off x="6716489" y="644978"/>
            <a:ext cx="96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3" idx="1"/>
          </p:cNvCxnSpPr>
          <p:nvPr/>
        </p:nvCxnSpPr>
        <p:spPr>
          <a:xfrm flipV="1">
            <a:off x="8870229" y="644977"/>
            <a:ext cx="965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6" idx="1"/>
          </p:cNvCxnSpPr>
          <p:nvPr/>
        </p:nvCxnSpPr>
        <p:spPr>
          <a:xfrm>
            <a:off x="10578199" y="1028698"/>
            <a:ext cx="0" cy="54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8" idx="4"/>
          </p:cNvCxnSpPr>
          <p:nvPr/>
        </p:nvCxnSpPr>
        <p:spPr>
          <a:xfrm flipH="1" flipV="1">
            <a:off x="9018819" y="1956703"/>
            <a:ext cx="8164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4"/>
          </p:cNvCxnSpPr>
          <p:nvPr/>
        </p:nvCxnSpPr>
        <p:spPr>
          <a:xfrm flipH="1">
            <a:off x="6716489" y="1956703"/>
            <a:ext cx="81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5" idx="0"/>
          </p:cNvCxnSpPr>
          <p:nvPr/>
        </p:nvCxnSpPr>
        <p:spPr>
          <a:xfrm>
            <a:off x="5973539" y="2340424"/>
            <a:ext cx="0" cy="54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139" idx="0"/>
          </p:cNvCxnSpPr>
          <p:nvPr/>
        </p:nvCxnSpPr>
        <p:spPr>
          <a:xfrm>
            <a:off x="1368879" y="2336333"/>
            <a:ext cx="0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9" idx="2"/>
            <a:endCxn id="16" idx="0"/>
          </p:cNvCxnSpPr>
          <p:nvPr/>
        </p:nvCxnSpPr>
        <p:spPr>
          <a:xfrm>
            <a:off x="1368879" y="3643965"/>
            <a:ext cx="0" cy="55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" idx="1"/>
            <a:endCxn id="17" idx="3"/>
          </p:cNvCxnSpPr>
          <p:nvPr/>
        </p:nvCxnSpPr>
        <p:spPr>
          <a:xfrm rot="10800000">
            <a:off x="4414159" y="1956703"/>
            <a:ext cx="816430" cy="131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7" idx="1"/>
            <a:endCxn id="19" idx="3"/>
          </p:cNvCxnSpPr>
          <p:nvPr/>
        </p:nvCxnSpPr>
        <p:spPr>
          <a:xfrm flipH="1" flipV="1">
            <a:off x="2111829" y="1952612"/>
            <a:ext cx="816430" cy="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1"/>
            <a:endCxn id="5" idx="2"/>
          </p:cNvCxnSpPr>
          <p:nvPr/>
        </p:nvCxnSpPr>
        <p:spPr>
          <a:xfrm rot="10800000" flipH="1" flipV="1">
            <a:off x="625929" y="1952612"/>
            <a:ext cx="5347610" cy="1704972"/>
          </a:xfrm>
          <a:prstGeom prst="bentConnector4">
            <a:avLst>
              <a:gd name="adj1" fmla="val -4275"/>
              <a:gd name="adj2" fmla="val 276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Flowchart: Decision 117"/>
          <p:cNvSpPr/>
          <p:nvPr/>
        </p:nvSpPr>
        <p:spPr>
          <a:xfrm>
            <a:off x="2928259" y="5502714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If boo is 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0"/>
            <a:endCxn id="15" idx="2"/>
          </p:cNvCxnSpPr>
          <p:nvPr/>
        </p:nvCxnSpPr>
        <p:spPr>
          <a:xfrm flipH="1" flipV="1">
            <a:off x="3668492" y="4963871"/>
            <a:ext cx="2717" cy="53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5" idx="0"/>
            <a:endCxn id="14" idx="2"/>
          </p:cNvCxnSpPr>
          <p:nvPr/>
        </p:nvCxnSpPr>
        <p:spPr>
          <a:xfrm flipV="1">
            <a:off x="3668492" y="3641272"/>
            <a:ext cx="0" cy="55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Flowchart: Decision 138"/>
          <p:cNvSpPr/>
          <p:nvPr/>
        </p:nvSpPr>
        <p:spPr>
          <a:xfrm>
            <a:off x="625929" y="2876522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the letter in the word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>
            <a:stCxn id="16" idx="2"/>
            <a:endCxn id="18" idx="1"/>
          </p:cNvCxnSpPr>
          <p:nvPr/>
        </p:nvCxnSpPr>
        <p:spPr>
          <a:xfrm>
            <a:off x="1368879" y="4963871"/>
            <a:ext cx="0" cy="53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8" idx="5"/>
            <a:endCxn id="118" idx="1"/>
          </p:cNvCxnSpPr>
          <p:nvPr/>
        </p:nvCxnSpPr>
        <p:spPr>
          <a:xfrm>
            <a:off x="1963239" y="5886436"/>
            <a:ext cx="96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39" idx="3"/>
            <a:endCxn id="118" idx="1"/>
          </p:cNvCxnSpPr>
          <p:nvPr/>
        </p:nvCxnSpPr>
        <p:spPr>
          <a:xfrm>
            <a:off x="2111829" y="3260244"/>
            <a:ext cx="816430" cy="26261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4" idx="3"/>
            <a:endCxn id="5" idx="2"/>
          </p:cNvCxnSpPr>
          <p:nvPr/>
        </p:nvCxnSpPr>
        <p:spPr>
          <a:xfrm>
            <a:off x="4411442" y="3257551"/>
            <a:ext cx="1562097" cy="400033"/>
          </a:xfrm>
          <a:prstGeom prst="bentConnector4">
            <a:avLst>
              <a:gd name="adj1" fmla="val 14721"/>
              <a:gd name="adj2" fmla="val 2755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18" idx="3"/>
            <a:endCxn id="5" idx="2"/>
          </p:cNvCxnSpPr>
          <p:nvPr/>
        </p:nvCxnSpPr>
        <p:spPr>
          <a:xfrm flipV="1">
            <a:off x="4414159" y="3657584"/>
            <a:ext cx="1559380" cy="22288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5" idx="3"/>
            <a:endCxn id="12" idx="1"/>
          </p:cNvCxnSpPr>
          <p:nvPr/>
        </p:nvCxnSpPr>
        <p:spPr>
          <a:xfrm flipV="1">
            <a:off x="6716489" y="3258895"/>
            <a:ext cx="813712" cy="1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7524766" y="4177363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list3 empty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6" name="Flowchart: Data 185"/>
          <p:cNvSpPr/>
          <p:nvPr/>
        </p:nvSpPr>
        <p:spPr>
          <a:xfrm>
            <a:off x="7569389" y="5508156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Return forbidden letters are not in the sentence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7" name="Flowchart: Data 186"/>
          <p:cNvSpPr/>
          <p:nvPr/>
        </p:nvSpPr>
        <p:spPr>
          <a:xfrm>
            <a:off x="9829813" y="4174611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number + words don’t use forbidden letters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Flowchart: Terminator 187"/>
          <p:cNvSpPr/>
          <p:nvPr/>
        </p:nvSpPr>
        <p:spPr>
          <a:xfrm>
            <a:off x="9829813" y="5502713"/>
            <a:ext cx="1485900" cy="767443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2" idx="2"/>
            <a:endCxn id="185" idx="0"/>
          </p:cNvCxnSpPr>
          <p:nvPr/>
        </p:nvCxnSpPr>
        <p:spPr>
          <a:xfrm flipH="1">
            <a:off x="8267716" y="3642616"/>
            <a:ext cx="5435" cy="53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6" idx="5"/>
            <a:endCxn id="188" idx="1"/>
          </p:cNvCxnSpPr>
          <p:nvPr/>
        </p:nvCxnSpPr>
        <p:spPr>
          <a:xfrm flipV="1">
            <a:off x="8906699" y="5886435"/>
            <a:ext cx="923114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5" idx="2"/>
          </p:cNvCxnSpPr>
          <p:nvPr/>
        </p:nvCxnSpPr>
        <p:spPr>
          <a:xfrm flipH="1">
            <a:off x="8262281" y="4944806"/>
            <a:ext cx="5435" cy="55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5" idx="3"/>
            <a:endCxn id="187" idx="2"/>
          </p:cNvCxnSpPr>
          <p:nvPr/>
        </p:nvCxnSpPr>
        <p:spPr>
          <a:xfrm flipV="1">
            <a:off x="9010666" y="4558333"/>
            <a:ext cx="967737" cy="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42936" y="2890141"/>
            <a:ext cx="2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1466491" y="2475781"/>
            <a:ext cx="31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448574" y="1568890"/>
            <a:ext cx="3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466491" y="3856008"/>
            <a:ext cx="23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2111829" y="2890141"/>
            <a:ext cx="32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3741971" y="5240488"/>
            <a:ext cx="36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445733" y="5508156"/>
            <a:ext cx="37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6716489" y="2967487"/>
            <a:ext cx="25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8367458" y="5093059"/>
            <a:ext cx="1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9055289" y="4225340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cxnSp>
        <p:nvCxnSpPr>
          <p:cNvPr id="218" name="Straight Arrow Connector 217"/>
          <p:cNvCxnSpPr>
            <a:stCxn id="187" idx="4"/>
            <a:endCxn id="188" idx="0"/>
          </p:cNvCxnSpPr>
          <p:nvPr/>
        </p:nvCxnSpPr>
        <p:spPr>
          <a:xfrm>
            <a:off x="10572763" y="4942054"/>
            <a:ext cx="0" cy="56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0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8</cp:revision>
  <dcterms:created xsi:type="dcterms:W3CDTF">2022-04-25T15:50:07Z</dcterms:created>
  <dcterms:modified xsi:type="dcterms:W3CDTF">2022-04-25T16:44:45Z</dcterms:modified>
</cp:coreProperties>
</file>