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5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A8A6-01A1-41F8-9486-98EB5CAC76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CDF58-5BEE-4D23-9BEA-5350C1BA8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625929" y="261257"/>
            <a:ext cx="1485900" cy="767443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start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2928259" y="261257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Enter 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first player’s guess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lowchart: Data 7"/>
          <p:cNvSpPr/>
          <p:nvPr/>
        </p:nvSpPr>
        <p:spPr>
          <a:xfrm>
            <a:off x="5230589" y="261255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Enter </a:t>
            </a:r>
            <a:r>
              <a:rPr lang="en-GB" sz="1000" dirty="0" smtClean="0">
                <a:solidFill>
                  <a:schemeClr val="tx1"/>
                </a:solidFill>
              </a:rPr>
              <a:t>second player’s guess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9835249" y="261255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Enter </a:t>
            </a:r>
            <a:r>
              <a:rPr lang="en-GB" sz="1000" dirty="0" smtClean="0">
                <a:solidFill>
                  <a:schemeClr val="tx1"/>
                </a:solidFill>
              </a:rPr>
              <a:t>second player’s number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7532919" y="1210614"/>
            <a:ext cx="1485900" cy="109470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Is </a:t>
            </a:r>
            <a:r>
              <a:rPr lang="en-GB" sz="1000" dirty="0" smtClean="0">
                <a:solidFill>
                  <a:schemeClr val="tx1"/>
                </a:solidFill>
              </a:rPr>
              <a:t>the total an even number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" idx="3"/>
            <a:endCxn id="3" idx="2"/>
          </p:cNvCxnSpPr>
          <p:nvPr/>
        </p:nvCxnSpPr>
        <p:spPr>
          <a:xfrm>
            <a:off x="2111829" y="644979"/>
            <a:ext cx="965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8" idx="2"/>
          </p:cNvCxnSpPr>
          <p:nvPr/>
        </p:nvCxnSpPr>
        <p:spPr>
          <a:xfrm flipV="1">
            <a:off x="4265569" y="644977"/>
            <a:ext cx="11136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63" idx="2"/>
          </p:cNvCxnSpPr>
          <p:nvPr/>
        </p:nvCxnSpPr>
        <p:spPr>
          <a:xfrm flipV="1">
            <a:off x="6567899" y="644976"/>
            <a:ext cx="1127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3" idx="5"/>
            <a:endCxn id="9" idx="2"/>
          </p:cNvCxnSpPr>
          <p:nvPr/>
        </p:nvCxnSpPr>
        <p:spPr>
          <a:xfrm>
            <a:off x="8883952" y="644976"/>
            <a:ext cx="1099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78128" y="1119655"/>
            <a:ext cx="0" cy="35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7" idx="1"/>
            <a:endCxn id="11" idx="3"/>
          </p:cNvCxnSpPr>
          <p:nvPr/>
        </p:nvCxnSpPr>
        <p:spPr>
          <a:xfrm flipH="1" flipV="1">
            <a:off x="9018819" y="1757966"/>
            <a:ext cx="816359" cy="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81" idx="3"/>
          </p:cNvCxnSpPr>
          <p:nvPr/>
        </p:nvCxnSpPr>
        <p:spPr>
          <a:xfrm flipH="1">
            <a:off x="6716489" y="1757966"/>
            <a:ext cx="816430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1" idx="2"/>
            <a:endCxn id="125" idx="0"/>
          </p:cNvCxnSpPr>
          <p:nvPr/>
        </p:nvCxnSpPr>
        <p:spPr>
          <a:xfrm>
            <a:off x="5973539" y="2146655"/>
            <a:ext cx="0" cy="34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70" idx="0"/>
          </p:cNvCxnSpPr>
          <p:nvPr/>
        </p:nvCxnSpPr>
        <p:spPr>
          <a:xfrm>
            <a:off x="8275869" y="2305318"/>
            <a:ext cx="0" cy="19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0" idx="1"/>
            <a:endCxn id="125" idx="3"/>
          </p:cNvCxnSpPr>
          <p:nvPr/>
        </p:nvCxnSpPr>
        <p:spPr>
          <a:xfrm flipH="1" flipV="1">
            <a:off x="6716489" y="2877200"/>
            <a:ext cx="816430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5" idx="1"/>
            <a:endCxn id="80" idx="3"/>
          </p:cNvCxnSpPr>
          <p:nvPr/>
        </p:nvCxnSpPr>
        <p:spPr>
          <a:xfrm flipH="1">
            <a:off x="4414158" y="2877200"/>
            <a:ext cx="816431" cy="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8" idx="2"/>
            <a:endCxn id="135" idx="1"/>
          </p:cNvCxnSpPr>
          <p:nvPr/>
        </p:nvCxnSpPr>
        <p:spPr>
          <a:xfrm>
            <a:off x="1368877" y="3260921"/>
            <a:ext cx="0" cy="34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5" idx="2"/>
            <a:endCxn id="126" idx="1"/>
          </p:cNvCxnSpPr>
          <p:nvPr/>
        </p:nvCxnSpPr>
        <p:spPr>
          <a:xfrm>
            <a:off x="5973539" y="3260921"/>
            <a:ext cx="0" cy="34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0" idx="1"/>
            <a:endCxn id="98" idx="3"/>
          </p:cNvCxnSpPr>
          <p:nvPr/>
        </p:nvCxnSpPr>
        <p:spPr>
          <a:xfrm flipH="1" flipV="1">
            <a:off x="2111827" y="2877200"/>
            <a:ext cx="816431" cy="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2928258" y="2497879"/>
            <a:ext cx="1485900" cy="76744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Is only guess1 correct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Flowchart: Decision 97"/>
          <p:cNvSpPr/>
          <p:nvPr/>
        </p:nvSpPr>
        <p:spPr>
          <a:xfrm>
            <a:off x="625927" y="2493478"/>
            <a:ext cx="1485900" cy="76744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Is only guess2 correct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Flowchart: Decision 124"/>
          <p:cNvSpPr/>
          <p:nvPr/>
        </p:nvSpPr>
        <p:spPr>
          <a:xfrm>
            <a:off x="5230589" y="2493478"/>
            <a:ext cx="1485900" cy="767443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Is guess1 and guess2 = nature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Flowchart: Terminator 133"/>
          <p:cNvSpPr/>
          <p:nvPr/>
        </p:nvSpPr>
        <p:spPr>
          <a:xfrm>
            <a:off x="2928258" y="4902497"/>
            <a:ext cx="1485900" cy="767443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80" idx="2"/>
            <a:endCxn id="130" idx="1"/>
          </p:cNvCxnSpPr>
          <p:nvPr/>
        </p:nvCxnSpPr>
        <p:spPr>
          <a:xfrm>
            <a:off x="3671208" y="3265322"/>
            <a:ext cx="0" cy="33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328805" y="1366037"/>
            <a:ext cx="333920" cy="3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8363851" y="2146655"/>
            <a:ext cx="32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4969697" y="2515987"/>
            <a:ext cx="2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726726" y="3268208"/>
            <a:ext cx="31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484608" y="3234729"/>
            <a:ext cx="21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623324" y="2485429"/>
            <a:ext cx="28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 flipH="1">
            <a:off x="6086560" y="3231998"/>
            <a:ext cx="17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65979" y="2481676"/>
            <a:ext cx="30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</a:t>
            </a:r>
            <a:endParaRPr lang="en-US" dirty="0"/>
          </a:p>
        </p:txBody>
      </p:sp>
      <p:sp>
        <p:nvSpPr>
          <p:cNvPr id="63" name="Flowchart: Data 62"/>
          <p:cNvSpPr/>
          <p:nvPr/>
        </p:nvSpPr>
        <p:spPr>
          <a:xfrm>
            <a:off x="7546642" y="261254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Enter first player’s number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Flowchart: Process 66"/>
          <p:cNvSpPr/>
          <p:nvPr/>
        </p:nvSpPr>
        <p:spPr>
          <a:xfrm>
            <a:off x="9835178" y="1379676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Tota</a:t>
            </a:r>
            <a:r>
              <a:rPr lang="en-GB" sz="1000" dirty="0" smtClean="0">
                <a:solidFill>
                  <a:schemeClr val="tx1"/>
                </a:solidFill>
              </a:rPr>
              <a:t>l = number1 + number2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7532919" y="2497524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Nature = odd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Flowchart: Process 80"/>
          <p:cNvSpPr/>
          <p:nvPr/>
        </p:nvSpPr>
        <p:spPr>
          <a:xfrm>
            <a:off x="5230589" y="1379212"/>
            <a:ext cx="1485900" cy="76744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Nature = even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Flowchart: Data 125"/>
          <p:cNvSpPr/>
          <p:nvPr/>
        </p:nvSpPr>
        <p:spPr>
          <a:xfrm>
            <a:off x="5230589" y="3604062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Return both of you are correct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Flowchart: Data 129"/>
          <p:cNvSpPr/>
          <p:nvPr/>
        </p:nvSpPr>
        <p:spPr>
          <a:xfrm>
            <a:off x="2928258" y="3595363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return only player1 is correct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Flowchart: Data 134"/>
          <p:cNvSpPr/>
          <p:nvPr/>
        </p:nvSpPr>
        <p:spPr>
          <a:xfrm>
            <a:off x="625927" y="3604062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Return only player2 is correct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Flowchart: Data 138"/>
          <p:cNvSpPr/>
          <p:nvPr/>
        </p:nvSpPr>
        <p:spPr>
          <a:xfrm>
            <a:off x="625927" y="4902498"/>
            <a:ext cx="1485900" cy="767443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Return both of you are wrong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3" name="Elbow Connector 122"/>
          <p:cNvCxnSpPr>
            <a:stCxn id="98" idx="1"/>
            <a:endCxn id="139" idx="2"/>
          </p:cNvCxnSpPr>
          <p:nvPr/>
        </p:nvCxnSpPr>
        <p:spPr>
          <a:xfrm rot="10800000" flipH="1" flipV="1">
            <a:off x="625927" y="2877200"/>
            <a:ext cx="148590" cy="2409020"/>
          </a:xfrm>
          <a:prstGeom prst="bentConnector3">
            <a:avLst>
              <a:gd name="adj1" fmla="val -1538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0" idx="4"/>
            <a:endCxn id="134" idx="0"/>
          </p:cNvCxnSpPr>
          <p:nvPr/>
        </p:nvCxnSpPr>
        <p:spPr>
          <a:xfrm>
            <a:off x="3671208" y="4362806"/>
            <a:ext cx="0" cy="53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26" idx="4"/>
            <a:endCxn id="130" idx="4"/>
          </p:cNvCxnSpPr>
          <p:nvPr/>
        </p:nvCxnSpPr>
        <p:spPr>
          <a:xfrm rot="5400000" flipH="1">
            <a:off x="4818024" y="3215991"/>
            <a:ext cx="8699" cy="2302331"/>
          </a:xfrm>
          <a:prstGeom prst="bentConnector3">
            <a:avLst>
              <a:gd name="adj1" fmla="val -26278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35" idx="4"/>
            <a:endCxn id="130" idx="4"/>
          </p:cNvCxnSpPr>
          <p:nvPr/>
        </p:nvCxnSpPr>
        <p:spPr>
          <a:xfrm rot="5400000" flipH="1" flipV="1">
            <a:off x="2515692" y="3215990"/>
            <a:ext cx="8699" cy="2302331"/>
          </a:xfrm>
          <a:prstGeom prst="bentConnector3">
            <a:avLst>
              <a:gd name="adj1" fmla="val -26278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9" idx="1"/>
            <a:endCxn id="135" idx="4"/>
          </p:cNvCxnSpPr>
          <p:nvPr/>
        </p:nvCxnSpPr>
        <p:spPr>
          <a:xfrm rot="5400000" flipH="1" flipV="1">
            <a:off x="1103381" y="4637002"/>
            <a:ext cx="530993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8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10</cp:revision>
  <dcterms:created xsi:type="dcterms:W3CDTF">2022-04-25T16:52:21Z</dcterms:created>
  <dcterms:modified xsi:type="dcterms:W3CDTF">2022-04-27T12:49:27Z</dcterms:modified>
</cp:coreProperties>
</file>