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7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0B732-4487-4407-BEC2-97A154ADDB2D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79018B5-104C-4CDB-AD07-FC2FD3F4116A}">
      <dgm:prSet custT="1"/>
      <dgm:spPr/>
      <dgm:t>
        <a:bodyPr/>
        <a:lstStyle/>
        <a:p>
          <a:r>
            <a:rPr lang="en-US" sz="2400" b="1" dirty="0" err="1"/>
            <a:t>Prasadi</a:t>
          </a:r>
          <a:r>
            <a:rPr lang="en-US" sz="2400" b="1" dirty="0"/>
            <a:t> </a:t>
          </a:r>
          <a:r>
            <a:rPr lang="en-US" sz="2400" b="1" dirty="0" err="1"/>
            <a:t>Samaranayake</a:t>
          </a:r>
          <a:r>
            <a:rPr lang="en-US" sz="2400" b="1" dirty="0"/>
            <a:t> (19456719)</a:t>
          </a:r>
          <a:endParaRPr lang="en-US" sz="2400" dirty="0"/>
        </a:p>
      </dgm:t>
    </dgm:pt>
    <dgm:pt modelId="{A8588D24-F89D-49AD-AF61-3ABCE0EB2381}" type="parTrans" cxnId="{4D3F4AF6-8E0B-42FE-BC9C-3AB9844AA025}">
      <dgm:prSet/>
      <dgm:spPr/>
      <dgm:t>
        <a:bodyPr/>
        <a:lstStyle/>
        <a:p>
          <a:endParaRPr lang="en-US" sz="1400"/>
        </a:p>
      </dgm:t>
    </dgm:pt>
    <dgm:pt modelId="{4D742CE2-AE12-4B03-BB04-96CDBF9B3390}" type="sibTrans" cxnId="{4D3F4AF6-8E0B-42FE-BC9C-3AB9844AA025}">
      <dgm:prSet/>
      <dgm:spPr/>
      <dgm:t>
        <a:bodyPr/>
        <a:lstStyle/>
        <a:p>
          <a:endParaRPr lang="en-US" sz="1400"/>
        </a:p>
      </dgm:t>
    </dgm:pt>
    <dgm:pt modelId="{B4E9B094-9356-4C5F-A412-9DE1A07714E4}">
      <dgm:prSet custT="1"/>
      <dgm:spPr/>
      <dgm:t>
        <a:bodyPr/>
        <a:lstStyle/>
        <a:p>
          <a:r>
            <a:rPr lang="en-GB" sz="2400" b="1" dirty="0"/>
            <a:t>Shi </a:t>
          </a:r>
          <a:r>
            <a:rPr lang="en-GB" sz="2400" b="1" dirty="0" err="1"/>
            <a:t>Yongfen</a:t>
          </a:r>
          <a:r>
            <a:rPr lang="en-GB" sz="2400" b="1" dirty="0"/>
            <a:t>  (19457138)</a:t>
          </a:r>
          <a:endParaRPr lang="en-US" sz="2400" dirty="0"/>
        </a:p>
      </dgm:t>
    </dgm:pt>
    <dgm:pt modelId="{F22FF0D9-4A23-4B7F-9D92-8330309ED813}" type="parTrans" cxnId="{45015789-48EF-4457-A569-72BBEA9ABA39}">
      <dgm:prSet/>
      <dgm:spPr/>
      <dgm:t>
        <a:bodyPr/>
        <a:lstStyle/>
        <a:p>
          <a:endParaRPr lang="en-US" sz="1400"/>
        </a:p>
      </dgm:t>
    </dgm:pt>
    <dgm:pt modelId="{69D0A478-0432-4933-8E46-AA95D244D4B5}" type="sibTrans" cxnId="{45015789-48EF-4457-A569-72BBEA9ABA39}">
      <dgm:prSet/>
      <dgm:spPr/>
      <dgm:t>
        <a:bodyPr/>
        <a:lstStyle/>
        <a:p>
          <a:endParaRPr lang="en-US" sz="1400"/>
        </a:p>
      </dgm:t>
    </dgm:pt>
    <dgm:pt modelId="{17A5B8AC-2906-4F29-876E-2AEEAE88D6F9}">
      <dgm:prSet custT="1"/>
      <dgm:spPr/>
      <dgm:t>
        <a:bodyPr/>
        <a:lstStyle/>
        <a:p>
          <a:r>
            <a:rPr lang="en-US" sz="2400" b="1" dirty="0"/>
            <a:t>Muhammad Nabeel Abbasi (19451792)</a:t>
          </a:r>
          <a:endParaRPr lang="en-US" sz="2400" dirty="0"/>
        </a:p>
      </dgm:t>
    </dgm:pt>
    <dgm:pt modelId="{97B6D053-8FC7-4DC3-AB9D-28A12E63A7B2}" type="parTrans" cxnId="{E4EFCCAB-AE68-4A0F-A0A8-D8A52EB21935}">
      <dgm:prSet/>
      <dgm:spPr/>
      <dgm:t>
        <a:bodyPr/>
        <a:lstStyle/>
        <a:p>
          <a:endParaRPr lang="en-US" sz="1400"/>
        </a:p>
      </dgm:t>
    </dgm:pt>
    <dgm:pt modelId="{94CBCC57-C893-4874-AC7F-65BA62A8D9C8}" type="sibTrans" cxnId="{E4EFCCAB-AE68-4A0F-A0A8-D8A52EB21935}">
      <dgm:prSet/>
      <dgm:spPr/>
      <dgm:t>
        <a:bodyPr/>
        <a:lstStyle/>
        <a:p>
          <a:endParaRPr lang="en-US" sz="1400"/>
        </a:p>
      </dgm:t>
    </dgm:pt>
    <dgm:pt modelId="{E0AAB9B2-5245-4624-8B79-316FBE9FCE9C}">
      <dgm:prSet custT="1"/>
      <dgm:spPr/>
      <dgm:t>
        <a:bodyPr/>
        <a:lstStyle/>
        <a:p>
          <a:r>
            <a:rPr lang="en-US" sz="2400" b="1" dirty="0" err="1"/>
            <a:t>Nursaiyn</a:t>
          </a:r>
          <a:r>
            <a:rPr lang="en-US" sz="2400" b="1" dirty="0"/>
            <a:t> </a:t>
          </a:r>
          <a:r>
            <a:rPr lang="en-US" sz="2400" b="1" dirty="0" err="1"/>
            <a:t>Bakyt</a:t>
          </a:r>
          <a:r>
            <a:rPr lang="en-US" sz="2400" b="1" dirty="0"/>
            <a:t> (19453647)</a:t>
          </a:r>
          <a:endParaRPr lang="en-US" sz="2400" dirty="0"/>
        </a:p>
      </dgm:t>
    </dgm:pt>
    <dgm:pt modelId="{2A302ED3-860D-4211-8D22-8AEEDEA215EA}" type="parTrans" cxnId="{D634F352-5A43-420A-ABD1-A06F65AEE09A}">
      <dgm:prSet/>
      <dgm:spPr/>
      <dgm:t>
        <a:bodyPr/>
        <a:lstStyle/>
        <a:p>
          <a:endParaRPr lang="en-US" sz="1400"/>
        </a:p>
      </dgm:t>
    </dgm:pt>
    <dgm:pt modelId="{6572958D-954D-476C-8030-633E9438270A}" type="sibTrans" cxnId="{D634F352-5A43-420A-ABD1-A06F65AEE09A}">
      <dgm:prSet/>
      <dgm:spPr/>
      <dgm:t>
        <a:bodyPr/>
        <a:lstStyle/>
        <a:p>
          <a:endParaRPr lang="en-US" sz="1400"/>
        </a:p>
      </dgm:t>
    </dgm:pt>
    <dgm:pt modelId="{7E6659C8-C47C-454B-A69F-F9BB57D5B2AF}">
      <dgm:prSet custT="1"/>
      <dgm:spPr/>
      <dgm:t>
        <a:bodyPr/>
        <a:lstStyle/>
        <a:p>
          <a:r>
            <a:rPr lang="en-US" sz="2400" b="1" dirty="0"/>
            <a:t>Nnamdi Olisaeloka (19449534)</a:t>
          </a:r>
          <a:endParaRPr lang="en-US" sz="2400" dirty="0"/>
        </a:p>
      </dgm:t>
    </dgm:pt>
    <dgm:pt modelId="{18E897A9-12FD-413C-8AF3-374E3E64435D}" type="parTrans" cxnId="{1AD6BB25-FEFB-4EFB-AF48-CCE38CB2C7E2}">
      <dgm:prSet/>
      <dgm:spPr/>
      <dgm:t>
        <a:bodyPr/>
        <a:lstStyle/>
        <a:p>
          <a:endParaRPr lang="en-US" sz="1400"/>
        </a:p>
      </dgm:t>
    </dgm:pt>
    <dgm:pt modelId="{DE30CFD8-4045-4450-B10B-A07C4E12C392}" type="sibTrans" cxnId="{1AD6BB25-FEFB-4EFB-AF48-CCE38CB2C7E2}">
      <dgm:prSet/>
      <dgm:spPr/>
      <dgm:t>
        <a:bodyPr/>
        <a:lstStyle/>
        <a:p>
          <a:endParaRPr lang="en-US" sz="1400"/>
        </a:p>
      </dgm:t>
    </dgm:pt>
    <dgm:pt modelId="{82B05A0B-30ED-4196-93D6-AE4CC525FDC5}">
      <dgm:prSet phldrT="[Text]" custT="1"/>
      <dgm:spPr/>
      <dgm:t>
        <a:bodyPr/>
        <a:lstStyle/>
        <a:p>
          <a:r>
            <a:rPr lang="en-GB" sz="2400" b="1" dirty="0"/>
            <a:t>George Li  (19453949)</a:t>
          </a:r>
          <a:endParaRPr lang="en-US" sz="2400" b="1" dirty="0"/>
        </a:p>
      </dgm:t>
    </dgm:pt>
    <dgm:pt modelId="{6DF8410B-C8DF-4E16-A8EB-891CCBE1E8C6}" type="parTrans" cxnId="{EAB6B753-EA26-44B4-8230-62CCC66BA459}">
      <dgm:prSet/>
      <dgm:spPr/>
      <dgm:t>
        <a:bodyPr/>
        <a:lstStyle/>
        <a:p>
          <a:endParaRPr lang="en-GB" sz="1400"/>
        </a:p>
      </dgm:t>
    </dgm:pt>
    <dgm:pt modelId="{77FB895F-395A-4FE1-B080-1BDDC9FF88D9}" type="sibTrans" cxnId="{EAB6B753-EA26-44B4-8230-62CCC66BA459}">
      <dgm:prSet/>
      <dgm:spPr/>
      <dgm:t>
        <a:bodyPr/>
        <a:lstStyle/>
        <a:p>
          <a:endParaRPr lang="en-GB" sz="1400"/>
        </a:p>
      </dgm:t>
    </dgm:pt>
    <dgm:pt modelId="{8983816D-7AC7-4F4D-8765-88D480036939}">
      <dgm:prSet phldrT="[Text]" custT="1"/>
      <dgm:spPr/>
      <dgm:t>
        <a:bodyPr/>
        <a:lstStyle/>
        <a:p>
          <a:r>
            <a:rPr lang="en-GB" sz="2400" b="1" dirty="0"/>
            <a:t>Zheng </a:t>
          </a:r>
          <a:r>
            <a:rPr lang="en-GB" sz="2400" b="1" dirty="0" err="1"/>
            <a:t>Zhongyi</a:t>
          </a:r>
          <a:r>
            <a:rPr lang="en-GB" sz="2400" b="1" dirty="0"/>
            <a:t> (19449739)</a:t>
          </a:r>
          <a:endParaRPr lang="en-US" sz="2400" b="1" dirty="0"/>
        </a:p>
      </dgm:t>
    </dgm:pt>
    <dgm:pt modelId="{2C97FF53-51C9-41B9-A7F2-87E5EBF87284}" type="parTrans" cxnId="{4C4C93FC-08E5-4293-88B0-B689170C0D42}">
      <dgm:prSet/>
      <dgm:spPr/>
      <dgm:t>
        <a:bodyPr/>
        <a:lstStyle/>
        <a:p>
          <a:endParaRPr lang="en-GB" sz="1400"/>
        </a:p>
      </dgm:t>
    </dgm:pt>
    <dgm:pt modelId="{A61AF337-B2D0-4A0A-B3B5-C23D34CA3DDA}" type="sibTrans" cxnId="{4C4C93FC-08E5-4293-88B0-B689170C0D42}">
      <dgm:prSet/>
      <dgm:spPr/>
      <dgm:t>
        <a:bodyPr/>
        <a:lstStyle/>
        <a:p>
          <a:endParaRPr lang="en-GB" sz="1400"/>
        </a:p>
      </dgm:t>
    </dgm:pt>
    <dgm:pt modelId="{72FA14BD-2A7A-49A8-A6DF-9CD044DFBBE0}">
      <dgm:prSet custT="1"/>
      <dgm:spPr/>
      <dgm:t>
        <a:bodyPr/>
        <a:lstStyle/>
        <a:p>
          <a:r>
            <a:rPr lang="en-US" sz="2400" b="1" dirty="0" err="1"/>
            <a:t>Ubeydullah</a:t>
          </a:r>
          <a:r>
            <a:rPr lang="en-US" sz="2400" b="1" dirty="0"/>
            <a:t> Sark (19456662)</a:t>
          </a:r>
          <a:endParaRPr lang="en-US" sz="2400" dirty="0"/>
        </a:p>
      </dgm:t>
    </dgm:pt>
    <dgm:pt modelId="{9D73B582-090C-46F1-855B-088EA7688EC4}" type="parTrans" cxnId="{8FA6BBEB-F1D3-46AD-AD05-12790568D8C0}">
      <dgm:prSet/>
      <dgm:spPr/>
      <dgm:t>
        <a:bodyPr/>
        <a:lstStyle/>
        <a:p>
          <a:endParaRPr lang="en-GB" sz="1400"/>
        </a:p>
      </dgm:t>
    </dgm:pt>
    <dgm:pt modelId="{30BC0C72-361E-4D8D-8C7D-1298DBBC1852}" type="sibTrans" cxnId="{8FA6BBEB-F1D3-46AD-AD05-12790568D8C0}">
      <dgm:prSet/>
      <dgm:spPr/>
      <dgm:t>
        <a:bodyPr/>
        <a:lstStyle/>
        <a:p>
          <a:endParaRPr lang="en-GB" sz="1400"/>
        </a:p>
      </dgm:t>
    </dgm:pt>
    <dgm:pt modelId="{CADF844D-43BD-41D9-8F81-9D35A32493DE}" type="pres">
      <dgm:prSet presAssocID="{D0E0B732-4487-4407-BEC2-97A154ADDB2D}" presName="diagram" presStyleCnt="0">
        <dgm:presLayoutVars>
          <dgm:dir/>
          <dgm:resizeHandles val="exact"/>
        </dgm:presLayoutVars>
      </dgm:prSet>
      <dgm:spPr/>
    </dgm:pt>
    <dgm:pt modelId="{83B6DDEB-A55E-469F-9A3C-1B0DAA7A3E6B}" type="pres">
      <dgm:prSet presAssocID="{979018B5-104C-4CDB-AD07-FC2FD3F4116A}" presName="node" presStyleLbl="node1" presStyleIdx="0" presStyleCnt="8">
        <dgm:presLayoutVars>
          <dgm:bulletEnabled val="1"/>
        </dgm:presLayoutVars>
      </dgm:prSet>
      <dgm:spPr/>
    </dgm:pt>
    <dgm:pt modelId="{19CE3F3B-4FCB-4EC7-920D-21B2DA137068}" type="pres">
      <dgm:prSet presAssocID="{4D742CE2-AE12-4B03-BB04-96CDBF9B3390}" presName="sibTrans" presStyleCnt="0"/>
      <dgm:spPr/>
    </dgm:pt>
    <dgm:pt modelId="{3803E243-2620-4B39-9652-E3D8164B316F}" type="pres">
      <dgm:prSet presAssocID="{B4E9B094-9356-4C5F-A412-9DE1A07714E4}" presName="node" presStyleLbl="node1" presStyleIdx="1" presStyleCnt="8">
        <dgm:presLayoutVars>
          <dgm:bulletEnabled val="1"/>
        </dgm:presLayoutVars>
      </dgm:prSet>
      <dgm:spPr/>
    </dgm:pt>
    <dgm:pt modelId="{05A696F5-5C5A-4B59-A6F8-A7515929BE21}" type="pres">
      <dgm:prSet presAssocID="{69D0A478-0432-4933-8E46-AA95D244D4B5}" presName="sibTrans" presStyleCnt="0"/>
      <dgm:spPr/>
    </dgm:pt>
    <dgm:pt modelId="{AB72D85E-55B7-4546-BB63-3B8FAC5C085A}" type="pres">
      <dgm:prSet presAssocID="{17A5B8AC-2906-4F29-876E-2AEEAE88D6F9}" presName="node" presStyleLbl="node1" presStyleIdx="2" presStyleCnt="8">
        <dgm:presLayoutVars>
          <dgm:bulletEnabled val="1"/>
        </dgm:presLayoutVars>
      </dgm:prSet>
      <dgm:spPr/>
    </dgm:pt>
    <dgm:pt modelId="{260163CA-0494-42F0-9C98-2F72FDFC7CE8}" type="pres">
      <dgm:prSet presAssocID="{94CBCC57-C893-4874-AC7F-65BA62A8D9C8}" presName="sibTrans" presStyleCnt="0"/>
      <dgm:spPr/>
    </dgm:pt>
    <dgm:pt modelId="{B9AF5C70-1DA6-40F0-9AF2-6010F9824D16}" type="pres">
      <dgm:prSet presAssocID="{E0AAB9B2-5245-4624-8B79-316FBE9FCE9C}" presName="node" presStyleLbl="node1" presStyleIdx="3" presStyleCnt="8">
        <dgm:presLayoutVars>
          <dgm:bulletEnabled val="1"/>
        </dgm:presLayoutVars>
      </dgm:prSet>
      <dgm:spPr/>
    </dgm:pt>
    <dgm:pt modelId="{8FECC4C7-E2B2-4D54-870A-C50462F5D92B}" type="pres">
      <dgm:prSet presAssocID="{6572958D-954D-476C-8030-633E9438270A}" presName="sibTrans" presStyleCnt="0"/>
      <dgm:spPr/>
    </dgm:pt>
    <dgm:pt modelId="{F55B8B69-CF8E-4841-8561-D6018EDC3D63}" type="pres">
      <dgm:prSet presAssocID="{8983816D-7AC7-4F4D-8765-88D480036939}" presName="node" presStyleLbl="node1" presStyleIdx="4" presStyleCnt="8">
        <dgm:presLayoutVars>
          <dgm:bulletEnabled val="1"/>
        </dgm:presLayoutVars>
      </dgm:prSet>
      <dgm:spPr/>
    </dgm:pt>
    <dgm:pt modelId="{B3EAF66B-8E23-48B2-B814-91A6F0DC15E0}" type="pres">
      <dgm:prSet presAssocID="{A61AF337-B2D0-4A0A-B3B5-C23D34CA3DDA}" presName="sibTrans" presStyleCnt="0"/>
      <dgm:spPr/>
    </dgm:pt>
    <dgm:pt modelId="{15EB1010-3535-4EF5-9592-0096C3C7BA15}" type="pres">
      <dgm:prSet presAssocID="{82B05A0B-30ED-4196-93D6-AE4CC525FDC5}" presName="node" presStyleLbl="node1" presStyleIdx="5" presStyleCnt="8">
        <dgm:presLayoutVars>
          <dgm:bulletEnabled val="1"/>
        </dgm:presLayoutVars>
      </dgm:prSet>
      <dgm:spPr/>
    </dgm:pt>
    <dgm:pt modelId="{1AC727F4-24A1-4EC1-91B2-6503545618B6}" type="pres">
      <dgm:prSet presAssocID="{77FB895F-395A-4FE1-B080-1BDDC9FF88D9}" presName="sibTrans" presStyleCnt="0"/>
      <dgm:spPr/>
    </dgm:pt>
    <dgm:pt modelId="{FB40A390-E6C7-4018-AE1A-D774BC9689CB}" type="pres">
      <dgm:prSet presAssocID="{7E6659C8-C47C-454B-A69F-F9BB57D5B2AF}" presName="node" presStyleLbl="node1" presStyleIdx="6" presStyleCnt="8">
        <dgm:presLayoutVars>
          <dgm:bulletEnabled val="1"/>
        </dgm:presLayoutVars>
      </dgm:prSet>
      <dgm:spPr/>
    </dgm:pt>
    <dgm:pt modelId="{8DAFBF6B-C499-4E3F-A315-D65CC5FD9997}" type="pres">
      <dgm:prSet presAssocID="{DE30CFD8-4045-4450-B10B-A07C4E12C392}" presName="sibTrans" presStyleCnt="0"/>
      <dgm:spPr/>
    </dgm:pt>
    <dgm:pt modelId="{856BE080-C30C-4FD0-A42F-DA766F039048}" type="pres">
      <dgm:prSet presAssocID="{72FA14BD-2A7A-49A8-A6DF-9CD044DFBBE0}" presName="node" presStyleLbl="node1" presStyleIdx="7" presStyleCnt="8">
        <dgm:presLayoutVars>
          <dgm:bulletEnabled val="1"/>
        </dgm:presLayoutVars>
      </dgm:prSet>
      <dgm:spPr/>
    </dgm:pt>
  </dgm:ptLst>
  <dgm:cxnLst>
    <dgm:cxn modelId="{CE511209-A121-43D5-87E0-FE7F1D7BBE3A}" type="presOf" srcId="{B4E9B094-9356-4C5F-A412-9DE1A07714E4}" destId="{3803E243-2620-4B39-9652-E3D8164B316F}" srcOrd="0" destOrd="0" presId="urn:microsoft.com/office/officeart/2005/8/layout/default"/>
    <dgm:cxn modelId="{1AD6BB25-FEFB-4EFB-AF48-CCE38CB2C7E2}" srcId="{D0E0B732-4487-4407-BEC2-97A154ADDB2D}" destId="{7E6659C8-C47C-454B-A69F-F9BB57D5B2AF}" srcOrd="6" destOrd="0" parTransId="{18E897A9-12FD-413C-8AF3-374E3E64435D}" sibTransId="{DE30CFD8-4045-4450-B10B-A07C4E12C392}"/>
    <dgm:cxn modelId="{2B04F25F-AE5E-439F-9032-0A28AFD19D37}" type="presOf" srcId="{D0E0B732-4487-4407-BEC2-97A154ADDB2D}" destId="{CADF844D-43BD-41D9-8F81-9D35A32493DE}" srcOrd="0" destOrd="0" presId="urn:microsoft.com/office/officeart/2005/8/layout/default"/>
    <dgm:cxn modelId="{818C0F60-FE67-456D-BFB0-793BD686F93A}" type="presOf" srcId="{82B05A0B-30ED-4196-93D6-AE4CC525FDC5}" destId="{15EB1010-3535-4EF5-9592-0096C3C7BA15}" srcOrd="0" destOrd="0" presId="urn:microsoft.com/office/officeart/2005/8/layout/default"/>
    <dgm:cxn modelId="{538E4F63-B404-4C93-92B1-714A9D264090}" type="presOf" srcId="{979018B5-104C-4CDB-AD07-FC2FD3F4116A}" destId="{83B6DDEB-A55E-469F-9A3C-1B0DAA7A3E6B}" srcOrd="0" destOrd="0" presId="urn:microsoft.com/office/officeart/2005/8/layout/default"/>
    <dgm:cxn modelId="{14680E6B-C5DB-422B-B78B-37FF8A1D09B4}" type="presOf" srcId="{8983816D-7AC7-4F4D-8765-88D480036939}" destId="{F55B8B69-CF8E-4841-8561-D6018EDC3D63}" srcOrd="0" destOrd="0" presId="urn:microsoft.com/office/officeart/2005/8/layout/default"/>
    <dgm:cxn modelId="{D634F352-5A43-420A-ABD1-A06F65AEE09A}" srcId="{D0E0B732-4487-4407-BEC2-97A154ADDB2D}" destId="{E0AAB9B2-5245-4624-8B79-316FBE9FCE9C}" srcOrd="3" destOrd="0" parTransId="{2A302ED3-860D-4211-8D22-8AEEDEA215EA}" sibTransId="{6572958D-954D-476C-8030-633E9438270A}"/>
    <dgm:cxn modelId="{EAB6B753-EA26-44B4-8230-62CCC66BA459}" srcId="{D0E0B732-4487-4407-BEC2-97A154ADDB2D}" destId="{82B05A0B-30ED-4196-93D6-AE4CC525FDC5}" srcOrd="5" destOrd="0" parTransId="{6DF8410B-C8DF-4E16-A8EB-891CCBE1E8C6}" sibTransId="{77FB895F-395A-4FE1-B080-1BDDC9FF88D9}"/>
    <dgm:cxn modelId="{45015789-48EF-4457-A569-72BBEA9ABA39}" srcId="{D0E0B732-4487-4407-BEC2-97A154ADDB2D}" destId="{B4E9B094-9356-4C5F-A412-9DE1A07714E4}" srcOrd="1" destOrd="0" parTransId="{F22FF0D9-4A23-4B7F-9D92-8330309ED813}" sibTransId="{69D0A478-0432-4933-8E46-AA95D244D4B5}"/>
    <dgm:cxn modelId="{392C0C94-B6FF-4BF0-AA5D-49041587E5C3}" type="presOf" srcId="{E0AAB9B2-5245-4624-8B79-316FBE9FCE9C}" destId="{B9AF5C70-1DA6-40F0-9AF2-6010F9824D16}" srcOrd="0" destOrd="0" presId="urn:microsoft.com/office/officeart/2005/8/layout/default"/>
    <dgm:cxn modelId="{E4EFCCAB-AE68-4A0F-A0A8-D8A52EB21935}" srcId="{D0E0B732-4487-4407-BEC2-97A154ADDB2D}" destId="{17A5B8AC-2906-4F29-876E-2AEEAE88D6F9}" srcOrd="2" destOrd="0" parTransId="{97B6D053-8FC7-4DC3-AB9D-28A12E63A7B2}" sibTransId="{94CBCC57-C893-4874-AC7F-65BA62A8D9C8}"/>
    <dgm:cxn modelId="{AAB4B8B1-3400-48C3-AB11-2C6F0EDA74DA}" type="presOf" srcId="{72FA14BD-2A7A-49A8-A6DF-9CD044DFBBE0}" destId="{856BE080-C30C-4FD0-A42F-DA766F039048}" srcOrd="0" destOrd="0" presId="urn:microsoft.com/office/officeart/2005/8/layout/default"/>
    <dgm:cxn modelId="{6F4578B6-303C-479F-B33F-083548628426}" type="presOf" srcId="{17A5B8AC-2906-4F29-876E-2AEEAE88D6F9}" destId="{AB72D85E-55B7-4546-BB63-3B8FAC5C085A}" srcOrd="0" destOrd="0" presId="urn:microsoft.com/office/officeart/2005/8/layout/default"/>
    <dgm:cxn modelId="{8FA6BBEB-F1D3-46AD-AD05-12790568D8C0}" srcId="{D0E0B732-4487-4407-BEC2-97A154ADDB2D}" destId="{72FA14BD-2A7A-49A8-A6DF-9CD044DFBBE0}" srcOrd="7" destOrd="0" parTransId="{9D73B582-090C-46F1-855B-088EA7688EC4}" sibTransId="{30BC0C72-361E-4D8D-8C7D-1298DBBC1852}"/>
    <dgm:cxn modelId="{E25F8CF4-0B89-46AE-BC93-73DE61D5CD8D}" type="presOf" srcId="{7E6659C8-C47C-454B-A69F-F9BB57D5B2AF}" destId="{FB40A390-E6C7-4018-AE1A-D774BC9689CB}" srcOrd="0" destOrd="0" presId="urn:microsoft.com/office/officeart/2005/8/layout/default"/>
    <dgm:cxn modelId="{4D3F4AF6-8E0B-42FE-BC9C-3AB9844AA025}" srcId="{D0E0B732-4487-4407-BEC2-97A154ADDB2D}" destId="{979018B5-104C-4CDB-AD07-FC2FD3F4116A}" srcOrd="0" destOrd="0" parTransId="{A8588D24-F89D-49AD-AF61-3ABCE0EB2381}" sibTransId="{4D742CE2-AE12-4B03-BB04-96CDBF9B3390}"/>
    <dgm:cxn modelId="{4C4C93FC-08E5-4293-88B0-B689170C0D42}" srcId="{D0E0B732-4487-4407-BEC2-97A154ADDB2D}" destId="{8983816D-7AC7-4F4D-8765-88D480036939}" srcOrd="4" destOrd="0" parTransId="{2C97FF53-51C9-41B9-A7F2-87E5EBF87284}" sibTransId="{A61AF337-B2D0-4A0A-B3B5-C23D34CA3DDA}"/>
    <dgm:cxn modelId="{1922E5C7-1358-4346-9B6B-BE26F99695D5}" type="presParOf" srcId="{CADF844D-43BD-41D9-8F81-9D35A32493DE}" destId="{83B6DDEB-A55E-469F-9A3C-1B0DAA7A3E6B}" srcOrd="0" destOrd="0" presId="urn:microsoft.com/office/officeart/2005/8/layout/default"/>
    <dgm:cxn modelId="{BDB147DF-A40D-4399-A4EC-ACF2BBBEA36B}" type="presParOf" srcId="{CADF844D-43BD-41D9-8F81-9D35A32493DE}" destId="{19CE3F3B-4FCB-4EC7-920D-21B2DA137068}" srcOrd="1" destOrd="0" presId="urn:microsoft.com/office/officeart/2005/8/layout/default"/>
    <dgm:cxn modelId="{48955FB3-E16D-4E95-AAF9-C034626414EB}" type="presParOf" srcId="{CADF844D-43BD-41D9-8F81-9D35A32493DE}" destId="{3803E243-2620-4B39-9652-E3D8164B316F}" srcOrd="2" destOrd="0" presId="urn:microsoft.com/office/officeart/2005/8/layout/default"/>
    <dgm:cxn modelId="{D76E427F-3698-4098-AA15-3348027E1046}" type="presParOf" srcId="{CADF844D-43BD-41D9-8F81-9D35A32493DE}" destId="{05A696F5-5C5A-4B59-A6F8-A7515929BE21}" srcOrd="3" destOrd="0" presId="urn:microsoft.com/office/officeart/2005/8/layout/default"/>
    <dgm:cxn modelId="{E3290977-0D09-4494-B70F-580E21F14AA6}" type="presParOf" srcId="{CADF844D-43BD-41D9-8F81-9D35A32493DE}" destId="{AB72D85E-55B7-4546-BB63-3B8FAC5C085A}" srcOrd="4" destOrd="0" presId="urn:microsoft.com/office/officeart/2005/8/layout/default"/>
    <dgm:cxn modelId="{DF7C9A6B-1CB6-474C-9BB5-D9EA54822C03}" type="presParOf" srcId="{CADF844D-43BD-41D9-8F81-9D35A32493DE}" destId="{260163CA-0494-42F0-9C98-2F72FDFC7CE8}" srcOrd="5" destOrd="0" presId="urn:microsoft.com/office/officeart/2005/8/layout/default"/>
    <dgm:cxn modelId="{2D3ABAE4-D656-4F55-86AD-3803C68895DD}" type="presParOf" srcId="{CADF844D-43BD-41D9-8F81-9D35A32493DE}" destId="{B9AF5C70-1DA6-40F0-9AF2-6010F9824D16}" srcOrd="6" destOrd="0" presId="urn:microsoft.com/office/officeart/2005/8/layout/default"/>
    <dgm:cxn modelId="{18734D61-982B-4828-A118-0BADB2848C47}" type="presParOf" srcId="{CADF844D-43BD-41D9-8F81-9D35A32493DE}" destId="{8FECC4C7-E2B2-4D54-870A-C50462F5D92B}" srcOrd="7" destOrd="0" presId="urn:microsoft.com/office/officeart/2005/8/layout/default"/>
    <dgm:cxn modelId="{50A28F32-EFD9-4CE6-95FC-9987EFF2F0FF}" type="presParOf" srcId="{CADF844D-43BD-41D9-8F81-9D35A32493DE}" destId="{F55B8B69-CF8E-4841-8561-D6018EDC3D63}" srcOrd="8" destOrd="0" presId="urn:microsoft.com/office/officeart/2005/8/layout/default"/>
    <dgm:cxn modelId="{B1BBA3EB-64E8-4880-8E5D-07E43F4B3AE3}" type="presParOf" srcId="{CADF844D-43BD-41D9-8F81-9D35A32493DE}" destId="{B3EAF66B-8E23-48B2-B814-91A6F0DC15E0}" srcOrd="9" destOrd="0" presId="urn:microsoft.com/office/officeart/2005/8/layout/default"/>
    <dgm:cxn modelId="{98C8DA05-6D67-406C-9B1E-C747C03D441E}" type="presParOf" srcId="{CADF844D-43BD-41D9-8F81-9D35A32493DE}" destId="{15EB1010-3535-4EF5-9592-0096C3C7BA15}" srcOrd="10" destOrd="0" presId="urn:microsoft.com/office/officeart/2005/8/layout/default"/>
    <dgm:cxn modelId="{E2D29860-E72D-45D9-9C2C-AB29C889DFC1}" type="presParOf" srcId="{CADF844D-43BD-41D9-8F81-9D35A32493DE}" destId="{1AC727F4-24A1-4EC1-91B2-6503545618B6}" srcOrd="11" destOrd="0" presId="urn:microsoft.com/office/officeart/2005/8/layout/default"/>
    <dgm:cxn modelId="{6FA42CBC-B0A2-4DDF-AABB-F8901148BD01}" type="presParOf" srcId="{CADF844D-43BD-41D9-8F81-9D35A32493DE}" destId="{FB40A390-E6C7-4018-AE1A-D774BC9689CB}" srcOrd="12" destOrd="0" presId="urn:microsoft.com/office/officeart/2005/8/layout/default"/>
    <dgm:cxn modelId="{A49DA64A-151D-45A5-9A2C-25F912F2DE29}" type="presParOf" srcId="{CADF844D-43BD-41D9-8F81-9D35A32493DE}" destId="{8DAFBF6B-C499-4E3F-A315-D65CC5FD9997}" srcOrd="13" destOrd="0" presId="urn:microsoft.com/office/officeart/2005/8/layout/default"/>
    <dgm:cxn modelId="{A15EEEF4-D415-4C08-ACCE-3B8325AAAFBD}" type="presParOf" srcId="{CADF844D-43BD-41D9-8F81-9D35A32493DE}" destId="{856BE080-C30C-4FD0-A42F-DA766F03904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AD809-1997-4BD1-9C64-CB5A2CD765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E2DC5F-5906-484B-9583-8E89BC2CA5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 COLLECTION</a:t>
          </a:r>
          <a:endParaRPr lang="en-US"/>
        </a:p>
      </dgm:t>
    </dgm:pt>
    <dgm:pt modelId="{EE6DEC02-F7D3-40CD-8A97-05DC6B272A63}" type="parTrans" cxnId="{C4A4353A-1834-4C9E-8C0D-F8BD500AAABE}">
      <dgm:prSet/>
      <dgm:spPr/>
      <dgm:t>
        <a:bodyPr/>
        <a:lstStyle/>
        <a:p>
          <a:endParaRPr lang="en-US"/>
        </a:p>
      </dgm:t>
    </dgm:pt>
    <dgm:pt modelId="{284B70C8-4257-4125-A582-904709AC9436}" type="sibTrans" cxnId="{C4A4353A-1834-4C9E-8C0D-F8BD500AAABE}">
      <dgm:prSet/>
      <dgm:spPr/>
      <dgm:t>
        <a:bodyPr/>
        <a:lstStyle/>
        <a:p>
          <a:endParaRPr lang="en-US"/>
        </a:p>
      </dgm:t>
    </dgm:pt>
    <dgm:pt modelId="{EF796F68-5A1C-41D3-B57B-0DF1EB7014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STOCK ANALYSIS</a:t>
          </a:r>
          <a:endParaRPr lang="en-US"/>
        </a:p>
      </dgm:t>
    </dgm:pt>
    <dgm:pt modelId="{AA99B74A-42BB-41D1-8C71-08751AD2DA95}" type="parTrans" cxnId="{A4ED9942-141C-4BFE-BB35-6CB97711AD85}">
      <dgm:prSet/>
      <dgm:spPr/>
      <dgm:t>
        <a:bodyPr/>
        <a:lstStyle/>
        <a:p>
          <a:endParaRPr lang="en-US"/>
        </a:p>
      </dgm:t>
    </dgm:pt>
    <dgm:pt modelId="{64F65C77-F8BF-46A9-86F5-5B62D38C10EB}" type="sibTrans" cxnId="{A4ED9942-141C-4BFE-BB35-6CB97711AD85}">
      <dgm:prSet/>
      <dgm:spPr/>
      <dgm:t>
        <a:bodyPr/>
        <a:lstStyle/>
        <a:p>
          <a:endParaRPr lang="en-US"/>
        </a:p>
      </dgm:t>
    </dgm:pt>
    <dgm:pt modelId="{FD816593-3809-419A-868F-0A956B0277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STRATEGY DERIVATION</a:t>
          </a:r>
          <a:endParaRPr lang="en-US"/>
        </a:p>
      </dgm:t>
    </dgm:pt>
    <dgm:pt modelId="{EE9FD647-80AE-4EAE-BDA6-416DC23C6E30}" type="parTrans" cxnId="{C897006F-BE71-4D6C-B0AD-A69E27A5106D}">
      <dgm:prSet/>
      <dgm:spPr/>
      <dgm:t>
        <a:bodyPr/>
        <a:lstStyle/>
        <a:p>
          <a:endParaRPr lang="en-US"/>
        </a:p>
      </dgm:t>
    </dgm:pt>
    <dgm:pt modelId="{6CDFFAF0-F497-4E32-A890-7A6A09F844F0}" type="sibTrans" cxnId="{C897006F-BE71-4D6C-B0AD-A69E27A5106D}">
      <dgm:prSet/>
      <dgm:spPr/>
      <dgm:t>
        <a:bodyPr/>
        <a:lstStyle/>
        <a:p>
          <a:endParaRPr lang="en-US"/>
        </a:p>
      </dgm:t>
    </dgm:pt>
    <dgm:pt modelId="{F6952305-D17E-48E1-9780-0760399724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OUT OF SAMPLE TEST</a:t>
          </a:r>
          <a:endParaRPr lang="en-US"/>
        </a:p>
      </dgm:t>
    </dgm:pt>
    <dgm:pt modelId="{BBEC7A30-5949-471A-A93F-A4E5CA2D4E71}" type="parTrans" cxnId="{2C1DECAB-8966-462C-8209-DC61F1CA16B6}">
      <dgm:prSet/>
      <dgm:spPr/>
      <dgm:t>
        <a:bodyPr/>
        <a:lstStyle/>
        <a:p>
          <a:endParaRPr lang="en-US"/>
        </a:p>
      </dgm:t>
    </dgm:pt>
    <dgm:pt modelId="{AAD6749B-FFB1-4584-A530-E0FE26B13509}" type="sibTrans" cxnId="{2C1DECAB-8966-462C-8209-DC61F1CA16B6}">
      <dgm:prSet/>
      <dgm:spPr/>
      <dgm:t>
        <a:bodyPr/>
        <a:lstStyle/>
        <a:p>
          <a:endParaRPr lang="en-US"/>
        </a:p>
      </dgm:t>
    </dgm:pt>
    <dgm:pt modelId="{A6BA39FC-0759-4F0F-9859-45FEC1A2EF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DEFINITION OF TERMS</a:t>
          </a:r>
          <a:endParaRPr lang="en-US"/>
        </a:p>
      </dgm:t>
    </dgm:pt>
    <dgm:pt modelId="{5632C4B4-B534-4E5A-810B-3937694A02B6}" type="parTrans" cxnId="{BE68FE87-A45E-4083-99BB-F47F10DAC117}">
      <dgm:prSet/>
      <dgm:spPr/>
      <dgm:t>
        <a:bodyPr/>
        <a:lstStyle/>
        <a:p>
          <a:endParaRPr lang="en-US"/>
        </a:p>
      </dgm:t>
    </dgm:pt>
    <dgm:pt modelId="{339BDA37-E568-4F5F-A6A9-5D2638D395EB}" type="sibTrans" cxnId="{BE68FE87-A45E-4083-99BB-F47F10DAC117}">
      <dgm:prSet/>
      <dgm:spPr/>
      <dgm:t>
        <a:bodyPr/>
        <a:lstStyle/>
        <a:p>
          <a:endParaRPr lang="en-US"/>
        </a:p>
      </dgm:t>
    </dgm:pt>
    <dgm:pt modelId="{7D3F4543-6A3B-4B1F-BDA7-2CDAB858BDA9}" type="pres">
      <dgm:prSet presAssocID="{8F8AD809-1997-4BD1-9C64-CB5A2CD76552}" presName="root" presStyleCnt="0">
        <dgm:presLayoutVars>
          <dgm:dir/>
          <dgm:resizeHandles val="exact"/>
        </dgm:presLayoutVars>
      </dgm:prSet>
      <dgm:spPr/>
    </dgm:pt>
    <dgm:pt modelId="{A9829391-48FA-480E-A630-1BB5218B08E3}" type="pres">
      <dgm:prSet presAssocID="{70E2DC5F-5906-484B-9583-8E89BC2CA5BD}" presName="compNode" presStyleCnt="0"/>
      <dgm:spPr/>
    </dgm:pt>
    <dgm:pt modelId="{57EE1FBC-CF4A-4706-97A5-F89670C88F69}" type="pres">
      <dgm:prSet presAssocID="{70E2DC5F-5906-484B-9583-8E89BC2CA5B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83338C2-69DA-4924-BB5A-04E8E1323C2A}" type="pres">
      <dgm:prSet presAssocID="{70E2DC5F-5906-484B-9583-8E89BC2CA5BD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797AC9-CFC6-4135-92D8-5CA936FA529F}" type="pres">
      <dgm:prSet presAssocID="{70E2DC5F-5906-484B-9583-8E89BC2CA5BD}" presName="spaceRect" presStyleCnt="0"/>
      <dgm:spPr/>
    </dgm:pt>
    <dgm:pt modelId="{E4DB7864-A7D5-413A-BF20-6732C01ABC5D}" type="pres">
      <dgm:prSet presAssocID="{70E2DC5F-5906-484B-9583-8E89BC2CA5BD}" presName="textRect" presStyleLbl="revTx" presStyleIdx="0" presStyleCnt="5">
        <dgm:presLayoutVars>
          <dgm:chMax val="1"/>
          <dgm:chPref val="1"/>
        </dgm:presLayoutVars>
      </dgm:prSet>
      <dgm:spPr/>
    </dgm:pt>
    <dgm:pt modelId="{13358C0C-0B42-47C0-9D9F-83651245835C}" type="pres">
      <dgm:prSet presAssocID="{284B70C8-4257-4125-A582-904709AC9436}" presName="sibTrans" presStyleCnt="0"/>
      <dgm:spPr/>
    </dgm:pt>
    <dgm:pt modelId="{DCFB302E-EF6E-4BC6-AF5F-D32B08CDD1C5}" type="pres">
      <dgm:prSet presAssocID="{EF796F68-5A1C-41D3-B57B-0DF1EB70146B}" presName="compNode" presStyleCnt="0"/>
      <dgm:spPr/>
    </dgm:pt>
    <dgm:pt modelId="{C431AB2F-0621-4484-99CE-B37936725C1D}" type="pres">
      <dgm:prSet presAssocID="{EF796F68-5A1C-41D3-B57B-0DF1EB70146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6E40319-D73B-4FD3-8F4B-80042DF4BECA}" type="pres">
      <dgm:prSet presAssocID="{EF796F68-5A1C-41D3-B57B-0DF1EB70146B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E106F13-A574-49DD-B389-2F3E2D2F89B1}" type="pres">
      <dgm:prSet presAssocID="{EF796F68-5A1C-41D3-B57B-0DF1EB70146B}" presName="spaceRect" presStyleCnt="0"/>
      <dgm:spPr/>
    </dgm:pt>
    <dgm:pt modelId="{490B255B-C91E-481E-AB1E-D6267B03CC89}" type="pres">
      <dgm:prSet presAssocID="{EF796F68-5A1C-41D3-B57B-0DF1EB70146B}" presName="textRect" presStyleLbl="revTx" presStyleIdx="1" presStyleCnt="5">
        <dgm:presLayoutVars>
          <dgm:chMax val="1"/>
          <dgm:chPref val="1"/>
        </dgm:presLayoutVars>
      </dgm:prSet>
      <dgm:spPr/>
    </dgm:pt>
    <dgm:pt modelId="{BC13B02F-240A-41BC-89D9-9B20809A2693}" type="pres">
      <dgm:prSet presAssocID="{64F65C77-F8BF-46A9-86F5-5B62D38C10EB}" presName="sibTrans" presStyleCnt="0"/>
      <dgm:spPr/>
    </dgm:pt>
    <dgm:pt modelId="{A9E2C1B6-2565-4ADE-9BD8-6F6EB0D6924A}" type="pres">
      <dgm:prSet presAssocID="{FD816593-3809-419A-868F-0A956B0277EB}" presName="compNode" presStyleCnt="0"/>
      <dgm:spPr/>
    </dgm:pt>
    <dgm:pt modelId="{66CE6818-9155-447B-81D5-050B76D9F5F7}" type="pres">
      <dgm:prSet presAssocID="{FD816593-3809-419A-868F-0A956B0277E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E01023-9ABC-4716-8A01-1DC13D500EDE}" type="pres">
      <dgm:prSet presAssocID="{FD816593-3809-419A-868F-0A956B0277EB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A2E4038-8300-4B1B-AD6B-0A858F3BE3D9}" type="pres">
      <dgm:prSet presAssocID="{FD816593-3809-419A-868F-0A956B0277EB}" presName="spaceRect" presStyleCnt="0"/>
      <dgm:spPr/>
    </dgm:pt>
    <dgm:pt modelId="{43902C2E-CEB3-492F-ABFA-24DDCC4A942F}" type="pres">
      <dgm:prSet presAssocID="{FD816593-3809-419A-868F-0A956B0277EB}" presName="textRect" presStyleLbl="revTx" presStyleIdx="2" presStyleCnt="5">
        <dgm:presLayoutVars>
          <dgm:chMax val="1"/>
          <dgm:chPref val="1"/>
        </dgm:presLayoutVars>
      </dgm:prSet>
      <dgm:spPr/>
    </dgm:pt>
    <dgm:pt modelId="{91A76EFA-8542-46BE-AC7C-C4F50ACD25B9}" type="pres">
      <dgm:prSet presAssocID="{6CDFFAF0-F497-4E32-A890-7A6A09F844F0}" presName="sibTrans" presStyleCnt="0"/>
      <dgm:spPr/>
    </dgm:pt>
    <dgm:pt modelId="{531A3BE8-3945-42AD-A812-0C68F5DF8F7E}" type="pres">
      <dgm:prSet presAssocID="{F6952305-D17E-48E1-9780-076039972424}" presName="compNode" presStyleCnt="0"/>
      <dgm:spPr/>
    </dgm:pt>
    <dgm:pt modelId="{FA3FDD86-B28E-4569-A951-C81C0856569B}" type="pres">
      <dgm:prSet presAssocID="{F6952305-D17E-48E1-9780-07603997242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AC4436E-7625-4E02-9798-0B32027B90B2}" type="pres">
      <dgm:prSet presAssocID="{F6952305-D17E-48E1-9780-076039972424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2150F70-EE21-425E-B9F4-67BDFDBA8AB5}" type="pres">
      <dgm:prSet presAssocID="{F6952305-D17E-48E1-9780-076039972424}" presName="spaceRect" presStyleCnt="0"/>
      <dgm:spPr/>
    </dgm:pt>
    <dgm:pt modelId="{046B0959-309E-44FE-95D1-4D1A5267DE8D}" type="pres">
      <dgm:prSet presAssocID="{F6952305-D17E-48E1-9780-076039972424}" presName="textRect" presStyleLbl="revTx" presStyleIdx="3" presStyleCnt="5">
        <dgm:presLayoutVars>
          <dgm:chMax val="1"/>
          <dgm:chPref val="1"/>
        </dgm:presLayoutVars>
      </dgm:prSet>
      <dgm:spPr/>
    </dgm:pt>
    <dgm:pt modelId="{EF597B15-5103-4AE1-8307-E623BA7C2265}" type="pres">
      <dgm:prSet presAssocID="{AAD6749B-FFB1-4584-A530-E0FE26B13509}" presName="sibTrans" presStyleCnt="0"/>
      <dgm:spPr/>
    </dgm:pt>
    <dgm:pt modelId="{9B4586A6-FA62-4DB6-A9B4-135CAAF9EE72}" type="pres">
      <dgm:prSet presAssocID="{A6BA39FC-0759-4F0F-9859-45FEC1A2EF27}" presName="compNode" presStyleCnt="0"/>
      <dgm:spPr/>
    </dgm:pt>
    <dgm:pt modelId="{209751B8-C446-40F2-A6DE-B955F1C3EC69}" type="pres">
      <dgm:prSet presAssocID="{A6BA39FC-0759-4F0F-9859-45FEC1A2EF2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CE29104-B502-40A2-BF92-CA2302C9DADD}" type="pres">
      <dgm:prSet presAssocID="{A6BA39FC-0759-4F0F-9859-45FEC1A2EF27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C7DC9AD-ECE7-44DC-9F2B-CFE8E73E0014}" type="pres">
      <dgm:prSet presAssocID="{A6BA39FC-0759-4F0F-9859-45FEC1A2EF27}" presName="spaceRect" presStyleCnt="0"/>
      <dgm:spPr/>
    </dgm:pt>
    <dgm:pt modelId="{078D78D9-88A6-4ABB-8B69-E88336BA2D26}" type="pres">
      <dgm:prSet presAssocID="{A6BA39FC-0759-4F0F-9859-45FEC1A2EF2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5BCAE12-5A29-4C10-BD63-5CD58B696987}" type="presOf" srcId="{EF796F68-5A1C-41D3-B57B-0DF1EB70146B}" destId="{490B255B-C91E-481E-AB1E-D6267B03CC89}" srcOrd="0" destOrd="0" presId="urn:microsoft.com/office/officeart/2018/5/layout/IconLeafLabelList"/>
    <dgm:cxn modelId="{FF309A2B-8BD5-48B5-B12F-830B00B54859}" type="presOf" srcId="{8F8AD809-1997-4BD1-9C64-CB5A2CD76552}" destId="{7D3F4543-6A3B-4B1F-BDA7-2CDAB858BDA9}" srcOrd="0" destOrd="0" presId="urn:microsoft.com/office/officeart/2018/5/layout/IconLeafLabelList"/>
    <dgm:cxn modelId="{75927F31-986D-4627-A620-882B641DE6D5}" type="presOf" srcId="{70E2DC5F-5906-484B-9583-8E89BC2CA5BD}" destId="{E4DB7864-A7D5-413A-BF20-6732C01ABC5D}" srcOrd="0" destOrd="0" presId="urn:microsoft.com/office/officeart/2018/5/layout/IconLeafLabelList"/>
    <dgm:cxn modelId="{C4A4353A-1834-4C9E-8C0D-F8BD500AAABE}" srcId="{8F8AD809-1997-4BD1-9C64-CB5A2CD76552}" destId="{70E2DC5F-5906-484B-9583-8E89BC2CA5BD}" srcOrd="0" destOrd="0" parTransId="{EE6DEC02-F7D3-40CD-8A97-05DC6B272A63}" sibTransId="{284B70C8-4257-4125-A582-904709AC9436}"/>
    <dgm:cxn modelId="{C0986A42-8DC1-4E79-AAA3-0E5476FDA1FB}" type="presOf" srcId="{F6952305-D17E-48E1-9780-076039972424}" destId="{046B0959-309E-44FE-95D1-4D1A5267DE8D}" srcOrd="0" destOrd="0" presId="urn:microsoft.com/office/officeart/2018/5/layout/IconLeafLabelList"/>
    <dgm:cxn modelId="{A4ED9942-141C-4BFE-BB35-6CB97711AD85}" srcId="{8F8AD809-1997-4BD1-9C64-CB5A2CD76552}" destId="{EF796F68-5A1C-41D3-B57B-0DF1EB70146B}" srcOrd="1" destOrd="0" parTransId="{AA99B74A-42BB-41D1-8C71-08751AD2DA95}" sibTransId="{64F65C77-F8BF-46A9-86F5-5B62D38C10EB}"/>
    <dgm:cxn modelId="{C897006F-BE71-4D6C-B0AD-A69E27A5106D}" srcId="{8F8AD809-1997-4BD1-9C64-CB5A2CD76552}" destId="{FD816593-3809-419A-868F-0A956B0277EB}" srcOrd="2" destOrd="0" parTransId="{EE9FD647-80AE-4EAE-BDA6-416DC23C6E30}" sibTransId="{6CDFFAF0-F497-4E32-A890-7A6A09F844F0}"/>
    <dgm:cxn modelId="{BE68FE87-A45E-4083-99BB-F47F10DAC117}" srcId="{8F8AD809-1997-4BD1-9C64-CB5A2CD76552}" destId="{A6BA39FC-0759-4F0F-9859-45FEC1A2EF27}" srcOrd="4" destOrd="0" parTransId="{5632C4B4-B534-4E5A-810B-3937694A02B6}" sibTransId="{339BDA37-E568-4F5F-A6A9-5D2638D395EB}"/>
    <dgm:cxn modelId="{0A29308A-9B66-461A-B73E-27DDF695CFBE}" type="presOf" srcId="{FD816593-3809-419A-868F-0A956B0277EB}" destId="{43902C2E-CEB3-492F-ABFA-24DDCC4A942F}" srcOrd="0" destOrd="0" presId="urn:microsoft.com/office/officeart/2018/5/layout/IconLeafLabelList"/>
    <dgm:cxn modelId="{2C1DECAB-8966-462C-8209-DC61F1CA16B6}" srcId="{8F8AD809-1997-4BD1-9C64-CB5A2CD76552}" destId="{F6952305-D17E-48E1-9780-076039972424}" srcOrd="3" destOrd="0" parTransId="{BBEC7A30-5949-471A-A93F-A4E5CA2D4E71}" sibTransId="{AAD6749B-FFB1-4584-A530-E0FE26B13509}"/>
    <dgm:cxn modelId="{08CBA4D7-75CE-421E-8CFC-4141E3513D6B}" type="presOf" srcId="{A6BA39FC-0759-4F0F-9859-45FEC1A2EF27}" destId="{078D78D9-88A6-4ABB-8B69-E88336BA2D26}" srcOrd="0" destOrd="0" presId="urn:microsoft.com/office/officeart/2018/5/layout/IconLeafLabelList"/>
    <dgm:cxn modelId="{3C09E80A-3D98-4DB2-8038-31E33636E4D6}" type="presParOf" srcId="{7D3F4543-6A3B-4B1F-BDA7-2CDAB858BDA9}" destId="{A9829391-48FA-480E-A630-1BB5218B08E3}" srcOrd="0" destOrd="0" presId="urn:microsoft.com/office/officeart/2018/5/layout/IconLeafLabelList"/>
    <dgm:cxn modelId="{81250980-86B8-444D-8A11-98F7526F1D70}" type="presParOf" srcId="{A9829391-48FA-480E-A630-1BB5218B08E3}" destId="{57EE1FBC-CF4A-4706-97A5-F89670C88F69}" srcOrd="0" destOrd="0" presId="urn:microsoft.com/office/officeart/2018/5/layout/IconLeafLabelList"/>
    <dgm:cxn modelId="{73109E73-41BA-4217-834A-EB8821ADD3D8}" type="presParOf" srcId="{A9829391-48FA-480E-A630-1BB5218B08E3}" destId="{D83338C2-69DA-4924-BB5A-04E8E1323C2A}" srcOrd="1" destOrd="0" presId="urn:microsoft.com/office/officeart/2018/5/layout/IconLeafLabelList"/>
    <dgm:cxn modelId="{A7A698F1-8F1C-4266-A044-CFC74231F790}" type="presParOf" srcId="{A9829391-48FA-480E-A630-1BB5218B08E3}" destId="{F1797AC9-CFC6-4135-92D8-5CA936FA529F}" srcOrd="2" destOrd="0" presId="urn:microsoft.com/office/officeart/2018/5/layout/IconLeafLabelList"/>
    <dgm:cxn modelId="{349ACF4C-594C-4C35-B51B-B4C6A3790939}" type="presParOf" srcId="{A9829391-48FA-480E-A630-1BB5218B08E3}" destId="{E4DB7864-A7D5-413A-BF20-6732C01ABC5D}" srcOrd="3" destOrd="0" presId="urn:microsoft.com/office/officeart/2018/5/layout/IconLeafLabelList"/>
    <dgm:cxn modelId="{2D5B4043-121F-4470-A442-DB58837ECFCD}" type="presParOf" srcId="{7D3F4543-6A3B-4B1F-BDA7-2CDAB858BDA9}" destId="{13358C0C-0B42-47C0-9D9F-83651245835C}" srcOrd="1" destOrd="0" presId="urn:microsoft.com/office/officeart/2018/5/layout/IconLeafLabelList"/>
    <dgm:cxn modelId="{57603D1E-9A9B-4BB2-B4A0-6BFC3E8026AC}" type="presParOf" srcId="{7D3F4543-6A3B-4B1F-BDA7-2CDAB858BDA9}" destId="{DCFB302E-EF6E-4BC6-AF5F-D32B08CDD1C5}" srcOrd="2" destOrd="0" presId="urn:microsoft.com/office/officeart/2018/5/layout/IconLeafLabelList"/>
    <dgm:cxn modelId="{7D3DE9D2-A5C1-4A4B-BCCD-A30906E98FD8}" type="presParOf" srcId="{DCFB302E-EF6E-4BC6-AF5F-D32B08CDD1C5}" destId="{C431AB2F-0621-4484-99CE-B37936725C1D}" srcOrd="0" destOrd="0" presId="urn:microsoft.com/office/officeart/2018/5/layout/IconLeafLabelList"/>
    <dgm:cxn modelId="{3925CE72-FF8D-4DF7-9205-963018DE9983}" type="presParOf" srcId="{DCFB302E-EF6E-4BC6-AF5F-D32B08CDD1C5}" destId="{26E40319-D73B-4FD3-8F4B-80042DF4BECA}" srcOrd="1" destOrd="0" presId="urn:microsoft.com/office/officeart/2018/5/layout/IconLeafLabelList"/>
    <dgm:cxn modelId="{72DE2D2B-C55E-4790-96C0-B617D52BF1F0}" type="presParOf" srcId="{DCFB302E-EF6E-4BC6-AF5F-D32B08CDD1C5}" destId="{1E106F13-A574-49DD-B389-2F3E2D2F89B1}" srcOrd="2" destOrd="0" presId="urn:microsoft.com/office/officeart/2018/5/layout/IconLeafLabelList"/>
    <dgm:cxn modelId="{D19EE24F-56B8-4B92-A436-AEFFC2A53F94}" type="presParOf" srcId="{DCFB302E-EF6E-4BC6-AF5F-D32B08CDD1C5}" destId="{490B255B-C91E-481E-AB1E-D6267B03CC89}" srcOrd="3" destOrd="0" presId="urn:microsoft.com/office/officeart/2018/5/layout/IconLeafLabelList"/>
    <dgm:cxn modelId="{F05DA902-F97C-416D-95B7-203C6098569B}" type="presParOf" srcId="{7D3F4543-6A3B-4B1F-BDA7-2CDAB858BDA9}" destId="{BC13B02F-240A-41BC-89D9-9B20809A2693}" srcOrd="3" destOrd="0" presId="urn:microsoft.com/office/officeart/2018/5/layout/IconLeafLabelList"/>
    <dgm:cxn modelId="{6045FE2A-3CBB-460F-9962-99DDF0373FBB}" type="presParOf" srcId="{7D3F4543-6A3B-4B1F-BDA7-2CDAB858BDA9}" destId="{A9E2C1B6-2565-4ADE-9BD8-6F6EB0D6924A}" srcOrd="4" destOrd="0" presId="urn:microsoft.com/office/officeart/2018/5/layout/IconLeafLabelList"/>
    <dgm:cxn modelId="{78F20127-5FD6-47F2-A2EA-57C0D7419F50}" type="presParOf" srcId="{A9E2C1B6-2565-4ADE-9BD8-6F6EB0D6924A}" destId="{66CE6818-9155-447B-81D5-050B76D9F5F7}" srcOrd="0" destOrd="0" presId="urn:microsoft.com/office/officeart/2018/5/layout/IconLeafLabelList"/>
    <dgm:cxn modelId="{B3BDE4A1-B418-452B-911E-64AFDB3B24E4}" type="presParOf" srcId="{A9E2C1B6-2565-4ADE-9BD8-6F6EB0D6924A}" destId="{15E01023-9ABC-4716-8A01-1DC13D500EDE}" srcOrd="1" destOrd="0" presId="urn:microsoft.com/office/officeart/2018/5/layout/IconLeafLabelList"/>
    <dgm:cxn modelId="{D4C90ECF-5FC3-4BEA-9AFF-E3F7795D1D9A}" type="presParOf" srcId="{A9E2C1B6-2565-4ADE-9BD8-6F6EB0D6924A}" destId="{EA2E4038-8300-4B1B-AD6B-0A858F3BE3D9}" srcOrd="2" destOrd="0" presId="urn:microsoft.com/office/officeart/2018/5/layout/IconLeafLabelList"/>
    <dgm:cxn modelId="{43293A48-BA96-46F7-B73F-8CE87C5F836D}" type="presParOf" srcId="{A9E2C1B6-2565-4ADE-9BD8-6F6EB0D6924A}" destId="{43902C2E-CEB3-492F-ABFA-24DDCC4A942F}" srcOrd="3" destOrd="0" presId="urn:microsoft.com/office/officeart/2018/5/layout/IconLeafLabelList"/>
    <dgm:cxn modelId="{61DABC05-CB0F-4909-9B52-833F878970F8}" type="presParOf" srcId="{7D3F4543-6A3B-4B1F-BDA7-2CDAB858BDA9}" destId="{91A76EFA-8542-46BE-AC7C-C4F50ACD25B9}" srcOrd="5" destOrd="0" presId="urn:microsoft.com/office/officeart/2018/5/layout/IconLeafLabelList"/>
    <dgm:cxn modelId="{9B5AA422-B541-4AF5-9E6B-4B02EE3C6CC3}" type="presParOf" srcId="{7D3F4543-6A3B-4B1F-BDA7-2CDAB858BDA9}" destId="{531A3BE8-3945-42AD-A812-0C68F5DF8F7E}" srcOrd="6" destOrd="0" presId="urn:microsoft.com/office/officeart/2018/5/layout/IconLeafLabelList"/>
    <dgm:cxn modelId="{EC64DEC1-ABA5-41BE-9348-8249DA890190}" type="presParOf" srcId="{531A3BE8-3945-42AD-A812-0C68F5DF8F7E}" destId="{FA3FDD86-B28E-4569-A951-C81C0856569B}" srcOrd="0" destOrd="0" presId="urn:microsoft.com/office/officeart/2018/5/layout/IconLeafLabelList"/>
    <dgm:cxn modelId="{85692ACF-C5EB-4518-84B7-BB5DD2B274C4}" type="presParOf" srcId="{531A3BE8-3945-42AD-A812-0C68F5DF8F7E}" destId="{1AC4436E-7625-4E02-9798-0B32027B90B2}" srcOrd="1" destOrd="0" presId="urn:microsoft.com/office/officeart/2018/5/layout/IconLeafLabelList"/>
    <dgm:cxn modelId="{44108573-DCCD-4203-A1BA-5885A9B396DB}" type="presParOf" srcId="{531A3BE8-3945-42AD-A812-0C68F5DF8F7E}" destId="{62150F70-EE21-425E-B9F4-67BDFDBA8AB5}" srcOrd="2" destOrd="0" presId="urn:microsoft.com/office/officeart/2018/5/layout/IconLeafLabelList"/>
    <dgm:cxn modelId="{6A71B86C-7A06-4FBB-9A7F-F096044A6DF5}" type="presParOf" srcId="{531A3BE8-3945-42AD-A812-0C68F5DF8F7E}" destId="{046B0959-309E-44FE-95D1-4D1A5267DE8D}" srcOrd="3" destOrd="0" presId="urn:microsoft.com/office/officeart/2018/5/layout/IconLeafLabelList"/>
    <dgm:cxn modelId="{31C54842-3FB5-49DA-B7AD-4D6F193F5672}" type="presParOf" srcId="{7D3F4543-6A3B-4B1F-BDA7-2CDAB858BDA9}" destId="{EF597B15-5103-4AE1-8307-E623BA7C2265}" srcOrd="7" destOrd="0" presId="urn:microsoft.com/office/officeart/2018/5/layout/IconLeafLabelList"/>
    <dgm:cxn modelId="{B9B35BD9-3011-4181-ACAE-E69083791F06}" type="presParOf" srcId="{7D3F4543-6A3B-4B1F-BDA7-2CDAB858BDA9}" destId="{9B4586A6-FA62-4DB6-A9B4-135CAAF9EE72}" srcOrd="8" destOrd="0" presId="urn:microsoft.com/office/officeart/2018/5/layout/IconLeafLabelList"/>
    <dgm:cxn modelId="{62C03079-EB45-4DF5-B576-B420586FEB3E}" type="presParOf" srcId="{9B4586A6-FA62-4DB6-A9B4-135CAAF9EE72}" destId="{209751B8-C446-40F2-A6DE-B955F1C3EC69}" srcOrd="0" destOrd="0" presId="urn:microsoft.com/office/officeart/2018/5/layout/IconLeafLabelList"/>
    <dgm:cxn modelId="{3EA440AC-87E6-40BB-8947-0EE3E8C00C57}" type="presParOf" srcId="{9B4586A6-FA62-4DB6-A9B4-135CAAF9EE72}" destId="{BCE29104-B502-40A2-BF92-CA2302C9DADD}" srcOrd="1" destOrd="0" presId="urn:microsoft.com/office/officeart/2018/5/layout/IconLeafLabelList"/>
    <dgm:cxn modelId="{43B1AD7B-CBCD-4B53-B8A7-5E18C4CC232F}" type="presParOf" srcId="{9B4586A6-FA62-4DB6-A9B4-135CAAF9EE72}" destId="{DC7DC9AD-ECE7-44DC-9F2B-CFE8E73E0014}" srcOrd="2" destOrd="0" presId="urn:microsoft.com/office/officeart/2018/5/layout/IconLeafLabelList"/>
    <dgm:cxn modelId="{85B972DC-EEEB-416F-965E-6B443362FB62}" type="presParOf" srcId="{9B4586A6-FA62-4DB6-A9B4-135CAAF9EE72}" destId="{078D78D9-88A6-4ABB-8B69-E88336BA2D2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FC515-A528-4107-96FF-82957C716B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389B1B-A329-4F9D-9451-CC507BE63B43}">
      <dgm:prSet/>
      <dgm:spPr/>
      <dgm:t>
        <a:bodyPr/>
        <a:lstStyle/>
        <a:p>
          <a:r>
            <a:rPr lang="en-GB" b="1" dirty="0"/>
            <a:t>Alpha</a:t>
          </a:r>
          <a:r>
            <a:rPr lang="en-GB" dirty="0"/>
            <a:t>: The excess return of an investment relative to the return of a benchmark index.</a:t>
          </a:r>
          <a:endParaRPr lang="en-US" dirty="0"/>
        </a:p>
      </dgm:t>
    </dgm:pt>
    <dgm:pt modelId="{92724C64-7CCF-4028-97CF-A31445A4D411}" type="parTrans" cxnId="{0A45D05A-EC89-4A0B-BCD2-B3FBF32906E4}">
      <dgm:prSet/>
      <dgm:spPr/>
      <dgm:t>
        <a:bodyPr/>
        <a:lstStyle/>
        <a:p>
          <a:endParaRPr lang="en-US"/>
        </a:p>
      </dgm:t>
    </dgm:pt>
    <dgm:pt modelId="{A318D7A6-1083-468D-AA4C-E91EB24472D1}" type="sibTrans" cxnId="{0A45D05A-EC89-4A0B-BCD2-B3FBF32906E4}">
      <dgm:prSet/>
      <dgm:spPr/>
      <dgm:t>
        <a:bodyPr/>
        <a:lstStyle/>
        <a:p>
          <a:endParaRPr lang="en-US"/>
        </a:p>
      </dgm:t>
    </dgm:pt>
    <dgm:pt modelId="{300C6455-E752-4EBD-83B2-DD5B38FD25B4}">
      <dgm:prSet/>
      <dgm:spPr/>
      <dgm:t>
        <a:bodyPr/>
        <a:lstStyle/>
        <a:p>
          <a:r>
            <a:rPr lang="en-GB" b="1" dirty="0"/>
            <a:t>Beta</a:t>
          </a:r>
          <a:r>
            <a:rPr lang="en-GB" dirty="0"/>
            <a:t>:  A measure of the volatility of an individual stock in comparison to the entire market.</a:t>
          </a:r>
          <a:endParaRPr lang="en-US" dirty="0"/>
        </a:p>
      </dgm:t>
    </dgm:pt>
    <dgm:pt modelId="{1D362120-92F2-4E59-A39E-B5E85F9BA9DD}" type="parTrans" cxnId="{0358DD9D-B231-4BC6-B358-272171C8E421}">
      <dgm:prSet/>
      <dgm:spPr/>
      <dgm:t>
        <a:bodyPr/>
        <a:lstStyle/>
        <a:p>
          <a:endParaRPr lang="en-US"/>
        </a:p>
      </dgm:t>
    </dgm:pt>
    <dgm:pt modelId="{8632A8C5-C225-4444-9A36-D7AA611CC9C1}" type="sibTrans" cxnId="{0358DD9D-B231-4BC6-B358-272171C8E421}">
      <dgm:prSet/>
      <dgm:spPr/>
      <dgm:t>
        <a:bodyPr/>
        <a:lstStyle/>
        <a:p>
          <a:endParaRPr lang="en-US"/>
        </a:p>
      </dgm:t>
    </dgm:pt>
    <dgm:pt modelId="{61BA4346-A2F0-4C58-A241-D321AB5E8EA7}">
      <dgm:prSet/>
      <dgm:spPr/>
      <dgm:t>
        <a:bodyPr/>
        <a:lstStyle/>
        <a:p>
          <a:r>
            <a:rPr lang="en-GB" b="1" dirty="0"/>
            <a:t>Sharpe Ratio: </a:t>
          </a:r>
          <a:r>
            <a:rPr lang="en-GB" dirty="0"/>
            <a:t>The average return earned in excess of the risk-free rate per unit of volatility or total risk.</a:t>
          </a:r>
          <a:endParaRPr lang="en-US" dirty="0"/>
        </a:p>
      </dgm:t>
    </dgm:pt>
    <dgm:pt modelId="{1A4D839E-4ECF-4D2A-A830-42FE25465D49}" type="parTrans" cxnId="{5F9E92DD-F59A-4A96-B0FA-4A697DE326BE}">
      <dgm:prSet/>
      <dgm:spPr/>
      <dgm:t>
        <a:bodyPr/>
        <a:lstStyle/>
        <a:p>
          <a:endParaRPr lang="en-US"/>
        </a:p>
      </dgm:t>
    </dgm:pt>
    <dgm:pt modelId="{DA3AED50-786A-49D1-BA5A-29A02501085E}" type="sibTrans" cxnId="{5F9E92DD-F59A-4A96-B0FA-4A697DE326BE}">
      <dgm:prSet/>
      <dgm:spPr/>
      <dgm:t>
        <a:bodyPr/>
        <a:lstStyle/>
        <a:p>
          <a:endParaRPr lang="en-US"/>
        </a:p>
      </dgm:t>
    </dgm:pt>
    <dgm:pt modelId="{750A4179-4513-4290-A517-7A5422DA9062}">
      <dgm:prSet/>
      <dgm:spPr/>
      <dgm:t>
        <a:bodyPr/>
        <a:lstStyle/>
        <a:p>
          <a:r>
            <a:rPr lang="en-GB" b="1" dirty="0"/>
            <a:t>Total Return</a:t>
          </a:r>
          <a:r>
            <a:rPr lang="en-GB" dirty="0"/>
            <a:t>: The actual rate of return of an investment over a given evaluation period.</a:t>
          </a:r>
          <a:endParaRPr lang="en-US" dirty="0"/>
        </a:p>
      </dgm:t>
    </dgm:pt>
    <dgm:pt modelId="{BCC8E24A-41E3-489E-8C28-864C86DE0FE8}" type="parTrans" cxnId="{3F402F7D-8396-4285-9469-1E89CB85F011}">
      <dgm:prSet/>
      <dgm:spPr/>
      <dgm:t>
        <a:bodyPr/>
        <a:lstStyle/>
        <a:p>
          <a:endParaRPr lang="en-US"/>
        </a:p>
      </dgm:t>
    </dgm:pt>
    <dgm:pt modelId="{C747512D-C8D3-42BC-82AC-9D4C0D7DE3B0}" type="sibTrans" cxnId="{3F402F7D-8396-4285-9469-1E89CB85F011}">
      <dgm:prSet/>
      <dgm:spPr/>
      <dgm:t>
        <a:bodyPr/>
        <a:lstStyle/>
        <a:p>
          <a:endParaRPr lang="en-US"/>
        </a:p>
      </dgm:t>
    </dgm:pt>
    <dgm:pt modelId="{44FD7981-616B-4DFA-AA5F-4CB3A9365647}">
      <dgm:prSet/>
      <dgm:spPr/>
      <dgm:t>
        <a:bodyPr/>
        <a:lstStyle/>
        <a:p>
          <a:r>
            <a:rPr lang="en-GB" b="1" dirty="0"/>
            <a:t>Maximum Draw-Down</a:t>
          </a:r>
          <a:r>
            <a:rPr lang="en-GB" dirty="0"/>
            <a:t>: An indicator of downside risk over a specified time period.</a:t>
          </a:r>
          <a:endParaRPr lang="en-US" dirty="0"/>
        </a:p>
      </dgm:t>
    </dgm:pt>
    <dgm:pt modelId="{72644574-B0D0-4111-9CD8-CEE483FCF390}" type="parTrans" cxnId="{9374F1B0-BBAC-47CB-90CC-346CD4A90017}">
      <dgm:prSet/>
      <dgm:spPr/>
      <dgm:t>
        <a:bodyPr/>
        <a:lstStyle/>
        <a:p>
          <a:endParaRPr lang="en-US"/>
        </a:p>
      </dgm:t>
    </dgm:pt>
    <dgm:pt modelId="{9C3A6FEF-C848-40CB-A07B-9DD937AE6BF7}" type="sibTrans" cxnId="{9374F1B0-BBAC-47CB-90CC-346CD4A90017}">
      <dgm:prSet/>
      <dgm:spPr/>
      <dgm:t>
        <a:bodyPr/>
        <a:lstStyle/>
        <a:p>
          <a:endParaRPr lang="en-US"/>
        </a:p>
      </dgm:t>
    </dgm:pt>
    <dgm:pt modelId="{B97B0553-C0E4-4ECD-97EB-F110FDC30B9F}" type="pres">
      <dgm:prSet presAssocID="{62DFC515-A528-4107-96FF-82957C716B2F}" presName="root" presStyleCnt="0">
        <dgm:presLayoutVars>
          <dgm:dir/>
          <dgm:resizeHandles val="exact"/>
        </dgm:presLayoutVars>
      </dgm:prSet>
      <dgm:spPr/>
    </dgm:pt>
    <dgm:pt modelId="{8BF0F46F-4371-4E82-A6BC-4D4FCF7C1859}" type="pres">
      <dgm:prSet presAssocID="{34389B1B-A329-4F9D-9451-CC507BE63B43}" presName="compNode" presStyleCnt="0"/>
      <dgm:spPr/>
    </dgm:pt>
    <dgm:pt modelId="{7846CBD8-293F-4205-B054-67DC6298FB8A}" type="pres">
      <dgm:prSet presAssocID="{34389B1B-A329-4F9D-9451-CC507BE63B43}" presName="bgRect" presStyleLbl="bgShp" presStyleIdx="0" presStyleCnt="5"/>
      <dgm:spPr/>
    </dgm:pt>
    <dgm:pt modelId="{88809250-C809-4207-ABC4-A0B02A6D0FE3}" type="pres">
      <dgm:prSet presAssocID="{34389B1B-A329-4F9D-9451-CC507BE63B43}" presName="iconRect" presStyleLbl="node1" presStyleIdx="0" presStyleCnt="5" custFlipVert="1" custScaleX="22575" custScaleY="67928" custLinFactX="500000" custLinFactY="454381" custLinFactNeighborX="588710" custLinFactNeighborY="500000"/>
      <dgm:spPr>
        <a:ln>
          <a:noFill/>
        </a:ln>
      </dgm:spPr>
      <dgm:extLst/>
    </dgm:pt>
    <dgm:pt modelId="{4A27B18C-4596-4275-8AAE-9676DD6F7F5C}" type="pres">
      <dgm:prSet presAssocID="{34389B1B-A329-4F9D-9451-CC507BE63B43}" presName="spaceRect" presStyleCnt="0"/>
      <dgm:spPr/>
    </dgm:pt>
    <dgm:pt modelId="{6C28F208-B6CE-4D85-8CD0-9EE9D5949661}" type="pres">
      <dgm:prSet presAssocID="{34389B1B-A329-4F9D-9451-CC507BE63B43}" presName="parTx" presStyleLbl="revTx" presStyleIdx="0" presStyleCnt="5">
        <dgm:presLayoutVars>
          <dgm:chMax val="0"/>
          <dgm:chPref val="0"/>
        </dgm:presLayoutVars>
      </dgm:prSet>
      <dgm:spPr/>
    </dgm:pt>
    <dgm:pt modelId="{E25A6FD9-8079-4866-8E0B-7AB987886C77}" type="pres">
      <dgm:prSet presAssocID="{A318D7A6-1083-468D-AA4C-E91EB24472D1}" presName="sibTrans" presStyleCnt="0"/>
      <dgm:spPr/>
    </dgm:pt>
    <dgm:pt modelId="{7ACD5ED9-CBFC-42CA-A2CE-443950B5C06E}" type="pres">
      <dgm:prSet presAssocID="{300C6455-E752-4EBD-83B2-DD5B38FD25B4}" presName="compNode" presStyleCnt="0"/>
      <dgm:spPr/>
    </dgm:pt>
    <dgm:pt modelId="{F0E596F7-5147-4658-9DF3-A9B870E2EC84}" type="pres">
      <dgm:prSet presAssocID="{300C6455-E752-4EBD-83B2-DD5B38FD25B4}" presName="bgRect" presStyleLbl="bgShp" presStyleIdx="1" presStyleCnt="5"/>
      <dgm:spPr/>
    </dgm:pt>
    <dgm:pt modelId="{871725BC-60D2-4C31-A5EF-51D3051AB18E}" type="pres">
      <dgm:prSet presAssocID="{300C6455-E752-4EBD-83B2-DD5B38FD25B4}" presName="iconRect" presStyleLbl="node1" presStyleIdx="1" presStyleCnt="5" custScaleX="12818" custScaleY="33830" custLinFactX="500000" custLinFactY="341567" custLinFactNeighborX="575719" custLinFactNeighborY="4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CD4488D-A19F-46AB-963C-5D2EFBF980C7}" type="pres">
      <dgm:prSet presAssocID="{300C6455-E752-4EBD-83B2-DD5B38FD25B4}" presName="spaceRect" presStyleCnt="0"/>
      <dgm:spPr/>
    </dgm:pt>
    <dgm:pt modelId="{5011F718-7A11-4CF5-9A4B-D1205685535E}" type="pres">
      <dgm:prSet presAssocID="{300C6455-E752-4EBD-83B2-DD5B38FD25B4}" presName="parTx" presStyleLbl="revTx" presStyleIdx="1" presStyleCnt="5">
        <dgm:presLayoutVars>
          <dgm:chMax val="0"/>
          <dgm:chPref val="0"/>
        </dgm:presLayoutVars>
      </dgm:prSet>
      <dgm:spPr/>
    </dgm:pt>
    <dgm:pt modelId="{1283A802-DD5C-4E70-B360-40D4BD574218}" type="pres">
      <dgm:prSet presAssocID="{8632A8C5-C225-4444-9A36-D7AA611CC9C1}" presName="sibTrans" presStyleCnt="0"/>
      <dgm:spPr/>
    </dgm:pt>
    <dgm:pt modelId="{1724F079-F39E-4417-982D-7766D1317CA9}" type="pres">
      <dgm:prSet presAssocID="{61BA4346-A2F0-4C58-A241-D321AB5E8EA7}" presName="compNode" presStyleCnt="0"/>
      <dgm:spPr/>
    </dgm:pt>
    <dgm:pt modelId="{B213F6A8-DA40-4E27-A282-E9E7BBA27545}" type="pres">
      <dgm:prSet presAssocID="{61BA4346-A2F0-4C58-A241-D321AB5E8EA7}" presName="bgRect" presStyleLbl="bgShp" presStyleIdx="2" presStyleCnt="5" custLinFactNeighborX="13891" custLinFactNeighborY="341"/>
      <dgm:spPr/>
    </dgm:pt>
    <dgm:pt modelId="{A2162525-8D7B-469A-8918-0113B74F986E}" type="pres">
      <dgm:prSet presAssocID="{61BA4346-A2F0-4C58-A241-D321AB5E8EA7}" presName="iconRect" presStyleLbl="nod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6DE3117-76B2-4F8B-B30F-34CF3EB696E7}" type="pres">
      <dgm:prSet presAssocID="{61BA4346-A2F0-4C58-A241-D321AB5E8EA7}" presName="spaceRect" presStyleCnt="0"/>
      <dgm:spPr/>
    </dgm:pt>
    <dgm:pt modelId="{AFFC6898-D6D4-424D-89D4-C5F60A7F3BFD}" type="pres">
      <dgm:prSet presAssocID="{61BA4346-A2F0-4C58-A241-D321AB5E8EA7}" presName="parTx" presStyleLbl="revTx" presStyleIdx="2" presStyleCnt="5">
        <dgm:presLayoutVars>
          <dgm:chMax val="0"/>
          <dgm:chPref val="0"/>
        </dgm:presLayoutVars>
      </dgm:prSet>
      <dgm:spPr/>
    </dgm:pt>
    <dgm:pt modelId="{0CD24910-C11B-4DFF-9F36-41E49A7216FD}" type="pres">
      <dgm:prSet presAssocID="{DA3AED50-786A-49D1-BA5A-29A02501085E}" presName="sibTrans" presStyleCnt="0"/>
      <dgm:spPr/>
    </dgm:pt>
    <dgm:pt modelId="{3310309B-CBDC-493F-A50E-CDF905494C87}" type="pres">
      <dgm:prSet presAssocID="{750A4179-4513-4290-A517-7A5422DA9062}" presName="compNode" presStyleCnt="0"/>
      <dgm:spPr/>
    </dgm:pt>
    <dgm:pt modelId="{25B770FF-8927-45CA-99C0-586BF5ED6667}" type="pres">
      <dgm:prSet presAssocID="{750A4179-4513-4290-A517-7A5422DA9062}" presName="bgRect" presStyleLbl="bgShp" presStyleIdx="3" presStyleCnt="5"/>
      <dgm:spPr/>
    </dgm:pt>
    <dgm:pt modelId="{E6514523-75F4-49D1-B66D-B492C72113FC}" type="pres">
      <dgm:prSet presAssocID="{750A4179-4513-4290-A517-7A5422DA9062}" presName="iconRect" presStyleLbl="node1" presStyleIdx="3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8B3FEAE-49B8-4EA2-9FA5-680B484B9E90}" type="pres">
      <dgm:prSet presAssocID="{750A4179-4513-4290-A517-7A5422DA9062}" presName="spaceRect" presStyleCnt="0"/>
      <dgm:spPr/>
    </dgm:pt>
    <dgm:pt modelId="{B975E646-18CA-4F68-B385-5C4E410B4698}" type="pres">
      <dgm:prSet presAssocID="{750A4179-4513-4290-A517-7A5422DA9062}" presName="parTx" presStyleLbl="revTx" presStyleIdx="3" presStyleCnt="5">
        <dgm:presLayoutVars>
          <dgm:chMax val="0"/>
          <dgm:chPref val="0"/>
        </dgm:presLayoutVars>
      </dgm:prSet>
      <dgm:spPr/>
    </dgm:pt>
    <dgm:pt modelId="{1E8073C9-7CB8-41E4-A786-7D2F783E8A23}" type="pres">
      <dgm:prSet presAssocID="{C747512D-C8D3-42BC-82AC-9D4C0D7DE3B0}" presName="sibTrans" presStyleCnt="0"/>
      <dgm:spPr/>
    </dgm:pt>
    <dgm:pt modelId="{5E38B2CD-108F-457D-BCA2-6AD8400B7AE6}" type="pres">
      <dgm:prSet presAssocID="{44FD7981-616B-4DFA-AA5F-4CB3A9365647}" presName="compNode" presStyleCnt="0"/>
      <dgm:spPr/>
    </dgm:pt>
    <dgm:pt modelId="{4ACCC0A4-5448-48CE-BA37-7A471EF96939}" type="pres">
      <dgm:prSet presAssocID="{44FD7981-616B-4DFA-AA5F-4CB3A9365647}" presName="bgRect" presStyleLbl="bgShp" presStyleIdx="4" presStyleCnt="5"/>
      <dgm:spPr/>
    </dgm:pt>
    <dgm:pt modelId="{2644C51B-42B4-47B1-A6A3-E88DAF48F17F}" type="pres">
      <dgm:prSet presAssocID="{44FD7981-616B-4DFA-AA5F-4CB3A9365647}" presName="iconRect" presStyleLbl="node1" presStyleIdx="4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3A93BC4-28C7-481D-97F4-0509D2506F2F}" type="pres">
      <dgm:prSet presAssocID="{44FD7981-616B-4DFA-AA5F-4CB3A9365647}" presName="spaceRect" presStyleCnt="0"/>
      <dgm:spPr/>
    </dgm:pt>
    <dgm:pt modelId="{B7DA0C63-7D7B-4B74-B120-52788297756A}" type="pres">
      <dgm:prSet presAssocID="{44FD7981-616B-4DFA-AA5F-4CB3A936564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FF6D03-04FA-4E3C-89E9-BD3DC3E90A54}" type="presOf" srcId="{61BA4346-A2F0-4C58-A241-D321AB5E8EA7}" destId="{AFFC6898-D6D4-424D-89D4-C5F60A7F3BFD}" srcOrd="0" destOrd="0" presId="urn:microsoft.com/office/officeart/2018/2/layout/IconVerticalSolidList"/>
    <dgm:cxn modelId="{D146CC41-6562-46CB-98E8-F12F467A7F43}" type="presOf" srcId="{34389B1B-A329-4F9D-9451-CC507BE63B43}" destId="{6C28F208-B6CE-4D85-8CD0-9EE9D5949661}" srcOrd="0" destOrd="0" presId="urn:microsoft.com/office/officeart/2018/2/layout/IconVerticalSolidList"/>
    <dgm:cxn modelId="{0A45D05A-EC89-4A0B-BCD2-B3FBF32906E4}" srcId="{62DFC515-A528-4107-96FF-82957C716B2F}" destId="{34389B1B-A329-4F9D-9451-CC507BE63B43}" srcOrd="0" destOrd="0" parTransId="{92724C64-7CCF-4028-97CF-A31445A4D411}" sibTransId="{A318D7A6-1083-468D-AA4C-E91EB24472D1}"/>
    <dgm:cxn modelId="{3F402F7D-8396-4285-9469-1E89CB85F011}" srcId="{62DFC515-A528-4107-96FF-82957C716B2F}" destId="{750A4179-4513-4290-A517-7A5422DA9062}" srcOrd="3" destOrd="0" parTransId="{BCC8E24A-41E3-489E-8C28-864C86DE0FE8}" sibTransId="{C747512D-C8D3-42BC-82AC-9D4C0D7DE3B0}"/>
    <dgm:cxn modelId="{D294827F-4DD2-4E73-954A-122B9ECEF556}" type="presOf" srcId="{62DFC515-A528-4107-96FF-82957C716B2F}" destId="{B97B0553-C0E4-4ECD-97EB-F110FDC30B9F}" srcOrd="0" destOrd="0" presId="urn:microsoft.com/office/officeart/2018/2/layout/IconVerticalSolidList"/>
    <dgm:cxn modelId="{0358DD9D-B231-4BC6-B358-272171C8E421}" srcId="{62DFC515-A528-4107-96FF-82957C716B2F}" destId="{300C6455-E752-4EBD-83B2-DD5B38FD25B4}" srcOrd="1" destOrd="0" parTransId="{1D362120-92F2-4E59-A39E-B5E85F9BA9DD}" sibTransId="{8632A8C5-C225-4444-9A36-D7AA611CC9C1}"/>
    <dgm:cxn modelId="{9374F1B0-BBAC-47CB-90CC-346CD4A90017}" srcId="{62DFC515-A528-4107-96FF-82957C716B2F}" destId="{44FD7981-616B-4DFA-AA5F-4CB3A9365647}" srcOrd="4" destOrd="0" parTransId="{72644574-B0D0-4111-9CD8-CEE483FCF390}" sibTransId="{9C3A6FEF-C848-40CB-A07B-9DD937AE6BF7}"/>
    <dgm:cxn modelId="{0D9FCEB8-3E6B-4A9D-8F28-AB16DB799B1B}" type="presOf" srcId="{750A4179-4513-4290-A517-7A5422DA9062}" destId="{B975E646-18CA-4F68-B385-5C4E410B4698}" srcOrd="0" destOrd="0" presId="urn:microsoft.com/office/officeart/2018/2/layout/IconVerticalSolidList"/>
    <dgm:cxn modelId="{659B0BCB-5A5B-4400-9BA8-8B11FCF8D196}" type="presOf" srcId="{300C6455-E752-4EBD-83B2-DD5B38FD25B4}" destId="{5011F718-7A11-4CF5-9A4B-D1205685535E}" srcOrd="0" destOrd="0" presId="urn:microsoft.com/office/officeart/2018/2/layout/IconVerticalSolidList"/>
    <dgm:cxn modelId="{5F9E92DD-F59A-4A96-B0FA-4A697DE326BE}" srcId="{62DFC515-A528-4107-96FF-82957C716B2F}" destId="{61BA4346-A2F0-4C58-A241-D321AB5E8EA7}" srcOrd="2" destOrd="0" parTransId="{1A4D839E-4ECF-4D2A-A830-42FE25465D49}" sibTransId="{DA3AED50-786A-49D1-BA5A-29A02501085E}"/>
    <dgm:cxn modelId="{F61344DF-6435-4E29-9408-ABF29785AE95}" type="presOf" srcId="{44FD7981-616B-4DFA-AA5F-4CB3A9365647}" destId="{B7DA0C63-7D7B-4B74-B120-52788297756A}" srcOrd="0" destOrd="0" presId="urn:microsoft.com/office/officeart/2018/2/layout/IconVerticalSolidList"/>
    <dgm:cxn modelId="{3A93C481-97B1-4AD5-928B-4DC24748A763}" type="presParOf" srcId="{B97B0553-C0E4-4ECD-97EB-F110FDC30B9F}" destId="{8BF0F46F-4371-4E82-A6BC-4D4FCF7C1859}" srcOrd="0" destOrd="0" presId="urn:microsoft.com/office/officeart/2018/2/layout/IconVerticalSolidList"/>
    <dgm:cxn modelId="{A31F67A5-6C70-4D6B-896F-663642EF4E18}" type="presParOf" srcId="{8BF0F46F-4371-4E82-A6BC-4D4FCF7C1859}" destId="{7846CBD8-293F-4205-B054-67DC6298FB8A}" srcOrd="0" destOrd="0" presId="urn:microsoft.com/office/officeart/2018/2/layout/IconVerticalSolidList"/>
    <dgm:cxn modelId="{4AB795F1-2359-49C3-9D99-F9C97955ED87}" type="presParOf" srcId="{8BF0F46F-4371-4E82-A6BC-4D4FCF7C1859}" destId="{88809250-C809-4207-ABC4-A0B02A6D0FE3}" srcOrd="1" destOrd="0" presId="urn:microsoft.com/office/officeart/2018/2/layout/IconVerticalSolidList"/>
    <dgm:cxn modelId="{1D2B5A47-1084-4F93-B50A-319E5FEFC362}" type="presParOf" srcId="{8BF0F46F-4371-4E82-A6BC-4D4FCF7C1859}" destId="{4A27B18C-4596-4275-8AAE-9676DD6F7F5C}" srcOrd="2" destOrd="0" presId="urn:microsoft.com/office/officeart/2018/2/layout/IconVerticalSolidList"/>
    <dgm:cxn modelId="{AD2CCE1B-FA54-4EBF-8763-03416104CDCF}" type="presParOf" srcId="{8BF0F46F-4371-4E82-A6BC-4D4FCF7C1859}" destId="{6C28F208-B6CE-4D85-8CD0-9EE9D5949661}" srcOrd="3" destOrd="0" presId="urn:microsoft.com/office/officeart/2018/2/layout/IconVerticalSolidList"/>
    <dgm:cxn modelId="{DB88BB59-DE27-4C3C-BAA1-E9E56BDDA28D}" type="presParOf" srcId="{B97B0553-C0E4-4ECD-97EB-F110FDC30B9F}" destId="{E25A6FD9-8079-4866-8E0B-7AB987886C77}" srcOrd="1" destOrd="0" presId="urn:microsoft.com/office/officeart/2018/2/layout/IconVerticalSolidList"/>
    <dgm:cxn modelId="{B9E67E8F-E904-4CB8-B46C-0B0D6EF8EEC1}" type="presParOf" srcId="{B97B0553-C0E4-4ECD-97EB-F110FDC30B9F}" destId="{7ACD5ED9-CBFC-42CA-A2CE-443950B5C06E}" srcOrd="2" destOrd="0" presId="urn:microsoft.com/office/officeart/2018/2/layout/IconVerticalSolidList"/>
    <dgm:cxn modelId="{889F7983-64CE-4250-8BBF-3D055FECE5D1}" type="presParOf" srcId="{7ACD5ED9-CBFC-42CA-A2CE-443950B5C06E}" destId="{F0E596F7-5147-4658-9DF3-A9B870E2EC84}" srcOrd="0" destOrd="0" presId="urn:microsoft.com/office/officeart/2018/2/layout/IconVerticalSolidList"/>
    <dgm:cxn modelId="{4B9292CA-EEBD-4E01-8525-A0808668C7B0}" type="presParOf" srcId="{7ACD5ED9-CBFC-42CA-A2CE-443950B5C06E}" destId="{871725BC-60D2-4C31-A5EF-51D3051AB18E}" srcOrd="1" destOrd="0" presId="urn:microsoft.com/office/officeart/2018/2/layout/IconVerticalSolidList"/>
    <dgm:cxn modelId="{466E8C11-EE95-43A1-80C3-5FAC1933E6DD}" type="presParOf" srcId="{7ACD5ED9-CBFC-42CA-A2CE-443950B5C06E}" destId="{3CD4488D-A19F-46AB-963C-5D2EFBF980C7}" srcOrd="2" destOrd="0" presId="urn:microsoft.com/office/officeart/2018/2/layout/IconVerticalSolidList"/>
    <dgm:cxn modelId="{73B91F15-4F54-49D1-9B27-D54CF755CF7B}" type="presParOf" srcId="{7ACD5ED9-CBFC-42CA-A2CE-443950B5C06E}" destId="{5011F718-7A11-4CF5-9A4B-D1205685535E}" srcOrd="3" destOrd="0" presId="urn:microsoft.com/office/officeart/2018/2/layout/IconVerticalSolidList"/>
    <dgm:cxn modelId="{830C6B1D-585A-4F66-ABD5-D69EA1EC84F4}" type="presParOf" srcId="{B97B0553-C0E4-4ECD-97EB-F110FDC30B9F}" destId="{1283A802-DD5C-4E70-B360-40D4BD574218}" srcOrd="3" destOrd="0" presId="urn:microsoft.com/office/officeart/2018/2/layout/IconVerticalSolidList"/>
    <dgm:cxn modelId="{BD6EA050-FBE5-4D33-911F-63E2E7F3742F}" type="presParOf" srcId="{B97B0553-C0E4-4ECD-97EB-F110FDC30B9F}" destId="{1724F079-F39E-4417-982D-7766D1317CA9}" srcOrd="4" destOrd="0" presId="urn:microsoft.com/office/officeart/2018/2/layout/IconVerticalSolidList"/>
    <dgm:cxn modelId="{DA407351-1D37-45C8-A505-FBBFD67907AC}" type="presParOf" srcId="{1724F079-F39E-4417-982D-7766D1317CA9}" destId="{B213F6A8-DA40-4E27-A282-E9E7BBA27545}" srcOrd="0" destOrd="0" presId="urn:microsoft.com/office/officeart/2018/2/layout/IconVerticalSolidList"/>
    <dgm:cxn modelId="{E6AC32B8-9147-4BEB-AD7F-4A88A4BC1C3B}" type="presParOf" srcId="{1724F079-F39E-4417-982D-7766D1317CA9}" destId="{A2162525-8D7B-469A-8918-0113B74F986E}" srcOrd="1" destOrd="0" presId="urn:microsoft.com/office/officeart/2018/2/layout/IconVerticalSolidList"/>
    <dgm:cxn modelId="{05082D42-B93C-41F8-A6C2-AD21FA093DDD}" type="presParOf" srcId="{1724F079-F39E-4417-982D-7766D1317CA9}" destId="{66DE3117-76B2-4F8B-B30F-34CF3EB696E7}" srcOrd="2" destOrd="0" presId="urn:microsoft.com/office/officeart/2018/2/layout/IconVerticalSolidList"/>
    <dgm:cxn modelId="{F8FFB1F7-04A7-4328-90C6-FD1DCEBD8E6E}" type="presParOf" srcId="{1724F079-F39E-4417-982D-7766D1317CA9}" destId="{AFFC6898-D6D4-424D-89D4-C5F60A7F3BFD}" srcOrd="3" destOrd="0" presId="urn:microsoft.com/office/officeart/2018/2/layout/IconVerticalSolidList"/>
    <dgm:cxn modelId="{4E13366A-DEB7-4DC3-99FC-7B1C4CF572F9}" type="presParOf" srcId="{B97B0553-C0E4-4ECD-97EB-F110FDC30B9F}" destId="{0CD24910-C11B-4DFF-9F36-41E49A7216FD}" srcOrd="5" destOrd="0" presId="urn:microsoft.com/office/officeart/2018/2/layout/IconVerticalSolidList"/>
    <dgm:cxn modelId="{01016E84-FC73-4A66-AE02-8423EFDBED76}" type="presParOf" srcId="{B97B0553-C0E4-4ECD-97EB-F110FDC30B9F}" destId="{3310309B-CBDC-493F-A50E-CDF905494C87}" srcOrd="6" destOrd="0" presId="urn:microsoft.com/office/officeart/2018/2/layout/IconVerticalSolidList"/>
    <dgm:cxn modelId="{EB7E0D5A-0071-4197-953E-B625CA5CFD5B}" type="presParOf" srcId="{3310309B-CBDC-493F-A50E-CDF905494C87}" destId="{25B770FF-8927-45CA-99C0-586BF5ED6667}" srcOrd="0" destOrd="0" presId="urn:microsoft.com/office/officeart/2018/2/layout/IconVerticalSolidList"/>
    <dgm:cxn modelId="{BFB384D7-7803-412C-A862-55521B41BFEA}" type="presParOf" srcId="{3310309B-CBDC-493F-A50E-CDF905494C87}" destId="{E6514523-75F4-49D1-B66D-B492C72113FC}" srcOrd="1" destOrd="0" presId="urn:microsoft.com/office/officeart/2018/2/layout/IconVerticalSolidList"/>
    <dgm:cxn modelId="{4947A252-989A-4860-B744-CD19CF2AB7A8}" type="presParOf" srcId="{3310309B-CBDC-493F-A50E-CDF905494C87}" destId="{C8B3FEAE-49B8-4EA2-9FA5-680B484B9E90}" srcOrd="2" destOrd="0" presId="urn:microsoft.com/office/officeart/2018/2/layout/IconVerticalSolidList"/>
    <dgm:cxn modelId="{21D9C6BE-305B-49DD-A6ED-DD1C3C2A245A}" type="presParOf" srcId="{3310309B-CBDC-493F-A50E-CDF905494C87}" destId="{B975E646-18CA-4F68-B385-5C4E410B4698}" srcOrd="3" destOrd="0" presId="urn:microsoft.com/office/officeart/2018/2/layout/IconVerticalSolidList"/>
    <dgm:cxn modelId="{A065C16B-9A2A-4DA7-848E-ACBBD46DC23E}" type="presParOf" srcId="{B97B0553-C0E4-4ECD-97EB-F110FDC30B9F}" destId="{1E8073C9-7CB8-41E4-A786-7D2F783E8A23}" srcOrd="7" destOrd="0" presId="urn:microsoft.com/office/officeart/2018/2/layout/IconVerticalSolidList"/>
    <dgm:cxn modelId="{69CAC930-5FBC-464E-A1AA-DD8DECB6300F}" type="presParOf" srcId="{B97B0553-C0E4-4ECD-97EB-F110FDC30B9F}" destId="{5E38B2CD-108F-457D-BCA2-6AD8400B7AE6}" srcOrd="8" destOrd="0" presId="urn:microsoft.com/office/officeart/2018/2/layout/IconVerticalSolidList"/>
    <dgm:cxn modelId="{0D36C278-E9B1-4AEB-BBF9-61B957BC8E7A}" type="presParOf" srcId="{5E38B2CD-108F-457D-BCA2-6AD8400B7AE6}" destId="{4ACCC0A4-5448-48CE-BA37-7A471EF96939}" srcOrd="0" destOrd="0" presId="urn:microsoft.com/office/officeart/2018/2/layout/IconVerticalSolidList"/>
    <dgm:cxn modelId="{FDAACA78-CEAB-4EA9-ADF0-72CA656480BD}" type="presParOf" srcId="{5E38B2CD-108F-457D-BCA2-6AD8400B7AE6}" destId="{2644C51B-42B4-47B1-A6A3-E88DAF48F17F}" srcOrd="1" destOrd="0" presId="urn:microsoft.com/office/officeart/2018/2/layout/IconVerticalSolidList"/>
    <dgm:cxn modelId="{D0316067-7F6E-466C-B1C4-F169749AFE14}" type="presParOf" srcId="{5E38B2CD-108F-457D-BCA2-6AD8400B7AE6}" destId="{33A93BC4-28C7-481D-97F4-0509D2506F2F}" srcOrd="2" destOrd="0" presId="urn:microsoft.com/office/officeart/2018/2/layout/IconVerticalSolidList"/>
    <dgm:cxn modelId="{190BAC3B-46F3-4B1C-BEAC-781A70245C66}" type="presParOf" srcId="{5E38B2CD-108F-457D-BCA2-6AD8400B7AE6}" destId="{B7DA0C63-7D7B-4B74-B120-5278829775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6DDEB-A55E-469F-9A3C-1B0DAA7A3E6B}">
      <dsp:nvSpPr>
        <dsp:cNvPr id="0" name=""/>
        <dsp:cNvSpPr/>
      </dsp:nvSpPr>
      <dsp:spPr>
        <a:xfrm>
          <a:off x="3080" y="587635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Prasadi</a:t>
          </a:r>
          <a:r>
            <a:rPr lang="en-US" sz="2400" b="1" kern="1200" dirty="0"/>
            <a:t> </a:t>
          </a:r>
          <a:r>
            <a:rPr lang="en-US" sz="2400" b="1" kern="1200" dirty="0" err="1"/>
            <a:t>Samaranayake</a:t>
          </a:r>
          <a:r>
            <a:rPr lang="en-US" sz="2400" b="1" kern="1200" dirty="0"/>
            <a:t> (19456719)</a:t>
          </a:r>
          <a:endParaRPr lang="en-US" sz="2400" kern="1200" dirty="0"/>
        </a:p>
      </dsp:txBody>
      <dsp:txXfrm>
        <a:off x="3080" y="587635"/>
        <a:ext cx="2444055" cy="1466433"/>
      </dsp:txXfrm>
    </dsp:sp>
    <dsp:sp modelId="{3803E243-2620-4B39-9652-E3D8164B316F}">
      <dsp:nvSpPr>
        <dsp:cNvPr id="0" name=""/>
        <dsp:cNvSpPr/>
      </dsp:nvSpPr>
      <dsp:spPr>
        <a:xfrm>
          <a:off x="2691541" y="587635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Shi </a:t>
          </a:r>
          <a:r>
            <a:rPr lang="en-GB" sz="2400" b="1" kern="1200" dirty="0" err="1"/>
            <a:t>Yongfen</a:t>
          </a:r>
          <a:r>
            <a:rPr lang="en-GB" sz="2400" b="1" kern="1200" dirty="0"/>
            <a:t>  (19457138)</a:t>
          </a:r>
          <a:endParaRPr lang="en-US" sz="2400" kern="1200" dirty="0"/>
        </a:p>
      </dsp:txBody>
      <dsp:txXfrm>
        <a:off x="2691541" y="587635"/>
        <a:ext cx="2444055" cy="1466433"/>
      </dsp:txXfrm>
    </dsp:sp>
    <dsp:sp modelId="{AB72D85E-55B7-4546-BB63-3B8FAC5C085A}">
      <dsp:nvSpPr>
        <dsp:cNvPr id="0" name=""/>
        <dsp:cNvSpPr/>
      </dsp:nvSpPr>
      <dsp:spPr>
        <a:xfrm>
          <a:off x="5380002" y="587635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Muhammad Nabeel Abbasi (19451792)</a:t>
          </a:r>
          <a:endParaRPr lang="en-US" sz="2400" kern="1200" dirty="0"/>
        </a:p>
      </dsp:txBody>
      <dsp:txXfrm>
        <a:off x="5380002" y="587635"/>
        <a:ext cx="2444055" cy="1466433"/>
      </dsp:txXfrm>
    </dsp:sp>
    <dsp:sp modelId="{B9AF5C70-1DA6-40F0-9AF2-6010F9824D16}">
      <dsp:nvSpPr>
        <dsp:cNvPr id="0" name=""/>
        <dsp:cNvSpPr/>
      </dsp:nvSpPr>
      <dsp:spPr>
        <a:xfrm>
          <a:off x="8068463" y="587635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Nursaiyn</a:t>
          </a:r>
          <a:r>
            <a:rPr lang="en-US" sz="2400" b="1" kern="1200" dirty="0"/>
            <a:t> </a:t>
          </a:r>
          <a:r>
            <a:rPr lang="en-US" sz="2400" b="1" kern="1200" dirty="0" err="1"/>
            <a:t>Bakyt</a:t>
          </a:r>
          <a:r>
            <a:rPr lang="en-US" sz="2400" b="1" kern="1200" dirty="0"/>
            <a:t> (19453647)</a:t>
          </a:r>
          <a:endParaRPr lang="en-US" sz="2400" kern="1200" dirty="0"/>
        </a:p>
      </dsp:txBody>
      <dsp:txXfrm>
        <a:off x="8068463" y="587635"/>
        <a:ext cx="2444055" cy="1466433"/>
      </dsp:txXfrm>
    </dsp:sp>
    <dsp:sp modelId="{F55B8B69-CF8E-4841-8561-D6018EDC3D63}">
      <dsp:nvSpPr>
        <dsp:cNvPr id="0" name=""/>
        <dsp:cNvSpPr/>
      </dsp:nvSpPr>
      <dsp:spPr>
        <a:xfrm>
          <a:off x="3080" y="2298474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Zheng </a:t>
          </a:r>
          <a:r>
            <a:rPr lang="en-GB" sz="2400" b="1" kern="1200" dirty="0" err="1"/>
            <a:t>Zhongyi</a:t>
          </a:r>
          <a:r>
            <a:rPr lang="en-GB" sz="2400" b="1" kern="1200" dirty="0"/>
            <a:t> (19449739)</a:t>
          </a:r>
          <a:endParaRPr lang="en-US" sz="2400" b="1" kern="1200" dirty="0"/>
        </a:p>
      </dsp:txBody>
      <dsp:txXfrm>
        <a:off x="3080" y="2298474"/>
        <a:ext cx="2444055" cy="1466433"/>
      </dsp:txXfrm>
    </dsp:sp>
    <dsp:sp modelId="{15EB1010-3535-4EF5-9592-0096C3C7BA15}">
      <dsp:nvSpPr>
        <dsp:cNvPr id="0" name=""/>
        <dsp:cNvSpPr/>
      </dsp:nvSpPr>
      <dsp:spPr>
        <a:xfrm>
          <a:off x="2691541" y="2298474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George Li  (19453949)</a:t>
          </a:r>
          <a:endParaRPr lang="en-US" sz="2400" b="1" kern="1200" dirty="0"/>
        </a:p>
      </dsp:txBody>
      <dsp:txXfrm>
        <a:off x="2691541" y="2298474"/>
        <a:ext cx="2444055" cy="1466433"/>
      </dsp:txXfrm>
    </dsp:sp>
    <dsp:sp modelId="{FB40A390-E6C7-4018-AE1A-D774BC9689CB}">
      <dsp:nvSpPr>
        <dsp:cNvPr id="0" name=""/>
        <dsp:cNvSpPr/>
      </dsp:nvSpPr>
      <dsp:spPr>
        <a:xfrm>
          <a:off x="5380002" y="2298474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Nnamdi Olisaeloka (19449534)</a:t>
          </a:r>
          <a:endParaRPr lang="en-US" sz="2400" kern="1200" dirty="0"/>
        </a:p>
      </dsp:txBody>
      <dsp:txXfrm>
        <a:off x="5380002" y="2298474"/>
        <a:ext cx="2444055" cy="1466433"/>
      </dsp:txXfrm>
    </dsp:sp>
    <dsp:sp modelId="{856BE080-C30C-4FD0-A42F-DA766F039048}">
      <dsp:nvSpPr>
        <dsp:cNvPr id="0" name=""/>
        <dsp:cNvSpPr/>
      </dsp:nvSpPr>
      <dsp:spPr>
        <a:xfrm>
          <a:off x="8068463" y="2298474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Ubeydullah</a:t>
          </a:r>
          <a:r>
            <a:rPr lang="en-US" sz="2400" b="1" kern="1200" dirty="0"/>
            <a:t> Sark (19456662)</a:t>
          </a:r>
          <a:endParaRPr lang="en-US" sz="2400" kern="1200" dirty="0"/>
        </a:p>
      </dsp:txBody>
      <dsp:txXfrm>
        <a:off x="8068463" y="2298474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E1FBC-CF4A-4706-97A5-F89670C88F69}">
      <dsp:nvSpPr>
        <dsp:cNvPr id="0" name=""/>
        <dsp:cNvSpPr/>
      </dsp:nvSpPr>
      <dsp:spPr>
        <a:xfrm>
          <a:off x="348794" y="736305"/>
          <a:ext cx="1090494" cy="109049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338C2-69DA-4924-BB5A-04E8E1323C2A}">
      <dsp:nvSpPr>
        <dsp:cNvPr id="0" name=""/>
        <dsp:cNvSpPr/>
      </dsp:nvSpPr>
      <dsp:spPr>
        <a:xfrm>
          <a:off x="581195" y="968705"/>
          <a:ext cx="625693" cy="6256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B7864-A7D5-413A-BF20-6732C01ABC5D}">
      <dsp:nvSpPr>
        <dsp:cNvPr id="0" name=""/>
        <dsp:cNvSpPr/>
      </dsp:nvSpPr>
      <dsp:spPr>
        <a:xfrm>
          <a:off x="194" y="216646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DATA COLLECTION</a:t>
          </a:r>
          <a:endParaRPr lang="en-US" sz="2300" kern="1200"/>
        </a:p>
      </dsp:txBody>
      <dsp:txXfrm>
        <a:off x="194" y="2166461"/>
        <a:ext cx="1787695" cy="715078"/>
      </dsp:txXfrm>
    </dsp:sp>
    <dsp:sp modelId="{C431AB2F-0621-4484-99CE-B37936725C1D}">
      <dsp:nvSpPr>
        <dsp:cNvPr id="0" name=""/>
        <dsp:cNvSpPr/>
      </dsp:nvSpPr>
      <dsp:spPr>
        <a:xfrm>
          <a:off x="2449336" y="736305"/>
          <a:ext cx="1090494" cy="109049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40319-D73B-4FD3-8F4B-80042DF4BECA}">
      <dsp:nvSpPr>
        <dsp:cNvPr id="0" name=""/>
        <dsp:cNvSpPr/>
      </dsp:nvSpPr>
      <dsp:spPr>
        <a:xfrm>
          <a:off x="2681737" y="968705"/>
          <a:ext cx="625693" cy="62569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B255B-C91E-481E-AB1E-D6267B03CC89}">
      <dsp:nvSpPr>
        <dsp:cNvPr id="0" name=""/>
        <dsp:cNvSpPr/>
      </dsp:nvSpPr>
      <dsp:spPr>
        <a:xfrm>
          <a:off x="2100736" y="216646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STOCK ANALYSIS</a:t>
          </a:r>
          <a:endParaRPr lang="en-US" sz="2300" kern="1200"/>
        </a:p>
      </dsp:txBody>
      <dsp:txXfrm>
        <a:off x="2100736" y="2166461"/>
        <a:ext cx="1787695" cy="715078"/>
      </dsp:txXfrm>
    </dsp:sp>
    <dsp:sp modelId="{66CE6818-9155-447B-81D5-050B76D9F5F7}">
      <dsp:nvSpPr>
        <dsp:cNvPr id="0" name=""/>
        <dsp:cNvSpPr/>
      </dsp:nvSpPr>
      <dsp:spPr>
        <a:xfrm>
          <a:off x="4549878" y="736305"/>
          <a:ext cx="1090494" cy="109049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01023-9ABC-4716-8A01-1DC13D500EDE}">
      <dsp:nvSpPr>
        <dsp:cNvPr id="0" name=""/>
        <dsp:cNvSpPr/>
      </dsp:nvSpPr>
      <dsp:spPr>
        <a:xfrm>
          <a:off x="4782279" y="968705"/>
          <a:ext cx="625693" cy="62569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02C2E-CEB3-492F-ABFA-24DDCC4A942F}">
      <dsp:nvSpPr>
        <dsp:cNvPr id="0" name=""/>
        <dsp:cNvSpPr/>
      </dsp:nvSpPr>
      <dsp:spPr>
        <a:xfrm>
          <a:off x="4201278" y="216646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STRATEGY DERIVATION</a:t>
          </a:r>
          <a:endParaRPr lang="en-US" sz="2300" kern="1200"/>
        </a:p>
      </dsp:txBody>
      <dsp:txXfrm>
        <a:off x="4201278" y="2166461"/>
        <a:ext cx="1787695" cy="715078"/>
      </dsp:txXfrm>
    </dsp:sp>
    <dsp:sp modelId="{FA3FDD86-B28E-4569-A951-C81C0856569B}">
      <dsp:nvSpPr>
        <dsp:cNvPr id="0" name=""/>
        <dsp:cNvSpPr/>
      </dsp:nvSpPr>
      <dsp:spPr>
        <a:xfrm>
          <a:off x="6650420" y="736305"/>
          <a:ext cx="1090494" cy="109049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4436E-7625-4E02-9798-0B32027B90B2}">
      <dsp:nvSpPr>
        <dsp:cNvPr id="0" name=""/>
        <dsp:cNvSpPr/>
      </dsp:nvSpPr>
      <dsp:spPr>
        <a:xfrm>
          <a:off x="6882821" y="968705"/>
          <a:ext cx="625693" cy="62569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B0959-309E-44FE-95D1-4D1A5267DE8D}">
      <dsp:nvSpPr>
        <dsp:cNvPr id="0" name=""/>
        <dsp:cNvSpPr/>
      </dsp:nvSpPr>
      <dsp:spPr>
        <a:xfrm>
          <a:off x="6301820" y="216646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OUT OF SAMPLE TEST</a:t>
          </a:r>
          <a:endParaRPr lang="en-US" sz="2300" kern="1200"/>
        </a:p>
      </dsp:txBody>
      <dsp:txXfrm>
        <a:off x="6301820" y="2166461"/>
        <a:ext cx="1787695" cy="715078"/>
      </dsp:txXfrm>
    </dsp:sp>
    <dsp:sp modelId="{209751B8-C446-40F2-A6DE-B955F1C3EC69}">
      <dsp:nvSpPr>
        <dsp:cNvPr id="0" name=""/>
        <dsp:cNvSpPr/>
      </dsp:nvSpPr>
      <dsp:spPr>
        <a:xfrm>
          <a:off x="8750962" y="736305"/>
          <a:ext cx="1090494" cy="109049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29104-B502-40A2-BF92-CA2302C9DADD}">
      <dsp:nvSpPr>
        <dsp:cNvPr id="0" name=""/>
        <dsp:cNvSpPr/>
      </dsp:nvSpPr>
      <dsp:spPr>
        <a:xfrm>
          <a:off x="8983363" y="968705"/>
          <a:ext cx="625693" cy="625693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78D9-88A6-4ABB-8B69-E88336BA2D26}">
      <dsp:nvSpPr>
        <dsp:cNvPr id="0" name=""/>
        <dsp:cNvSpPr/>
      </dsp:nvSpPr>
      <dsp:spPr>
        <a:xfrm>
          <a:off x="8402362" y="216646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DEFINITION OF TERMS</a:t>
          </a:r>
          <a:endParaRPr lang="en-US" sz="2300" kern="1200"/>
        </a:p>
      </dsp:txBody>
      <dsp:txXfrm>
        <a:off x="8402362" y="2166461"/>
        <a:ext cx="1787695" cy="715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6CBD8-293F-4205-B054-67DC6298FB8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09250-C809-4207-ABC4-A0B02A6D0FE3}">
      <dsp:nvSpPr>
        <dsp:cNvPr id="0" name=""/>
        <dsp:cNvSpPr/>
      </dsp:nvSpPr>
      <dsp:spPr>
        <a:xfrm flipV="1">
          <a:off x="6369171" y="5452150"/>
          <a:ext cx="121601" cy="36589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8F208-B6CE-4D85-8CD0-9EE9D594966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Alpha</a:t>
          </a:r>
          <a:r>
            <a:rPr lang="en-GB" sz="1900" kern="1200" dirty="0"/>
            <a:t>: The excess return of an investment relative to the return of a benchmark index.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F0E596F7-5147-4658-9DF3-A9B870E2EC8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725BC-60D2-4C31-A5EF-51D3051AB18E}">
      <dsp:nvSpPr>
        <dsp:cNvPr id="0" name=""/>
        <dsp:cNvSpPr/>
      </dsp:nvSpPr>
      <dsp:spPr>
        <a:xfrm>
          <a:off x="6325472" y="5621868"/>
          <a:ext cx="69044" cy="1822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1F718-7A11-4CF5-9A4B-D1205685535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Beta</a:t>
          </a:r>
          <a:r>
            <a:rPr lang="en-GB" sz="1900" kern="1200" dirty="0"/>
            <a:t>:  A measure of the volatility of an individual stock in comparison to the entire market.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B213F6A8-DA40-4E27-A282-E9E7BBA27545}">
      <dsp:nvSpPr>
        <dsp:cNvPr id="0" name=""/>
        <dsp:cNvSpPr/>
      </dsp:nvSpPr>
      <dsp:spPr>
        <a:xfrm>
          <a:off x="0" y="2456366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62525-8D7B-469A-8918-0113B74F986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C6898-D6D4-424D-89D4-C5F60A7F3BF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Sharpe Ratio: </a:t>
          </a:r>
          <a:r>
            <a:rPr lang="en-GB" sz="1900" kern="1200" dirty="0"/>
            <a:t>The average return earned in excess of the risk-free rate per unit of volatility or total risk.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25B770FF-8927-45CA-99C0-586BF5ED666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14523-75F4-49D1-B66D-B492C72113F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5E646-18CA-4F68-B385-5C4E410B469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Total Return</a:t>
          </a:r>
          <a:r>
            <a:rPr lang="en-GB" sz="1900" kern="1200" dirty="0"/>
            <a:t>: The actual rate of return of an investment over a given evaluation period.</a:t>
          </a:r>
          <a:endParaRPr lang="en-US" sz="1900" kern="1200" dirty="0"/>
        </a:p>
      </dsp:txBody>
      <dsp:txXfrm>
        <a:off x="1131174" y="3677241"/>
        <a:ext cx="5382429" cy="979371"/>
      </dsp:txXfrm>
    </dsp:sp>
    <dsp:sp modelId="{4ACCC0A4-5448-48CE-BA37-7A471EF96939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4C51B-42B4-47B1-A6A3-E88DAF48F17F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A0C63-7D7B-4B74-B120-52788297756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Maximum Draw-Down</a:t>
          </a:r>
          <a:r>
            <a:rPr lang="en-GB" sz="1900" kern="1200" dirty="0"/>
            <a:t>: An indicator of downside risk over a specified time period.</a:t>
          </a:r>
          <a:endParaRPr lang="en-US" sz="1900" kern="1200" dirty="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143C-6C9C-47E2-80DF-9666DA424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CAA1A-EE37-4D1F-8400-D7D3D9AF6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20AF-E35F-4B8D-A80C-82D89071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B1D6-5F52-4BCA-BC7B-DFE1C041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6A1C-E01C-4460-A3C4-7DE78C02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7816-A7E0-486E-BC16-AB7CCF9B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3BDFF-9992-4D05-AEB3-BC54C988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139D-8E58-48C0-9B68-A444B5FE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F713-B66E-41C4-9CCB-FA4ED7F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4A4F-81CE-413E-9FBF-AC5F3653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71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CB057-2F80-4FDE-8E16-1358D1D04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F71F-D6AA-437C-826F-9F633398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4972-C690-44DC-8C3E-B333A479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276C-D150-4066-84BA-456AA83F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5D49-13BB-43BD-88C7-B9A9DA9C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9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DA65-D913-4136-923E-09FB404C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E77C-77CB-4B1B-B927-77D10AB9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0AC8-A21B-4969-9BD3-BF944A45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B42C-70D3-4F2E-8EDE-DDFC30C8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6927-C72A-4F31-BEDD-AF211CE6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AA1B-F49F-4E1B-8374-C90320D7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3E011-4074-46C4-AA21-2917E443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44E05-4032-4FA4-88F9-8C4B9A63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8B8C-1052-479C-AB50-38CB737E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228B-6183-496B-9F66-D774563B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7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3F9A-A4C9-4DD4-9A38-FDD2CE41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A6FE-5FD4-4C21-A5EE-5E06877C0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91355-C25B-4729-A131-AA356F5D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AAA8B-0087-4CE6-BE8C-BBEBD8CD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8B89B-95AA-4F2B-A893-12254913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B7AD-B5A2-41D0-9EA1-FFAC1041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8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88DC-DC4E-4D11-B1AA-838BCCE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2ED4-C810-4756-8107-3E968579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0027C-C941-46D8-8A3E-9BB4AB50B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7B25F-2627-469D-8CDA-033096EF1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1AB75-DCDF-4D49-8A41-C76CF7CD2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FE81A-0BBA-4DC1-BE80-BAFA5AEC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D0218-3BCF-4468-9FBC-0AE7805B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73FB8-F3C6-47EF-BE0E-8150F937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8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3CC-8F5B-4399-840B-071AECAD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82A8A-1E3D-471E-A48E-1A232C66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1835E-81F2-4D2D-AEA9-DFEA4FBD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B079-78CC-4D19-9276-71FCDE0D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3E4B3-F91D-49D6-82B3-840B8D4D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0E1A4-BE85-4111-8256-62656295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3344B-BC79-4CDB-AFBF-61493B6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2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EEC3-D7E6-47DF-B084-491353EF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21AC-A2FA-4E1E-A941-F46F8A88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4B096-B623-4AA1-B632-944914A6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923C9-84DF-4A10-9A74-40F31972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A3E5-F79C-4713-961F-2D9286BD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1606-85E5-452D-837B-AB17FC4E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8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8F0C-2FD7-42F7-B80D-2B163197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CB39A-A8F5-4A5A-B593-223C7D4CD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9BED5-3A0B-4775-9251-8FC67D8BB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E629-D313-42FC-B287-FA987600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F66D-A714-4E62-89E6-42F24A77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B781-55CF-4AF2-B25E-9940C2D3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934E5-AB87-4EF4-9A60-490D620E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5C2E7-2CF6-4DF8-8DAC-C2C96735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A25C-A675-417A-A22C-2D01D234D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8D2A-00FD-4950-BF50-B2882EBFD7F2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4E4C-CDDF-4A45-8156-1E3971BFD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5649-7551-4DB1-8FEC-528650F4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9414-F3F4-40D3-B51A-31BDB13C3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4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5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81C2-2BBE-42F4-B986-741C1045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 dirty="0"/>
              <a:t>FIN 7830 GROUP 2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42120-4EB2-4E96-B414-74F243B94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HSBC ALGORITHMIC TRADING STRATEGY DEVELOPMENT</a:t>
            </a:r>
          </a:p>
        </p:txBody>
      </p:sp>
      <p:sp>
        <p:nvSpPr>
          <p:cNvPr id="63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69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29ED4-7F97-4F9B-8871-3108DD14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PERFORMANCE STATISTICS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5A43751-7C9A-40B8-8298-E75C46CCD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t="4592" r="4193" b="7677"/>
          <a:stretch/>
        </p:blipFill>
        <p:spPr>
          <a:xfrm>
            <a:off x="459793" y="2906487"/>
            <a:ext cx="5382742" cy="29005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6941D4-1A20-463E-8806-B568D142A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12427" r="6551" b="14616"/>
          <a:stretch/>
        </p:blipFill>
        <p:spPr>
          <a:xfrm>
            <a:off x="6482365" y="4425636"/>
            <a:ext cx="5087150" cy="11561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EBCD0-6E8B-4AA3-AEFA-C978F8D3FE54}"/>
              </a:ext>
            </a:extLst>
          </p:cNvPr>
          <p:cNvSpPr txBox="1"/>
          <p:nvPr/>
        </p:nvSpPr>
        <p:spPr>
          <a:xfrm>
            <a:off x="6482365" y="3046147"/>
            <a:ext cx="5087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Shown below are HSBC stock performance statistics that were computed using functions from the </a:t>
            </a:r>
            <a:r>
              <a:rPr lang="en-GB" i="1" dirty="0" err="1"/>
              <a:t>empyrical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169387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47A0-3256-48D2-B75D-217D922C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/>
              <a:t>STRATEGY DERIVATION</a:t>
            </a:r>
          </a:p>
        </p:txBody>
      </p:sp>
    </p:spTree>
    <p:extLst>
      <p:ext uri="{BB962C8B-B14F-4D97-AF65-F5344CB8AC3E}">
        <p14:creationId xmlns:p14="http://schemas.microsoft.com/office/powerpoint/2010/main" val="98243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0DC1-636D-40DC-BAD2-DA62558E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INITIALIZATION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F0BBE-F5BB-4E21-B813-E782637C8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3137"/>
          <a:stretch/>
        </p:blipFill>
        <p:spPr>
          <a:xfrm>
            <a:off x="608281" y="2575961"/>
            <a:ext cx="5179203" cy="36993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4C4BDE-57D1-4BCE-BE51-C44B813AC8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" t="21272" b="8866"/>
          <a:stretch/>
        </p:blipFill>
        <p:spPr>
          <a:xfrm>
            <a:off x="6380921" y="4534032"/>
            <a:ext cx="5090695" cy="1200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B1AD6-F939-4AC1-BB6A-7CD2014162A8}"/>
              </a:ext>
            </a:extLst>
          </p:cNvPr>
          <p:cNvSpPr txBox="1"/>
          <p:nvPr/>
        </p:nvSpPr>
        <p:spPr>
          <a:xfrm>
            <a:off x="6380922" y="2964372"/>
            <a:ext cx="5194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We back tested the performance of our experimental moving average crossover strategy using functions and modules from the </a:t>
            </a:r>
            <a:r>
              <a:rPr lang="en-GB" sz="2000" i="1" dirty="0" err="1"/>
              <a:t>backtesting</a:t>
            </a:r>
            <a:r>
              <a:rPr lang="en-GB" sz="2000" dirty="0"/>
              <a:t> package.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44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D89D8-A1ED-4721-83B7-DF8C51E0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OPTIMIZATION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82920-38C9-4986-B022-C16E9732C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" r="11577" b="5512"/>
          <a:stretch/>
        </p:blipFill>
        <p:spPr>
          <a:xfrm>
            <a:off x="481822" y="2596836"/>
            <a:ext cx="5205544" cy="35112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83D4B7-9DFB-4FA4-83FA-73C25BC9B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t="17321" r="3497" b="13868"/>
          <a:stretch/>
        </p:blipFill>
        <p:spPr>
          <a:xfrm>
            <a:off x="6542217" y="4339009"/>
            <a:ext cx="4990685" cy="943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CB847E-1C36-4C09-9E98-C45E8488B315}"/>
              </a:ext>
            </a:extLst>
          </p:cNvPr>
          <p:cNvSpPr txBox="1"/>
          <p:nvPr/>
        </p:nvSpPr>
        <p:spPr>
          <a:xfrm>
            <a:off x="6467054" y="3140683"/>
            <a:ext cx="514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We optimized the performance of our experimental strategy using the </a:t>
            </a:r>
            <a:r>
              <a:rPr lang="en-GB" i="1" dirty="0"/>
              <a:t>optimize</a:t>
            </a:r>
            <a:r>
              <a:rPr lang="en-GB" dirty="0"/>
              <a:t> function from the </a:t>
            </a:r>
            <a:r>
              <a:rPr lang="en-GB" i="1" dirty="0" err="1"/>
              <a:t>backtesting</a:t>
            </a:r>
            <a:r>
              <a:rPr lang="en-GB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36657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D89D8-A1ED-4721-83B7-DF8C51E0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COMPARISON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83D4B7-9DFB-4FA4-83FA-73C25BC9B1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t="10660" r="3497" b="13868"/>
          <a:stretch/>
        </p:blipFill>
        <p:spPr>
          <a:xfrm>
            <a:off x="8073034" y="2557789"/>
            <a:ext cx="3762641" cy="780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6941D4-1A20-463E-8806-B568D142A1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12427" r="6551" b="14616"/>
          <a:stretch/>
        </p:blipFill>
        <p:spPr>
          <a:xfrm>
            <a:off x="322197" y="2577160"/>
            <a:ext cx="3576036" cy="812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4C4BDE-57D1-4BCE-BE51-C44B813AC8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" t="21272" b="16116"/>
          <a:stretch/>
        </p:blipFill>
        <p:spPr>
          <a:xfrm>
            <a:off x="4167739" y="2583428"/>
            <a:ext cx="3705725" cy="783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813972-FC95-4B64-83B2-1D1353D99980}"/>
              </a:ext>
            </a:extLst>
          </p:cNvPr>
          <p:cNvSpPr txBox="1"/>
          <p:nvPr/>
        </p:nvSpPr>
        <p:spPr>
          <a:xfrm>
            <a:off x="1476868" y="399119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Benchmark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8F692-21D9-418A-BCCA-1C80F2346F2F}"/>
              </a:ext>
            </a:extLst>
          </p:cNvPr>
          <p:cNvSpPr txBox="1"/>
          <p:nvPr/>
        </p:nvSpPr>
        <p:spPr>
          <a:xfrm>
            <a:off x="5330037" y="3900501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Strategy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35C88-33AE-43C5-8AAD-992344014013}"/>
              </a:ext>
            </a:extLst>
          </p:cNvPr>
          <p:cNvSpPr txBox="1"/>
          <p:nvPr/>
        </p:nvSpPr>
        <p:spPr>
          <a:xfrm>
            <a:off x="9077446" y="3878503"/>
            <a:ext cx="200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Optimized Strategy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Arrow: Down 6">
            <a:extLst>
              <a:ext uri="{FF2B5EF4-FFF2-40B4-BE49-F238E27FC236}">
                <a16:creationId xmlns:a16="http://schemas.microsoft.com/office/drawing/2014/main" id="{90121634-F866-43C2-A6B8-3D895AB21C4E}"/>
              </a:ext>
            </a:extLst>
          </p:cNvPr>
          <p:cNvSpPr/>
          <p:nvPr/>
        </p:nvSpPr>
        <p:spPr>
          <a:xfrm>
            <a:off x="2038165" y="3496248"/>
            <a:ext cx="72049" cy="46888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6">
            <a:extLst>
              <a:ext uri="{FF2B5EF4-FFF2-40B4-BE49-F238E27FC236}">
                <a16:creationId xmlns:a16="http://schemas.microsoft.com/office/drawing/2014/main" id="{90121634-F866-43C2-A6B8-3D895AB21C4E}"/>
              </a:ext>
            </a:extLst>
          </p:cNvPr>
          <p:cNvSpPr/>
          <p:nvPr/>
        </p:nvSpPr>
        <p:spPr>
          <a:xfrm>
            <a:off x="6044229" y="3409621"/>
            <a:ext cx="72049" cy="468882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6">
            <a:extLst>
              <a:ext uri="{FF2B5EF4-FFF2-40B4-BE49-F238E27FC236}">
                <a16:creationId xmlns:a16="http://schemas.microsoft.com/office/drawing/2014/main" id="{90121634-F866-43C2-A6B8-3D895AB21C4E}"/>
              </a:ext>
            </a:extLst>
          </p:cNvPr>
          <p:cNvSpPr/>
          <p:nvPr/>
        </p:nvSpPr>
        <p:spPr>
          <a:xfrm>
            <a:off x="10046279" y="3387623"/>
            <a:ext cx="72049" cy="468882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2198" y="4696137"/>
            <a:ext cx="11513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With our experimental simple moving average crossover strategy, we are able to obtain better performance results compared to the benchmark return, sharpe ratio and max drawdown on the HSBC stock. </a:t>
            </a:r>
          </a:p>
        </p:txBody>
      </p:sp>
    </p:spTree>
    <p:extLst>
      <p:ext uri="{BB962C8B-B14F-4D97-AF65-F5344CB8AC3E}">
        <p14:creationId xmlns:p14="http://schemas.microsoft.com/office/powerpoint/2010/main" val="1368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47A0-3256-48D2-B75D-217D922C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/>
              <a:t>OUT OF SAMPLE TEST</a:t>
            </a:r>
          </a:p>
        </p:txBody>
      </p:sp>
    </p:spTree>
    <p:extLst>
      <p:ext uri="{BB962C8B-B14F-4D97-AF65-F5344CB8AC3E}">
        <p14:creationId xmlns:p14="http://schemas.microsoft.com/office/powerpoint/2010/main" val="128405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70D28-8517-4A6C-9F1E-290FB772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OUT-OF-SAMPLE TEST (2005 – 2009)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D75285-125F-4E08-8D9C-4F640ACC5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2" y="2426819"/>
            <a:ext cx="4960592" cy="39976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BAF0DA-F1A2-4444-B632-3D6FF20CF4DF}"/>
              </a:ext>
            </a:extLst>
          </p:cNvPr>
          <p:cNvSpPr txBox="1"/>
          <p:nvPr/>
        </p:nvSpPr>
        <p:spPr>
          <a:xfrm>
            <a:off x="6432550" y="2501900"/>
            <a:ext cx="540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36F74-CCCE-4423-AF68-889D64064AD8}"/>
              </a:ext>
            </a:extLst>
          </p:cNvPr>
          <p:cNvSpPr txBox="1"/>
          <p:nvPr/>
        </p:nvSpPr>
        <p:spPr>
          <a:xfrm>
            <a:off x="6432551" y="2658421"/>
            <a:ext cx="542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We tested the performance of our experimental strategies on an out-of-sample data set collected from 2005 -2009.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CC74DE6-30A6-42D7-9275-1B6C1B2B2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50" y="3796859"/>
            <a:ext cx="5403114" cy="2627595"/>
          </a:xfrm>
        </p:spPr>
      </p:pic>
    </p:spTree>
    <p:extLst>
      <p:ext uri="{BB962C8B-B14F-4D97-AF65-F5344CB8AC3E}">
        <p14:creationId xmlns:p14="http://schemas.microsoft.com/office/powerpoint/2010/main" val="30481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11A1-7066-4244-B89C-970C60FB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RESULT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813972-FC95-4B64-83B2-1D1353D99980}"/>
              </a:ext>
            </a:extLst>
          </p:cNvPr>
          <p:cNvSpPr txBox="1"/>
          <p:nvPr/>
        </p:nvSpPr>
        <p:spPr>
          <a:xfrm>
            <a:off x="1036593" y="447784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Benchmark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8F692-21D9-418A-BCCA-1C80F2346F2F}"/>
              </a:ext>
            </a:extLst>
          </p:cNvPr>
          <p:cNvSpPr txBox="1"/>
          <p:nvPr/>
        </p:nvSpPr>
        <p:spPr>
          <a:xfrm>
            <a:off x="5219221" y="4430819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Strategy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35C88-33AE-43C5-8AAD-992344014013}"/>
              </a:ext>
            </a:extLst>
          </p:cNvPr>
          <p:cNvSpPr txBox="1"/>
          <p:nvPr/>
        </p:nvSpPr>
        <p:spPr>
          <a:xfrm>
            <a:off x="9292210" y="4430819"/>
            <a:ext cx="200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Optimized Strategy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Arrow: Down 6">
            <a:extLst>
              <a:ext uri="{FF2B5EF4-FFF2-40B4-BE49-F238E27FC236}">
                <a16:creationId xmlns:a16="http://schemas.microsoft.com/office/drawing/2014/main" id="{90121634-F866-43C2-A6B8-3D895AB21C4E}"/>
              </a:ext>
            </a:extLst>
          </p:cNvPr>
          <p:cNvSpPr/>
          <p:nvPr/>
        </p:nvSpPr>
        <p:spPr>
          <a:xfrm>
            <a:off x="1633916" y="3858274"/>
            <a:ext cx="72049" cy="46888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6">
            <a:extLst>
              <a:ext uri="{FF2B5EF4-FFF2-40B4-BE49-F238E27FC236}">
                <a16:creationId xmlns:a16="http://schemas.microsoft.com/office/drawing/2014/main" id="{90121634-F866-43C2-A6B8-3D895AB21C4E}"/>
              </a:ext>
            </a:extLst>
          </p:cNvPr>
          <p:cNvSpPr/>
          <p:nvPr/>
        </p:nvSpPr>
        <p:spPr>
          <a:xfrm>
            <a:off x="6005462" y="3827481"/>
            <a:ext cx="72049" cy="468882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6">
            <a:extLst>
              <a:ext uri="{FF2B5EF4-FFF2-40B4-BE49-F238E27FC236}">
                <a16:creationId xmlns:a16="http://schemas.microsoft.com/office/drawing/2014/main" id="{90121634-F866-43C2-A6B8-3D895AB21C4E}"/>
              </a:ext>
            </a:extLst>
          </p:cNvPr>
          <p:cNvSpPr/>
          <p:nvPr/>
        </p:nvSpPr>
        <p:spPr>
          <a:xfrm>
            <a:off x="10133610" y="3858274"/>
            <a:ext cx="72049" cy="468882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70211-A603-4579-A9A1-E104256C8A4B}"/>
              </a:ext>
            </a:extLst>
          </p:cNvPr>
          <p:cNvSpPr txBox="1"/>
          <p:nvPr/>
        </p:nvSpPr>
        <p:spPr>
          <a:xfrm>
            <a:off x="1178560" y="5112434"/>
            <a:ext cx="97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out-of-sample test result confirms the validity and consistency of our experimental simple moving average crossover strategy.</a:t>
            </a:r>
          </a:p>
        </p:txBody>
      </p:sp>
      <p:pic>
        <p:nvPicPr>
          <p:cNvPr id="17" name="Content Placeholder 15">
            <a:extLst>
              <a:ext uri="{FF2B5EF4-FFF2-40B4-BE49-F238E27FC236}">
                <a16:creationId xmlns:a16="http://schemas.microsoft.com/office/drawing/2014/main" id="{07C5ADEB-F9A9-4619-972C-8E599B928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7"/>
          <a:stretch/>
        </p:blipFill>
        <p:spPr>
          <a:xfrm>
            <a:off x="378068" y="2389943"/>
            <a:ext cx="11438793" cy="15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0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47A0-3256-48D2-B75D-217D922C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/>
              <a:t>DEFINITION OF TERMS</a:t>
            </a:r>
          </a:p>
        </p:txBody>
      </p:sp>
    </p:spTree>
    <p:extLst>
      <p:ext uri="{BB962C8B-B14F-4D97-AF65-F5344CB8AC3E}">
        <p14:creationId xmlns:p14="http://schemas.microsoft.com/office/powerpoint/2010/main" val="94630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A2BE-B95E-4D7C-BC19-9C6FD08B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</a:rPr>
              <a:t>PERFORMANCE TERMS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B387B0-CEEF-4182-B492-05B2BC3A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1764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04220" y="606402"/>
                <a:ext cx="553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α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20" y="606402"/>
                <a:ext cx="553357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14019" r="-41758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72195" y="1886560"/>
                <a:ext cx="619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β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95" y="1886560"/>
                <a:ext cx="619080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14019" r="-32673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95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7B3B-B5EA-4550-929A-D2BE8159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/>
              <a:t>GROUP MEMBERS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225FC49-D44B-4A7E-A56E-51E02EC57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2729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999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79DC-F5D6-4494-B274-3F2A7DE0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017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8872-9819-4332-8A14-8FAAF66D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GB"/>
              <a:t>TABLE OF CONTENT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9FC4F-8BE1-4D31-A7EE-78BB91BCC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99253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6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47A0-3256-48D2-B75D-217D922C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5400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8094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E9A4E-1913-4F01-992F-BEE946FE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HSBC STOCK PRICE DATA (2014 – 2018)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43D8BD5-66FD-49E8-B10B-DF58698A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429000"/>
            <a:ext cx="3486150" cy="30075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b="1" dirty="0"/>
              <a:t>Python Code</a:t>
            </a:r>
          </a:p>
          <a:p>
            <a:r>
              <a:rPr lang="en-US" sz="2600" dirty="0"/>
              <a:t>Import </a:t>
            </a:r>
            <a:r>
              <a:rPr lang="en-US" sz="2600" dirty="0" err="1"/>
              <a:t>pandas_datareader.data</a:t>
            </a:r>
            <a:r>
              <a:rPr lang="en-US" sz="2600" dirty="0"/>
              <a:t> as </a:t>
            </a:r>
            <a:r>
              <a:rPr lang="en-US" sz="2600" dirty="0" err="1"/>
              <a:t>dr</a:t>
            </a:r>
            <a:endParaRPr lang="en-US" sz="2600" dirty="0"/>
          </a:p>
          <a:p>
            <a:r>
              <a:rPr lang="en-US" sz="2600" dirty="0"/>
              <a:t>from datetime import date</a:t>
            </a:r>
          </a:p>
          <a:p>
            <a:r>
              <a:rPr lang="en-US" sz="2600" dirty="0"/>
              <a:t>ticker = '0005.HK'</a:t>
            </a:r>
          </a:p>
          <a:p>
            <a:r>
              <a:rPr lang="en-US" sz="2600" dirty="0"/>
              <a:t>start = date(2014,1,1)</a:t>
            </a:r>
          </a:p>
          <a:p>
            <a:r>
              <a:rPr lang="en-US" sz="2600" dirty="0"/>
              <a:t>end = date(2018,12,31)</a:t>
            </a:r>
          </a:p>
          <a:p>
            <a:r>
              <a:rPr lang="en-US" sz="2600" dirty="0"/>
              <a:t>HSBC = </a:t>
            </a:r>
            <a:r>
              <a:rPr lang="en-US" sz="2600" dirty="0" err="1"/>
              <a:t>dr.DataReader</a:t>
            </a:r>
            <a:r>
              <a:rPr lang="en-US" sz="2600" dirty="0"/>
              <a:t>(</a:t>
            </a:r>
            <a:r>
              <a:rPr lang="en-US" sz="2600" dirty="0" err="1"/>
              <a:t>ticker,'yahoo</a:t>
            </a:r>
            <a:r>
              <a:rPr lang="en-US" sz="2600" dirty="0"/>
              <a:t>', start, end)</a:t>
            </a:r>
          </a:p>
          <a:p>
            <a:r>
              <a:rPr lang="en-US" sz="2600" dirty="0"/>
              <a:t>HSBC['Adj Close'].plot(label='HSBC', </a:t>
            </a:r>
            <a:r>
              <a:rPr lang="en-US" sz="2600" dirty="0" err="1"/>
              <a:t>figsize</a:t>
            </a:r>
            <a:r>
              <a:rPr lang="en-US" sz="2600" dirty="0"/>
              <a:t>=(12,6), c='g' 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553F4-7563-4BE6-82A6-4CFEF4A7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900391"/>
            <a:ext cx="6903723" cy="348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BEE2B6-0129-4FF4-9A73-D3FF6EBAFD5C}"/>
              </a:ext>
            </a:extLst>
          </p:cNvPr>
          <p:cNvSpPr txBox="1"/>
          <p:nvPr/>
        </p:nvSpPr>
        <p:spPr>
          <a:xfrm>
            <a:off x="4845050" y="4610100"/>
            <a:ext cx="6903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We collected the five year historical HSBC stock price data (2014-2018) from the Yahoo Finance website with the help of the </a:t>
            </a:r>
            <a:r>
              <a:rPr lang="en-GB" i="1" dirty="0"/>
              <a:t>pandas data reader</a:t>
            </a:r>
            <a:r>
              <a:rPr lang="en-GB" dirty="0"/>
              <a:t>.</a:t>
            </a:r>
            <a:endParaRPr lang="en-US" dirty="0"/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graph above shows the HSBC Adjusted Close data using the </a:t>
            </a:r>
            <a:r>
              <a:rPr lang="en-GB" i="1" dirty="0"/>
              <a:t>pandas line plot</a:t>
            </a:r>
            <a:r>
              <a:rPr lang="en-GB" dirty="0"/>
              <a:t> function.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6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F2115-030B-415B-8460-25FF7A26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HANG SENG INDEX DATA (2014 – 2018)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25CBCBB5-CD70-4D5A-8F0D-5F402290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67481"/>
            <a:ext cx="3545581" cy="3140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Python Code</a:t>
            </a:r>
          </a:p>
          <a:p>
            <a:r>
              <a:rPr lang="en-US" sz="1600" dirty="0"/>
              <a:t>ticker = '^HSI'</a:t>
            </a:r>
          </a:p>
          <a:p>
            <a:r>
              <a:rPr lang="en-US" sz="1600" dirty="0"/>
              <a:t>start = date(2014,1,1)</a:t>
            </a:r>
          </a:p>
          <a:p>
            <a:r>
              <a:rPr lang="en-US" sz="1600" dirty="0"/>
              <a:t>end = date(2018,12,31)</a:t>
            </a:r>
          </a:p>
          <a:p>
            <a:r>
              <a:rPr lang="en-US" sz="1600" dirty="0"/>
              <a:t>HSI = </a:t>
            </a:r>
            <a:r>
              <a:rPr lang="en-US" sz="1600" dirty="0" err="1"/>
              <a:t>dr.DataReader</a:t>
            </a:r>
            <a:r>
              <a:rPr lang="en-US" sz="1600" dirty="0"/>
              <a:t>(</a:t>
            </a:r>
            <a:r>
              <a:rPr lang="en-US" sz="1600" dirty="0" err="1"/>
              <a:t>ticker,'yahoo</a:t>
            </a:r>
            <a:r>
              <a:rPr lang="en-US" sz="1600" dirty="0"/>
              <a:t>', start, end)</a:t>
            </a:r>
          </a:p>
          <a:p>
            <a:r>
              <a:rPr lang="en-US" sz="1600" dirty="0"/>
              <a:t>HSI['Adj Close'].plot(label='HSI', </a:t>
            </a:r>
            <a:r>
              <a:rPr lang="en-US" sz="1600" dirty="0" err="1"/>
              <a:t>figsize</a:t>
            </a:r>
            <a:r>
              <a:rPr lang="en-US" sz="1600" dirty="0"/>
              <a:t>=(12,6), c='r')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CEEEB2-DD37-4E88-93BB-F535F230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911790"/>
            <a:ext cx="6903723" cy="340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DF98F-4EBF-4AAE-A212-087FF38813D7}"/>
              </a:ext>
            </a:extLst>
          </p:cNvPr>
          <p:cNvSpPr txBox="1"/>
          <p:nvPr/>
        </p:nvSpPr>
        <p:spPr>
          <a:xfrm>
            <a:off x="4641850" y="4737100"/>
            <a:ext cx="697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We collected the five year historical Hang </a:t>
            </a:r>
            <a:r>
              <a:rPr lang="en-GB" dirty="0" err="1"/>
              <a:t>Seng</a:t>
            </a:r>
            <a:r>
              <a:rPr lang="en-GB" dirty="0"/>
              <a:t> Index (HSI) data (2014-2018) from the Yahoo Finance website with the help of the </a:t>
            </a:r>
            <a:r>
              <a:rPr lang="en-GB" i="1" dirty="0"/>
              <a:t>pandas data reader</a:t>
            </a:r>
            <a:r>
              <a:rPr lang="en-GB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Shown above is the HSI </a:t>
            </a:r>
            <a:r>
              <a:rPr lang="en-GB" dirty="0"/>
              <a:t>Adjusted Close</a:t>
            </a:r>
            <a:r>
              <a:rPr lang="en-US" dirty="0"/>
              <a:t> </a:t>
            </a:r>
            <a:r>
              <a:rPr lang="en-GB" dirty="0"/>
              <a:t>data using the </a:t>
            </a:r>
            <a:r>
              <a:rPr lang="en-GB" i="1" dirty="0"/>
              <a:t>pandas line plot </a:t>
            </a:r>
            <a:r>
              <a:rPr lang="en-GB" dirty="0"/>
              <a:t>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47A0-3256-48D2-B75D-217D922C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5400" dirty="0"/>
              <a:t>STOCK ANALYSIS</a:t>
            </a:r>
          </a:p>
        </p:txBody>
      </p:sp>
    </p:spTree>
    <p:extLst>
      <p:ext uri="{BB962C8B-B14F-4D97-AF65-F5344CB8AC3E}">
        <p14:creationId xmlns:p14="http://schemas.microsoft.com/office/powerpoint/2010/main" val="103658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E4D45-4A9C-48F9-A779-4968654C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DAILY RETURNS DISTRIBUTION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E0B1B52-AF30-49CD-9905-568D0717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67481"/>
            <a:ext cx="3831332" cy="3188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Python Code</a:t>
            </a:r>
          </a:p>
          <a:p>
            <a:r>
              <a:rPr lang="en-US" sz="1600" dirty="0" err="1"/>
              <a:t>HSBC_return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(HSBC['Adj Close'].</a:t>
            </a:r>
            <a:r>
              <a:rPr lang="en-US" sz="1600" dirty="0" err="1"/>
              <a:t>pct_change</a:t>
            </a:r>
            <a:r>
              <a:rPr lang="en-US" sz="1600" dirty="0"/>
              <a:t>())</a:t>
            </a:r>
          </a:p>
          <a:p>
            <a:r>
              <a:rPr lang="en-US" sz="1600" dirty="0" err="1"/>
              <a:t>HSI_return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(HSI['Adj Close'].</a:t>
            </a:r>
            <a:r>
              <a:rPr lang="en-US" sz="1600" dirty="0" err="1"/>
              <a:t>pct_change</a:t>
            </a:r>
            <a:r>
              <a:rPr lang="en-US" sz="1600" dirty="0"/>
              <a:t>()) </a:t>
            </a:r>
          </a:p>
          <a:p>
            <a:r>
              <a:rPr lang="en-US" sz="1600" dirty="0" err="1"/>
              <a:t>plt.figure</a:t>
            </a:r>
            <a:r>
              <a:rPr lang="en-US" sz="1600" dirty="0"/>
              <a:t>(</a:t>
            </a:r>
            <a:r>
              <a:rPr lang="en-US" sz="1600" dirty="0" err="1"/>
              <a:t>figsize</a:t>
            </a:r>
            <a:r>
              <a:rPr lang="en-US" sz="1600" dirty="0"/>
              <a:t>=(8,6))</a:t>
            </a:r>
          </a:p>
          <a:p>
            <a:r>
              <a:rPr lang="en-US" sz="1600" dirty="0" err="1"/>
              <a:t>plt.style.use</a:t>
            </a:r>
            <a:r>
              <a:rPr lang="en-US" sz="1600" dirty="0"/>
              <a:t>('</a:t>
            </a:r>
            <a:r>
              <a:rPr lang="en-US" sz="1600" dirty="0" err="1"/>
              <a:t>ggplot</a:t>
            </a:r>
            <a:r>
              <a:rPr lang="en-US" sz="1600" dirty="0"/>
              <a:t>')</a:t>
            </a:r>
          </a:p>
          <a:p>
            <a:r>
              <a:rPr lang="en-US" sz="1600" dirty="0" err="1"/>
              <a:t>HSBC_return</a:t>
            </a:r>
            <a:r>
              <a:rPr lang="en-US" sz="1600" dirty="0"/>
              <a:t>['HSBC Returns'].</a:t>
            </a:r>
            <a:r>
              <a:rPr lang="en-US" sz="1600" dirty="0" err="1"/>
              <a:t>plot.kde</a:t>
            </a:r>
            <a:r>
              <a:rPr lang="en-US" sz="1600" dirty="0"/>
              <a:t>(c='g')</a:t>
            </a:r>
          </a:p>
          <a:p>
            <a:r>
              <a:rPr lang="en-US" sz="1600" dirty="0" err="1"/>
              <a:t>HSI_return</a:t>
            </a:r>
            <a:r>
              <a:rPr lang="en-US" sz="1600" dirty="0"/>
              <a:t>['HSI Returns'].</a:t>
            </a:r>
            <a:r>
              <a:rPr lang="en-US" sz="1600" dirty="0" err="1"/>
              <a:t>plot.kde</a:t>
            </a:r>
            <a:r>
              <a:rPr lang="en-US" sz="1600" dirty="0"/>
              <a:t>(c=‘r')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BB53D-A3CE-422A-BF57-88EAD644CA72}"/>
              </a:ext>
            </a:extLst>
          </p:cNvPr>
          <p:cNvSpPr txBox="1"/>
          <p:nvPr/>
        </p:nvSpPr>
        <p:spPr>
          <a:xfrm>
            <a:off x="4927600" y="4789371"/>
            <a:ext cx="6788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We visualised the HSBC and HSI daily returns distribution using the </a:t>
            </a:r>
            <a:r>
              <a:rPr lang="en-GB" i="1" dirty="0"/>
              <a:t>pandas kernel density estimate plot</a:t>
            </a:r>
            <a:r>
              <a:rPr lang="en-GB" dirty="0"/>
              <a:t>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As shown above, they have very similar distributions and they both seem to follow a normal distribution.</a:t>
            </a:r>
          </a:p>
          <a:p>
            <a:pPr algn="just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8" t="45901" r="45763" b="6104"/>
          <a:stretch/>
        </p:blipFill>
        <p:spPr bwMode="auto">
          <a:xfrm>
            <a:off x="5987548" y="1029903"/>
            <a:ext cx="4668254" cy="329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3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65DAC-2BFA-4D33-A31B-38CA78C5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CUMULATIVE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0103B-7440-464A-94C6-D0DFB0EF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035427" cy="3159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/>
              <a:t>Python Code</a:t>
            </a:r>
          </a:p>
          <a:p>
            <a:r>
              <a:rPr lang="en-GB" sz="1600" dirty="0" err="1"/>
              <a:t>plt.figure</a:t>
            </a:r>
            <a:r>
              <a:rPr lang="en-GB" sz="1600" dirty="0"/>
              <a:t>(</a:t>
            </a:r>
            <a:r>
              <a:rPr lang="en-GB" sz="1600" dirty="0" err="1"/>
              <a:t>figsize</a:t>
            </a:r>
            <a:r>
              <a:rPr lang="en-GB" sz="1600" dirty="0"/>
              <a:t>=(12,6))</a:t>
            </a:r>
          </a:p>
          <a:p>
            <a:r>
              <a:rPr lang="en-GB" sz="1600" dirty="0" err="1"/>
              <a:t>plt.style.use</a:t>
            </a:r>
            <a:r>
              <a:rPr lang="en-GB" sz="1600" dirty="0"/>
              <a:t>('</a:t>
            </a:r>
            <a:r>
              <a:rPr lang="en-GB" sz="1600" dirty="0" err="1"/>
              <a:t>ggplot</a:t>
            </a:r>
            <a:r>
              <a:rPr lang="en-GB" sz="1600" dirty="0"/>
              <a:t>')</a:t>
            </a:r>
          </a:p>
          <a:p>
            <a:r>
              <a:rPr lang="en-GB" sz="1600" dirty="0" err="1"/>
              <a:t>HSBC_cum_return</a:t>
            </a:r>
            <a:r>
              <a:rPr lang="en-GB" sz="1600" dirty="0"/>
              <a:t>['HSBC Cumulative Returns'].plot(</a:t>
            </a:r>
            <a:r>
              <a:rPr lang="en-US" sz="1600" dirty="0"/>
              <a:t>c='g'</a:t>
            </a:r>
            <a:r>
              <a:rPr lang="en-GB" sz="1600" dirty="0"/>
              <a:t>)</a:t>
            </a:r>
          </a:p>
          <a:p>
            <a:r>
              <a:rPr lang="en-GB" sz="1600" dirty="0" err="1"/>
              <a:t>HSI_cum_return</a:t>
            </a:r>
            <a:r>
              <a:rPr lang="en-GB" sz="1600" dirty="0"/>
              <a:t>['HSI Cumulative Returns'].plot(</a:t>
            </a:r>
            <a:r>
              <a:rPr lang="en-US" sz="1600" dirty="0"/>
              <a:t>c=‘r'</a:t>
            </a:r>
            <a:r>
              <a:rPr lang="en-GB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614EC-0F9D-44AB-9342-E77771252F44}"/>
              </a:ext>
            </a:extLst>
          </p:cNvPr>
          <p:cNvSpPr txBox="1"/>
          <p:nvPr/>
        </p:nvSpPr>
        <p:spPr>
          <a:xfrm>
            <a:off x="4795781" y="4473728"/>
            <a:ext cx="678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We visualised the HSBC and HSI cumulative returns distribution using the </a:t>
            </a:r>
            <a:r>
              <a:rPr lang="en-GB" i="1" dirty="0"/>
              <a:t>pandas line plot</a:t>
            </a:r>
            <a:r>
              <a:rPr lang="en-GB" dirty="0"/>
              <a:t>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 general, the HSBC and HSI seem to follow similar upward and downward trends, with the HSI having higher cumulative returns.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1" t="42807" r="28474" b="7930"/>
          <a:stretch/>
        </p:blipFill>
        <p:spPr bwMode="auto">
          <a:xfrm>
            <a:off x="4769245" y="952500"/>
            <a:ext cx="6814686" cy="337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9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765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FIN 7830 GROUP 2 PROJECT PRESENTATION</vt:lpstr>
      <vt:lpstr>GROUP MEMBERS</vt:lpstr>
      <vt:lpstr>TABLE OF CONTENT</vt:lpstr>
      <vt:lpstr>PowerPoint Presentation</vt:lpstr>
      <vt:lpstr>HSBC STOCK PRICE DATA (2014 – 2018)</vt:lpstr>
      <vt:lpstr>HANG SENG INDEX DATA (2014 – 2018)</vt:lpstr>
      <vt:lpstr>PowerPoint Presentation</vt:lpstr>
      <vt:lpstr>DAILY RETURNS DISTRIBUTION</vt:lpstr>
      <vt:lpstr>CUMULATIVE RETURNS</vt:lpstr>
      <vt:lpstr>PERFORMANCE STATISTICS</vt:lpstr>
      <vt:lpstr>PowerPoint Presentation</vt:lpstr>
      <vt:lpstr>INITIALIZATION</vt:lpstr>
      <vt:lpstr>OPTIMIZATION</vt:lpstr>
      <vt:lpstr>COMPARISON</vt:lpstr>
      <vt:lpstr>PowerPoint Presentation</vt:lpstr>
      <vt:lpstr>OUT-OF-SAMPLE TEST (2005 – 2009)</vt:lpstr>
      <vt:lpstr>TEST RESULT</vt:lpstr>
      <vt:lpstr>PowerPoint Presentation</vt:lpstr>
      <vt:lpstr>PERFORMANCE TERMS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 7830 GROUP 2 PROJECT PRESENTATION</dc:title>
  <dc:creator>Nnamdi Olisaeloka</dc:creator>
  <cp:lastModifiedBy>Nnamdi Olisaeloka</cp:lastModifiedBy>
  <cp:revision>30</cp:revision>
  <dcterms:created xsi:type="dcterms:W3CDTF">2019-11-28T04:42:56Z</dcterms:created>
  <dcterms:modified xsi:type="dcterms:W3CDTF">2019-12-02T13:38:50Z</dcterms:modified>
</cp:coreProperties>
</file>