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0221-51C6-46EF-B33C-C610B0D8187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D592-3D0A-4366-8E25-036228259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772400" cy="13144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534400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ANDROID DEVELOPMENT</a:t>
            </a:r>
            <a:endParaRPr lang="en-US" sz="44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FIRSTLY, WE NEED TO UNDERSTAND WHAT ANDROID MEANS?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 (OS)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 from the basic knowledge we got from what android means, let’s apply that…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0960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Android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And we achieve that using the following tools…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ndroid im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198"/>
            <a:ext cx="9144000" cy="5257801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Native-app-dev-tool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0693" y="2133600"/>
            <a:ext cx="9002614" cy="2593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LET’S HEAD TO ANDROID STUDIO.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57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</vt:lpstr>
      <vt:lpstr>FIRSTLY, WE NEED TO UNDERSTAND WHAT ANDROID MEANS?</vt:lpstr>
      <vt:lpstr>So from the basic knowledge we got from what android means, let’s apply that… </vt:lpstr>
      <vt:lpstr>And we achieve that using the following tools…</vt:lpstr>
      <vt:lpstr>Slide 5</vt:lpstr>
      <vt:lpstr>SO LET’S HEAD TO ANDROID STUDIO.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Nnamdi6000</dc:creator>
  <cp:lastModifiedBy>Nnamdi6000</cp:lastModifiedBy>
  <cp:revision>26</cp:revision>
  <dcterms:created xsi:type="dcterms:W3CDTF">2022-09-23T11:00:44Z</dcterms:created>
  <dcterms:modified xsi:type="dcterms:W3CDTF">2022-09-25T20:33:30Z</dcterms:modified>
</cp:coreProperties>
</file>