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rirai Gora" userId="0edcd175b0e46781" providerId="LiveId" clId="{DB994596-F63B-4184-A9C5-0532006F2DCF}"/>
    <pc:docChg chg="custSel modSld">
      <pc:chgData name="Farirai Gora" userId="0edcd175b0e46781" providerId="LiveId" clId="{DB994596-F63B-4184-A9C5-0532006F2DCF}" dt="2025-03-22T15:31:33.566" v="44" actId="1076"/>
      <pc:docMkLst>
        <pc:docMk/>
      </pc:docMkLst>
      <pc:sldChg chg="addSp delSp modSp mod">
        <pc:chgData name="Farirai Gora" userId="0edcd175b0e46781" providerId="LiveId" clId="{DB994596-F63B-4184-A9C5-0532006F2DCF}" dt="2025-03-22T15:31:33.566" v="44" actId="1076"/>
        <pc:sldMkLst>
          <pc:docMk/>
          <pc:sldMk cId="2352327608" sldId="256"/>
        </pc:sldMkLst>
        <pc:spChg chg="mod">
          <ac:chgData name="Farirai Gora" userId="0edcd175b0e46781" providerId="LiveId" clId="{DB994596-F63B-4184-A9C5-0532006F2DCF}" dt="2025-03-22T15:31:29.707" v="43" actId="1076"/>
          <ac:spMkLst>
            <pc:docMk/>
            <pc:sldMk cId="2352327608" sldId="256"/>
            <ac:spMk id="2" creationId="{906DCE46-7ECC-4747-BAAE-06811C927AAA}"/>
          </ac:spMkLst>
        </pc:spChg>
        <pc:spChg chg="add mod">
          <ac:chgData name="Farirai Gora" userId="0edcd175b0e46781" providerId="LiveId" clId="{DB994596-F63B-4184-A9C5-0532006F2DCF}" dt="2025-03-22T15:31:33.566" v="44" actId="1076"/>
          <ac:spMkLst>
            <pc:docMk/>
            <pc:sldMk cId="2352327608" sldId="256"/>
            <ac:spMk id="7" creationId="{82503C2E-D36A-4C13-8CEE-F49715A97F2D}"/>
          </ac:spMkLst>
        </pc:spChg>
        <pc:picChg chg="add mod">
          <ac:chgData name="Farirai Gora" userId="0edcd175b0e46781" providerId="LiveId" clId="{DB994596-F63B-4184-A9C5-0532006F2DCF}" dt="2025-03-22T15:30:26.606" v="23" actId="14100"/>
          <ac:picMkLst>
            <pc:docMk/>
            <pc:sldMk cId="2352327608" sldId="256"/>
            <ac:picMk id="4" creationId="{011AEB8F-4C64-4C01-ABB8-E282E5A83EEA}"/>
          </ac:picMkLst>
        </pc:picChg>
        <pc:picChg chg="del">
          <ac:chgData name="Farirai Gora" userId="0edcd175b0e46781" providerId="LiveId" clId="{DB994596-F63B-4184-A9C5-0532006F2DCF}" dt="2025-03-22T15:29:11.081" v="0" actId="478"/>
          <ac:picMkLst>
            <pc:docMk/>
            <pc:sldMk cId="2352327608" sldId="256"/>
            <ac:picMk id="5" creationId="{1D15DF4A-F702-4584-8A3A-2C2F3312163E}"/>
          </ac:picMkLst>
        </pc:picChg>
        <pc:picChg chg="mod">
          <ac:chgData name="Farirai Gora" userId="0edcd175b0e46781" providerId="LiveId" clId="{DB994596-F63B-4184-A9C5-0532006F2DCF}" dt="2025-03-22T15:31:11.058" v="40" actId="1076"/>
          <ac:picMkLst>
            <pc:docMk/>
            <pc:sldMk cId="2352327608" sldId="256"/>
            <ac:picMk id="9" creationId="{4F1D13C6-ABEB-4BED-9AE0-03759006552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E63A-E89A-4CA5-B793-E888D55B5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6C2570-CA21-4410-B8B3-DA9A85691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F531A-5F99-432E-8107-A2FE0C28B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2F8-4E53-42D1-A349-9D843DB3464A}" type="datetimeFigureOut">
              <a:rPr lang="en-GB" smtClean="0"/>
              <a:t>22/03/2025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CCEE5-54DA-4187-8E34-C853A48E6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6D3D1-B7B2-40CB-8421-0A517E154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A965-7F66-43A6-9E77-DEAD63F1A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79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5FB7E-9EEE-440D-B378-92743262F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9E6737-63B1-453E-9C28-AED4E032B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228FC-1B6F-4CB8-B87F-5C78A16EE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2F8-4E53-42D1-A349-9D843DB3464A}" type="datetimeFigureOut">
              <a:rPr lang="en-GB" smtClean="0"/>
              <a:t>22/03/2025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DFA9E-AD1F-4F33-8BD7-1B24DB2C9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99640-FA97-451A-A394-DC4208774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A965-7F66-43A6-9E77-DEAD63F1A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10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00B4CA-222D-4D6A-8B7C-511F0AD994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9BB85C-C3FE-42CB-B9B1-1741EF0FB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A114B-1B4A-4928-AD5F-FC5009FA8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2F8-4E53-42D1-A349-9D843DB3464A}" type="datetimeFigureOut">
              <a:rPr lang="en-GB" smtClean="0"/>
              <a:t>22/03/2025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1E62E-58AA-4439-AE88-38155C8EF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14A25-C762-4DAC-87BD-FDC797746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A965-7F66-43A6-9E77-DEAD63F1A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545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37465-7099-47DB-AD8E-30653DF5E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1AFDB-6D35-4C35-8CDF-B95274DF8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88A66-6B5D-439E-9A9C-5474ED3E4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2F8-4E53-42D1-A349-9D843DB3464A}" type="datetimeFigureOut">
              <a:rPr lang="en-GB" smtClean="0"/>
              <a:t>22/03/2025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FCCB7-FCA8-4F16-9F1F-C0EFC166A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1A0EA-7C8C-4C7A-B9CD-8717AECD2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A965-7F66-43A6-9E77-DEAD63F1A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960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EFF6D-FE55-493F-8C67-B604BFEA3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8E06A-0B4A-40E3-8C8E-E285A468D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A30BB-A045-4BB9-B748-552842C45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2F8-4E53-42D1-A349-9D843DB3464A}" type="datetimeFigureOut">
              <a:rPr lang="en-GB" smtClean="0"/>
              <a:t>22/03/2025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81516-4D8D-470B-80AC-2FD22789A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0CE6C-2242-4CC4-9EA9-3CF5CB886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A965-7F66-43A6-9E77-DEAD63F1A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277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4EAFC-BDA6-494A-ADFA-ED925D05E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3927A-6B28-499A-8A98-C27AEBB4B4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01A03-52C8-46B2-84A9-2FC80B6D9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5E52D-0E7D-462C-BA48-407B89957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2F8-4E53-42D1-A349-9D843DB3464A}" type="datetimeFigureOut">
              <a:rPr lang="en-GB" smtClean="0"/>
              <a:t>22/03/2025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1F0BC-662D-49B6-803F-EE62C38FC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44FA4-3B7E-49A0-B0B2-BBF221E35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A965-7F66-43A6-9E77-DEAD63F1A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84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AE67-EAEA-4FC1-958F-3E3036235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3847D-BECD-46FE-9208-F6CA524BB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560FA0-892E-4869-8FD6-18FEE4BB8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86D34F-E35B-47F9-B98A-B0B2EC2FD2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58D922-503D-4A73-AA01-FC4A3148CE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7FB7BD-ABD9-4405-B9B5-5144B8BEE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2F8-4E53-42D1-A349-9D843DB3464A}" type="datetimeFigureOut">
              <a:rPr lang="en-GB" smtClean="0"/>
              <a:t>22/03/2025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B1E6A5-2CA4-411F-9A83-8E447DD51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297346-2072-496F-9A90-09A3E2737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A965-7F66-43A6-9E77-DEAD63F1A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84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5832C-A89A-474C-B25B-D876249A0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66DB3-1D33-43F3-B877-81C530FA7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2F8-4E53-42D1-A349-9D843DB3464A}" type="datetimeFigureOut">
              <a:rPr lang="en-GB" smtClean="0"/>
              <a:t>22/03/2025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AFD9C6-094C-4E24-9448-737898F59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E8D853-4DD2-48CF-8693-029D580C4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A965-7F66-43A6-9E77-DEAD63F1A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521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33B94B-E7E3-43F0-A6D3-F3017EAFA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2F8-4E53-42D1-A349-9D843DB3464A}" type="datetimeFigureOut">
              <a:rPr lang="en-GB" smtClean="0"/>
              <a:t>22/03/2025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5B7620-1488-48AB-B8BB-D282F32A9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6C72E-9F73-4108-B92C-C63080DA5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A965-7F66-43A6-9E77-DEAD63F1A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435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647B4-8C0D-445E-AF6B-21C80701F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D424E-1DC9-4024-8CE4-4A50B2A97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76BBD2-7D87-4094-B5D7-157AF271D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79F1B-C06C-4850-8625-3E1010695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2F8-4E53-42D1-A349-9D843DB3464A}" type="datetimeFigureOut">
              <a:rPr lang="en-GB" smtClean="0"/>
              <a:t>22/03/2025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2805DF-E620-489B-9684-5F2178FFE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13AC2C-CC23-43D9-9B3A-7AABA9CA4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A965-7F66-43A6-9E77-DEAD63F1A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149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2730F-B63D-49C9-9EBD-D969F3FF3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9157E3-AAF0-42C3-B45A-CAC730893D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65A31E-2967-4DF4-959E-3C40F78B6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DEF26-8A01-4771-A7D4-D8AE7305B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2F8-4E53-42D1-A349-9D843DB3464A}" type="datetimeFigureOut">
              <a:rPr lang="en-GB" smtClean="0"/>
              <a:t>22/03/2025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3CE7E-733D-4879-A8E1-AF91B7C6F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396D4A-01D0-4413-B68F-CB3242699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A965-7F66-43A6-9E77-DEAD63F1A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026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F37DDD-FEE1-4D56-B04F-46767BFAA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408A0-9AF8-4D61-A5FA-BFC951733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B7166-CB62-43D2-AAB0-C190A182E3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772F8-4E53-42D1-A349-9D843DB3464A}" type="datetimeFigureOut">
              <a:rPr lang="en-GB" smtClean="0"/>
              <a:t>22/03/2025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C697A-EAAD-4E6A-8308-532CF6602E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69CED-034C-4CF4-8AD1-DE9AF3FAB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4A965-7F66-43A6-9E77-DEAD63F1A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567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DCE46-7ECC-4747-BAAE-06811C927A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962" y="632061"/>
            <a:ext cx="4851133" cy="2498289"/>
          </a:xfrm>
        </p:spPr>
        <p:txBody>
          <a:bodyPr>
            <a:noAutofit/>
          </a:bodyPr>
          <a:lstStyle/>
          <a:p>
            <a:pPr algn="l"/>
            <a:r>
              <a:rPr lang="en-GB" sz="4400" b="1" dirty="0">
                <a:solidFill>
                  <a:schemeClr val="bg1"/>
                </a:solidFill>
              </a:rPr>
              <a:t>Implementing Reproductive &amp; Fertility health guide across locations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1D13C6-ABEB-4BED-9AE0-03759006552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88" y="4967116"/>
            <a:ext cx="1883715" cy="9625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11AEB8F-4C64-4C01-ABB8-E282E5A83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242" y="0"/>
            <a:ext cx="7019757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2503C2E-D36A-4C13-8CEE-F49715A97F2D}"/>
              </a:ext>
            </a:extLst>
          </p:cNvPr>
          <p:cNvSpPr txBox="1">
            <a:spLocks/>
          </p:cNvSpPr>
          <p:nvPr/>
        </p:nvSpPr>
        <p:spPr>
          <a:xfrm>
            <a:off x="1244867" y="3604662"/>
            <a:ext cx="4851133" cy="7293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400" b="1" dirty="0">
                <a:solidFill>
                  <a:schemeClr val="bg1"/>
                </a:solidFill>
              </a:rPr>
              <a:t>- Africa</a:t>
            </a:r>
          </a:p>
        </p:txBody>
      </p:sp>
    </p:spTree>
    <p:extLst>
      <p:ext uri="{BB962C8B-B14F-4D97-AF65-F5344CB8AC3E}">
        <p14:creationId xmlns:p14="http://schemas.microsoft.com/office/powerpoint/2010/main" val="2352327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3098</TotalTime>
  <Words>10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Implementing Reproductive &amp; Fertility health guide across locations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Reproductive &amp; Fertility health guide across locations</dc:title>
  <dc:creator>Farirai Gora</dc:creator>
  <cp:lastModifiedBy>Farirai Gora</cp:lastModifiedBy>
  <cp:revision>2</cp:revision>
  <dcterms:created xsi:type="dcterms:W3CDTF">2025-03-16T18:25:41Z</dcterms:created>
  <dcterms:modified xsi:type="dcterms:W3CDTF">2025-03-24T18:48:18Z</dcterms:modified>
</cp:coreProperties>
</file>