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E63A-E89A-4CA5-B793-E888D55B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2570-CA21-4410-B8B3-DA9A8569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31A-5F99-432E-8107-A2FE0C28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CEE5-54DA-4187-8E34-C853A48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3D1-B7B2-40CB-8421-0A517E15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FB7E-9EEE-440D-B378-9274326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6737-63B1-453E-9C28-AED4E032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28FC-1B6F-4CB8-B87F-5C78A16E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FA9E-AD1F-4F33-8BD7-1B24DB2C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9640-FA97-451A-A394-DC42087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B4CA-222D-4D6A-8B7C-511F0AD99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B85C-C3FE-42CB-B9B1-1741EF0F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114B-1B4A-4928-AD5F-FC5009FA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E62E-58AA-4439-AE88-38155C8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4A25-C762-4DAC-87BD-FDC79774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465-7099-47DB-AD8E-30653DF5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AFDB-6D35-4C35-8CDF-B95274DF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8A66-6B5D-439E-9A9C-5474ED3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CCB7-FCA8-4F16-9F1F-C0EFC166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A0EA-7C8C-4C7A-B9CD-8717AEC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FF6D-FE55-493F-8C67-B604BFEA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E06A-0B4A-40E3-8C8E-E285A468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30BB-A045-4BB9-B748-552842C4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1516-4D8D-470B-80AC-2FD2278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CE6C-2242-4CC4-9EA9-3CF5CB8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AFC-BDA6-494A-ADFA-ED925D05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927A-6B28-499A-8A98-C27AEBB4B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1A03-52C8-46B2-84A9-2FC80B6D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5E52D-0E7D-462C-BA48-407B899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0BC-662D-49B6-803F-EE62C38F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4FA4-3B7E-49A0-B0B2-BBF221E3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AE67-EAEA-4FC1-958F-3E303623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847D-BECD-46FE-9208-F6CA524B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0FA0-892E-4869-8FD6-18FEE4BB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D34F-E35B-47F9-B98A-B0B2EC2FD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D922-503D-4A73-AA01-FC4A314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FB7BD-ABD9-4405-B9B5-5144B8B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E6A5-2CA4-411F-9A83-8E447DD5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97346-2072-496F-9A90-09A3E273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32C-A89A-474C-B25B-D876249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66DB3-1D33-43F3-B877-81C530FA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D9C6-094C-4E24-9448-737898F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D853-4DD2-48CF-8693-029D580C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3B94B-E7E3-43F0-A6D3-F3017EAF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B7620-1488-48AB-B8BB-D282F32A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72E-9F73-4108-B92C-C63080DA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7B4-8C0D-445E-AF6B-21C80701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424E-1DC9-4024-8CE4-4A50B2A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BBD2-7D87-4094-B5D7-157AF271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9F1B-C06C-4850-8625-3E101069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05DF-E620-489B-9684-5F2178FF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AC2C-CC23-43D9-9B3A-7AABA9CA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4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30F-B63D-49C9-9EBD-D969F3FF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57E3-AAF0-42C3-B45A-CAC73089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31E-2967-4DF4-959E-3C40F78B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EF26-8A01-4771-A7D4-D8AE7305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CE7E-733D-4879-A8E1-AF91B7C6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6D4A-01D0-4413-B68F-CB324269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37DDD-FEE1-4D56-B04F-46767BF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08A0-9AF8-4D61-A5FA-BFC95173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166-CB62-43D2-AAB0-C190A182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97A-EAAD-4E6A-8308-532CF660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9CED-034C-4CF4-8AD1-DE9AF3FAB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CE46-7ECC-4747-BAAE-06811C92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59" y="264161"/>
            <a:ext cx="9144000" cy="143256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Implementing Reproductive &amp; Fertility health guide across locations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5DF4A-F702-4584-8A3A-2C2F3312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2032001"/>
            <a:ext cx="9316719" cy="4825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D13C6-ABEB-4BED-9AE0-03759006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99" y="5119357"/>
            <a:ext cx="1883715" cy="9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Implementing Reproductive &amp; Fertility health guide across locations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Reproductive &amp; Fertility health guide across locations</dc:title>
  <dc:creator>Farirai Gora</dc:creator>
  <cp:lastModifiedBy>Farirai Gora</cp:lastModifiedBy>
  <cp:revision>1</cp:revision>
  <dcterms:created xsi:type="dcterms:W3CDTF">2025-03-16T18:25:41Z</dcterms:created>
  <dcterms:modified xsi:type="dcterms:W3CDTF">2025-03-22T15:28:07Z</dcterms:modified>
</cp:coreProperties>
</file>