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369A-5E06-4D78-8030-B1721BF38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4D8FD-49C6-41B8-BB56-296F072D0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7104-E084-4348-BEFE-B827C537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D928-403F-4E10-B022-392372EC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954F-4741-4431-9933-80585C3B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BB09-99BD-4B73-ABD7-436F92EF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9EF0C-1923-4BE0-8483-E313A311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BFC4-6157-4ED6-A68F-C0F88D39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77267-49B6-4788-98AE-37E7795B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BBEB-0374-4F07-90E1-33D8FBA6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08337-5B2E-4E55-8EA1-052EF5DE8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DB45F-C390-4FB7-8EB6-9EBAC05C2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D588-3BC8-4107-AB8B-C8B4992C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B7B6-70B7-455D-ADD3-AB912371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7E66-1945-4757-8B45-D63D2C0D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5FB1-776D-4332-BD98-B1F7AD5D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E6DA-A64C-4063-B33C-107E591D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FE9E-0393-4181-9D00-B01C8F5B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78EA-082C-438B-A1D9-967F47D1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ACCF-EA79-43C0-80E2-A6B177A6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A290-9A90-40F7-BD07-FA3D3B92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C59F-D047-4E29-BE4A-C26624F7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6ABD-9299-4F93-8C49-6DB2A6A4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49EE-4F06-4B41-9977-05F8A297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48F7-16B0-4F80-8951-29B7465E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C619-BE40-43DA-B162-03719434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53FF-288D-4235-81A1-71F8A7631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B6AF1-A0F6-43DB-BCAE-8AF672EB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86A46-4614-448D-8164-7F902F69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B596F-21AA-4A04-AA26-0C18501F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EE1BE-0416-4265-BD5F-70BAC222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0884-12AA-4C89-B960-83CB320C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526F1-2F57-4E06-B80E-FA73911A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B14D2-F5FF-4A91-8DC3-20E2EC27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99867-2E11-427A-8A65-5BAE3EF83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5B115-EA94-4F44-A263-8D13B0E71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0C21C-AEE2-4C8C-8448-B093138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5D855-06C8-476D-A6C0-ECD50FBE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E0339-75AC-4595-A95E-879834EF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62AA-7DA7-4B9C-BE02-34877A79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A9B76-A55E-439C-BC9E-178C779D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EC661-9A3E-467A-BE59-9E0B78F8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4ADC8-AF68-4B00-AF66-830AA4E8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2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48CDF-E728-4339-AD50-79F092A4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F7A7F-1CA4-43F4-8977-EE767C53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1839D-C0D9-49CE-BF8E-5AB53F53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E2C3-AA70-443F-9897-806FCB21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F8C2-114A-4985-9872-D310FB9F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8600E-644C-436E-A9DE-3BF761DB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CEADA-13E9-4BD0-9BCE-EAF319DE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0C4D-65E1-488E-94BB-B52BCBDF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823B-3AF7-4379-BDBA-3BC9BE14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F1F2-FEE6-433F-B9BC-21E78D65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5957D-A010-47EF-A728-E448ABDF3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5FC4-056C-49F9-9650-8CCF6B0B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8DBD3-8630-435F-9529-E62BAC45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ECFF-0E42-403E-AE36-527D77D8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62B58-8BDF-4B6D-98A0-015BA46C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5DCAA-16EB-41F3-A606-BF033B89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3D265-0AA9-42EE-8D0D-572E6C72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B375B-8516-4BA4-8F53-85CABFA3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EACE-C009-4CA4-8586-922406673AAE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FC1B-65C1-4F63-9931-044D8732C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111E-75C0-4B4B-BF0F-9F02A508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C942-165D-41BC-A68A-5E6BAE4F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A1A9-BE53-416E-A313-8EC86BD35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608F2-269A-4BF7-9498-372048A26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Alex Smith, </a:t>
            </a:r>
            <a:r>
              <a:rPr lang="en-US" dirty="0" err="1"/>
              <a:t>Guntram</a:t>
            </a:r>
            <a:r>
              <a:rPr lang="en-US" dirty="0"/>
              <a:t> </a:t>
            </a:r>
            <a:r>
              <a:rPr lang="en-US" dirty="0" err="1"/>
              <a:t>Weissenberger</a:t>
            </a:r>
            <a:r>
              <a:rPr lang="en-US" dirty="0"/>
              <a:t>, Brandon Rubio, Richard Chin</a:t>
            </a:r>
          </a:p>
          <a:p>
            <a:r>
              <a:rPr lang="en-US" dirty="0"/>
              <a:t>ECE 315 Digital Design</a:t>
            </a:r>
          </a:p>
          <a:p>
            <a:r>
              <a:rPr lang="en-US" dirty="0"/>
              <a:t>Zeinab </a:t>
            </a:r>
            <a:r>
              <a:rPr lang="en-US" dirty="0" err="1"/>
              <a:t>Ramezani</a:t>
            </a:r>
            <a:r>
              <a:rPr lang="en-US" dirty="0"/>
              <a:t>, TA</a:t>
            </a:r>
          </a:p>
          <a:p>
            <a:r>
              <a:rPr lang="en-US" dirty="0"/>
              <a:t>University of Miami</a:t>
            </a:r>
          </a:p>
          <a:p>
            <a:r>
              <a:rPr lang="en-US" dirty="0"/>
              <a:t>4/18/22</a:t>
            </a:r>
          </a:p>
        </p:txBody>
      </p:sp>
    </p:spTree>
    <p:extLst>
      <p:ext uri="{BB962C8B-B14F-4D97-AF65-F5344CB8AC3E}">
        <p14:creationId xmlns:p14="http://schemas.microsoft.com/office/powerpoint/2010/main" val="191719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3F5F-AB1E-4995-A5D4-4D06CC9A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00E5-01D6-47A5-A714-04C572E1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dirty="0">
                <a:effectLst/>
              </a:rPr>
              <a:t>Design a calculator which can perform addition, subtraction, and multiplication with both positive and negative numbers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Ability to input values between -15 to 15 (4bits) and display results up to 225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dirty="0">
                <a:effectLst/>
              </a:rPr>
              <a:t>Ability to display input and output in deci</a:t>
            </a:r>
            <a:r>
              <a:rPr lang="en-US" dirty="0"/>
              <a:t>mal on 7 segment display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655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9B06F-5B54-4816-9FB0-4B8BBAE09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8360B-2B88-4890-BB81-A5BC745D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5-bit Adder</a:t>
            </a:r>
          </a:p>
        </p:txBody>
      </p:sp>
    </p:spTree>
    <p:extLst>
      <p:ext uri="{BB962C8B-B14F-4D97-AF65-F5344CB8AC3E}">
        <p14:creationId xmlns:p14="http://schemas.microsoft.com/office/powerpoint/2010/main" val="423507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75BF5-B0DA-49AD-9944-B2A081B7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61579"/>
            <a:ext cx="12192000" cy="70195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EA3BE-3BD7-44D4-AFA6-BD714B86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87219"/>
            <a:ext cx="10515600" cy="1325563"/>
          </a:xfrm>
        </p:spPr>
        <p:txBody>
          <a:bodyPr/>
          <a:lstStyle/>
          <a:p>
            <a:r>
              <a:rPr lang="en-US" dirty="0"/>
              <a:t>5-bit Adder/Subtracter</a:t>
            </a:r>
          </a:p>
        </p:txBody>
      </p:sp>
    </p:spTree>
    <p:extLst>
      <p:ext uri="{BB962C8B-B14F-4D97-AF65-F5344CB8AC3E}">
        <p14:creationId xmlns:p14="http://schemas.microsoft.com/office/powerpoint/2010/main" val="259999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DDDE2-179F-4E85-B394-D6254BB9C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402" y="9160"/>
            <a:ext cx="12219402" cy="68488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52760-A2D5-4067-9CD5-4F89A1C2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225" y="123078"/>
            <a:ext cx="6387352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5-bit Adder/Subtracter </a:t>
            </a:r>
          </a:p>
        </p:txBody>
      </p:sp>
    </p:spTree>
    <p:extLst>
      <p:ext uri="{BB962C8B-B14F-4D97-AF65-F5344CB8AC3E}">
        <p14:creationId xmlns:p14="http://schemas.microsoft.com/office/powerpoint/2010/main" val="342536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2AF66-73A1-4C8A-B02F-F8C3D096F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7" y="0"/>
            <a:ext cx="1217903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E7D32-13D9-4168-ACD6-84FF366A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471" y="69290"/>
            <a:ext cx="4621305" cy="10333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4-bit Multiplier</a:t>
            </a:r>
          </a:p>
        </p:txBody>
      </p:sp>
    </p:spTree>
    <p:extLst>
      <p:ext uri="{BB962C8B-B14F-4D97-AF65-F5344CB8AC3E}">
        <p14:creationId xmlns:p14="http://schemas.microsoft.com/office/powerpoint/2010/main" val="259173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738D3-8480-4600-945B-C9BD52C77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6" y="0"/>
            <a:ext cx="1218434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1752E-C524-4074-AFF4-DF52DC75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29" y="5098490"/>
            <a:ext cx="4917141" cy="1325563"/>
          </a:xfrm>
        </p:spPr>
        <p:txBody>
          <a:bodyPr/>
          <a:lstStyle/>
          <a:p>
            <a:pPr algn="ctr"/>
            <a:r>
              <a:rPr lang="en-US" dirty="0"/>
              <a:t>BCD for 0-225</a:t>
            </a:r>
          </a:p>
        </p:txBody>
      </p:sp>
    </p:spTree>
    <p:extLst>
      <p:ext uri="{BB962C8B-B14F-4D97-AF65-F5344CB8AC3E}">
        <p14:creationId xmlns:p14="http://schemas.microsoft.com/office/powerpoint/2010/main" val="165075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664EE-C325-4F4B-8099-F2A3A5DB3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99" y="0"/>
            <a:ext cx="1220699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3EC23-DDC2-4A5A-8834-AE84145D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41" y="78255"/>
            <a:ext cx="8682318" cy="6209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Final Calculator to Seven Segment Display</a:t>
            </a:r>
          </a:p>
        </p:txBody>
      </p:sp>
    </p:spTree>
    <p:extLst>
      <p:ext uri="{BB962C8B-B14F-4D97-AF65-F5344CB8AC3E}">
        <p14:creationId xmlns:p14="http://schemas.microsoft.com/office/powerpoint/2010/main" val="347850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 Calculator</vt:lpstr>
      <vt:lpstr>Overview</vt:lpstr>
      <vt:lpstr>5-bit Adder</vt:lpstr>
      <vt:lpstr>5-bit Adder/Subtracter</vt:lpstr>
      <vt:lpstr>Final 5-bit Adder/Subtracter </vt:lpstr>
      <vt:lpstr>Final 4-bit Multiplier</vt:lpstr>
      <vt:lpstr>BCD for 0-225</vt:lpstr>
      <vt:lpstr>Final Calculator to Seven Segment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Calculator</dc:title>
  <dc:creator>Brandon Rubio</dc:creator>
  <cp:lastModifiedBy>Brandon Rubio</cp:lastModifiedBy>
  <cp:revision>3</cp:revision>
  <dcterms:created xsi:type="dcterms:W3CDTF">2022-04-18T16:48:22Z</dcterms:created>
  <dcterms:modified xsi:type="dcterms:W3CDTF">2022-04-18T18:16:43Z</dcterms:modified>
</cp:coreProperties>
</file>