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7" r:id="rId2"/>
    <p:sldId id="258" r:id="rId3"/>
    <p:sldId id="284" r:id="rId4"/>
    <p:sldId id="259" r:id="rId5"/>
    <p:sldId id="265" r:id="rId6"/>
    <p:sldId id="266" r:id="rId7"/>
    <p:sldId id="271" r:id="rId8"/>
    <p:sldId id="272" r:id="rId9"/>
    <p:sldId id="270" r:id="rId10"/>
    <p:sldId id="273" r:id="rId11"/>
    <p:sldId id="274" r:id="rId12"/>
    <p:sldId id="275" r:id="rId13"/>
    <p:sldId id="276" r:id="rId14"/>
    <p:sldId id="278" r:id="rId15"/>
    <p:sldId id="279" r:id="rId16"/>
    <p:sldId id="277" r:id="rId17"/>
    <p:sldId id="281" r:id="rId18"/>
    <p:sldId id="282" r:id="rId19"/>
    <p:sldId id="285" r:id="rId20"/>
  </p:sldIdLst>
  <p:sldSz cx="9144000" cy="6858000" type="screen4x3"/>
  <p:notesSz cx="7313613" cy="9599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83" autoAdjust="0"/>
  </p:normalViewPr>
  <p:slideViewPr>
    <p:cSldViewPr>
      <p:cViewPr>
        <p:scale>
          <a:sx n="83" d="100"/>
          <a:sy n="83" d="100"/>
        </p:scale>
        <p:origin x="145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232" cy="479981"/>
          </a:xfrm>
          <a:prstGeom prst="rect">
            <a:avLst/>
          </a:prstGeom>
        </p:spPr>
        <p:txBody>
          <a:bodyPr vert="horz" lIns="96631" tIns="48314" rIns="96631" bIns="4831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2688" y="1"/>
            <a:ext cx="3169232" cy="479981"/>
          </a:xfrm>
          <a:prstGeom prst="rect">
            <a:avLst/>
          </a:prstGeom>
        </p:spPr>
        <p:txBody>
          <a:bodyPr vert="horz" lIns="96631" tIns="48314" rIns="96631" bIns="48314" rtlCol="0"/>
          <a:lstStyle>
            <a:lvl1pPr algn="r">
              <a:defRPr sz="1300"/>
            </a:lvl1pPr>
          </a:lstStyle>
          <a:p>
            <a:fld id="{673E99DC-2E63-462A-8906-1830D6BCAC60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799013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1" tIns="48314" rIns="96631" bIns="483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362" y="4559816"/>
            <a:ext cx="5850890" cy="4319826"/>
          </a:xfrm>
          <a:prstGeom prst="rect">
            <a:avLst/>
          </a:prstGeom>
        </p:spPr>
        <p:txBody>
          <a:bodyPr vert="horz" lIns="96631" tIns="48314" rIns="96631" bIns="483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7967"/>
            <a:ext cx="3169232" cy="479981"/>
          </a:xfrm>
          <a:prstGeom prst="rect">
            <a:avLst/>
          </a:prstGeom>
        </p:spPr>
        <p:txBody>
          <a:bodyPr vert="horz" lIns="96631" tIns="48314" rIns="96631" bIns="4831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2688" y="9117967"/>
            <a:ext cx="3169232" cy="479981"/>
          </a:xfrm>
          <a:prstGeom prst="rect">
            <a:avLst/>
          </a:prstGeom>
        </p:spPr>
        <p:txBody>
          <a:bodyPr vert="horz" lIns="96631" tIns="48314" rIns="96631" bIns="48314" rtlCol="0" anchor="b"/>
          <a:lstStyle>
            <a:lvl1pPr algn="r">
              <a:defRPr sz="1300"/>
            </a:lvl1pPr>
          </a:lstStyle>
          <a:p>
            <a:fld id="{DF80C73A-845D-4217-9CC6-E97CED9561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4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0C73A-845D-4217-9CC6-E97CED95618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57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0C73A-845D-4217-9CC6-E97CED95618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59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4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7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7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47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46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1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3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44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19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0.png"/><Relationship Id="rId4" Type="http://schemas.openxmlformats.org/officeDocument/2006/relationships/image" Target="../media/image28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13" Type="http://schemas.openxmlformats.org/officeDocument/2006/relationships/image" Target="../media/image190.png"/><Relationship Id="rId18" Type="http://schemas.openxmlformats.org/officeDocument/2006/relationships/image" Target="../media/image44.PNG"/><Relationship Id="rId3" Type="http://schemas.openxmlformats.org/officeDocument/2006/relationships/image" Target="../media/image310.png"/><Relationship Id="rId7" Type="http://schemas.openxmlformats.org/officeDocument/2006/relationships/image" Target="../media/image130.png"/><Relationship Id="rId12" Type="http://schemas.openxmlformats.org/officeDocument/2006/relationships/image" Target="../media/image380.png"/><Relationship Id="rId17" Type="http://schemas.openxmlformats.org/officeDocument/2006/relationships/image" Target="../media/image390.png"/><Relationship Id="rId2" Type="http://schemas.openxmlformats.org/officeDocument/2006/relationships/image" Target="../media/image300.PNG"/><Relationship Id="rId16" Type="http://schemas.openxmlformats.org/officeDocument/2006/relationships/image" Target="../media/image220.png"/><Relationship Id="rId20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370.png"/><Relationship Id="rId5" Type="http://schemas.openxmlformats.org/officeDocument/2006/relationships/image" Target="../media/image330.png"/><Relationship Id="rId15" Type="http://schemas.openxmlformats.org/officeDocument/2006/relationships/image" Target="../media/image210.png"/><Relationship Id="rId10" Type="http://schemas.openxmlformats.org/officeDocument/2006/relationships/image" Target="../media/image360.png"/><Relationship Id="rId19" Type="http://schemas.openxmlformats.org/officeDocument/2006/relationships/image" Target="../media/image400.PNG"/><Relationship Id="rId4" Type="http://schemas.openxmlformats.org/officeDocument/2006/relationships/image" Target="../media/image320.png"/><Relationship Id="rId9" Type="http://schemas.openxmlformats.org/officeDocument/2006/relationships/image" Target="../media/image350.png"/><Relationship Id="rId14" Type="http://schemas.openxmlformats.org/officeDocument/2006/relationships/image" Target="../media/image20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7.PNG"/><Relationship Id="rId18" Type="http://schemas.openxmlformats.org/officeDocument/2006/relationships/image" Target="../media/image21.png"/><Relationship Id="rId21" Type="http://schemas.openxmlformats.org/officeDocument/2006/relationships/image" Target="../media/image24.png"/><Relationship Id="rId12" Type="http://schemas.openxmlformats.org/officeDocument/2006/relationships/image" Target="../media/image1.png"/><Relationship Id="rId17" Type="http://schemas.openxmlformats.org/officeDocument/2006/relationships/image" Target="../media/image20.png"/><Relationship Id="rId2" Type="http://schemas.openxmlformats.org/officeDocument/2006/relationships/image" Target="../media/image6.png"/><Relationship Id="rId16" Type="http://schemas.openxmlformats.org/officeDocument/2006/relationships/image" Target="../media/image19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.png"/><Relationship Id="rId15" Type="http://schemas.openxmlformats.org/officeDocument/2006/relationships/image" Target="../media/image18.png"/><Relationship Id="rId10" Type="http://schemas.openxmlformats.org/officeDocument/2006/relationships/image" Target="../media/image15.png"/><Relationship Id="rId19" Type="http://schemas.openxmlformats.org/officeDocument/2006/relationships/image" Target="../media/image22.png"/><Relationship Id="rId9" Type="http://schemas.openxmlformats.org/officeDocument/2006/relationships/image" Target="../media/image14.png"/><Relationship Id="rId14" Type="http://schemas.openxmlformats.org/officeDocument/2006/relationships/image" Target="../media/image1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17.png"/><Relationship Id="rId3" Type="http://schemas.openxmlformats.org/officeDocument/2006/relationships/image" Target="../media/image80.png"/><Relationship Id="rId21" Type="http://schemas.openxmlformats.org/officeDocument/2006/relationships/image" Target="../media/image24.png"/><Relationship Id="rId12" Type="http://schemas.openxmlformats.org/officeDocument/2006/relationships/image" Target="../media/image120.PNG"/><Relationship Id="rId17" Type="http://schemas.openxmlformats.org/officeDocument/2006/relationships/image" Target="../media/image22.png"/><Relationship Id="rId2" Type="http://schemas.openxmlformats.org/officeDocument/2006/relationships/image" Target="../media/image70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0.png"/><Relationship Id="rId26" Type="http://schemas.openxmlformats.org/officeDocument/2006/relationships/image" Target="../media/image28.png"/><Relationship Id="rId3" Type="http://schemas.openxmlformats.org/officeDocument/2006/relationships/image" Target="../media/image23.png"/><Relationship Id="rId21" Type="http://schemas.openxmlformats.org/officeDocument/2006/relationships/image" Target="../media/image27.png"/><Relationship Id="rId12" Type="http://schemas.openxmlformats.org/officeDocument/2006/relationships/image" Target="../media/image120.PNG"/><Relationship Id="rId17" Type="http://schemas.openxmlformats.org/officeDocument/2006/relationships/image" Target="../media/image22.png"/><Relationship Id="rId25" Type="http://schemas.openxmlformats.org/officeDocument/2006/relationships/image" Target="../media/image16.png"/><Relationship Id="rId2" Type="http://schemas.openxmlformats.org/officeDocument/2006/relationships/image" Target="../media/image12.png"/><Relationship Id="rId16" Type="http://schemas.openxmlformats.org/officeDocument/2006/relationships/image" Target="../media/image21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6.png"/><Relationship Id="rId24" Type="http://schemas.openxmlformats.org/officeDocument/2006/relationships/image" Target="../media/image15.png"/><Relationship Id="rId5" Type="http://schemas.openxmlformats.org/officeDocument/2006/relationships/image" Target="../media/image26.png"/><Relationship Id="rId15" Type="http://schemas.openxmlformats.org/officeDocument/2006/relationships/image" Target="../media/image20.png"/><Relationship Id="rId23" Type="http://schemas.openxmlformats.org/officeDocument/2006/relationships/image" Target="../media/image14.png"/><Relationship Id="rId28" Type="http://schemas.openxmlformats.org/officeDocument/2006/relationships/image" Target="../media/image30.png"/><Relationship Id="rId10" Type="http://schemas.openxmlformats.org/officeDocument/2006/relationships/image" Target="../media/image15.png"/><Relationship Id="rId4" Type="http://schemas.openxmlformats.org/officeDocument/2006/relationships/image" Target="../media/image25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13.png"/><Relationship Id="rId27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7848600" cy="284162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Lab 1A - Sequence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Generator</a:t>
            </a:r>
          </a:p>
        </p:txBody>
      </p:sp>
    </p:spTree>
    <p:extLst>
      <p:ext uri="{BB962C8B-B14F-4D97-AF65-F5344CB8AC3E}">
        <p14:creationId xmlns:p14="http://schemas.microsoft.com/office/powerpoint/2010/main" val="1843222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ZW" sz="4000" dirty="0"/>
              <a:t>Circuit Implementation Tutorial</a:t>
            </a:r>
            <a:endParaRPr lang="en-US" sz="4000" dirty="0"/>
          </a:p>
        </p:txBody>
      </p:sp>
      <p:grpSp>
        <p:nvGrpSpPr>
          <p:cNvPr id="125" name="Group 124"/>
          <p:cNvGrpSpPr/>
          <p:nvPr/>
        </p:nvGrpSpPr>
        <p:grpSpPr>
          <a:xfrm>
            <a:off x="412172" y="1589809"/>
            <a:ext cx="8177645" cy="304800"/>
            <a:chOff x="419100" y="2133600"/>
            <a:chExt cx="8177645" cy="304800"/>
          </a:xfrm>
        </p:grpSpPr>
        <p:grpSp>
          <p:nvGrpSpPr>
            <p:cNvPr id="64" name="Group 63"/>
            <p:cNvGrpSpPr/>
            <p:nvPr/>
          </p:nvGrpSpPr>
          <p:grpSpPr>
            <a:xfrm>
              <a:off x="419100" y="2362200"/>
              <a:ext cx="8177645" cy="76200"/>
              <a:chOff x="419100" y="2085109"/>
              <a:chExt cx="8177645" cy="76200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419100" y="2085109"/>
                <a:ext cx="3796145" cy="76200"/>
                <a:chOff x="419100" y="2085109"/>
                <a:chExt cx="3796145" cy="76200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419100" y="2085109"/>
                  <a:ext cx="838200" cy="76200"/>
                  <a:chOff x="1143000" y="2057400"/>
                  <a:chExt cx="838200" cy="76200"/>
                </a:xfrm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1143000" y="2057400"/>
                    <a:ext cx="76200" cy="762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" name="Rectangle 4"/>
                  <p:cNvSpPr/>
                  <p:nvPr/>
                </p:nvSpPr>
                <p:spPr>
                  <a:xfrm>
                    <a:off x="1295400" y="2057400"/>
                    <a:ext cx="76200" cy="762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Rectangle 5"/>
                  <p:cNvSpPr/>
                  <p:nvPr/>
                </p:nvSpPr>
                <p:spPr>
                  <a:xfrm>
                    <a:off x="1447800" y="2057400"/>
                    <a:ext cx="76200" cy="762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Rectangle 6"/>
                  <p:cNvSpPr/>
                  <p:nvPr/>
                </p:nvSpPr>
                <p:spPr>
                  <a:xfrm>
                    <a:off x="1600200" y="2057400"/>
                    <a:ext cx="76200" cy="762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Rectangle 7"/>
                  <p:cNvSpPr/>
                  <p:nvPr/>
                </p:nvSpPr>
                <p:spPr>
                  <a:xfrm>
                    <a:off x="1752600" y="2057400"/>
                    <a:ext cx="76200" cy="762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Rectangle 8"/>
                  <p:cNvSpPr/>
                  <p:nvPr/>
                </p:nvSpPr>
                <p:spPr>
                  <a:xfrm>
                    <a:off x="1905000" y="2057400"/>
                    <a:ext cx="76200" cy="762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1409700" y="2085109"/>
                  <a:ext cx="838200" cy="76200"/>
                  <a:chOff x="1143000" y="2057400"/>
                  <a:chExt cx="838200" cy="76200"/>
                </a:xfrm>
              </p:grpSpPr>
              <p:sp>
                <p:nvSpPr>
                  <p:cNvPr id="14" name="Rectangle 13"/>
                  <p:cNvSpPr/>
                  <p:nvPr/>
                </p:nvSpPr>
                <p:spPr>
                  <a:xfrm>
                    <a:off x="1143000" y="2057400"/>
                    <a:ext cx="76200" cy="762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1295400" y="2057400"/>
                    <a:ext cx="76200" cy="762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>
                  <a:xfrm>
                    <a:off x="1447800" y="2057400"/>
                    <a:ext cx="76200" cy="762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1600200" y="2057400"/>
                    <a:ext cx="76200" cy="762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Rectangle 17"/>
                  <p:cNvSpPr/>
                  <p:nvPr/>
                </p:nvSpPr>
                <p:spPr>
                  <a:xfrm>
                    <a:off x="1752600" y="2057400"/>
                    <a:ext cx="76200" cy="762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Rectangle 18"/>
                  <p:cNvSpPr/>
                  <p:nvPr/>
                </p:nvSpPr>
                <p:spPr>
                  <a:xfrm>
                    <a:off x="1905000" y="2057400"/>
                    <a:ext cx="76200" cy="762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2386445" y="2085109"/>
                  <a:ext cx="838200" cy="76200"/>
                  <a:chOff x="1143000" y="2057400"/>
                  <a:chExt cx="838200" cy="76200"/>
                </a:xfrm>
              </p:grpSpPr>
              <p:sp>
                <p:nvSpPr>
                  <p:cNvPr id="21" name="Rectangle 20"/>
                  <p:cNvSpPr/>
                  <p:nvPr/>
                </p:nvSpPr>
                <p:spPr>
                  <a:xfrm>
                    <a:off x="1143000" y="2057400"/>
                    <a:ext cx="76200" cy="762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Rectangle 21"/>
                  <p:cNvSpPr/>
                  <p:nvPr/>
                </p:nvSpPr>
                <p:spPr>
                  <a:xfrm>
                    <a:off x="1295400" y="2057400"/>
                    <a:ext cx="76200" cy="762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Rectangle 22"/>
                  <p:cNvSpPr/>
                  <p:nvPr/>
                </p:nvSpPr>
                <p:spPr>
                  <a:xfrm>
                    <a:off x="1447800" y="2057400"/>
                    <a:ext cx="76200" cy="762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Rectangle 23"/>
                  <p:cNvSpPr/>
                  <p:nvPr/>
                </p:nvSpPr>
                <p:spPr>
                  <a:xfrm>
                    <a:off x="1600200" y="2057400"/>
                    <a:ext cx="76200" cy="762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Rectangle 24"/>
                  <p:cNvSpPr/>
                  <p:nvPr/>
                </p:nvSpPr>
                <p:spPr>
                  <a:xfrm>
                    <a:off x="1752600" y="2057400"/>
                    <a:ext cx="76200" cy="762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Rectangle 25"/>
                  <p:cNvSpPr/>
                  <p:nvPr/>
                </p:nvSpPr>
                <p:spPr>
                  <a:xfrm>
                    <a:off x="1905000" y="2057400"/>
                    <a:ext cx="76200" cy="762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" name="Group 26"/>
                <p:cNvGrpSpPr/>
                <p:nvPr/>
              </p:nvGrpSpPr>
              <p:grpSpPr>
                <a:xfrm>
                  <a:off x="3377045" y="2085109"/>
                  <a:ext cx="838200" cy="76200"/>
                  <a:chOff x="1143000" y="2057400"/>
                  <a:chExt cx="838200" cy="76200"/>
                </a:xfrm>
              </p:grpSpPr>
              <p:sp>
                <p:nvSpPr>
                  <p:cNvPr id="28" name="Rectangle 27"/>
                  <p:cNvSpPr/>
                  <p:nvPr/>
                </p:nvSpPr>
                <p:spPr>
                  <a:xfrm>
                    <a:off x="1143000" y="2057400"/>
                    <a:ext cx="76200" cy="762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1295400" y="2057400"/>
                    <a:ext cx="76200" cy="762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1447800" y="2057400"/>
                    <a:ext cx="76200" cy="762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Rectangle 30"/>
                  <p:cNvSpPr/>
                  <p:nvPr/>
                </p:nvSpPr>
                <p:spPr>
                  <a:xfrm>
                    <a:off x="1600200" y="2057400"/>
                    <a:ext cx="76200" cy="762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Rectangle 31"/>
                  <p:cNvSpPr/>
                  <p:nvPr/>
                </p:nvSpPr>
                <p:spPr>
                  <a:xfrm>
                    <a:off x="1752600" y="2057400"/>
                    <a:ext cx="76200" cy="762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>
                  <a:xfrm>
                    <a:off x="1905000" y="2057400"/>
                    <a:ext cx="76200" cy="762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5" name="Group 34"/>
              <p:cNvGrpSpPr/>
              <p:nvPr/>
            </p:nvGrpSpPr>
            <p:grpSpPr>
              <a:xfrm>
                <a:off x="4800600" y="2085109"/>
                <a:ext cx="3796145" cy="76200"/>
                <a:chOff x="419100" y="2085109"/>
                <a:chExt cx="3796145" cy="76200"/>
              </a:xfrm>
            </p:grpSpPr>
            <p:grpSp>
              <p:nvGrpSpPr>
                <p:cNvPr id="36" name="Group 35"/>
                <p:cNvGrpSpPr/>
                <p:nvPr/>
              </p:nvGrpSpPr>
              <p:grpSpPr>
                <a:xfrm>
                  <a:off x="419100" y="2085109"/>
                  <a:ext cx="838200" cy="76200"/>
                  <a:chOff x="1143000" y="2057400"/>
                  <a:chExt cx="838200" cy="76200"/>
                </a:xfrm>
              </p:grpSpPr>
              <p:sp>
                <p:nvSpPr>
                  <p:cNvPr id="58" name="Rectangle 57"/>
                  <p:cNvSpPr/>
                  <p:nvPr/>
                </p:nvSpPr>
                <p:spPr>
                  <a:xfrm>
                    <a:off x="1143000" y="2057400"/>
                    <a:ext cx="76200" cy="762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Rectangle 58"/>
                  <p:cNvSpPr/>
                  <p:nvPr/>
                </p:nvSpPr>
                <p:spPr>
                  <a:xfrm>
                    <a:off x="1295400" y="2057400"/>
                    <a:ext cx="76200" cy="762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" name="Rectangle 59"/>
                  <p:cNvSpPr/>
                  <p:nvPr/>
                </p:nvSpPr>
                <p:spPr>
                  <a:xfrm>
                    <a:off x="1447800" y="2057400"/>
                    <a:ext cx="76200" cy="762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Rectangle 60"/>
                  <p:cNvSpPr/>
                  <p:nvPr/>
                </p:nvSpPr>
                <p:spPr>
                  <a:xfrm>
                    <a:off x="1600200" y="2057400"/>
                    <a:ext cx="76200" cy="762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" name="Rectangle 61"/>
                  <p:cNvSpPr/>
                  <p:nvPr/>
                </p:nvSpPr>
                <p:spPr>
                  <a:xfrm>
                    <a:off x="1752600" y="2057400"/>
                    <a:ext cx="76200" cy="762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" name="Rectangle 62"/>
                  <p:cNvSpPr/>
                  <p:nvPr/>
                </p:nvSpPr>
                <p:spPr>
                  <a:xfrm>
                    <a:off x="1905000" y="2057400"/>
                    <a:ext cx="76200" cy="762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1409700" y="2085109"/>
                  <a:ext cx="838200" cy="76200"/>
                  <a:chOff x="1143000" y="2057400"/>
                  <a:chExt cx="838200" cy="76200"/>
                </a:xfrm>
              </p:grpSpPr>
              <p:sp>
                <p:nvSpPr>
                  <p:cNvPr id="52" name="Rectangle 51"/>
                  <p:cNvSpPr/>
                  <p:nvPr/>
                </p:nvSpPr>
                <p:spPr>
                  <a:xfrm>
                    <a:off x="1143000" y="2057400"/>
                    <a:ext cx="76200" cy="762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Rectangle 52"/>
                  <p:cNvSpPr/>
                  <p:nvPr/>
                </p:nvSpPr>
                <p:spPr>
                  <a:xfrm>
                    <a:off x="1295400" y="2057400"/>
                    <a:ext cx="76200" cy="762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Rectangle 53"/>
                  <p:cNvSpPr/>
                  <p:nvPr/>
                </p:nvSpPr>
                <p:spPr>
                  <a:xfrm>
                    <a:off x="1447800" y="2057400"/>
                    <a:ext cx="76200" cy="762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Rectangle 54"/>
                  <p:cNvSpPr/>
                  <p:nvPr/>
                </p:nvSpPr>
                <p:spPr>
                  <a:xfrm>
                    <a:off x="1600200" y="2057400"/>
                    <a:ext cx="76200" cy="762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Rectangle 55"/>
                  <p:cNvSpPr/>
                  <p:nvPr/>
                </p:nvSpPr>
                <p:spPr>
                  <a:xfrm>
                    <a:off x="1752600" y="2057400"/>
                    <a:ext cx="76200" cy="762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" name="Rectangle 56"/>
                  <p:cNvSpPr/>
                  <p:nvPr/>
                </p:nvSpPr>
                <p:spPr>
                  <a:xfrm>
                    <a:off x="1905000" y="2057400"/>
                    <a:ext cx="76200" cy="762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8" name="Group 37"/>
                <p:cNvGrpSpPr/>
                <p:nvPr/>
              </p:nvGrpSpPr>
              <p:grpSpPr>
                <a:xfrm>
                  <a:off x="2386445" y="2085109"/>
                  <a:ext cx="838200" cy="76200"/>
                  <a:chOff x="1143000" y="2057400"/>
                  <a:chExt cx="838200" cy="76200"/>
                </a:xfrm>
              </p:grpSpPr>
              <p:sp>
                <p:nvSpPr>
                  <p:cNvPr id="46" name="Rectangle 45"/>
                  <p:cNvSpPr/>
                  <p:nvPr/>
                </p:nvSpPr>
                <p:spPr>
                  <a:xfrm>
                    <a:off x="1143000" y="2057400"/>
                    <a:ext cx="76200" cy="762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Rectangle 46"/>
                  <p:cNvSpPr/>
                  <p:nvPr/>
                </p:nvSpPr>
                <p:spPr>
                  <a:xfrm>
                    <a:off x="1295400" y="2057400"/>
                    <a:ext cx="76200" cy="762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Rectangle 47"/>
                  <p:cNvSpPr/>
                  <p:nvPr/>
                </p:nvSpPr>
                <p:spPr>
                  <a:xfrm>
                    <a:off x="1447800" y="2057400"/>
                    <a:ext cx="76200" cy="762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Rectangle 48"/>
                  <p:cNvSpPr/>
                  <p:nvPr/>
                </p:nvSpPr>
                <p:spPr>
                  <a:xfrm>
                    <a:off x="1600200" y="2057400"/>
                    <a:ext cx="76200" cy="762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Rectangle 49"/>
                  <p:cNvSpPr/>
                  <p:nvPr/>
                </p:nvSpPr>
                <p:spPr>
                  <a:xfrm>
                    <a:off x="1752600" y="2057400"/>
                    <a:ext cx="76200" cy="762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Rectangle 50"/>
                  <p:cNvSpPr/>
                  <p:nvPr/>
                </p:nvSpPr>
                <p:spPr>
                  <a:xfrm>
                    <a:off x="1905000" y="2057400"/>
                    <a:ext cx="76200" cy="762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" name="Group 38"/>
                <p:cNvGrpSpPr/>
                <p:nvPr/>
              </p:nvGrpSpPr>
              <p:grpSpPr>
                <a:xfrm>
                  <a:off x="3377045" y="2085109"/>
                  <a:ext cx="838200" cy="76200"/>
                  <a:chOff x="1143000" y="2057400"/>
                  <a:chExt cx="838200" cy="76200"/>
                </a:xfrm>
              </p:grpSpPr>
              <p:sp>
                <p:nvSpPr>
                  <p:cNvPr id="40" name="Rectangle 39"/>
                  <p:cNvSpPr/>
                  <p:nvPr/>
                </p:nvSpPr>
                <p:spPr>
                  <a:xfrm>
                    <a:off x="1143000" y="2057400"/>
                    <a:ext cx="76200" cy="762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Rectangle 40"/>
                  <p:cNvSpPr/>
                  <p:nvPr/>
                </p:nvSpPr>
                <p:spPr>
                  <a:xfrm>
                    <a:off x="1295400" y="2057400"/>
                    <a:ext cx="76200" cy="762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Rectangle 41"/>
                  <p:cNvSpPr/>
                  <p:nvPr/>
                </p:nvSpPr>
                <p:spPr>
                  <a:xfrm>
                    <a:off x="1447800" y="2057400"/>
                    <a:ext cx="76200" cy="762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Rectangle 42"/>
                  <p:cNvSpPr/>
                  <p:nvPr/>
                </p:nvSpPr>
                <p:spPr>
                  <a:xfrm>
                    <a:off x="1600200" y="2057400"/>
                    <a:ext cx="76200" cy="762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Rectangle 43"/>
                  <p:cNvSpPr/>
                  <p:nvPr/>
                </p:nvSpPr>
                <p:spPr>
                  <a:xfrm>
                    <a:off x="1752600" y="2057400"/>
                    <a:ext cx="76200" cy="762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Rectangle 44"/>
                  <p:cNvSpPr/>
                  <p:nvPr/>
                </p:nvSpPr>
                <p:spPr>
                  <a:xfrm>
                    <a:off x="1905000" y="2057400"/>
                    <a:ext cx="76200" cy="762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66" name="Group 65"/>
            <p:cNvGrpSpPr/>
            <p:nvPr/>
          </p:nvGrpSpPr>
          <p:grpSpPr>
            <a:xfrm>
              <a:off x="419100" y="2133600"/>
              <a:ext cx="8177645" cy="76200"/>
              <a:chOff x="419100" y="2085109"/>
              <a:chExt cx="8177645" cy="76200"/>
            </a:xfrm>
            <a:solidFill>
              <a:srgbClr val="FF0000"/>
            </a:solidFill>
          </p:grpSpPr>
          <p:grpSp>
            <p:nvGrpSpPr>
              <p:cNvPr id="67" name="Group 66"/>
              <p:cNvGrpSpPr/>
              <p:nvPr/>
            </p:nvGrpSpPr>
            <p:grpSpPr>
              <a:xfrm>
                <a:off x="419100" y="2085109"/>
                <a:ext cx="3796145" cy="76200"/>
                <a:chOff x="419100" y="2085109"/>
                <a:chExt cx="3796145" cy="76200"/>
              </a:xfrm>
              <a:grpFill/>
            </p:grpSpPr>
            <p:grpSp>
              <p:nvGrpSpPr>
                <p:cNvPr id="97" name="Group 96"/>
                <p:cNvGrpSpPr/>
                <p:nvPr/>
              </p:nvGrpSpPr>
              <p:grpSpPr>
                <a:xfrm>
                  <a:off x="419100" y="2085109"/>
                  <a:ext cx="838200" cy="76200"/>
                  <a:chOff x="1143000" y="2057400"/>
                  <a:chExt cx="838200" cy="76200"/>
                </a:xfrm>
                <a:grpFill/>
              </p:grpSpPr>
              <p:sp>
                <p:nvSpPr>
                  <p:cNvPr id="119" name="Rectangle 118"/>
                  <p:cNvSpPr/>
                  <p:nvPr/>
                </p:nvSpPr>
                <p:spPr>
                  <a:xfrm>
                    <a:off x="1143000" y="2057400"/>
                    <a:ext cx="76200" cy="76200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Rectangle 119"/>
                  <p:cNvSpPr/>
                  <p:nvPr/>
                </p:nvSpPr>
                <p:spPr>
                  <a:xfrm>
                    <a:off x="1295400" y="2057400"/>
                    <a:ext cx="76200" cy="76200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Rectangle 120"/>
                  <p:cNvSpPr/>
                  <p:nvPr/>
                </p:nvSpPr>
                <p:spPr>
                  <a:xfrm>
                    <a:off x="1447800" y="2057400"/>
                    <a:ext cx="76200" cy="76200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Rectangle 121"/>
                  <p:cNvSpPr/>
                  <p:nvPr/>
                </p:nvSpPr>
                <p:spPr>
                  <a:xfrm>
                    <a:off x="1600200" y="2057400"/>
                    <a:ext cx="76200" cy="76200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Rectangle 122"/>
                  <p:cNvSpPr/>
                  <p:nvPr/>
                </p:nvSpPr>
                <p:spPr>
                  <a:xfrm>
                    <a:off x="1752600" y="2057400"/>
                    <a:ext cx="76200" cy="76200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Rectangle 123"/>
                  <p:cNvSpPr/>
                  <p:nvPr/>
                </p:nvSpPr>
                <p:spPr>
                  <a:xfrm>
                    <a:off x="1905000" y="2057400"/>
                    <a:ext cx="76200" cy="76200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8" name="Group 97"/>
                <p:cNvGrpSpPr/>
                <p:nvPr/>
              </p:nvGrpSpPr>
              <p:grpSpPr>
                <a:xfrm>
                  <a:off x="1409700" y="2085109"/>
                  <a:ext cx="838200" cy="76200"/>
                  <a:chOff x="1143000" y="2057400"/>
                  <a:chExt cx="838200" cy="76200"/>
                </a:xfrm>
                <a:grpFill/>
              </p:grpSpPr>
              <p:sp>
                <p:nvSpPr>
                  <p:cNvPr id="113" name="Rectangle 112"/>
                  <p:cNvSpPr/>
                  <p:nvPr/>
                </p:nvSpPr>
                <p:spPr>
                  <a:xfrm>
                    <a:off x="1143000" y="2057400"/>
                    <a:ext cx="76200" cy="76200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" name="Rectangle 113"/>
                  <p:cNvSpPr/>
                  <p:nvPr/>
                </p:nvSpPr>
                <p:spPr>
                  <a:xfrm>
                    <a:off x="1295400" y="2057400"/>
                    <a:ext cx="76200" cy="76200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Rectangle 114"/>
                  <p:cNvSpPr/>
                  <p:nvPr/>
                </p:nvSpPr>
                <p:spPr>
                  <a:xfrm>
                    <a:off x="1447800" y="2057400"/>
                    <a:ext cx="76200" cy="76200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" name="Rectangle 115"/>
                  <p:cNvSpPr/>
                  <p:nvPr/>
                </p:nvSpPr>
                <p:spPr>
                  <a:xfrm>
                    <a:off x="1600200" y="2057400"/>
                    <a:ext cx="76200" cy="76200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" name="Rectangle 116"/>
                  <p:cNvSpPr/>
                  <p:nvPr/>
                </p:nvSpPr>
                <p:spPr>
                  <a:xfrm>
                    <a:off x="1752600" y="2057400"/>
                    <a:ext cx="76200" cy="76200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" name="Rectangle 117"/>
                  <p:cNvSpPr/>
                  <p:nvPr/>
                </p:nvSpPr>
                <p:spPr>
                  <a:xfrm>
                    <a:off x="1905000" y="2057400"/>
                    <a:ext cx="76200" cy="76200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9" name="Group 98"/>
                <p:cNvGrpSpPr/>
                <p:nvPr/>
              </p:nvGrpSpPr>
              <p:grpSpPr>
                <a:xfrm>
                  <a:off x="2386445" y="2085109"/>
                  <a:ext cx="838200" cy="76200"/>
                  <a:chOff x="1143000" y="2057400"/>
                  <a:chExt cx="838200" cy="76200"/>
                </a:xfrm>
                <a:grpFill/>
              </p:grpSpPr>
              <p:sp>
                <p:nvSpPr>
                  <p:cNvPr id="107" name="Rectangle 106"/>
                  <p:cNvSpPr/>
                  <p:nvPr/>
                </p:nvSpPr>
                <p:spPr>
                  <a:xfrm>
                    <a:off x="1143000" y="2057400"/>
                    <a:ext cx="76200" cy="76200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Rectangle 107"/>
                  <p:cNvSpPr/>
                  <p:nvPr/>
                </p:nvSpPr>
                <p:spPr>
                  <a:xfrm>
                    <a:off x="1295400" y="2057400"/>
                    <a:ext cx="76200" cy="76200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Rectangle 108"/>
                  <p:cNvSpPr/>
                  <p:nvPr/>
                </p:nvSpPr>
                <p:spPr>
                  <a:xfrm>
                    <a:off x="1447800" y="2057400"/>
                    <a:ext cx="76200" cy="76200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" name="Rectangle 109"/>
                  <p:cNvSpPr/>
                  <p:nvPr/>
                </p:nvSpPr>
                <p:spPr>
                  <a:xfrm>
                    <a:off x="1600200" y="2057400"/>
                    <a:ext cx="76200" cy="76200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" name="Rectangle 110"/>
                  <p:cNvSpPr/>
                  <p:nvPr/>
                </p:nvSpPr>
                <p:spPr>
                  <a:xfrm>
                    <a:off x="1752600" y="2057400"/>
                    <a:ext cx="76200" cy="76200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" name="Rectangle 111"/>
                  <p:cNvSpPr/>
                  <p:nvPr/>
                </p:nvSpPr>
                <p:spPr>
                  <a:xfrm>
                    <a:off x="1905000" y="2057400"/>
                    <a:ext cx="76200" cy="76200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0" name="Group 99"/>
                <p:cNvGrpSpPr/>
                <p:nvPr/>
              </p:nvGrpSpPr>
              <p:grpSpPr>
                <a:xfrm>
                  <a:off x="3377045" y="2085109"/>
                  <a:ext cx="838200" cy="76200"/>
                  <a:chOff x="1143000" y="2057400"/>
                  <a:chExt cx="838200" cy="76200"/>
                </a:xfrm>
                <a:grpFill/>
              </p:grpSpPr>
              <p:sp>
                <p:nvSpPr>
                  <p:cNvPr id="101" name="Rectangle 100"/>
                  <p:cNvSpPr/>
                  <p:nvPr/>
                </p:nvSpPr>
                <p:spPr>
                  <a:xfrm>
                    <a:off x="1143000" y="2057400"/>
                    <a:ext cx="76200" cy="76200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" name="Rectangle 101"/>
                  <p:cNvSpPr/>
                  <p:nvPr/>
                </p:nvSpPr>
                <p:spPr>
                  <a:xfrm>
                    <a:off x="1295400" y="2057400"/>
                    <a:ext cx="76200" cy="76200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" name="Rectangle 102"/>
                  <p:cNvSpPr/>
                  <p:nvPr/>
                </p:nvSpPr>
                <p:spPr>
                  <a:xfrm>
                    <a:off x="1447800" y="2057400"/>
                    <a:ext cx="76200" cy="76200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Rectangle 103"/>
                  <p:cNvSpPr/>
                  <p:nvPr/>
                </p:nvSpPr>
                <p:spPr>
                  <a:xfrm>
                    <a:off x="1600200" y="2057400"/>
                    <a:ext cx="76200" cy="76200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Rectangle 104"/>
                  <p:cNvSpPr/>
                  <p:nvPr/>
                </p:nvSpPr>
                <p:spPr>
                  <a:xfrm>
                    <a:off x="1752600" y="2057400"/>
                    <a:ext cx="76200" cy="76200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Rectangle 105"/>
                  <p:cNvSpPr/>
                  <p:nvPr/>
                </p:nvSpPr>
                <p:spPr>
                  <a:xfrm>
                    <a:off x="1905000" y="2057400"/>
                    <a:ext cx="76200" cy="76200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8" name="Group 67"/>
              <p:cNvGrpSpPr/>
              <p:nvPr/>
            </p:nvGrpSpPr>
            <p:grpSpPr>
              <a:xfrm>
                <a:off x="4800600" y="2085109"/>
                <a:ext cx="3796145" cy="76200"/>
                <a:chOff x="419100" y="2085109"/>
                <a:chExt cx="3796145" cy="76200"/>
              </a:xfrm>
              <a:grpFill/>
            </p:grpSpPr>
            <p:grpSp>
              <p:nvGrpSpPr>
                <p:cNvPr id="69" name="Group 68"/>
                <p:cNvGrpSpPr/>
                <p:nvPr/>
              </p:nvGrpSpPr>
              <p:grpSpPr>
                <a:xfrm>
                  <a:off x="419100" y="2085109"/>
                  <a:ext cx="838200" cy="76200"/>
                  <a:chOff x="1143000" y="2057400"/>
                  <a:chExt cx="838200" cy="76200"/>
                </a:xfrm>
                <a:grpFill/>
              </p:grpSpPr>
              <p:sp>
                <p:nvSpPr>
                  <p:cNvPr id="91" name="Rectangle 90"/>
                  <p:cNvSpPr/>
                  <p:nvPr/>
                </p:nvSpPr>
                <p:spPr>
                  <a:xfrm>
                    <a:off x="1143000" y="2057400"/>
                    <a:ext cx="76200" cy="76200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" name="Rectangle 91"/>
                  <p:cNvSpPr/>
                  <p:nvPr/>
                </p:nvSpPr>
                <p:spPr>
                  <a:xfrm>
                    <a:off x="1295400" y="2057400"/>
                    <a:ext cx="76200" cy="76200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Rectangle 92"/>
                  <p:cNvSpPr/>
                  <p:nvPr/>
                </p:nvSpPr>
                <p:spPr>
                  <a:xfrm>
                    <a:off x="1447800" y="2057400"/>
                    <a:ext cx="76200" cy="76200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" name="Rectangle 93"/>
                  <p:cNvSpPr/>
                  <p:nvPr/>
                </p:nvSpPr>
                <p:spPr>
                  <a:xfrm>
                    <a:off x="1600200" y="2057400"/>
                    <a:ext cx="76200" cy="76200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" name="Rectangle 94"/>
                  <p:cNvSpPr/>
                  <p:nvPr/>
                </p:nvSpPr>
                <p:spPr>
                  <a:xfrm>
                    <a:off x="1752600" y="2057400"/>
                    <a:ext cx="76200" cy="76200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" name="Rectangle 95"/>
                  <p:cNvSpPr/>
                  <p:nvPr/>
                </p:nvSpPr>
                <p:spPr>
                  <a:xfrm>
                    <a:off x="1905000" y="2057400"/>
                    <a:ext cx="76200" cy="76200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0" name="Group 69"/>
                <p:cNvGrpSpPr/>
                <p:nvPr/>
              </p:nvGrpSpPr>
              <p:grpSpPr>
                <a:xfrm>
                  <a:off x="1409700" y="2085109"/>
                  <a:ext cx="838200" cy="76200"/>
                  <a:chOff x="1143000" y="2057400"/>
                  <a:chExt cx="838200" cy="76200"/>
                </a:xfrm>
                <a:grpFill/>
              </p:grpSpPr>
              <p:sp>
                <p:nvSpPr>
                  <p:cNvPr id="85" name="Rectangle 84"/>
                  <p:cNvSpPr/>
                  <p:nvPr/>
                </p:nvSpPr>
                <p:spPr>
                  <a:xfrm>
                    <a:off x="1143000" y="2057400"/>
                    <a:ext cx="76200" cy="76200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" name="Rectangle 85"/>
                  <p:cNvSpPr/>
                  <p:nvPr/>
                </p:nvSpPr>
                <p:spPr>
                  <a:xfrm>
                    <a:off x="1295400" y="2057400"/>
                    <a:ext cx="76200" cy="76200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" name="Rectangle 86"/>
                  <p:cNvSpPr/>
                  <p:nvPr/>
                </p:nvSpPr>
                <p:spPr>
                  <a:xfrm>
                    <a:off x="1447800" y="2057400"/>
                    <a:ext cx="76200" cy="76200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" name="Rectangle 87"/>
                  <p:cNvSpPr/>
                  <p:nvPr/>
                </p:nvSpPr>
                <p:spPr>
                  <a:xfrm>
                    <a:off x="1600200" y="2057400"/>
                    <a:ext cx="76200" cy="76200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" name="Rectangle 88"/>
                  <p:cNvSpPr/>
                  <p:nvPr/>
                </p:nvSpPr>
                <p:spPr>
                  <a:xfrm>
                    <a:off x="1752600" y="2057400"/>
                    <a:ext cx="76200" cy="76200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" name="Rectangle 89"/>
                  <p:cNvSpPr/>
                  <p:nvPr/>
                </p:nvSpPr>
                <p:spPr>
                  <a:xfrm>
                    <a:off x="1905000" y="2057400"/>
                    <a:ext cx="76200" cy="76200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1" name="Group 70"/>
                <p:cNvGrpSpPr/>
                <p:nvPr/>
              </p:nvGrpSpPr>
              <p:grpSpPr>
                <a:xfrm>
                  <a:off x="2386445" y="2085109"/>
                  <a:ext cx="838200" cy="76200"/>
                  <a:chOff x="1143000" y="2057400"/>
                  <a:chExt cx="838200" cy="76200"/>
                </a:xfrm>
                <a:grpFill/>
              </p:grpSpPr>
              <p:sp>
                <p:nvSpPr>
                  <p:cNvPr id="79" name="Rectangle 78"/>
                  <p:cNvSpPr/>
                  <p:nvPr/>
                </p:nvSpPr>
                <p:spPr>
                  <a:xfrm>
                    <a:off x="1143000" y="2057400"/>
                    <a:ext cx="76200" cy="76200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" name="Rectangle 79"/>
                  <p:cNvSpPr/>
                  <p:nvPr/>
                </p:nvSpPr>
                <p:spPr>
                  <a:xfrm>
                    <a:off x="1295400" y="2057400"/>
                    <a:ext cx="76200" cy="76200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Rectangle 80"/>
                  <p:cNvSpPr/>
                  <p:nvPr/>
                </p:nvSpPr>
                <p:spPr>
                  <a:xfrm>
                    <a:off x="1447800" y="2057400"/>
                    <a:ext cx="76200" cy="76200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Rectangle 81"/>
                  <p:cNvSpPr/>
                  <p:nvPr/>
                </p:nvSpPr>
                <p:spPr>
                  <a:xfrm>
                    <a:off x="1600200" y="2057400"/>
                    <a:ext cx="76200" cy="76200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" name="Rectangle 82"/>
                  <p:cNvSpPr/>
                  <p:nvPr/>
                </p:nvSpPr>
                <p:spPr>
                  <a:xfrm>
                    <a:off x="1752600" y="2057400"/>
                    <a:ext cx="76200" cy="76200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" name="Rectangle 83"/>
                  <p:cNvSpPr/>
                  <p:nvPr/>
                </p:nvSpPr>
                <p:spPr>
                  <a:xfrm>
                    <a:off x="1905000" y="2057400"/>
                    <a:ext cx="76200" cy="76200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2" name="Group 71"/>
                <p:cNvGrpSpPr/>
                <p:nvPr/>
              </p:nvGrpSpPr>
              <p:grpSpPr>
                <a:xfrm>
                  <a:off x="3377045" y="2085109"/>
                  <a:ext cx="838200" cy="76200"/>
                  <a:chOff x="1143000" y="2057400"/>
                  <a:chExt cx="838200" cy="76200"/>
                </a:xfrm>
                <a:grpFill/>
              </p:grpSpPr>
              <p:sp>
                <p:nvSpPr>
                  <p:cNvPr id="73" name="Rectangle 72"/>
                  <p:cNvSpPr/>
                  <p:nvPr/>
                </p:nvSpPr>
                <p:spPr>
                  <a:xfrm>
                    <a:off x="1143000" y="2057400"/>
                    <a:ext cx="76200" cy="76200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Rectangle 73"/>
                  <p:cNvSpPr/>
                  <p:nvPr/>
                </p:nvSpPr>
                <p:spPr>
                  <a:xfrm>
                    <a:off x="1295400" y="2057400"/>
                    <a:ext cx="76200" cy="76200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Rectangle 74"/>
                  <p:cNvSpPr/>
                  <p:nvPr/>
                </p:nvSpPr>
                <p:spPr>
                  <a:xfrm>
                    <a:off x="1447800" y="2057400"/>
                    <a:ext cx="76200" cy="76200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Rectangle 75"/>
                  <p:cNvSpPr/>
                  <p:nvPr/>
                </p:nvSpPr>
                <p:spPr>
                  <a:xfrm>
                    <a:off x="1600200" y="2057400"/>
                    <a:ext cx="76200" cy="76200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Rectangle 76"/>
                  <p:cNvSpPr/>
                  <p:nvPr/>
                </p:nvSpPr>
                <p:spPr>
                  <a:xfrm>
                    <a:off x="1752600" y="2057400"/>
                    <a:ext cx="76200" cy="76200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Rectangle 77"/>
                  <p:cNvSpPr/>
                  <p:nvPr/>
                </p:nvSpPr>
                <p:spPr>
                  <a:xfrm>
                    <a:off x="1905000" y="2057400"/>
                    <a:ext cx="76200" cy="76200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cxnSp>
        <p:nvCxnSpPr>
          <p:cNvPr id="127" name="Straight Connector 126"/>
          <p:cNvCxnSpPr/>
          <p:nvPr/>
        </p:nvCxnSpPr>
        <p:spPr>
          <a:xfrm>
            <a:off x="412172" y="1524000"/>
            <a:ext cx="1828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2376053" y="1524000"/>
            <a:ext cx="1828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4797136" y="1530927"/>
            <a:ext cx="1828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6761017" y="1530927"/>
            <a:ext cx="1828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2" name="Group 971"/>
          <p:cNvGrpSpPr/>
          <p:nvPr/>
        </p:nvGrpSpPr>
        <p:grpSpPr>
          <a:xfrm>
            <a:off x="387926" y="1946565"/>
            <a:ext cx="8208818" cy="1835727"/>
            <a:chOff x="387926" y="1946565"/>
            <a:chExt cx="8208818" cy="1835727"/>
          </a:xfrm>
        </p:grpSpPr>
        <p:cxnSp>
          <p:nvCxnSpPr>
            <p:cNvPr id="131" name="Straight Connector 130"/>
            <p:cNvCxnSpPr/>
            <p:nvPr/>
          </p:nvCxnSpPr>
          <p:spPr>
            <a:xfrm>
              <a:off x="387926" y="1946565"/>
              <a:ext cx="38307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4765963" y="1946565"/>
              <a:ext cx="38307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35"/>
            <p:cNvGrpSpPr/>
            <p:nvPr/>
          </p:nvGrpSpPr>
          <p:grpSpPr>
            <a:xfrm>
              <a:off x="401780" y="2133600"/>
              <a:ext cx="8177645" cy="304800"/>
              <a:chOff x="419100" y="2133600"/>
              <a:chExt cx="8177645" cy="304800"/>
            </a:xfrm>
            <a:solidFill>
              <a:schemeClr val="tx2">
                <a:lumMod val="60000"/>
                <a:lumOff val="40000"/>
              </a:schemeClr>
            </a:solidFill>
          </p:grpSpPr>
          <p:grpSp>
            <p:nvGrpSpPr>
              <p:cNvPr id="137" name="Group 136"/>
              <p:cNvGrpSpPr/>
              <p:nvPr/>
            </p:nvGrpSpPr>
            <p:grpSpPr>
              <a:xfrm>
                <a:off x="419100" y="2362200"/>
                <a:ext cx="8177645" cy="76200"/>
                <a:chOff x="419100" y="2085109"/>
                <a:chExt cx="8177645" cy="76200"/>
              </a:xfrm>
              <a:grpFill/>
            </p:grpSpPr>
            <p:grpSp>
              <p:nvGrpSpPr>
                <p:cNvPr id="197" name="Group 196"/>
                <p:cNvGrpSpPr/>
                <p:nvPr/>
              </p:nvGrpSpPr>
              <p:grpSpPr>
                <a:xfrm>
                  <a:off x="419100" y="2085109"/>
                  <a:ext cx="3796145" cy="76200"/>
                  <a:chOff x="419100" y="2085109"/>
                  <a:chExt cx="3796145" cy="76200"/>
                </a:xfrm>
                <a:grpFill/>
              </p:grpSpPr>
              <p:grpSp>
                <p:nvGrpSpPr>
                  <p:cNvPr id="227" name="Group 226"/>
                  <p:cNvGrpSpPr/>
                  <p:nvPr/>
                </p:nvGrpSpPr>
                <p:grpSpPr>
                  <a:xfrm>
                    <a:off x="419100" y="2085109"/>
                    <a:ext cx="838200" cy="76200"/>
                    <a:chOff x="1143000" y="2057400"/>
                    <a:chExt cx="838200" cy="76200"/>
                  </a:xfrm>
                  <a:grpFill/>
                </p:grpSpPr>
                <p:sp>
                  <p:nvSpPr>
                    <p:cNvPr id="249" name="Rectangle 248"/>
                    <p:cNvSpPr/>
                    <p:nvPr/>
                  </p:nvSpPr>
                  <p:spPr>
                    <a:xfrm>
                      <a:off x="1143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0" name="Rectangle 249"/>
                    <p:cNvSpPr/>
                    <p:nvPr/>
                  </p:nvSpPr>
                  <p:spPr>
                    <a:xfrm>
                      <a:off x="12954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1" name="Rectangle 250"/>
                    <p:cNvSpPr/>
                    <p:nvPr/>
                  </p:nvSpPr>
                  <p:spPr>
                    <a:xfrm>
                      <a:off x="14478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2" name="Rectangle 251"/>
                    <p:cNvSpPr/>
                    <p:nvPr/>
                  </p:nvSpPr>
                  <p:spPr>
                    <a:xfrm>
                      <a:off x="16002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3" name="Rectangle 252"/>
                    <p:cNvSpPr/>
                    <p:nvPr/>
                  </p:nvSpPr>
                  <p:spPr>
                    <a:xfrm>
                      <a:off x="17526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4" name="Rectangle 253"/>
                    <p:cNvSpPr/>
                    <p:nvPr/>
                  </p:nvSpPr>
                  <p:spPr>
                    <a:xfrm>
                      <a:off x="1905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8" name="Group 227"/>
                  <p:cNvGrpSpPr/>
                  <p:nvPr/>
                </p:nvGrpSpPr>
                <p:grpSpPr>
                  <a:xfrm>
                    <a:off x="1409700" y="2085109"/>
                    <a:ext cx="838200" cy="76200"/>
                    <a:chOff x="1143000" y="2057400"/>
                    <a:chExt cx="838200" cy="76200"/>
                  </a:xfrm>
                  <a:grpFill/>
                </p:grpSpPr>
                <p:sp>
                  <p:nvSpPr>
                    <p:cNvPr id="243" name="Rectangle 242"/>
                    <p:cNvSpPr/>
                    <p:nvPr/>
                  </p:nvSpPr>
                  <p:spPr>
                    <a:xfrm>
                      <a:off x="1143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4" name="Rectangle 243"/>
                    <p:cNvSpPr/>
                    <p:nvPr/>
                  </p:nvSpPr>
                  <p:spPr>
                    <a:xfrm>
                      <a:off x="12954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5" name="Rectangle 244"/>
                    <p:cNvSpPr/>
                    <p:nvPr/>
                  </p:nvSpPr>
                  <p:spPr>
                    <a:xfrm>
                      <a:off x="14478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6" name="Rectangle 245"/>
                    <p:cNvSpPr/>
                    <p:nvPr/>
                  </p:nvSpPr>
                  <p:spPr>
                    <a:xfrm>
                      <a:off x="16002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7" name="Rectangle 246"/>
                    <p:cNvSpPr/>
                    <p:nvPr/>
                  </p:nvSpPr>
                  <p:spPr>
                    <a:xfrm>
                      <a:off x="17526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8" name="Rectangle 247"/>
                    <p:cNvSpPr/>
                    <p:nvPr/>
                  </p:nvSpPr>
                  <p:spPr>
                    <a:xfrm>
                      <a:off x="1905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9" name="Group 228"/>
                  <p:cNvGrpSpPr/>
                  <p:nvPr/>
                </p:nvGrpSpPr>
                <p:grpSpPr>
                  <a:xfrm>
                    <a:off x="2386445" y="2085109"/>
                    <a:ext cx="838200" cy="76200"/>
                    <a:chOff x="1143000" y="2057400"/>
                    <a:chExt cx="838200" cy="76200"/>
                  </a:xfrm>
                  <a:grpFill/>
                </p:grpSpPr>
                <p:sp>
                  <p:nvSpPr>
                    <p:cNvPr id="237" name="Rectangle 236"/>
                    <p:cNvSpPr/>
                    <p:nvPr/>
                  </p:nvSpPr>
                  <p:spPr>
                    <a:xfrm>
                      <a:off x="1143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8" name="Rectangle 237"/>
                    <p:cNvSpPr/>
                    <p:nvPr/>
                  </p:nvSpPr>
                  <p:spPr>
                    <a:xfrm>
                      <a:off x="12954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9" name="Rectangle 238"/>
                    <p:cNvSpPr/>
                    <p:nvPr/>
                  </p:nvSpPr>
                  <p:spPr>
                    <a:xfrm>
                      <a:off x="14478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0" name="Rectangle 239"/>
                    <p:cNvSpPr/>
                    <p:nvPr/>
                  </p:nvSpPr>
                  <p:spPr>
                    <a:xfrm>
                      <a:off x="16002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1" name="Rectangle 240"/>
                    <p:cNvSpPr/>
                    <p:nvPr/>
                  </p:nvSpPr>
                  <p:spPr>
                    <a:xfrm>
                      <a:off x="17526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2" name="Rectangle 241"/>
                    <p:cNvSpPr/>
                    <p:nvPr/>
                  </p:nvSpPr>
                  <p:spPr>
                    <a:xfrm>
                      <a:off x="1905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0" name="Group 229"/>
                  <p:cNvGrpSpPr/>
                  <p:nvPr/>
                </p:nvGrpSpPr>
                <p:grpSpPr>
                  <a:xfrm>
                    <a:off x="3377045" y="2085109"/>
                    <a:ext cx="838200" cy="76200"/>
                    <a:chOff x="1143000" y="2057400"/>
                    <a:chExt cx="838200" cy="76200"/>
                  </a:xfrm>
                  <a:grpFill/>
                </p:grpSpPr>
                <p:sp>
                  <p:nvSpPr>
                    <p:cNvPr id="231" name="Rectangle 230"/>
                    <p:cNvSpPr/>
                    <p:nvPr/>
                  </p:nvSpPr>
                  <p:spPr>
                    <a:xfrm>
                      <a:off x="1143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2" name="Rectangle 231"/>
                    <p:cNvSpPr/>
                    <p:nvPr/>
                  </p:nvSpPr>
                  <p:spPr>
                    <a:xfrm>
                      <a:off x="12954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3" name="Rectangle 232"/>
                    <p:cNvSpPr/>
                    <p:nvPr/>
                  </p:nvSpPr>
                  <p:spPr>
                    <a:xfrm>
                      <a:off x="14478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4" name="Rectangle 233"/>
                    <p:cNvSpPr/>
                    <p:nvPr/>
                  </p:nvSpPr>
                  <p:spPr>
                    <a:xfrm>
                      <a:off x="16002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5" name="Rectangle 234"/>
                    <p:cNvSpPr/>
                    <p:nvPr/>
                  </p:nvSpPr>
                  <p:spPr>
                    <a:xfrm>
                      <a:off x="17526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6" name="Rectangle 235"/>
                    <p:cNvSpPr/>
                    <p:nvPr/>
                  </p:nvSpPr>
                  <p:spPr>
                    <a:xfrm>
                      <a:off x="1905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98" name="Group 197"/>
                <p:cNvGrpSpPr/>
                <p:nvPr/>
              </p:nvGrpSpPr>
              <p:grpSpPr>
                <a:xfrm>
                  <a:off x="4800600" y="2085109"/>
                  <a:ext cx="3796145" cy="76200"/>
                  <a:chOff x="419100" y="2085109"/>
                  <a:chExt cx="3796145" cy="76200"/>
                </a:xfrm>
                <a:grpFill/>
              </p:grpSpPr>
              <p:grpSp>
                <p:nvGrpSpPr>
                  <p:cNvPr id="199" name="Group 198"/>
                  <p:cNvGrpSpPr/>
                  <p:nvPr/>
                </p:nvGrpSpPr>
                <p:grpSpPr>
                  <a:xfrm>
                    <a:off x="419100" y="2085109"/>
                    <a:ext cx="838200" cy="76200"/>
                    <a:chOff x="1143000" y="2057400"/>
                    <a:chExt cx="838200" cy="76200"/>
                  </a:xfrm>
                  <a:grpFill/>
                </p:grpSpPr>
                <p:sp>
                  <p:nvSpPr>
                    <p:cNvPr id="221" name="Rectangle 220"/>
                    <p:cNvSpPr/>
                    <p:nvPr/>
                  </p:nvSpPr>
                  <p:spPr>
                    <a:xfrm>
                      <a:off x="1143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2" name="Rectangle 221"/>
                    <p:cNvSpPr/>
                    <p:nvPr/>
                  </p:nvSpPr>
                  <p:spPr>
                    <a:xfrm>
                      <a:off x="12954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3" name="Rectangle 222"/>
                    <p:cNvSpPr/>
                    <p:nvPr/>
                  </p:nvSpPr>
                  <p:spPr>
                    <a:xfrm>
                      <a:off x="14478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4" name="Rectangle 223"/>
                    <p:cNvSpPr/>
                    <p:nvPr/>
                  </p:nvSpPr>
                  <p:spPr>
                    <a:xfrm>
                      <a:off x="16002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5" name="Rectangle 224"/>
                    <p:cNvSpPr/>
                    <p:nvPr/>
                  </p:nvSpPr>
                  <p:spPr>
                    <a:xfrm>
                      <a:off x="17526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6" name="Rectangle 225"/>
                    <p:cNvSpPr/>
                    <p:nvPr/>
                  </p:nvSpPr>
                  <p:spPr>
                    <a:xfrm>
                      <a:off x="1905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00" name="Group 199"/>
                  <p:cNvGrpSpPr/>
                  <p:nvPr/>
                </p:nvGrpSpPr>
                <p:grpSpPr>
                  <a:xfrm>
                    <a:off x="1409700" y="2085109"/>
                    <a:ext cx="838200" cy="76200"/>
                    <a:chOff x="1143000" y="2057400"/>
                    <a:chExt cx="838200" cy="76200"/>
                  </a:xfrm>
                  <a:grpFill/>
                </p:grpSpPr>
                <p:sp>
                  <p:nvSpPr>
                    <p:cNvPr id="215" name="Rectangle 214"/>
                    <p:cNvSpPr/>
                    <p:nvPr/>
                  </p:nvSpPr>
                  <p:spPr>
                    <a:xfrm>
                      <a:off x="1143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6" name="Rectangle 215"/>
                    <p:cNvSpPr/>
                    <p:nvPr/>
                  </p:nvSpPr>
                  <p:spPr>
                    <a:xfrm>
                      <a:off x="12954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7" name="Rectangle 216"/>
                    <p:cNvSpPr/>
                    <p:nvPr/>
                  </p:nvSpPr>
                  <p:spPr>
                    <a:xfrm>
                      <a:off x="14478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8" name="Rectangle 217"/>
                    <p:cNvSpPr/>
                    <p:nvPr/>
                  </p:nvSpPr>
                  <p:spPr>
                    <a:xfrm>
                      <a:off x="16002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9" name="Rectangle 218"/>
                    <p:cNvSpPr/>
                    <p:nvPr/>
                  </p:nvSpPr>
                  <p:spPr>
                    <a:xfrm>
                      <a:off x="17526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0" name="Rectangle 219"/>
                    <p:cNvSpPr/>
                    <p:nvPr/>
                  </p:nvSpPr>
                  <p:spPr>
                    <a:xfrm>
                      <a:off x="1905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01" name="Group 200"/>
                  <p:cNvGrpSpPr/>
                  <p:nvPr/>
                </p:nvGrpSpPr>
                <p:grpSpPr>
                  <a:xfrm>
                    <a:off x="2386445" y="2085109"/>
                    <a:ext cx="838200" cy="76200"/>
                    <a:chOff x="1143000" y="2057400"/>
                    <a:chExt cx="838200" cy="76200"/>
                  </a:xfrm>
                  <a:grpFill/>
                </p:grpSpPr>
                <p:sp>
                  <p:nvSpPr>
                    <p:cNvPr id="209" name="Rectangle 208"/>
                    <p:cNvSpPr/>
                    <p:nvPr/>
                  </p:nvSpPr>
                  <p:spPr>
                    <a:xfrm>
                      <a:off x="1143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0" name="Rectangle 209"/>
                    <p:cNvSpPr/>
                    <p:nvPr/>
                  </p:nvSpPr>
                  <p:spPr>
                    <a:xfrm>
                      <a:off x="12954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1" name="Rectangle 210"/>
                    <p:cNvSpPr/>
                    <p:nvPr/>
                  </p:nvSpPr>
                  <p:spPr>
                    <a:xfrm>
                      <a:off x="14478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2" name="Rectangle 211"/>
                    <p:cNvSpPr/>
                    <p:nvPr/>
                  </p:nvSpPr>
                  <p:spPr>
                    <a:xfrm>
                      <a:off x="16002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3" name="Rectangle 212"/>
                    <p:cNvSpPr/>
                    <p:nvPr/>
                  </p:nvSpPr>
                  <p:spPr>
                    <a:xfrm>
                      <a:off x="17526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4" name="Rectangle 213"/>
                    <p:cNvSpPr/>
                    <p:nvPr/>
                  </p:nvSpPr>
                  <p:spPr>
                    <a:xfrm>
                      <a:off x="1905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02" name="Group 201"/>
                  <p:cNvGrpSpPr/>
                  <p:nvPr/>
                </p:nvGrpSpPr>
                <p:grpSpPr>
                  <a:xfrm>
                    <a:off x="3377045" y="2085109"/>
                    <a:ext cx="838200" cy="76200"/>
                    <a:chOff x="1143000" y="2057400"/>
                    <a:chExt cx="838200" cy="76200"/>
                  </a:xfrm>
                  <a:grpFill/>
                </p:grpSpPr>
                <p:sp>
                  <p:nvSpPr>
                    <p:cNvPr id="203" name="Rectangle 202"/>
                    <p:cNvSpPr/>
                    <p:nvPr/>
                  </p:nvSpPr>
                  <p:spPr>
                    <a:xfrm>
                      <a:off x="1143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4" name="Rectangle 203"/>
                    <p:cNvSpPr/>
                    <p:nvPr/>
                  </p:nvSpPr>
                  <p:spPr>
                    <a:xfrm>
                      <a:off x="12954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5" name="Rectangle 204"/>
                    <p:cNvSpPr/>
                    <p:nvPr/>
                  </p:nvSpPr>
                  <p:spPr>
                    <a:xfrm>
                      <a:off x="14478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6" name="Rectangle 205"/>
                    <p:cNvSpPr/>
                    <p:nvPr/>
                  </p:nvSpPr>
                  <p:spPr>
                    <a:xfrm>
                      <a:off x="16002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7" name="Rectangle 206"/>
                    <p:cNvSpPr/>
                    <p:nvPr/>
                  </p:nvSpPr>
                  <p:spPr>
                    <a:xfrm>
                      <a:off x="17526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8" name="Rectangle 207"/>
                    <p:cNvSpPr/>
                    <p:nvPr/>
                  </p:nvSpPr>
                  <p:spPr>
                    <a:xfrm>
                      <a:off x="1905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38" name="Group 137"/>
              <p:cNvGrpSpPr/>
              <p:nvPr/>
            </p:nvGrpSpPr>
            <p:grpSpPr>
              <a:xfrm>
                <a:off x="419100" y="2133600"/>
                <a:ext cx="8177645" cy="76200"/>
                <a:chOff x="419100" y="2085109"/>
                <a:chExt cx="8177645" cy="76200"/>
              </a:xfrm>
              <a:grpFill/>
            </p:grpSpPr>
            <p:grpSp>
              <p:nvGrpSpPr>
                <p:cNvPr id="139" name="Group 138"/>
                <p:cNvGrpSpPr/>
                <p:nvPr/>
              </p:nvGrpSpPr>
              <p:grpSpPr>
                <a:xfrm>
                  <a:off x="419100" y="2085109"/>
                  <a:ext cx="3796145" cy="76200"/>
                  <a:chOff x="419100" y="2085109"/>
                  <a:chExt cx="3796145" cy="76200"/>
                </a:xfrm>
                <a:grpFill/>
              </p:grpSpPr>
              <p:grpSp>
                <p:nvGrpSpPr>
                  <p:cNvPr id="169" name="Group 168"/>
                  <p:cNvGrpSpPr/>
                  <p:nvPr/>
                </p:nvGrpSpPr>
                <p:grpSpPr>
                  <a:xfrm>
                    <a:off x="419100" y="2085109"/>
                    <a:ext cx="838200" cy="76200"/>
                    <a:chOff x="1143000" y="2057400"/>
                    <a:chExt cx="838200" cy="76200"/>
                  </a:xfrm>
                  <a:grpFill/>
                </p:grpSpPr>
                <p:sp>
                  <p:nvSpPr>
                    <p:cNvPr id="191" name="Rectangle 190"/>
                    <p:cNvSpPr/>
                    <p:nvPr/>
                  </p:nvSpPr>
                  <p:spPr>
                    <a:xfrm>
                      <a:off x="1143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2" name="Rectangle 191"/>
                    <p:cNvSpPr/>
                    <p:nvPr/>
                  </p:nvSpPr>
                  <p:spPr>
                    <a:xfrm>
                      <a:off x="12954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3" name="Rectangle 192"/>
                    <p:cNvSpPr/>
                    <p:nvPr/>
                  </p:nvSpPr>
                  <p:spPr>
                    <a:xfrm>
                      <a:off x="14478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4" name="Rectangle 193"/>
                    <p:cNvSpPr/>
                    <p:nvPr/>
                  </p:nvSpPr>
                  <p:spPr>
                    <a:xfrm>
                      <a:off x="16002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5" name="Rectangle 194"/>
                    <p:cNvSpPr/>
                    <p:nvPr/>
                  </p:nvSpPr>
                  <p:spPr>
                    <a:xfrm>
                      <a:off x="17526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6" name="Rectangle 195"/>
                    <p:cNvSpPr/>
                    <p:nvPr/>
                  </p:nvSpPr>
                  <p:spPr>
                    <a:xfrm>
                      <a:off x="1905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0" name="Group 169"/>
                  <p:cNvGrpSpPr/>
                  <p:nvPr/>
                </p:nvGrpSpPr>
                <p:grpSpPr>
                  <a:xfrm>
                    <a:off x="1409700" y="2085109"/>
                    <a:ext cx="838200" cy="76200"/>
                    <a:chOff x="1143000" y="2057400"/>
                    <a:chExt cx="838200" cy="76200"/>
                  </a:xfrm>
                  <a:grpFill/>
                </p:grpSpPr>
                <p:sp>
                  <p:nvSpPr>
                    <p:cNvPr id="185" name="Rectangle 184"/>
                    <p:cNvSpPr/>
                    <p:nvPr/>
                  </p:nvSpPr>
                  <p:spPr>
                    <a:xfrm>
                      <a:off x="1143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6" name="Rectangle 185"/>
                    <p:cNvSpPr/>
                    <p:nvPr/>
                  </p:nvSpPr>
                  <p:spPr>
                    <a:xfrm>
                      <a:off x="12954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7" name="Rectangle 186"/>
                    <p:cNvSpPr/>
                    <p:nvPr/>
                  </p:nvSpPr>
                  <p:spPr>
                    <a:xfrm>
                      <a:off x="14478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8" name="Rectangle 187"/>
                    <p:cNvSpPr/>
                    <p:nvPr/>
                  </p:nvSpPr>
                  <p:spPr>
                    <a:xfrm>
                      <a:off x="16002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9" name="Rectangle 188"/>
                    <p:cNvSpPr/>
                    <p:nvPr/>
                  </p:nvSpPr>
                  <p:spPr>
                    <a:xfrm>
                      <a:off x="17526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0" name="Rectangle 189"/>
                    <p:cNvSpPr/>
                    <p:nvPr/>
                  </p:nvSpPr>
                  <p:spPr>
                    <a:xfrm>
                      <a:off x="1905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1" name="Group 170"/>
                  <p:cNvGrpSpPr/>
                  <p:nvPr/>
                </p:nvGrpSpPr>
                <p:grpSpPr>
                  <a:xfrm>
                    <a:off x="2386445" y="2085109"/>
                    <a:ext cx="838200" cy="76200"/>
                    <a:chOff x="1143000" y="2057400"/>
                    <a:chExt cx="838200" cy="76200"/>
                  </a:xfrm>
                  <a:grpFill/>
                </p:grpSpPr>
                <p:sp>
                  <p:nvSpPr>
                    <p:cNvPr id="179" name="Rectangle 178"/>
                    <p:cNvSpPr/>
                    <p:nvPr/>
                  </p:nvSpPr>
                  <p:spPr>
                    <a:xfrm>
                      <a:off x="1143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0" name="Rectangle 179"/>
                    <p:cNvSpPr/>
                    <p:nvPr/>
                  </p:nvSpPr>
                  <p:spPr>
                    <a:xfrm>
                      <a:off x="12954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1" name="Rectangle 180"/>
                    <p:cNvSpPr/>
                    <p:nvPr/>
                  </p:nvSpPr>
                  <p:spPr>
                    <a:xfrm>
                      <a:off x="14478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2" name="Rectangle 181"/>
                    <p:cNvSpPr/>
                    <p:nvPr/>
                  </p:nvSpPr>
                  <p:spPr>
                    <a:xfrm>
                      <a:off x="16002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3" name="Rectangle 182"/>
                    <p:cNvSpPr/>
                    <p:nvPr/>
                  </p:nvSpPr>
                  <p:spPr>
                    <a:xfrm>
                      <a:off x="17526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4" name="Rectangle 183"/>
                    <p:cNvSpPr/>
                    <p:nvPr/>
                  </p:nvSpPr>
                  <p:spPr>
                    <a:xfrm>
                      <a:off x="1905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2" name="Group 171"/>
                  <p:cNvGrpSpPr/>
                  <p:nvPr/>
                </p:nvGrpSpPr>
                <p:grpSpPr>
                  <a:xfrm>
                    <a:off x="3377045" y="2085109"/>
                    <a:ext cx="838200" cy="76200"/>
                    <a:chOff x="1143000" y="2057400"/>
                    <a:chExt cx="838200" cy="76200"/>
                  </a:xfrm>
                  <a:grpFill/>
                </p:grpSpPr>
                <p:sp>
                  <p:nvSpPr>
                    <p:cNvPr id="173" name="Rectangle 172"/>
                    <p:cNvSpPr/>
                    <p:nvPr/>
                  </p:nvSpPr>
                  <p:spPr>
                    <a:xfrm>
                      <a:off x="1143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4" name="Rectangle 173"/>
                    <p:cNvSpPr/>
                    <p:nvPr/>
                  </p:nvSpPr>
                  <p:spPr>
                    <a:xfrm>
                      <a:off x="12954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5" name="Rectangle 174"/>
                    <p:cNvSpPr/>
                    <p:nvPr/>
                  </p:nvSpPr>
                  <p:spPr>
                    <a:xfrm>
                      <a:off x="14478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6" name="Rectangle 175"/>
                    <p:cNvSpPr/>
                    <p:nvPr/>
                  </p:nvSpPr>
                  <p:spPr>
                    <a:xfrm>
                      <a:off x="16002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7" name="Rectangle 176"/>
                    <p:cNvSpPr/>
                    <p:nvPr/>
                  </p:nvSpPr>
                  <p:spPr>
                    <a:xfrm>
                      <a:off x="17526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8" name="Rectangle 177"/>
                    <p:cNvSpPr/>
                    <p:nvPr/>
                  </p:nvSpPr>
                  <p:spPr>
                    <a:xfrm>
                      <a:off x="1905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40" name="Group 139"/>
                <p:cNvGrpSpPr/>
                <p:nvPr/>
              </p:nvGrpSpPr>
              <p:grpSpPr>
                <a:xfrm>
                  <a:off x="4800600" y="2085109"/>
                  <a:ext cx="3796145" cy="76200"/>
                  <a:chOff x="419100" y="2085109"/>
                  <a:chExt cx="3796145" cy="76200"/>
                </a:xfrm>
                <a:grpFill/>
              </p:grpSpPr>
              <p:grpSp>
                <p:nvGrpSpPr>
                  <p:cNvPr id="141" name="Group 140"/>
                  <p:cNvGrpSpPr/>
                  <p:nvPr/>
                </p:nvGrpSpPr>
                <p:grpSpPr>
                  <a:xfrm>
                    <a:off x="419100" y="2085109"/>
                    <a:ext cx="838200" cy="76200"/>
                    <a:chOff x="1143000" y="2057400"/>
                    <a:chExt cx="838200" cy="76200"/>
                  </a:xfrm>
                  <a:grpFill/>
                </p:grpSpPr>
                <p:sp>
                  <p:nvSpPr>
                    <p:cNvPr id="163" name="Rectangle 162"/>
                    <p:cNvSpPr/>
                    <p:nvPr/>
                  </p:nvSpPr>
                  <p:spPr>
                    <a:xfrm>
                      <a:off x="1143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4" name="Rectangle 163"/>
                    <p:cNvSpPr/>
                    <p:nvPr/>
                  </p:nvSpPr>
                  <p:spPr>
                    <a:xfrm>
                      <a:off x="12954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5" name="Rectangle 164"/>
                    <p:cNvSpPr/>
                    <p:nvPr/>
                  </p:nvSpPr>
                  <p:spPr>
                    <a:xfrm>
                      <a:off x="14478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6" name="Rectangle 165"/>
                    <p:cNvSpPr/>
                    <p:nvPr/>
                  </p:nvSpPr>
                  <p:spPr>
                    <a:xfrm>
                      <a:off x="16002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7" name="Rectangle 166"/>
                    <p:cNvSpPr/>
                    <p:nvPr/>
                  </p:nvSpPr>
                  <p:spPr>
                    <a:xfrm>
                      <a:off x="17526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8" name="Rectangle 167"/>
                    <p:cNvSpPr/>
                    <p:nvPr/>
                  </p:nvSpPr>
                  <p:spPr>
                    <a:xfrm>
                      <a:off x="1905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2" name="Group 141"/>
                  <p:cNvGrpSpPr/>
                  <p:nvPr/>
                </p:nvGrpSpPr>
                <p:grpSpPr>
                  <a:xfrm>
                    <a:off x="1409700" y="2085109"/>
                    <a:ext cx="838200" cy="76200"/>
                    <a:chOff x="1143000" y="2057400"/>
                    <a:chExt cx="838200" cy="76200"/>
                  </a:xfrm>
                  <a:grpFill/>
                </p:grpSpPr>
                <p:sp>
                  <p:nvSpPr>
                    <p:cNvPr id="157" name="Rectangle 156"/>
                    <p:cNvSpPr/>
                    <p:nvPr/>
                  </p:nvSpPr>
                  <p:spPr>
                    <a:xfrm>
                      <a:off x="1143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" name="Rectangle 157"/>
                    <p:cNvSpPr/>
                    <p:nvPr/>
                  </p:nvSpPr>
                  <p:spPr>
                    <a:xfrm>
                      <a:off x="12954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9" name="Rectangle 158"/>
                    <p:cNvSpPr/>
                    <p:nvPr/>
                  </p:nvSpPr>
                  <p:spPr>
                    <a:xfrm>
                      <a:off x="14478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0" name="Rectangle 159"/>
                    <p:cNvSpPr/>
                    <p:nvPr/>
                  </p:nvSpPr>
                  <p:spPr>
                    <a:xfrm>
                      <a:off x="16002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1" name="Rectangle 160"/>
                    <p:cNvSpPr/>
                    <p:nvPr/>
                  </p:nvSpPr>
                  <p:spPr>
                    <a:xfrm>
                      <a:off x="17526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2" name="Rectangle 161"/>
                    <p:cNvSpPr/>
                    <p:nvPr/>
                  </p:nvSpPr>
                  <p:spPr>
                    <a:xfrm>
                      <a:off x="1905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3" name="Group 142"/>
                  <p:cNvGrpSpPr/>
                  <p:nvPr/>
                </p:nvGrpSpPr>
                <p:grpSpPr>
                  <a:xfrm>
                    <a:off x="2386445" y="2085109"/>
                    <a:ext cx="838200" cy="76200"/>
                    <a:chOff x="1143000" y="2057400"/>
                    <a:chExt cx="838200" cy="76200"/>
                  </a:xfrm>
                  <a:grpFill/>
                </p:grpSpPr>
                <p:sp>
                  <p:nvSpPr>
                    <p:cNvPr id="151" name="Rectangle 150"/>
                    <p:cNvSpPr/>
                    <p:nvPr/>
                  </p:nvSpPr>
                  <p:spPr>
                    <a:xfrm>
                      <a:off x="1143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" name="Rectangle 151"/>
                    <p:cNvSpPr/>
                    <p:nvPr/>
                  </p:nvSpPr>
                  <p:spPr>
                    <a:xfrm>
                      <a:off x="12954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" name="Rectangle 152"/>
                    <p:cNvSpPr/>
                    <p:nvPr/>
                  </p:nvSpPr>
                  <p:spPr>
                    <a:xfrm>
                      <a:off x="14478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" name="Rectangle 153"/>
                    <p:cNvSpPr/>
                    <p:nvPr/>
                  </p:nvSpPr>
                  <p:spPr>
                    <a:xfrm>
                      <a:off x="16002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" name="Rectangle 154"/>
                    <p:cNvSpPr/>
                    <p:nvPr/>
                  </p:nvSpPr>
                  <p:spPr>
                    <a:xfrm>
                      <a:off x="17526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" name="Rectangle 155"/>
                    <p:cNvSpPr/>
                    <p:nvPr/>
                  </p:nvSpPr>
                  <p:spPr>
                    <a:xfrm>
                      <a:off x="1905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4" name="Group 143"/>
                  <p:cNvGrpSpPr/>
                  <p:nvPr/>
                </p:nvGrpSpPr>
                <p:grpSpPr>
                  <a:xfrm>
                    <a:off x="3377045" y="2085109"/>
                    <a:ext cx="838200" cy="76200"/>
                    <a:chOff x="1143000" y="2057400"/>
                    <a:chExt cx="838200" cy="76200"/>
                  </a:xfrm>
                  <a:grpFill/>
                </p:grpSpPr>
                <p:sp>
                  <p:nvSpPr>
                    <p:cNvPr id="145" name="Rectangle 144"/>
                    <p:cNvSpPr/>
                    <p:nvPr/>
                  </p:nvSpPr>
                  <p:spPr>
                    <a:xfrm>
                      <a:off x="1143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" name="Rectangle 145"/>
                    <p:cNvSpPr/>
                    <p:nvPr/>
                  </p:nvSpPr>
                  <p:spPr>
                    <a:xfrm>
                      <a:off x="12954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7" name="Rectangle 146"/>
                    <p:cNvSpPr/>
                    <p:nvPr/>
                  </p:nvSpPr>
                  <p:spPr>
                    <a:xfrm>
                      <a:off x="14478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" name="Rectangle 147"/>
                    <p:cNvSpPr/>
                    <p:nvPr/>
                  </p:nvSpPr>
                  <p:spPr>
                    <a:xfrm>
                      <a:off x="16002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" name="Rectangle 148"/>
                    <p:cNvSpPr/>
                    <p:nvPr/>
                  </p:nvSpPr>
                  <p:spPr>
                    <a:xfrm>
                      <a:off x="17526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" name="Rectangle 149"/>
                    <p:cNvSpPr/>
                    <p:nvPr/>
                  </p:nvSpPr>
                  <p:spPr>
                    <a:xfrm>
                      <a:off x="1905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615" name="Group 614"/>
            <p:cNvGrpSpPr/>
            <p:nvPr/>
          </p:nvGrpSpPr>
          <p:grpSpPr>
            <a:xfrm>
              <a:off x="401780" y="2590800"/>
              <a:ext cx="8177645" cy="304800"/>
              <a:chOff x="419100" y="2133600"/>
              <a:chExt cx="8177645" cy="304800"/>
            </a:xfrm>
            <a:solidFill>
              <a:schemeClr val="tx2">
                <a:lumMod val="60000"/>
                <a:lumOff val="40000"/>
              </a:schemeClr>
            </a:solidFill>
          </p:grpSpPr>
          <p:grpSp>
            <p:nvGrpSpPr>
              <p:cNvPr id="616" name="Group 615"/>
              <p:cNvGrpSpPr/>
              <p:nvPr/>
            </p:nvGrpSpPr>
            <p:grpSpPr>
              <a:xfrm>
                <a:off x="419100" y="2362200"/>
                <a:ext cx="8177645" cy="76200"/>
                <a:chOff x="419100" y="2085109"/>
                <a:chExt cx="8177645" cy="76200"/>
              </a:xfrm>
              <a:grpFill/>
            </p:grpSpPr>
            <p:grpSp>
              <p:nvGrpSpPr>
                <p:cNvPr id="676" name="Group 675"/>
                <p:cNvGrpSpPr/>
                <p:nvPr/>
              </p:nvGrpSpPr>
              <p:grpSpPr>
                <a:xfrm>
                  <a:off x="419100" y="2085109"/>
                  <a:ext cx="3796145" cy="76200"/>
                  <a:chOff x="419100" y="2085109"/>
                  <a:chExt cx="3796145" cy="76200"/>
                </a:xfrm>
                <a:grpFill/>
              </p:grpSpPr>
              <p:grpSp>
                <p:nvGrpSpPr>
                  <p:cNvPr id="706" name="Group 705"/>
                  <p:cNvGrpSpPr/>
                  <p:nvPr/>
                </p:nvGrpSpPr>
                <p:grpSpPr>
                  <a:xfrm>
                    <a:off x="419100" y="2085109"/>
                    <a:ext cx="838200" cy="76200"/>
                    <a:chOff x="1143000" y="2057400"/>
                    <a:chExt cx="838200" cy="76200"/>
                  </a:xfrm>
                  <a:grpFill/>
                </p:grpSpPr>
                <p:sp>
                  <p:nvSpPr>
                    <p:cNvPr id="728" name="Rectangle 727"/>
                    <p:cNvSpPr/>
                    <p:nvPr/>
                  </p:nvSpPr>
                  <p:spPr>
                    <a:xfrm>
                      <a:off x="1143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9" name="Rectangle 728"/>
                    <p:cNvSpPr/>
                    <p:nvPr/>
                  </p:nvSpPr>
                  <p:spPr>
                    <a:xfrm>
                      <a:off x="12954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0" name="Rectangle 729"/>
                    <p:cNvSpPr/>
                    <p:nvPr/>
                  </p:nvSpPr>
                  <p:spPr>
                    <a:xfrm>
                      <a:off x="14478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1" name="Rectangle 730"/>
                    <p:cNvSpPr/>
                    <p:nvPr/>
                  </p:nvSpPr>
                  <p:spPr>
                    <a:xfrm>
                      <a:off x="16002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2" name="Rectangle 731"/>
                    <p:cNvSpPr/>
                    <p:nvPr/>
                  </p:nvSpPr>
                  <p:spPr>
                    <a:xfrm>
                      <a:off x="17526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3" name="Rectangle 732"/>
                    <p:cNvSpPr/>
                    <p:nvPr/>
                  </p:nvSpPr>
                  <p:spPr>
                    <a:xfrm>
                      <a:off x="1905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07" name="Group 706"/>
                  <p:cNvGrpSpPr/>
                  <p:nvPr/>
                </p:nvGrpSpPr>
                <p:grpSpPr>
                  <a:xfrm>
                    <a:off x="1409700" y="2085109"/>
                    <a:ext cx="838200" cy="76200"/>
                    <a:chOff x="1143000" y="2057400"/>
                    <a:chExt cx="838200" cy="76200"/>
                  </a:xfrm>
                  <a:grpFill/>
                </p:grpSpPr>
                <p:sp>
                  <p:nvSpPr>
                    <p:cNvPr id="722" name="Rectangle 721"/>
                    <p:cNvSpPr/>
                    <p:nvPr/>
                  </p:nvSpPr>
                  <p:spPr>
                    <a:xfrm>
                      <a:off x="1143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3" name="Rectangle 722"/>
                    <p:cNvSpPr/>
                    <p:nvPr/>
                  </p:nvSpPr>
                  <p:spPr>
                    <a:xfrm>
                      <a:off x="12954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4" name="Rectangle 723"/>
                    <p:cNvSpPr/>
                    <p:nvPr/>
                  </p:nvSpPr>
                  <p:spPr>
                    <a:xfrm>
                      <a:off x="14478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5" name="Rectangle 724"/>
                    <p:cNvSpPr/>
                    <p:nvPr/>
                  </p:nvSpPr>
                  <p:spPr>
                    <a:xfrm>
                      <a:off x="16002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6" name="Rectangle 725"/>
                    <p:cNvSpPr/>
                    <p:nvPr/>
                  </p:nvSpPr>
                  <p:spPr>
                    <a:xfrm>
                      <a:off x="17526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7" name="Rectangle 726"/>
                    <p:cNvSpPr/>
                    <p:nvPr/>
                  </p:nvSpPr>
                  <p:spPr>
                    <a:xfrm>
                      <a:off x="1905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08" name="Group 707"/>
                  <p:cNvGrpSpPr/>
                  <p:nvPr/>
                </p:nvGrpSpPr>
                <p:grpSpPr>
                  <a:xfrm>
                    <a:off x="2386445" y="2085109"/>
                    <a:ext cx="838200" cy="76200"/>
                    <a:chOff x="1143000" y="2057400"/>
                    <a:chExt cx="838200" cy="76200"/>
                  </a:xfrm>
                  <a:grpFill/>
                </p:grpSpPr>
                <p:sp>
                  <p:nvSpPr>
                    <p:cNvPr id="716" name="Rectangle 715"/>
                    <p:cNvSpPr/>
                    <p:nvPr/>
                  </p:nvSpPr>
                  <p:spPr>
                    <a:xfrm>
                      <a:off x="1143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7" name="Rectangle 716"/>
                    <p:cNvSpPr/>
                    <p:nvPr/>
                  </p:nvSpPr>
                  <p:spPr>
                    <a:xfrm>
                      <a:off x="12954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8" name="Rectangle 717"/>
                    <p:cNvSpPr/>
                    <p:nvPr/>
                  </p:nvSpPr>
                  <p:spPr>
                    <a:xfrm>
                      <a:off x="14478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9" name="Rectangle 718"/>
                    <p:cNvSpPr/>
                    <p:nvPr/>
                  </p:nvSpPr>
                  <p:spPr>
                    <a:xfrm>
                      <a:off x="16002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0" name="Rectangle 719"/>
                    <p:cNvSpPr/>
                    <p:nvPr/>
                  </p:nvSpPr>
                  <p:spPr>
                    <a:xfrm>
                      <a:off x="17526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1" name="Rectangle 720"/>
                    <p:cNvSpPr/>
                    <p:nvPr/>
                  </p:nvSpPr>
                  <p:spPr>
                    <a:xfrm>
                      <a:off x="1905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09" name="Group 708"/>
                  <p:cNvGrpSpPr/>
                  <p:nvPr/>
                </p:nvGrpSpPr>
                <p:grpSpPr>
                  <a:xfrm>
                    <a:off x="3377045" y="2085109"/>
                    <a:ext cx="838200" cy="76200"/>
                    <a:chOff x="1143000" y="2057400"/>
                    <a:chExt cx="838200" cy="76200"/>
                  </a:xfrm>
                  <a:grpFill/>
                </p:grpSpPr>
                <p:sp>
                  <p:nvSpPr>
                    <p:cNvPr id="710" name="Rectangle 709"/>
                    <p:cNvSpPr/>
                    <p:nvPr/>
                  </p:nvSpPr>
                  <p:spPr>
                    <a:xfrm>
                      <a:off x="1143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1" name="Rectangle 710"/>
                    <p:cNvSpPr/>
                    <p:nvPr/>
                  </p:nvSpPr>
                  <p:spPr>
                    <a:xfrm>
                      <a:off x="12954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2" name="Rectangle 711"/>
                    <p:cNvSpPr/>
                    <p:nvPr/>
                  </p:nvSpPr>
                  <p:spPr>
                    <a:xfrm>
                      <a:off x="14478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3" name="Rectangle 712"/>
                    <p:cNvSpPr/>
                    <p:nvPr/>
                  </p:nvSpPr>
                  <p:spPr>
                    <a:xfrm>
                      <a:off x="16002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4" name="Rectangle 713"/>
                    <p:cNvSpPr/>
                    <p:nvPr/>
                  </p:nvSpPr>
                  <p:spPr>
                    <a:xfrm>
                      <a:off x="17526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5" name="Rectangle 714"/>
                    <p:cNvSpPr/>
                    <p:nvPr/>
                  </p:nvSpPr>
                  <p:spPr>
                    <a:xfrm>
                      <a:off x="1905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77" name="Group 676"/>
                <p:cNvGrpSpPr/>
                <p:nvPr/>
              </p:nvGrpSpPr>
              <p:grpSpPr>
                <a:xfrm>
                  <a:off x="4800600" y="2085109"/>
                  <a:ext cx="3796145" cy="76200"/>
                  <a:chOff x="419100" y="2085109"/>
                  <a:chExt cx="3796145" cy="76200"/>
                </a:xfrm>
                <a:grpFill/>
              </p:grpSpPr>
              <p:grpSp>
                <p:nvGrpSpPr>
                  <p:cNvPr id="678" name="Group 677"/>
                  <p:cNvGrpSpPr/>
                  <p:nvPr/>
                </p:nvGrpSpPr>
                <p:grpSpPr>
                  <a:xfrm>
                    <a:off x="419100" y="2085109"/>
                    <a:ext cx="838200" cy="76200"/>
                    <a:chOff x="1143000" y="2057400"/>
                    <a:chExt cx="838200" cy="76200"/>
                  </a:xfrm>
                  <a:grpFill/>
                </p:grpSpPr>
                <p:sp>
                  <p:nvSpPr>
                    <p:cNvPr id="700" name="Rectangle 699"/>
                    <p:cNvSpPr/>
                    <p:nvPr/>
                  </p:nvSpPr>
                  <p:spPr>
                    <a:xfrm>
                      <a:off x="1143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1" name="Rectangle 700"/>
                    <p:cNvSpPr/>
                    <p:nvPr/>
                  </p:nvSpPr>
                  <p:spPr>
                    <a:xfrm>
                      <a:off x="12954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2" name="Rectangle 701"/>
                    <p:cNvSpPr/>
                    <p:nvPr/>
                  </p:nvSpPr>
                  <p:spPr>
                    <a:xfrm>
                      <a:off x="14478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3" name="Rectangle 702"/>
                    <p:cNvSpPr/>
                    <p:nvPr/>
                  </p:nvSpPr>
                  <p:spPr>
                    <a:xfrm>
                      <a:off x="16002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4" name="Rectangle 703"/>
                    <p:cNvSpPr/>
                    <p:nvPr/>
                  </p:nvSpPr>
                  <p:spPr>
                    <a:xfrm>
                      <a:off x="17526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5" name="Rectangle 704"/>
                    <p:cNvSpPr/>
                    <p:nvPr/>
                  </p:nvSpPr>
                  <p:spPr>
                    <a:xfrm>
                      <a:off x="1905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79" name="Group 678"/>
                  <p:cNvGrpSpPr/>
                  <p:nvPr/>
                </p:nvGrpSpPr>
                <p:grpSpPr>
                  <a:xfrm>
                    <a:off x="1409700" y="2085109"/>
                    <a:ext cx="838200" cy="76200"/>
                    <a:chOff x="1143000" y="2057400"/>
                    <a:chExt cx="838200" cy="76200"/>
                  </a:xfrm>
                  <a:grpFill/>
                </p:grpSpPr>
                <p:sp>
                  <p:nvSpPr>
                    <p:cNvPr id="694" name="Rectangle 693"/>
                    <p:cNvSpPr/>
                    <p:nvPr/>
                  </p:nvSpPr>
                  <p:spPr>
                    <a:xfrm>
                      <a:off x="1143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5" name="Rectangle 694"/>
                    <p:cNvSpPr/>
                    <p:nvPr/>
                  </p:nvSpPr>
                  <p:spPr>
                    <a:xfrm>
                      <a:off x="12954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6" name="Rectangle 695"/>
                    <p:cNvSpPr/>
                    <p:nvPr/>
                  </p:nvSpPr>
                  <p:spPr>
                    <a:xfrm>
                      <a:off x="14478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7" name="Rectangle 696"/>
                    <p:cNvSpPr/>
                    <p:nvPr/>
                  </p:nvSpPr>
                  <p:spPr>
                    <a:xfrm>
                      <a:off x="16002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8" name="Rectangle 697"/>
                    <p:cNvSpPr/>
                    <p:nvPr/>
                  </p:nvSpPr>
                  <p:spPr>
                    <a:xfrm>
                      <a:off x="17526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9" name="Rectangle 698"/>
                    <p:cNvSpPr/>
                    <p:nvPr/>
                  </p:nvSpPr>
                  <p:spPr>
                    <a:xfrm>
                      <a:off x="1905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80" name="Group 679"/>
                  <p:cNvGrpSpPr/>
                  <p:nvPr/>
                </p:nvGrpSpPr>
                <p:grpSpPr>
                  <a:xfrm>
                    <a:off x="2386445" y="2085109"/>
                    <a:ext cx="838200" cy="76200"/>
                    <a:chOff x="1143000" y="2057400"/>
                    <a:chExt cx="838200" cy="76200"/>
                  </a:xfrm>
                  <a:grpFill/>
                </p:grpSpPr>
                <p:sp>
                  <p:nvSpPr>
                    <p:cNvPr id="688" name="Rectangle 687"/>
                    <p:cNvSpPr/>
                    <p:nvPr/>
                  </p:nvSpPr>
                  <p:spPr>
                    <a:xfrm>
                      <a:off x="1143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9" name="Rectangle 688"/>
                    <p:cNvSpPr/>
                    <p:nvPr/>
                  </p:nvSpPr>
                  <p:spPr>
                    <a:xfrm>
                      <a:off x="12954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0" name="Rectangle 689"/>
                    <p:cNvSpPr/>
                    <p:nvPr/>
                  </p:nvSpPr>
                  <p:spPr>
                    <a:xfrm>
                      <a:off x="14478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1" name="Rectangle 690"/>
                    <p:cNvSpPr/>
                    <p:nvPr/>
                  </p:nvSpPr>
                  <p:spPr>
                    <a:xfrm>
                      <a:off x="16002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2" name="Rectangle 691"/>
                    <p:cNvSpPr/>
                    <p:nvPr/>
                  </p:nvSpPr>
                  <p:spPr>
                    <a:xfrm>
                      <a:off x="17526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3" name="Rectangle 692"/>
                    <p:cNvSpPr/>
                    <p:nvPr/>
                  </p:nvSpPr>
                  <p:spPr>
                    <a:xfrm>
                      <a:off x="1905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81" name="Group 680"/>
                  <p:cNvGrpSpPr/>
                  <p:nvPr/>
                </p:nvGrpSpPr>
                <p:grpSpPr>
                  <a:xfrm>
                    <a:off x="3377045" y="2085109"/>
                    <a:ext cx="838200" cy="76200"/>
                    <a:chOff x="1143000" y="2057400"/>
                    <a:chExt cx="838200" cy="76200"/>
                  </a:xfrm>
                  <a:grpFill/>
                </p:grpSpPr>
                <p:sp>
                  <p:nvSpPr>
                    <p:cNvPr id="682" name="Rectangle 681"/>
                    <p:cNvSpPr/>
                    <p:nvPr/>
                  </p:nvSpPr>
                  <p:spPr>
                    <a:xfrm>
                      <a:off x="1143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3" name="Rectangle 682"/>
                    <p:cNvSpPr/>
                    <p:nvPr/>
                  </p:nvSpPr>
                  <p:spPr>
                    <a:xfrm>
                      <a:off x="12954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4" name="Rectangle 683"/>
                    <p:cNvSpPr/>
                    <p:nvPr/>
                  </p:nvSpPr>
                  <p:spPr>
                    <a:xfrm>
                      <a:off x="14478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5" name="Rectangle 684"/>
                    <p:cNvSpPr/>
                    <p:nvPr/>
                  </p:nvSpPr>
                  <p:spPr>
                    <a:xfrm>
                      <a:off x="16002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6" name="Rectangle 685"/>
                    <p:cNvSpPr/>
                    <p:nvPr/>
                  </p:nvSpPr>
                  <p:spPr>
                    <a:xfrm>
                      <a:off x="17526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7" name="Rectangle 686"/>
                    <p:cNvSpPr/>
                    <p:nvPr/>
                  </p:nvSpPr>
                  <p:spPr>
                    <a:xfrm>
                      <a:off x="1905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617" name="Group 616"/>
              <p:cNvGrpSpPr/>
              <p:nvPr/>
            </p:nvGrpSpPr>
            <p:grpSpPr>
              <a:xfrm>
                <a:off x="419100" y="2133600"/>
                <a:ext cx="8177645" cy="76200"/>
                <a:chOff x="419100" y="2085109"/>
                <a:chExt cx="8177645" cy="76200"/>
              </a:xfrm>
              <a:grpFill/>
            </p:grpSpPr>
            <p:grpSp>
              <p:nvGrpSpPr>
                <p:cNvPr id="618" name="Group 617"/>
                <p:cNvGrpSpPr/>
                <p:nvPr/>
              </p:nvGrpSpPr>
              <p:grpSpPr>
                <a:xfrm>
                  <a:off x="419100" y="2085109"/>
                  <a:ext cx="3796145" cy="76200"/>
                  <a:chOff x="419100" y="2085109"/>
                  <a:chExt cx="3796145" cy="76200"/>
                </a:xfrm>
                <a:grpFill/>
              </p:grpSpPr>
              <p:grpSp>
                <p:nvGrpSpPr>
                  <p:cNvPr id="648" name="Group 647"/>
                  <p:cNvGrpSpPr/>
                  <p:nvPr/>
                </p:nvGrpSpPr>
                <p:grpSpPr>
                  <a:xfrm>
                    <a:off x="419100" y="2085109"/>
                    <a:ext cx="838200" cy="76200"/>
                    <a:chOff x="1143000" y="2057400"/>
                    <a:chExt cx="838200" cy="76200"/>
                  </a:xfrm>
                  <a:grpFill/>
                </p:grpSpPr>
                <p:sp>
                  <p:nvSpPr>
                    <p:cNvPr id="670" name="Rectangle 669"/>
                    <p:cNvSpPr/>
                    <p:nvPr/>
                  </p:nvSpPr>
                  <p:spPr>
                    <a:xfrm>
                      <a:off x="1143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1" name="Rectangle 670"/>
                    <p:cNvSpPr/>
                    <p:nvPr/>
                  </p:nvSpPr>
                  <p:spPr>
                    <a:xfrm>
                      <a:off x="12954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2" name="Rectangle 671"/>
                    <p:cNvSpPr/>
                    <p:nvPr/>
                  </p:nvSpPr>
                  <p:spPr>
                    <a:xfrm>
                      <a:off x="14478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3" name="Rectangle 672"/>
                    <p:cNvSpPr/>
                    <p:nvPr/>
                  </p:nvSpPr>
                  <p:spPr>
                    <a:xfrm>
                      <a:off x="16002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4" name="Rectangle 673"/>
                    <p:cNvSpPr/>
                    <p:nvPr/>
                  </p:nvSpPr>
                  <p:spPr>
                    <a:xfrm>
                      <a:off x="17526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5" name="Rectangle 674"/>
                    <p:cNvSpPr/>
                    <p:nvPr/>
                  </p:nvSpPr>
                  <p:spPr>
                    <a:xfrm>
                      <a:off x="1905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49" name="Group 648"/>
                  <p:cNvGrpSpPr/>
                  <p:nvPr/>
                </p:nvGrpSpPr>
                <p:grpSpPr>
                  <a:xfrm>
                    <a:off x="1409700" y="2085109"/>
                    <a:ext cx="838200" cy="76200"/>
                    <a:chOff x="1143000" y="2057400"/>
                    <a:chExt cx="838200" cy="76200"/>
                  </a:xfrm>
                  <a:grpFill/>
                </p:grpSpPr>
                <p:sp>
                  <p:nvSpPr>
                    <p:cNvPr id="664" name="Rectangle 663"/>
                    <p:cNvSpPr/>
                    <p:nvPr/>
                  </p:nvSpPr>
                  <p:spPr>
                    <a:xfrm>
                      <a:off x="1143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5" name="Rectangle 664"/>
                    <p:cNvSpPr/>
                    <p:nvPr/>
                  </p:nvSpPr>
                  <p:spPr>
                    <a:xfrm>
                      <a:off x="12954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6" name="Rectangle 665"/>
                    <p:cNvSpPr/>
                    <p:nvPr/>
                  </p:nvSpPr>
                  <p:spPr>
                    <a:xfrm>
                      <a:off x="14478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7" name="Rectangle 666"/>
                    <p:cNvSpPr/>
                    <p:nvPr/>
                  </p:nvSpPr>
                  <p:spPr>
                    <a:xfrm>
                      <a:off x="16002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8" name="Rectangle 667"/>
                    <p:cNvSpPr/>
                    <p:nvPr/>
                  </p:nvSpPr>
                  <p:spPr>
                    <a:xfrm>
                      <a:off x="17526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9" name="Rectangle 668"/>
                    <p:cNvSpPr/>
                    <p:nvPr/>
                  </p:nvSpPr>
                  <p:spPr>
                    <a:xfrm>
                      <a:off x="1905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50" name="Group 649"/>
                  <p:cNvGrpSpPr/>
                  <p:nvPr/>
                </p:nvGrpSpPr>
                <p:grpSpPr>
                  <a:xfrm>
                    <a:off x="2386445" y="2085109"/>
                    <a:ext cx="838200" cy="76200"/>
                    <a:chOff x="1143000" y="2057400"/>
                    <a:chExt cx="838200" cy="76200"/>
                  </a:xfrm>
                  <a:grpFill/>
                </p:grpSpPr>
                <p:sp>
                  <p:nvSpPr>
                    <p:cNvPr id="658" name="Rectangle 657"/>
                    <p:cNvSpPr/>
                    <p:nvPr/>
                  </p:nvSpPr>
                  <p:spPr>
                    <a:xfrm>
                      <a:off x="1143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9" name="Rectangle 658"/>
                    <p:cNvSpPr/>
                    <p:nvPr/>
                  </p:nvSpPr>
                  <p:spPr>
                    <a:xfrm>
                      <a:off x="12954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0" name="Rectangle 659"/>
                    <p:cNvSpPr/>
                    <p:nvPr/>
                  </p:nvSpPr>
                  <p:spPr>
                    <a:xfrm>
                      <a:off x="14478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1" name="Rectangle 660"/>
                    <p:cNvSpPr/>
                    <p:nvPr/>
                  </p:nvSpPr>
                  <p:spPr>
                    <a:xfrm>
                      <a:off x="16002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2" name="Rectangle 661"/>
                    <p:cNvSpPr/>
                    <p:nvPr/>
                  </p:nvSpPr>
                  <p:spPr>
                    <a:xfrm>
                      <a:off x="17526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3" name="Rectangle 662"/>
                    <p:cNvSpPr/>
                    <p:nvPr/>
                  </p:nvSpPr>
                  <p:spPr>
                    <a:xfrm>
                      <a:off x="1905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51" name="Group 650"/>
                  <p:cNvGrpSpPr/>
                  <p:nvPr/>
                </p:nvGrpSpPr>
                <p:grpSpPr>
                  <a:xfrm>
                    <a:off x="3377045" y="2085109"/>
                    <a:ext cx="838200" cy="76200"/>
                    <a:chOff x="1143000" y="2057400"/>
                    <a:chExt cx="838200" cy="76200"/>
                  </a:xfrm>
                  <a:grpFill/>
                </p:grpSpPr>
                <p:sp>
                  <p:nvSpPr>
                    <p:cNvPr id="652" name="Rectangle 651"/>
                    <p:cNvSpPr/>
                    <p:nvPr/>
                  </p:nvSpPr>
                  <p:spPr>
                    <a:xfrm>
                      <a:off x="1143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3" name="Rectangle 652"/>
                    <p:cNvSpPr/>
                    <p:nvPr/>
                  </p:nvSpPr>
                  <p:spPr>
                    <a:xfrm>
                      <a:off x="12954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4" name="Rectangle 653"/>
                    <p:cNvSpPr/>
                    <p:nvPr/>
                  </p:nvSpPr>
                  <p:spPr>
                    <a:xfrm>
                      <a:off x="14478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5" name="Rectangle 654"/>
                    <p:cNvSpPr/>
                    <p:nvPr/>
                  </p:nvSpPr>
                  <p:spPr>
                    <a:xfrm>
                      <a:off x="16002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6" name="Rectangle 655"/>
                    <p:cNvSpPr/>
                    <p:nvPr/>
                  </p:nvSpPr>
                  <p:spPr>
                    <a:xfrm>
                      <a:off x="17526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7" name="Rectangle 656"/>
                    <p:cNvSpPr/>
                    <p:nvPr/>
                  </p:nvSpPr>
                  <p:spPr>
                    <a:xfrm>
                      <a:off x="1905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19" name="Group 618"/>
                <p:cNvGrpSpPr/>
                <p:nvPr/>
              </p:nvGrpSpPr>
              <p:grpSpPr>
                <a:xfrm>
                  <a:off x="4800600" y="2085109"/>
                  <a:ext cx="3796145" cy="76200"/>
                  <a:chOff x="419100" y="2085109"/>
                  <a:chExt cx="3796145" cy="76200"/>
                </a:xfrm>
                <a:grpFill/>
              </p:grpSpPr>
              <p:grpSp>
                <p:nvGrpSpPr>
                  <p:cNvPr id="620" name="Group 619"/>
                  <p:cNvGrpSpPr/>
                  <p:nvPr/>
                </p:nvGrpSpPr>
                <p:grpSpPr>
                  <a:xfrm>
                    <a:off x="419100" y="2085109"/>
                    <a:ext cx="838200" cy="76200"/>
                    <a:chOff x="1143000" y="2057400"/>
                    <a:chExt cx="838200" cy="76200"/>
                  </a:xfrm>
                  <a:grpFill/>
                </p:grpSpPr>
                <p:sp>
                  <p:nvSpPr>
                    <p:cNvPr id="642" name="Rectangle 641"/>
                    <p:cNvSpPr/>
                    <p:nvPr/>
                  </p:nvSpPr>
                  <p:spPr>
                    <a:xfrm>
                      <a:off x="1143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3" name="Rectangle 642"/>
                    <p:cNvSpPr/>
                    <p:nvPr/>
                  </p:nvSpPr>
                  <p:spPr>
                    <a:xfrm>
                      <a:off x="12954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4" name="Rectangle 643"/>
                    <p:cNvSpPr/>
                    <p:nvPr/>
                  </p:nvSpPr>
                  <p:spPr>
                    <a:xfrm>
                      <a:off x="14478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5" name="Rectangle 644"/>
                    <p:cNvSpPr/>
                    <p:nvPr/>
                  </p:nvSpPr>
                  <p:spPr>
                    <a:xfrm>
                      <a:off x="16002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6" name="Rectangle 645"/>
                    <p:cNvSpPr/>
                    <p:nvPr/>
                  </p:nvSpPr>
                  <p:spPr>
                    <a:xfrm>
                      <a:off x="17526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7" name="Rectangle 646"/>
                    <p:cNvSpPr/>
                    <p:nvPr/>
                  </p:nvSpPr>
                  <p:spPr>
                    <a:xfrm>
                      <a:off x="1905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21" name="Group 620"/>
                  <p:cNvGrpSpPr/>
                  <p:nvPr/>
                </p:nvGrpSpPr>
                <p:grpSpPr>
                  <a:xfrm>
                    <a:off x="1409700" y="2085109"/>
                    <a:ext cx="838200" cy="76200"/>
                    <a:chOff x="1143000" y="2057400"/>
                    <a:chExt cx="838200" cy="76200"/>
                  </a:xfrm>
                  <a:grpFill/>
                </p:grpSpPr>
                <p:sp>
                  <p:nvSpPr>
                    <p:cNvPr id="636" name="Rectangle 635"/>
                    <p:cNvSpPr/>
                    <p:nvPr/>
                  </p:nvSpPr>
                  <p:spPr>
                    <a:xfrm>
                      <a:off x="1143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7" name="Rectangle 636"/>
                    <p:cNvSpPr/>
                    <p:nvPr/>
                  </p:nvSpPr>
                  <p:spPr>
                    <a:xfrm>
                      <a:off x="12954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8" name="Rectangle 637"/>
                    <p:cNvSpPr/>
                    <p:nvPr/>
                  </p:nvSpPr>
                  <p:spPr>
                    <a:xfrm>
                      <a:off x="14478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9" name="Rectangle 638"/>
                    <p:cNvSpPr/>
                    <p:nvPr/>
                  </p:nvSpPr>
                  <p:spPr>
                    <a:xfrm>
                      <a:off x="16002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0" name="Rectangle 639"/>
                    <p:cNvSpPr/>
                    <p:nvPr/>
                  </p:nvSpPr>
                  <p:spPr>
                    <a:xfrm>
                      <a:off x="17526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1" name="Rectangle 640"/>
                    <p:cNvSpPr/>
                    <p:nvPr/>
                  </p:nvSpPr>
                  <p:spPr>
                    <a:xfrm>
                      <a:off x="1905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22" name="Group 621"/>
                  <p:cNvGrpSpPr/>
                  <p:nvPr/>
                </p:nvGrpSpPr>
                <p:grpSpPr>
                  <a:xfrm>
                    <a:off x="2386445" y="2085109"/>
                    <a:ext cx="838200" cy="76200"/>
                    <a:chOff x="1143000" y="2057400"/>
                    <a:chExt cx="838200" cy="76200"/>
                  </a:xfrm>
                  <a:grpFill/>
                </p:grpSpPr>
                <p:sp>
                  <p:nvSpPr>
                    <p:cNvPr id="630" name="Rectangle 629"/>
                    <p:cNvSpPr/>
                    <p:nvPr/>
                  </p:nvSpPr>
                  <p:spPr>
                    <a:xfrm>
                      <a:off x="1143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1" name="Rectangle 630"/>
                    <p:cNvSpPr/>
                    <p:nvPr/>
                  </p:nvSpPr>
                  <p:spPr>
                    <a:xfrm>
                      <a:off x="12954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2" name="Rectangle 631"/>
                    <p:cNvSpPr/>
                    <p:nvPr/>
                  </p:nvSpPr>
                  <p:spPr>
                    <a:xfrm>
                      <a:off x="14478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3" name="Rectangle 632"/>
                    <p:cNvSpPr/>
                    <p:nvPr/>
                  </p:nvSpPr>
                  <p:spPr>
                    <a:xfrm>
                      <a:off x="16002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4" name="Rectangle 633"/>
                    <p:cNvSpPr/>
                    <p:nvPr/>
                  </p:nvSpPr>
                  <p:spPr>
                    <a:xfrm>
                      <a:off x="17526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5" name="Rectangle 634"/>
                    <p:cNvSpPr/>
                    <p:nvPr/>
                  </p:nvSpPr>
                  <p:spPr>
                    <a:xfrm>
                      <a:off x="1905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23" name="Group 622"/>
                  <p:cNvGrpSpPr/>
                  <p:nvPr/>
                </p:nvGrpSpPr>
                <p:grpSpPr>
                  <a:xfrm>
                    <a:off x="3377045" y="2085109"/>
                    <a:ext cx="838200" cy="76200"/>
                    <a:chOff x="1143000" y="2057400"/>
                    <a:chExt cx="838200" cy="76200"/>
                  </a:xfrm>
                  <a:grpFill/>
                </p:grpSpPr>
                <p:sp>
                  <p:nvSpPr>
                    <p:cNvPr id="624" name="Rectangle 623"/>
                    <p:cNvSpPr/>
                    <p:nvPr/>
                  </p:nvSpPr>
                  <p:spPr>
                    <a:xfrm>
                      <a:off x="1143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5" name="Rectangle 624"/>
                    <p:cNvSpPr/>
                    <p:nvPr/>
                  </p:nvSpPr>
                  <p:spPr>
                    <a:xfrm>
                      <a:off x="12954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6" name="Rectangle 625"/>
                    <p:cNvSpPr/>
                    <p:nvPr/>
                  </p:nvSpPr>
                  <p:spPr>
                    <a:xfrm>
                      <a:off x="14478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7" name="Rectangle 626"/>
                    <p:cNvSpPr/>
                    <p:nvPr/>
                  </p:nvSpPr>
                  <p:spPr>
                    <a:xfrm>
                      <a:off x="16002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8" name="Rectangle 627"/>
                    <p:cNvSpPr/>
                    <p:nvPr/>
                  </p:nvSpPr>
                  <p:spPr>
                    <a:xfrm>
                      <a:off x="17526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9" name="Rectangle 628"/>
                    <p:cNvSpPr/>
                    <p:nvPr/>
                  </p:nvSpPr>
                  <p:spPr>
                    <a:xfrm>
                      <a:off x="1905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734" name="Group 733"/>
            <p:cNvGrpSpPr/>
            <p:nvPr/>
          </p:nvGrpSpPr>
          <p:grpSpPr>
            <a:xfrm>
              <a:off x="401781" y="3020292"/>
              <a:ext cx="8177645" cy="304800"/>
              <a:chOff x="419100" y="2133600"/>
              <a:chExt cx="8177645" cy="304800"/>
            </a:xfrm>
            <a:solidFill>
              <a:schemeClr val="tx2">
                <a:lumMod val="60000"/>
                <a:lumOff val="40000"/>
              </a:schemeClr>
            </a:solidFill>
          </p:grpSpPr>
          <p:grpSp>
            <p:nvGrpSpPr>
              <p:cNvPr id="735" name="Group 734"/>
              <p:cNvGrpSpPr/>
              <p:nvPr/>
            </p:nvGrpSpPr>
            <p:grpSpPr>
              <a:xfrm>
                <a:off x="419100" y="2362200"/>
                <a:ext cx="8177645" cy="76200"/>
                <a:chOff x="419100" y="2085109"/>
                <a:chExt cx="8177645" cy="76200"/>
              </a:xfrm>
              <a:grpFill/>
            </p:grpSpPr>
            <p:grpSp>
              <p:nvGrpSpPr>
                <p:cNvPr id="795" name="Group 794"/>
                <p:cNvGrpSpPr/>
                <p:nvPr/>
              </p:nvGrpSpPr>
              <p:grpSpPr>
                <a:xfrm>
                  <a:off x="419100" y="2085109"/>
                  <a:ext cx="3796145" cy="76200"/>
                  <a:chOff x="419100" y="2085109"/>
                  <a:chExt cx="3796145" cy="76200"/>
                </a:xfrm>
                <a:grpFill/>
              </p:grpSpPr>
              <p:grpSp>
                <p:nvGrpSpPr>
                  <p:cNvPr id="825" name="Group 824"/>
                  <p:cNvGrpSpPr/>
                  <p:nvPr/>
                </p:nvGrpSpPr>
                <p:grpSpPr>
                  <a:xfrm>
                    <a:off x="419100" y="2085109"/>
                    <a:ext cx="838200" cy="76200"/>
                    <a:chOff x="1143000" y="2057400"/>
                    <a:chExt cx="838200" cy="76200"/>
                  </a:xfrm>
                  <a:grpFill/>
                </p:grpSpPr>
                <p:sp>
                  <p:nvSpPr>
                    <p:cNvPr id="847" name="Rectangle 846"/>
                    <p:cNvSpPr/>
                    <p:nvPr/>
                  </p:nvSpPr>
                  <p:spPr>
                    <a:xfrm>
                      <a:off x="1143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8" name="Rectangle 847"/>
                    <p:cNvSpPr/>
                    <p:nvPr/>
                  </p:nvSpPr>
                  <p:spPr>
                    <a:xfrm>
                      <a:off x="12954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9" name="Rectangle 848"/>
                    <p:cNvSpPr/>
                    <p:nvPr/>
                  </p:nvSpPr>
                  <p:spPr>
                    <a:xfrm>
                      <a:off x="14478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0" name="Rectangle 849"/>
                    <p:cNvSpPr/>
                    <p:nvPr/>
                  </p:nvSpPr>
                  <p:spPr>
                    <a:xfrm>
                      <a:off x="16002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1" name="Rectangle 850"/>
                    <p:cNvSpPr/>
                    <p:nvPr/>
                  </p:nvSpPr>
                  <p:spPr>
                    <a:xfrm>
                      <a:off x="17526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2" name="Rectangle 851"/>
                    <p:cNvSpPr/>
                    <p:nvPr/>
                  </p:nvSpPr>
                  <p:spPr>
                    <a:xfrm>
                      <a:off x="1905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26" name="Group 825"/>
                  <p:cNvGrpSpPr/>
                  <p:nvPr/>
                </p:nvGrpSpPr>
                <p:grpSpPr>
                  <a:xfrm>
                    <a:off x="1409700" y="2085109"/>
                    <a:ext cx="838200" cy="76200"/>
                    <a:chOff x="1143000" y="2057400"/>
                    <a:chExt cx="838200" cy="76200"/>
                  </a:xfrm>
                  <a:grpFill/>
                </p:grpSpPr>
                <p:sp>
                  <p:nvSpPr>
                    <p:cNvPr id="841" name="Rectangle 840"/>
                    <p:cNvSpPr/>
                    <p:nvPr/>
                  </p:nvSpPr>
                  <p:spPr>
                    <a:xfrm>
                      <a:off x="1143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2" name="Rectangle 841"/>
                    <p:cNvSpPr/>
                    <p:nvPr/>
                  </p:nvSpPr>
                  <p:spPr>
                    <a:xfrm>
                      <a:off x="12954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3" name="Rectangle 842"/>
                    <p:cNvSpPr/>
                    <p:nvPr/>
                  </p:nvSpPr>
                  <p:spPr>
                    <a:xfrm>
                      <a:off x="14478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4" name="Rectangle 843"/>
                    <p:cNvSpPr/>
                    <p:nvPr/>
                  </p:nvSpPr>
                  <p:spPr>
                    <a:xfrm>
                      <a:off x="16002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5" name="Rectangle 844"/>
                    <p:cNvSpPr/>
                    <p:nvPr/>
                  </p:nvSpPr>
                  <p:spPr>
                    <a:xfrm>
                      <a:off x="17526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6" name="Rectangle 845"/>
                    <p:cNvSpPr/>
                    <p:nvPr/>
                  </p:nvSpPr>
                  <p:spPr>
                    <a:xfrm>
                      <a:off x="1905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27" name="Group 826"/>
                  <p:cNvGrpSpPr/>
                  <p:nvPr/>
                </p:nvGrpSpPr>
                <p:grpSpPr>
                  <a:xfrm>
                    <a:off x="2386445" y="2085109"/>
                    <a:ext cx="838200" cy="76200"/>
                    <a:chOff x="1143000" y="2057400"/>
                    <a:chExt cx="838200" cy="76200"/>
                  </a:xfrm>
                  <a:grpFill/>
                </p:grpSpPr>
                <p:sp>
                  <p:nvSpPr>
                    <p:cNvPr id="835" name="Rectangle 834"/>
                    <p:cNvSpPr/>
                    <p:nvPr/>
                  </p:nvSpPr>
                  <p:spPr>
                    <a:xfrm>
                      <a:off x="1143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6" name="Rectangle 835"/>
                    <p:cNvSpPr/>
                    <p:nvPr/>
                  </p:nvSpPr>
                  <p:spPr>
                    <a:xfrm>
                      <a:off x="12954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7" name="Rectangle 836"/>
                    <p:cNvSpPr/>
                    <p:nvPr/>
                  </p:nvSpPr>
                  <p:spPr>
                    <a:xfrm>
                      <a:off x="14478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8" name="Rectangle 837"/>
                    <p:cNvSpPr/>
                    <p:nvPr/>
                  </p:nvSpPr>
                  <p:spPr>
                    <a:xfrm>
                      <a:off x="16002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9" name="Rectangle 838"/>
                    <p:cNvSpPr/>
                    <p:nvPr/>
                  </p:nvSpPr>
                  <p:spPr>
                    <a:xfrm>
                      <a:off x="17526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0" name="Rectangle 839"/>
                    <p:cNvSpPr/>
                    <p:nvPr/>
                  </p:nvSpPr>
                  <p:spPr>
                    <a:xfrm>
                      <a:off x="1905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28" name="Group 827"/>
                  <p:cNvGrpSpPr/>
                  <p:nvPr/>
                </p:nvGrpSpPr>
                <p:grpSpPr>
                  <a:xfrm>
                    <a:off x="3377045" y="2085109"/>
                    <a:ext cx="838200" cy="76200"/>
                    <a:chOff x="1143000" y="2057400"/>
                    <a:chExt cx="838200" cy="76200"/>
                  </a:xfrm>
                  <a:grpFill/>
                </p:grpSpPr>
                <p:sp>
                  <p:nvSpPr>
                    <p:cNvPr id="829" name="Rectangle 828"/>
                    <p:cNvSpPr/>
                    <p:nvPr/>
                  </p:nvSpPr>
                  <p:spPr>
                    <a:xfrm>
                      <a:off x="1143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0" name="Rectangle 829"/>
                    <p:cNvSpPr/>
                    <p:nvPr/>
                  </p:nvSpPr>
                  <p:spPr>
                    <a:xfrm>
                      <a:off x="12954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1" name="Rectangle 830"/>
                    <p:cNvSpPr/>
                    <p:nvPr/>
                  </p:nvSpPr>
                  <p:spPr>
                    <a:xfrm>
                      <a:off x="14478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2" name="Rectangle 831"/>
                    <p:cNvSpPr/>
                    <p:nvPr/>
                  </p:nvSpPr>
                  <p:spPr>
                    <a:xfrm>
                      <a:off x="16002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3" name="Rectangle 832"/>
                    <p:cNvSpPr/>
                    <p:nvPr/>
                  </p:nvSpPr>
                  <p:spPr>
                    <a:xfrm>
                      <a:off x="17526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4" name="Rectangle 833"/>
                    <p:cNvSpPr/>
                    <p:nvPr/>
                  </p:nvSpPr>
                  <p:spPr>
                    <a:xfrm>
                      <a:off x="1905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796" name="Group 795"/>
                <p:cNvGrpSpPr/>
                <p:nvPr/>
              </p:nvGrpSpPr>
              <p:grpSpPr>
                <a:xfrm>
                  <a:off x="4800600" y="2085109"/>
                  <a:ext cx="3796145" cy="76200"/>
                  <a:chOff x="419100" y="2085109"/>
                  <a:chExt cx="3796145" cy="76200"/>
                </a:xfrm>
                <a:grpFill/>
              </p:grpSpPr>
              <p:grpSp>
                <p:nvGrpSpPr>
                  <p:cNvPr id="797" name="Group 796"/>
                  <p:cNvGrpSpPr/>
                  <p:nvPr/>
                </p:nvGrpSpPr>
                <p:grpSpPr>
                  <a:xfrm>
                    <a:off x="419100" y="2085109"/>
                    <a:ext cx="838200" cy="76200"/>
                    <a:chOff x="1143000" y="2057400"/>
                    <a:chExt cx="838200" cy="76200"/>
                  </a:xfrm>
                  <a:grpFill/>
                </p:grpSpPr>
                <p:sp>
                  <p:nvSpPr>
                    <p:cNvPr id="819" name="Rectangle 818"/>
                    <p:cNvSpPr/>
                    <p:nvPr/>
                  </p:nvSpPr>
                  <p:spPr>
                    <a:xfrm>
                      <a:off x="1143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0" name="Rectangle 819"/>
                    <p:cNvSpPr/>
                    <p:nvPr/>
                  </p:nvSpPr>
                  <p:spPr>
                    <a:xfrm>
                      <a:off x="12954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1" name="Rectangle 820"/>
                    <p:cNvSpPr/>
                    <p:nvPr/>
                  </p:nvSpPr>
                  <p:spPr>
                    <a:xfrm>
                      <a:off x="14478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2" name="Rectangle 821"/>
                    <p:cNvSpPr/>
                    <p:nvPr/>
                  </p:nvSpPr>
                  <p:spPr>
                    <a:xfrm>
                      <a:off x="16002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3" name="Rectangle 822"/>
                    <p:cNvSpPr/>
                    <p:nvPr/>
                  </p:nvSpPr>
                  <p:spPr>
                    <a:xfrm>
                      <a:off x="17526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4" name="Rectangle 823"/>
                    <p:cNvSpPr/>
                    <p:nvPr/>
                  </p:nvSpPr>
                  <p:spPr>
                    <a:xfrm>
                      <a:off x="1905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98" name="Group 797"/>
                  <p:cNvGrpSpPr/>
                  <p:nvPr/>
                </p:nvGrpSpPr>
                <p:grpSpPr>
                  <a:xfrm>
                    <a:off x="1409700" y="2085109"/>
                    <a:ext cx="838200" cy="76200"/>
                    <a:chOff x="1143000" y="2057400"/>
                    <a:chExt cx="838200" cy="76200"/>
                  </a:xfrm>
                  <a:grpFill/>
                </p:grpSpPr>
                <p:sp>
                  <p:nvSpPr>
                    <p:cNvPr id="813" name="Rectangle 812"/>
                    <p:cNvSpPr/>
                    <p:nvPr/>
                  </p:nvSpPr>
                  <p:spPr>
                    <a:xfrm>
                      <a:off x="1143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4" name="Rectangle 813"/>
                    <p:cNvSpPr/>
                    <p:nvPr/>
                  </p:nvSpPr>
                  <p:spPr>
                    <a:xfrm>
                      <a:off x="12954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5" name="Rectangle 814"/>
                    <p:cNvSpPr/>
                    <p:nvPr/>
                  </p:nvSpPr>
                  <p:spPr>
                    <a:xfrm>
                      <a:off x="14478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6" name="Rectangle 815"/>
                    <p:cNvSpPr/>
                    <p:nvPr/>
                  </p:nvSpPr>
                  <p:spPr>
                    <a:xfrm>
                      <a:off x="16002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7" name="Rectangle 816"/>
                    <p:cNvSpPr/>
                    <p:nvPr/>
                  </p:nvSpPr>
                  <p:spPr>
                    <a:xfrm>
                      <a:off x="17526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8" name="Rectangle 817"/>
                    <p:cNvSpPr/>
                    <p:nvPr/>
                  </p:nvSpPr>
                  <p:spPr>
                    <a:xfrm>
                      <a:off x="1905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99" name="Group 798"/>
                  <p:cNvGrpSpPr/>
                  <p:nvPr/>
                </p:nvGrpSpPr>
                <p:grpSpPr>
                  <a:xfrm>
                    <a:off x="2386445" y="2085109"/>
                    <a:ext cx="838200" cy="76200"/>
                    <a:chOff x="1143000" y="2057400"/>
                    <a:chExt cx="838200" cy="76200"/>
                  </a:xfrm>
                  <a:grpFill/>
                </p:grpSpPr>
                <p:sp>
                  <p:nvSpPr>
                    <p:cNvPr id="807" name="Rectangle 806"/>
                    <p:cNvSpPr/>
                    <p:nvPr/>
                  </p:nvSpPr>
                  <p:spPr>
                    <a:xfrm>
                      <a:off x="1143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8" name="Rectangle 807"/>
                    <p:cNvSpPr/>
                    <p:nvPr/>
                  </p:nvSpPr>
                  <p:spPr>
                    <a:xfrm>
                      <a:off x="12954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9" name="Rectangle 808"/>
                    <p:cNvSpPr/>
                    <p:nvPr/>
                  </p:nvSpPr>
                  <p:spPr>
                    <a:xfrm>
                      <a:off x="14478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0" name="Rectangle 809"/>
                    <p:cNvSpPr/>
                    <p:nvPr/>
                  </p:nvSpPr>
                  <p:spPr>
                    <a:xfrm>
                      <a:off x="16002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1" name="Rectangle 810"/>
                    <p:cNvSpPr/>
                    <p:nvPr/>
                  </p:nvSpPr>
                  <p:spPr>
                    <a:xfrm>
                      <a:off x="17526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2" name="Rectangle 811"/>
                    <p:cNvSpPr/>
                    <p:nvPr/>
                  </p:nvSpPr>
                  <p:spPr>
                    <a:xfrm>
                      <a:off x="1905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00" name="Group 799"/>
                  <p:cNvGrpSpPr/>
                  <p:nvPr/>
                </p:nvGrpSpPr>
                <p:grpSpPr>
                  <a:xfrm>
                    <a:off x="3377045" y="2085109"/>
                    <a:ext cx="838200" cy="76200"/>
                    <a:chOff x="1143000" y="2057400"/>
                    <a:chExt cx="838200" cy="76200"/>
                  </a:xfrm>
                  <a:grpFill/>
                </p:grpSpPr>
                <p:sp>
                  <p:nvSpPr>
                    <p:cNvPr id="801" name="Rectangle 800"/>
                    <p:cNvSpPr/>
                    <p:nvPr/>
                  </p:nvSpPr>
                  <p:spPr>
                    <a:xfrm>
                      <a:off x="1143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2" name="Rectangle 801"/>
                    <p:cNvSpPr/>
                    <p:nvPr/>
                  </p:nvSpPr>
                  <p:spPr>
                    <a:xfrm>
                      <a:off x="12954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3" name="Rectangle 802"/>
                    <p:cNvSpPr/>
                    <p:nvPr/>
                  </p:nvSpPr>
                  <p:spPr>
                    <a:xfrm>
                      <a:off x="14478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4" name="Rectangle 803"/>
                    <p:cNvSpPr/>
                    <p:nvPr/>
                  </p:nvSpPr>
                  <p:spPr>
                    <a:xfrm>
                      <a:off x="16002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5" name="Rectangle 804"/>
                    <p:cNvSpPr/>
                    <p:nvPr/>
                  </p:nvSpPr>
                  <p:spPr>
                    <a:xfrm>
                      <a:off x="17526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6" name="Rectangle 805"/>
                    <p:cNvSpPr/>
                    <p:nvPr/>
                  </p:nvSpPr>
                  <p:spPr>
                    <a:xfrm>
                      <a:off x="1905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736" name="Group 735"/>
              <p:cNvGrpSpPr/>
              <p:nvPr/>
            </p:nvGrpSpPr>
            <p:grpSpPr>
              <a:xfrm>
                <a:off x="419100" y="2133600"/>
                <a:ext cx="8177645" cy="76200"/>
                <a:chOff x="419100" y="2085109"/>
                <a:chExt cx="8177645" cy="76200"/>
              </a:xfrm>
              <a:grpFill/>
            </p:grpSpPr>
            <p:grpSp>
              <p:nvGrpSpPr>
                <p:cNvPr id="737" name="Group 736"/>
                <p:cNvGrpSpPr/>
                <p:nvPr/>
              </p:nvGrpSpPr>
              <p:grpSpPr>
                <a:xfrm>
                  <a:off x="419100" y="2085109"/>
                  <a:ext cx="3796145" cy="76200"/>
                  <a:chOff x="419100" y="2085109"/>
                  <a:chExt cx="3796145" cy="76200"/>
                </a:xfrm>
                <a:grpFill/>
              </p:grpSpPr>
              <p:grpSp>
                <p:nvGrpSpPr>
                  <p:cNvPr id="767" name="Group 766"/>
                  <p:cNvGrpSpPr/>
                  <p:nvPr/>
                </p:nvGrpSpPr>
                <p:grpSpPr>
                  <a:xfrm>
                    <a:off x="419100" y="2085109"/>
                    <a:ext cx="838200" cy="76200"/>
                    <a:chOff x="1143000" y="2057400"/>
                    <a:chExt cx="838200" cy="76200"/>
                  </a:xfrm>
                  <a:grpFill/>
                </p:grpSpPr>
                <p:sp>
                  <p:nvSpPr>
                    <p:cNvPr id="789" name="Rectangle 788"/>
                    <p:cNvSpPr/>
                    <p:nvPr/>
                  </p:nvSpPr>
                  <p:spPr>
                    <a:xfrm>
                      <a:off x="1143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0" name="Rectangle 789"/>
                    <p:cNvSpPr/>
                    <p:nvPr/>
                  </p:nvSpPr>
                  <p:spPr>
                    <a:xfrm>
                      <a:off x="12954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1" name="Rectangle 790"/>
                    <p:cNvSpPr/>
                    <p:nvPr/>
                  </p:nvSpPr>
                  <p:spPr>
                    <a:xfrm>
                      <a:off x="14478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2" name="Rectangle 791"/>
                    <p:cNvSpPr/>
                    <p:nvPr/>
                  </p:nvSpPr>
                  <p:spPr>
                    <a:xfrm>
                      <a:off x="16002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3" name="Rectangle 792"/>
                    <p:cNvSpPr/>
                    <p:nvPr/>
                  </p:nvSpPr>
                  <p:spPr>
                    <a:xfrm>
                      <a:off x="17526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4" name="Rectangle 793"/>
                    <p:cNvSpPr/>
                    <p:nvPr/>
                  </p:nvSpPr>
                  <p:spPr>
                    <a:xfrm>
                      <a:off x="1905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68" name="Group 767"/>
                  <p:cNvGrpSpPr/>
                  <p:nvPr/>
                </p:nvGrpSpPr>
                <p:grpSpPr>
                  <a:xfrm>
                    <a:off x="1409700" y="2085109"/>
                    <a:ext cx="838200" cy="76200"/>
                    <a:chOff x="1143000" y="2057400"/>
                    <a:chExt cx="838200" cy="76200"/>
                  </a:xfrm>
                  <a:grpFill/>
                </p:grpSpPr>
                <p:sp>
                  <p:nvSpPr>
                    <p:cNvPr id="783" name="Rectangle 782"/>
                    <p:cNvSpPr/>
                    <p:nvPr/>
                  </p:nvSpPr>
                  <p:spPr>
                    <a:xfrm>
                      <a:off x="1143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4" name="Rectangle 783"/>
                    <p:cNvSpPr/>
                    <p:nvPr/>
                  </p:nvSpPr>
                  <p:spPr>
                    <a:xfrm>
                      <a:off x="12954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5" name="Rectangle 784"/>
                    <p:cNvSpPr/>
                    <p:nvPr/>
                  </p:nvSpPr>
                  <p:spPr>
                    <a:xfrm>
                      <a:off x="14478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6" name="Rectangle 785"/>
                    <p:cNvSpPr/>
                    <p:nvPr/>
                  </p:nvSpPr>
                  <p:spPr>
                    <a:xfrm>
                      <a:off x="16002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7" name="Rectangle 786"/>
                    <p:cNvSpPr/>
                    <p:nvPr/>
                  </p:nvSpPr>
                  <p:spPr>
                    <a:xfrm>
                      <a:off x="17526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8" name="Rectangle 787"/>
                    <p:cNvSpPr/>
                    <p:nvPr/>
                  </p:nvSpPr>
                  <p:spPr>
                    <a:xfrm>
                      <a:off x="1905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69" name="Group 768"/>
                  <p:cNvGrpSpPr/>
                  <p:nvPr/>
                </p:nvGrpSpPr>
                <p:grpSpPr>
                  <a:xfrm>
                    <a:off x="2386445" y="2085109"/>
                    <a:ext cx="838200" cy="76200"/>
                    <a:chOff x="1143000" y="2057400"/>
                    <a:chExt cx="838200" cy="76200"/>
                  </a:xfrm>
                  <a:grpFill/>
                </p:grpSpPr>
                <p:sp>
                  <p:nvSpPr>
                    <p:cNvPr id="777" name="Rectangle 776"/>
                    <p:cNvSpPr/>
                    <p:nvPr/>
                  </p:nvSpPr>
                  <p:spPr>
                    <a:xfrm>
                      <a:off x="1143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8" name="Rectangle 777"/>
                    <p:cNvSpPr/>
                    <p:nvPr/>
                  </p:nvSpPr>
                  <p:spPr>
                    <a:xfrm>
                      <a:off x="12954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9" name="Rectangle 778"/>
                    <p:cNvSpPr/>
                    <p:nvPr/>
                  </p:nvSpPr>
                  <p:spPr>
                    <a:xfrm>
                      <a:off x="14478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0" name="Rectangle 779"/>
                    <p:cNvSpPr/>
                    <p:nvPr/>
                  </p:nvSpPr>
                  <p:spPr>
                    <a:xfrm>
                      <a:off x="16002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1" name="Rectangle 780"/>
                    <p:cNvSpPr/>
                    <p:nvPr/>
                  </p:nvSpPr>
                  <p:spPr>
                    <a:xfrm>
                      <a:off x="17526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2" name="Rectangle 781"/>
                    <p:cNvSpPr/>
                    <p:nvPr/>
                  </p:nvSpPr>
                  <p:spPr>
                    <a:xfrm>
                      <a:off x="1905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70" name="Group 769"/>
                  <p:cNvGrpSpPr/>
                  <p:nvPr/>
                </p:nvGrpSpPr>
                <p:grpSpPr>
                  <a:xfrm>
                    <a:off x="3377045" y="2085109"/>
                    <a:ext cx="838200" cy="76200"/>
                    <a:chOff x="1143000" y="2057400"/>
                    <a:chExt cx="838200" cy="76200"/>
                  </a:xfrm>
                  <a:grpFill/>
                </p:grpSpPr>
                <p:sp>
                  <p:nvSpPr>
                    <p:cNvPr id="771" name="Rectangle 770"/>
                    <p:cNvSpPr/>
                    <p:nvPr/>
                  </p:nvSpPr>
                  <p:spPr>
                    <a:xfrm>
                      <a:off x="1143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2" name="Rectangle 771"/>
                    <p:cNvSpPr/>
                    <p:nvPr/>
                  </p:nvSpPr>
                  <p:spPr>
                    <a:xfrm>
                      <a:off x="12954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3" name="Rectangle 772"/>
                    <p:cNvSpPr/>
                    <p:nvPr/>
                  </p:nvSpPr>
                  <p:spPr>
                    <a:xfrm>
                      <a:off x="14478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4" name="Rectangle 773"/>
                    <p:cNvSpPr/>
                    <p:nvPr/>
                  </p:nvSpPr>
                  <p:spPr>
                    <a:xfrm>
                      <a:off x="16002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5" name="Rectangle 774"/>
                    <p:cNvSpPr/>
                    <p:nvPr/>
                  </p:nvSpPr>
                  <p:spPr>
                    <a:xfrm>
                      <a:off x="17526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6" name="Rectangle 775"/>
                    <p:cNvSpPr/>
                    <p:nvPr/>
                  </p:nvSpPr>
                  <p:spPr>
                    <a:xfrm>
                      <a:off x="1905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738" name="Group 737"/>
                <p:cNvGrpSpPr/>
                <p:nvPr/>
              </p:nvGrpSpPr>
              <p:grpSpPr>
                <a:xfrm>
                  <a:off x="4800600" y="2085109"/>
                  <a:ext cx="3796145" cy="76200"/>
                  <a:chOff x="419100" y="2085109"/>
                  <a:chExt cx="3796145" cy="76200"/>
                </a:xfrm>
                <a:grpFill/>
              </p:grpSpPr>
              <p:grpSp>
                <p:nvGrpSpPr>
                  <p:cNvPr id="739" name="Group 738"/>
                  <p:cNvGrpSpPr/>
                  <p:nvPr/>
                </p:nvGrpSpPr>
                <p:grpSpPr>
                  <a:xfrm>
                    <a:off x="419100" y="2085109"/>
                    <a:ext cx="838200" cy="76200"/>
                    <a:chOff x="1143000" y="2057400"/>
                    <a:chExt cx="838200" cy="76200"/>
                  </a:xfrm>
                  <a:grpFill/>
                </p:grpSpPr>
                <p:sp>
                  <p:nvSpPr>
                    <p:cNvPr id="761" name="Rectangle 760"/>
                    <p:cNvSpPr/>
                    <p:nvPr/>
                  </p:nvSpPr>
                  <p:spPr>
                    <a:xfrm>
                      <a:off x="1143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2" name="Rectangle 761"/>
                    <p:cNvSpPr/>
                    <p:nvPr/>
                  </p:nvSpPr>
                  <p:spPr>
                    <a:xfrm>
                      <a:off x="12954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3" name="Rectangle 762"/>
                    <p:cNvSpPr/>
                    <p:nvPr/>
                  </p:nvSpPr>
                  <p:spPr>
                    <a:xfrm>
                      <a:off x="14478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4" name="Rectangle 763"/>
                    <p:cNvSpPr/>
                    <p:nvPr/>
                  </p:nvSpPr>
                  <p:spPr>
                    <a:xfrm>
                      <a:off x="16002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5" name="Rectangle 764"/>
                    <p:cNvSpPr/>
                    <p:nvPr/>
                  </p:nvSpPr>
                  <p:spPr>
                    <a:xfrm>
                      <a:off x="17526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6" name="Rectangle 765"/>
                    <p:cNvSpPr/>
                    <p:nvPr/>
                  </p:nvSpPr>
                  <p:spPr>
                    <a:xfrm>
                      <a:off x="1905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40" name="Group 739"/>
                  <p:cNvGrpSpPr/>
                  <p:nvPr/>
                </p:nvGrpSpPr>
                <p:grpSpPr>
                  <a:xfrm>
                    <a:off x="1409700" y="2085109"/>
                    <a:ext cx="838200" cy="76200"/>
                    <a:chOff x="1143000" y="2057400"/>
                    <a:chExt cx="838200" cy="76200"/>
                  </a:xfrm>
                  <a:grpFill/>
                </p:grpSpPr>
                <p:sp>
                  <p:nvSpPr>
                    <p:cNvPr id="755" name="Rectangle 754"/>
                    <p:cNvSpPr/>
                    <p:nvPr/>
                  </p:nvSpPr>
                  <p:spPr>
                    <a:xfrm>
                      <a:off x="1143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6" name="Rectangle 755"/>
                    <p:cNvSpPr/>
                    <p:nvPr/>
                  </p:nvSpPr>
                  <p:spPr>
                    <a:xfrm>
                      <a:off x="12954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7" name="Rectangle 756"/>
                    <p:cNvSpPr/>
                    <p:nvPr/>
                  </p:nvSpPr>
                  <p:spPr>
                    <a:xfrm>
                      <a:off x="14478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8" name="Rectangle 757"/>
                    <p:cNvSpPr/>
                    <p:nvPr/>
                  </p:nvSpPr>
                  <p:spPr>
                    <a:xfrm>
                      <a:off x="16002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9" name="Rectangle 758"/>
                    <p:cNvSpPr/>
                    <p:nvPr/>
                  </p:nvSpPr>
                  <p:spPr>
                    <a:xfrm>
                      <a:off x="17526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0" name="Rectangle 759"/>
                    <p:cNvSpPr/>
                    <p:nvPr/>
                  </p:nvSpPr>
                  <p:spPr>
                    <a:xfrm>
                      <a:off x="1905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41" name="Group 740"/>
                  <p:cNvGrpSpPr/>
                  <p:nvPr/>
                </p:nvGrpSpPr>
                <p:grpSpPr>
                  <a:xfrm>
                    <a:off x="2386445" y="2085109"/>
                    <a:ext cx="838200" cy="76200"/>
                    <a:chOff x="1143000" y="2057400"/>
                    <a:chExt cx="838200" cy="76200"/>
                  </a:xfrm>
                  <a:grpFill/>
                </p:grpSpPr>
                <p:sp>
                  <p:nvSpPr>
                    <p:cNvPr id="749" name="Rectangle 748"/>
                    <p:cNvSpPr/>
                    <p:nvPr/>
                  </p:nvSpPr>
                  <p:spPr>
                    <a:xfrm>
                      <a:off x="1143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0" name="Rectangle 749"/>
                    <p:cNvSpPr/>
                    <p:nvPr/>
                  </p:nvSpPr>
                  <p:spPr>
                    <a:xfrm>
                      <a:off x="12954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1" name="Rectangle 750"/>
                    <p:cNvSpPr/>
                    <p:nvPr/>
                  </p:nvSpPr>
                  <p:spPr>
                    <a:xfrm>
                      <a:off x="14478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2" name="Rectangle 751"/>
                    <p:cNvSpPr/>
                    <p:nvPr/>
                  </p:nvSpPr>
                  <p:spPr>
                    <a:xfrm>
                      <a:off x="16002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3" name="Rectangle 752"/>
                    <p:cNvSpPr/>
                    <p:nvPr/>
                  </p:nvSpPr>
                  <p:spPr>
                    <a:xfrm>
                      <a:off x="17526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4" name="Rectangle 753"/>
                    <p:cNvSpPr/>
                    <p:nvPr/>
                  </p:nvSpPr>
                  <p:spPr>
                    <a:xfrm>
                      <a:off x="1905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42" name="Group 741"/>
                  <p:cNvGrpSpPr/>
                  <p:nvPr/>
                </p:nvGrpSpPr>
                <p:grpSpPr>
                  <a:xfrm>
                    <a:off x="3377045" y="2085109"/>
                    <a:ext cx="838200" cy="76200"/>
                    <a:chOff x="1143000" y="2057400"/>
                    <a:chExt cx="838200" cy="76200"/>
                  </a:xfrm>
                  <a:grpFill/>
                </p:grpSpPr>
                <p:sp>
                  <p:nvSpPr>
                    <p:cNvPr id="743" name="Rectangle 742"/>
                    <p:cNvSpPr/>
                    <p:nvPr/>
                  </p:nvSpPr>
                  <p:spPr>
                    <a:xfrm>
                      <a:off x="1143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4" name="Rectangle 743"/>
                    <p:cNvSpPr/>
                    <p:nvPr/>
                  </p:nvSpPr>
                  <p:spPr>
                    <a:xfrm>
                      <a:off x="12954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5" name="Rectangle 744"/>
                    <p:cNvSpPr/>
                    <p:nvPr/>
                  </p:nvSpPr>
                  <p:spPr>
                    <a:xfrm>
                      <a:off x="14478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6" name="Rectangle 745"/>
                    <p:cNvSpPr/>
                    <p:nvPr/>
                  </p:nvSpPr>
                  <p:spPr>
                    <a:xfrm>
                      <a:off x="16002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7" name="Rectangle 746"/>
                    <p:cNvSpPr/>
                    <p:nvPr/>
                  </p:nvSpPr>
                  <p:spPr>
                    <a:xfrm>
                      <a:off x="17526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8" name="Rectangle 747"/>
                    <p:cNvSpPr/>
                    <p:nvPr/>
                  </p:nvSpPr>
                  <p:spPr>
                    <a:xfrm>
                      <a:off x="1905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853" name="Group 852"/>
            <p:cNvGrpSpPr/>
            <p:nvPr/>
          </p:nvGrpSpPr>
          <p:grpSpPr>
            <a:xfrm>
              <a:off x="401781" y="3477492"/>
              <a:ext cx="8177645" cy="304800"/>
              <a:chOff x="419100" y="2133600"/>
              <a:chExt cx="8177645" cy="304800"/>
            </a:xfrm>
            <a:solidFill>
              <a:schemeClr val="tx2">
                <a:lumMod val="60000"/>
                <a:lumOff val="40000"/>
              </a:schemeClr>
            </a:solidFill>
          </p:grpSpPr>
          <p:grpSp>
            <p:nvGrpSpPr>
              <p:cNvPr id="854" name="Group 853"/>
              <p:cNvGrpSpPr/>
              <p:nvPr/>
            </p:nvGrpSpPr>
            <p:grpSpPr>
              <a:xfrm>
                <a:off x="419100" y="2362200"/>
                <a:ext cx="8177645" cy="76200"/>
                <a:chOff x="419100" y="2085109"/>
                <a:chExt cx="8177645" cy="76200"/>
              </a:xfrm>
              <a:grpFill/>
            </p:grpSpPr>
            <p:grpSp>
              <p:nvGrpSpPr>
                <p:cNvPr id="914" name="Group 913"/>
                <p:cNvGrpSpPr/>
                <p:nvPr/>
              </p:nvGrpSpPr>
              <p:grpSpPr>
                <a:xfrm>
                  <a:off x="419100" y="2085109"/>
                  <a:ext cx="3796145" cy="76200"/>
                  <a:chOff x="419100" y="2085109"/>
                  <a:chExt cx="3796145" cy="76200"/>
                </a:xfrm>
                <a:grpFill/>
              </p:grpSpPr>
              <p:grpSp>
                <p:nvGrpSpPr>
                  <p:cNvPr id="944" name="Group 943"/>
                  <p:cNvGrpSpPr/>
                  <p:nvPr/>
                </p:nvGrpSpPr>
                <p:grpSpPr>
                  <a:xfrm>
                    <a:off x="419100" y="2085109"/>
                    <a:ext cx="838200" cy="76200"/>
                    <a:chOff x="1143000" y="2057400"/>
                    <a:chExt cx="838200" cy="76200"/>
                  </a:xfrm>
                  <a:grpFill/>
                </p:grpSpPr>
                <p:sp>
                  <p:nvSpPr>
                    <p:cNvPr id="966" name="Rectangle 965"/>
                    <p:cNvSpPr/>
                    <p:nvPr/>
                  </p:nvSpPr>
                  <p:spPr>
                    <a:xfrm>
                      <a:off x="1143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67" name="Rectangle 966"/>
                    <p:cNvSpPr/>
                    <p:nvPr/>
                  </p:nvSpPr>
                  <p:spPr>
                    <a:xfrm>
                      <a:off x="12954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68" name="Rectangle 967"/>
                    <p:cNvSpPr/>
                    <p:nvPr/>
                  </p:nvSpPr>
                  <p:spPr>
                    <a:xfrm>
                      <a:off x="14478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69" name="Rectangle 968"/>
                    <p:cNvSpPr/>
                    <p:nvPr/>
                  </p:nvSpPr>
                  <p:spPr>
                    <a:xfrm>
                      <a:off x="16002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70" name="Rectangle 969"/>
                    <p:cNvSpPr/>
                    <p:nvPr/>
                  </p:nvSpPr>
                  <p:spPr>
                    <a:xfrm>
                      <a:off x="17526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71" name="Rectangle 970"/>
                    <p:cNvSpPr/>
                    <p:nvPr/>
                  </p:nvSpPr>
                  <p:spPr>
                    <a:xfrm>
                      <a:off x="1905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45" name="Group 944"/>
                  <p:cNvGrpSpPr/>
                  <p:nvPr/>
                </p:nvGrpSpPr>
                <p:grpSpPr>
                  <a:xfrm>
                    <a:off x="1409700" y="2085109"/>
                    <a:ext cx="838200" cy="76200"/>
                    <a:chOff x="1143000" y="2057400"/>
                    <a:chExt cx="838200" cy="76200"/>
                  </a:xfrm>
                  <a:grpFill/>
                </p:grpSpPr>
                <p:sp>
                  <p:nvSpPr>
                    <p:cNvPr id="960" name="Rectangle 959"/>
                    <p:cNvSpPr/>
                    <p:nvPr/>
                  </p:nvSpPr>
                  <p:spPr>
                    <a:xfrm>
                      <a:off x="1143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61" name="Rectangle 960"/>
                    <p:cNvSpPr/>
                    <p:nvPr/>
                  </p:nvSpPr>
                  <p:spPr>
                    <a:xfrm>
                      <a:off x="12954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62" name="Rectangle 961"/>
                    <p:cNvSpPr/>
                    <p:nvPr/>
                  </p:nvSpPr>
                  <p:spPr>
                    <a:xfrm>
                      <a:off x="14478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63" name="Rectangle 962"/>
                    <p:cNvSpPr/>
                    <p:nvPr/>
                  </p:nvSpPr>
                  <p:spPr>
                    <a:xfrm>
                      <a:off x="16002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64" name="Rectangle 963"/>
                    <p:cNvSpPr/>
                    <p:nvPr/>
                  </p:nvSpPr>
                  <p:spPr>
                    <a:xfrm>
                      <a:off x="17526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65" name="Rectangle 964"/>
                    <p:cNvSpPr/>
                    <p:nvPr/>
                  </p:nvSpPr>
                  <p:spPr>
                    <a:xfrm>
                      <a:off x="1905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46" name="Group 945"/>
                  <p:cNvGrpSpPr/>
                  <p:nvPr/>
                </p:nvGrpSpPr>
                <p:grpSpPr>
                  <a:xfrm>
                    <a:off x="2386445" y="2085109"/>
                    <a:ext cx="838200" cy="76200"/>
                    <a:chOff x="1143000" y="2057400"/>
                    <a:chExt cx="838200" cy="76200"/>
                  </a:xfrm>
                  <a:grpFill/>
                </p:grpSpPr>
                <p:sp>
                  <p:nvSpPr>
                    <p:cNvPr id="954" name="Rectangle 953"/>
                    <p:cNvSpPr/>
                    <p:nvPr/>
                  </p:nvSpPr>
                  <p:spPr>
                    <a:xfrm>
                      <a:off x="1143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55" name="Rectangle 954"/>
                    <p:cNvSpPr/>
                    <p:nvPr/>
                  </p:nvSpPr>
                  <p:spPr>
                    <a:xfrm>
                      <a:off x="12954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56" name="Rectangle 955"/>
                    <p:cNvSpPr/>
                    <p:nvPr/>
                  </p:nvSpPr>
                  <p:spPr>
                    <a:xfrm>
                      <a:off x="14478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57" name="Rectangle 956"/>
                    <p:cNvSpPr/>
                    <p:nvPr/>
                  </p:nvSpPr>
                  <p:spPr>
                    <a:xfrm>
                      <a:off x="16002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58" name="Rectangle 957"/>
                    <p:cNvSpPr/>
                    <p:nvPr/>
                  </p:nvSpPr>
                  <p:spPr>
                    <a:xfrm>
                      <a:off x="17526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59" name="Rectangle 958"/>
                    <p:cNvSpPr/>
                    <p:nvPr/>
                  </p:nvSpPr>
                  <p:spPr>
                    <a:xfrm>
                      <a:off x="1905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47" name="Group 946"/>
                  <p:cNvGrpSpPr/>
                  <p:nvPr/>
                </p:nvGrpSpPr>
                <p:grpSpPr>
                  <a:xfrm>
                    <a:off x="3377045" y="2085109"/>
                    <a:ext cx="838200" cy="76200"/>
                    <a:chOff x="1143000" y="2057400"/>
                    <a:chExt cx="838200" cy="76200"/>
                  </a:xfrm>
                  <a:grpFill/>
                </p:grpSpPr>
                <p:sp>
                  <p:nvSpPr>
                    <p:cNvPr id="948" name="Rectangle 947"/>
                    <p:cNvSpPr/>
                    <p:nvPr/>
                  </p:nvSpPr>
                  <p:spPr>
                    <a:xfrm>
                      <a:off x="1143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49" name="Rectangle 948"/>
                    <p:cNvSpPr/>
                    <p:nvPr/>
                  </p:nvSpPr>
                  <p:spPr>
                    <a:xfrm>
                      <a:off x="12954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50" name="Rectangle 949"/>
                    <p:cNvSpPr/>
                    <p:nvPr/>
                  </p:nvSpPr>
                  <p:spPr>
                    <a:xfrm>
                      <a:off x="14478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51" name="Rectangle 950"/>
                    <p:cNvSpPr/>
                    <p:nvPr/>
                  </p:nvSpPr>
                  <p:spPr>
                    <a:xfrm>
                      <a:off x="16002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52" name="Rectangle 951"/>
                    <p:cNvSpPr/>
                    <p:nvPr/>
                  </p:nvSpPr>
                  <p:spPr>
                    <a:xfrm>
                      <a:off x="17526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53" name="Rectangle 952"/>
                    <p:cNvSpPr/>
                    <p:nvPr/>
                  </p:nvSpPr>
                  <p:spPr>
                    <a:xfrm>
                      <a:off x="1905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915" name="Group 914"/>
                <p:cNvGrpSpPr/>
                <p:nvPr/>
              </p:nvGrpSpPr>
              <p:grpSpPr>
                <a:xfrm>
                  <a:off x="4800600" y="2085109"/>
                  <a:ext cx="3796145" cy="76200"/>
                  <a:chOff x="419100" y="2085109"/>
                  <a:chExt cx="3796145" cy="76200"/>
                </a:xfrm>
                <a:grpFill/>
              </p:grpSpPr>
              <p:grpSp>
                <p:nvGrpSpPr>
                  <p:cNvPr id="916" name="Group 915"/>
                  <p:cNvGrpSpPr/>
                  <p:nvPr/>
                </p:nvGrpSpPr>
                <p:grpSpPr>
                  <a:xfrm>
                    <a:off x="419100" y="2085109"/>
                    <a:ext cx="838200" cy="76200"/>
                    <a:chOff x="1143000" y="2057400"/>
                    <a:chExt cx="838200" cy="76200"/>
                  </a:xfrm>
                  <a:grpFill/>
                </p:grpSpPr>
                <p:sp>
                  <p:nvSpPr>
                    <p:cNvPr id="938" name="Rectangle 937"/>
                    <p:cNvSpPr/>
                    <p:nvPr/>
                  </p:nvSpPr>
                  <p:spPr>
                    <a:xfrm>
                      <a:off x="1143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39" name="Rectangle 938"/>
                    <p:cNvSpPr/>
                    <p:nvPr/>
                  </p:nvSpPr>
                  <p:spPr>
                    <a:xfrm>
                      <a:off x="12954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40" name="Rectangle 939"/>
                    <p:cNvSpPr/>
                    <p:nvPr/>
                  </p:nvSpPr>
                  <p:spPr>
                    <a:xfrm>
                      <a:off x="14478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41" name="Rectangle 940"/>
                    <p:cNvSpPr/>
                    <p:nvPr/>
                  </p:nvSpPr>
                  <p:spPr>
                    <a:xfrm>
                      <a:off x="16002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42" name="Rectangle 941"/>
                    <p:cNvSpPr/>
                    <p:nvPr/>
                  </p:nvSpPr>
                  <p:spPr>
                    <a:xfrm>
                      <a:off x="17526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43" name="Rectangle 942"/>
                    <p:cNvSpPr/>
                    <p:nvPr/>
                  </p:nvSpPr>
                  <p:spPr>
                    <a:xfrm>
                      <a:off x="1905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17" name="Group 916"/>
                  <p:cNvGrpSpPr/>
                  <p:nvPr/>
                </p:nvGrpSpPr>
                <p:grpSpPr>
                  <a:xfrm>
                    <a:off x="1409700" y="2085109"/>
                    <a:ext cx="838200" cy="76200"/>
                    <a:chOff x="1143000" y="2057400"/>
                    <a:chExt cx="838200" cy="76200"/>
                  </a:xfrm>
                  <a:grpFill/>
                </p:grpSpPr>
                <p:sp>
                  <p:nvSpPr>
                    <p:cNvPr id="932" name="Rectangle 931"/>
                    <p:cNvSpPr/>
                    <p:nvPr/>
                  </p:nvSpPr>
                  <p:spPr>
                    <a:xfrm>
                      <a:off x="1143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33" name="Rectangle 932"/>
                    <p:cNvSpPr/>
                    <p:nvPr/>
                  </p:nvSpPr>
                  <p:spPr>
                    <a:xfrm>
                      <a:off x="12954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34" name="Rectangle 933"/>
                    <p:cNvSpPr/>
                    <p:nvPr/>
                  </p:nvSpPr>
                  <p:spPr>
                    <a:xfrm>
                      <a:off x="14478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35" name="Rectangle 934"/>
                    <p:cNvSpPr/>
                    <p:nvPr/>
                  </p:nvSpPr>
                  <p:spPr>
                    <a:xfrm>
                      <a:off x="16002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36" name="Rectangle 935"/>
                    <p:cNvSpPr/>
                    <p:nvPr/>
                  </p:nvSpPr>
                  <p:spPr>
                    <a:xfrm>
                      <a:off x="17526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37" name="Rectangle 936"/>
                    <p:cNvSpPr/>
                    <p:nvPr/>
                  </p:nvSpPr>
                  <p:spPr>
                    <a:xfrm>
                      <a:off x="1905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18" name="Group 917"/>
                  <p:cNvGrpSpPr/>
                  <p:nvPr/>
                </p:nvGrpSpPr>
                <p:grpSpPr>
                  <a:xfrm>
                    <a:off x="2386445" y="2085109"/>
                    <a:ext cx="838200" cy="76200"/>
                    <a:chOff x="1143000" y="2057400"/>
                    <a:chExt cx="838200" cy="76200"/>
                  </a:xfrm>
                  <a:grpFill/>
                </p:grpSpPr>
                <p:sp>
                  <p:nvSpPr>
                    <p:cNvPr id="926" name="Rectangle 925"/>
                    <p:cNvSpPr/>
                    <p:nvPr/>
                  </p:nvSpPr>
                  <p:spPr>
                    <a:xfrm>
                      <a:off x="1143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27" name="Rectangle 926"/>
                    <p:cNvSpPr/>
                    <p:nvPr/>
                  </p:nvSpPr>
                  <p:spPr>
                    <a:xfrm>
                      <a:off x="12954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28" name="Rectangle 927"/>
                    <p:cNvSpPr/>
                    <p:nvPr/>
                  </p:nvSpPr>
                  <p:spPr>
                    <a:xfrm>
                      <a:off x="14478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29" name="Rectangle 928"/>
                    <p:cNvSpPr/>
                    <p:nvPr/>
                  </p:nvSpPr>
                  <p:spPr>
                    <a:xfrm>
                      <a:off x="16002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30" name="Rectangle 929"/>
                    <p:cNvSpPr/>
                    <p:nvPr/>
                  </p:nvSpPr>
                  <p:spPr>
                    <a:xfrm>
                      <a:off x="17526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31" name="Rectangle 930"/>
                    <p:cNvSpPr/>
                    <p:nvPr/>
                  </p:nvSpPr>
                  <p:spPr>
                    <a:xfrm>
                      <a:off x="1905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19" name="Group 918"/>
                  <p:cNvGrpSpPr/>
                  <p:nvPr/>
                </p:nvGrpSpPr>
                <p:grpSpPr>
                  <a:xfrm>
                    <a:off x="3377045" y="2085109"/>
                    <a:ext cx="838200" cy="76200"/>
                    <a:chOff x="1143000" y="2057400"/>
                    <a:chExt cx="838200" cy="76200"/>
                  </a:xfrm>
                  <a:grpFill/>
                </p:grpSpPr>
                <p:sp>
                  <p:nvSpPr>
                    <p:cNvPr id="920" name="Rectangle 919"/>
                    <p:cNvSpPr/>
                    <p:nvPr/>
                  </p:nvSpPr>
                  <p:spPr>
                    <a:xfrm>
                      <a:off x="1143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21" name="Rectangle 920"/>
                    <p:cNvSpPr/>
                    <p:nvPr/>
                  </p:nvSpPr>
                  <p:spPr>
                    <a:xfrm>
                      <a:off x="12954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22" name="Rectangle 921"/>
                    <p:cNvSpPr/>
                    <p:nvPr/>
                  </p:nvSpPr>
                  <p:spPr>
                    <a:xfrm>
                      <a:off x="14478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23" name="Rectangle 922"/>
                    <p:cNvSpPr/>
                    <p:nvPr/>
                  </p:nvSpPr>
                  <p:spPr>
                    <a:xfrm>
                      <a:off x="16002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24" name="Rectangle 923"/>
                    <p:cNvSpPr/>
                    <p:nvPr/>
                  </p:nvSpPr>
                  <p:spPr>
                    <a:xfrm>
                      <a:off x="17526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25" name="Rectangle 924"/>
                    <p:cNvSpPr/>
                    <p:nvPr/>
                  </p:nvSpPr>
                  <p:spPr>
                    <a:xfrm>
                      <a:off x="1905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855" name="Group 854"/>
              <p:cNvGrpSpPr/>
              <p:nvPr/>
            </p:nvGrpSpPr>
            <p:grpSpPr>
              <a:xfrm>
                <a:off x="419100" y="2133600"/>
                <a:ext cx="8177645" cy="76200"/>
                <a:chOff x="419100" y="2085109"/>
                <a:chExt cx="8177645" cy="76200"/>
              </a:xfrm>
              <a:grpFill/>
            </p:grpSpPr>
            <p:grpSp>
              <p:nvGrpSpPr>
                <p:cNvPr id="856" name="Group 855"/>
                <p:cNvGrpSpPr/>
                <p:nvPr/>
              </p:nvGrpSpPr>
              <p:grpSpPr>
                <a:xfrm>
                  <a:off x="419100" y="2085109"/>
                  <a:ext cx="3796145" cy="76200"/>
                  <a:chOff x="419100" y="2085109"/>
                  <a:chExt cx="3796145" cy="76200"/>
                </a:xfrm>
                <a:grpFill/>
              </p:grpSpPr>
              <p:grpSp>
                <p:nvGrpSpPr>
                  <p:cNvPr id="886" name="Group 885"/>
                  <p:cNvGrpSpPr/>
                  <p:nvPr/>
                </p:nvGrpSpPr>
                <p:grpSpPr>
                  <a:xfrm>
                    <a:off x="419100" y="2085109"/>
                    <a:ext cx="838200" cy="76200"/>
                    <a:chOff x="1143000" y="2057400"/>
                    <a:chExt cx="838200" cy="76200"/>
                  </a:xfrm>
                  <a:grpFill/>
                </p:grpSpPr>
                <p:sp>
                  <p:nvSpPr>
                    <p:cNvPr id="908" name="Rectangle 907"/>
                    <p:cNvSpPr/>
                    <p:nvPr/>
                  </p:nvSpPr>
                  <p:spPr>
                    <a:xfrm>
                      <a:off x="1143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09" name="Rectangle 908"/>
                    <p:cNvSpPr/>
                    <p:nvPr/>
                  </p:nvSpPr>
                  <p:spPr>
                    <a:xfrm>
                      <a:off x="12954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0" name="Rectangle 909"/>
                    <p:cNvSpPr/>
                    <p:nvPr/>
                  </p:nvSpPr>
                  <p:spPr>
                    <a:xfrm>
                      <a:off x="14478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1" name="Rectangle 910"/>
                    <p:cNvSpPr/>
                    <p:nvPr/>
                  </p:nvSpPr>
                  <p:spPr>
                    <a:xfrm>
                      <a:off x="16002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2" name="Rectangle 911"/>
                    <p:cNvSpPr/>
                    <p:nvPr/>
                  </p:nvSpPr>
                  <p:spPr>
                    <a:xfrm>
                      <a:off x="17526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3" name="Rectangle 912"/>
                    <p:cNvSpPr/>
                    <p:nvPr/>
                  </p:nvSpPr>
                  <p:spPr>
                    <a:xfrm>
                      <a:off x="1905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87" name="Group 886"/>
                  <p:cNvGrpSpPr/>
                  <p:nvPr/>
                </p:nvGrpSpPr>
                <p:grpSpPr>
                  <a:xfrm>
                    <a:off x="1409700" y="2085109"/>
                    <a:ext cx="838200" cy="76200"/>
                    <a:chOff x="1143000" y="2057400"/>
                    <a:chExt cx="838200" cy="76200"/>
                  </a:xfrm>
                  <a:grpFill/>
                </p:grpSpPr>
                <p:sp>
                  <p:nvSpPr>
                    <p:cNvPr id="902" name="Rectangle 901"/>
                    <p:cNvSpPr/>
                    <p:nvPr/>
                  </p:nvSpPr>
                  <p:spPr>
                    <a:xfrm>
                      <a:off x="1143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03" name="Rectangle 902"/>
                    <p:cNvSpPr/>
                    <p:nvPr/>
                  </p:nvSpPr>
                  <p:spPr>
                    <a:xfrm>
                      <a:off x="12954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04" name="Rectangle 903"/>
                    <p:cNvSpPr/>
                    <p:nvPr/>
                  </p:nvSpPr>
                  <p:spPr>
                    <a:xfrm>
                      <a:off x="14478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05" name="Rectangle 904"/>
                    <p:cNvSpPr/>
                    <p:nvPr/>
                  </p:nvSpPr>
                  <p:spPr>
                    <a:xfrm>
                      <a:off x="16002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06" name="Rectangle 905"/>
                    <p:cNvSpPr/>
                    <p:nvPr/>
                  </p:nvSpPr>
                  <p:spPr>
                    <a:xfrm>
                      <a:off x="17526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07" name="Rectangle 906"/>
                    <p:cNvSpPr/>
                    <p:nvPr/>
                  </p:nvSpPr>
                  <p:spPr>
                    <a:xfrm>
                      <a:off x="1905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88" name="Group 887"/>
                  <p:cNvGrpSpPr/>
                  <p:nvPr/>
                </p:nvGrpSpPr>
                <p:grpSpPr>
                  <a:xfrm>
                    <a:off x="2386445" y="2085109"/>
                    <a:ext cx="838200" cy="76200"/>
                    <a:chOff x="1143000" y="2057400"/>
                    <a:chExt cx="838200" cy="76200"/>
                  </a:xfrm>
                  <a:grpFill/>
                </p:grpSpPr>
                <p:sp>
                  <p:nvSpPr>
                    <p:cNvPr id="896" name="Rectangle 895"/>
                    <p:cNvSpPr/>
                    <p:nvPr/>
                  </p:nvSpPr>
                  <p:spPr>
                    <a:xfrm>
                      <a:off x="1143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97" name="Rectangle 896"/>
                    <p:cNvSpPr/>
                    <p:nvPr/>
                  </p:nvSpPr>
                  <p:spPr>
                    <a:xfrm>
                      <a:off x="12954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98" name="Rectangle 897"/>
                    <p:cNvSpPr/>
                    <p:nvPr/>
                  </p:nvSpPr>
                  <p:spPr>
                    <a:xfrm>
                      <a:off x="14478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99" name="Rectangle 898"/>
                    <p:cNvSpPr/>
                    <p:nvPr/>
                  </p:nvSpPr>
                  <p:spPr>
                    <a:xfrm>
                      <a:off x="16002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00" name="Rectangle 899"/>
                    <p:cNvSpPr/>
                    <p:nvPr/>
                  </p:nvSpPr>
                  <p:spPr>
                    <a:xfrm>
                      <a:off x="17526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01" name="Rectangle 900"/>
                    <p:cNvSpPr/>
                    <p:nvPr/>
                  </p:nvSpPr>
                  <p:spPr>
                    <a:xfrm>
                      <a:off x="1905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89" name="Group 888"/>
                  <p:cNvGrpSpPr/>
                  <p:nvPr/>
                </p:nvGrpSpPr>
                <p:grpSpPr>
                  <a:xfrm>
                    <a:off x="3377045" y="2085109"/>
                    <a:ext cx="838200" cy="76200"/>
                    <a:chOff x="1143000" y="2057400"/>
                    <a:chExt cx="838200" cy="76200"/>
                  </a:xfrm>
                  <a:grpFill/>
                </p:grpSpPr>
                <p:sp>
                  <p:nvSpPr>
                    <p:cNvPr id="890" name="Rectangle 889"/>
                    <p:cNvSpPr/>
                    <p:nvPr/>
                  </p:nvSpPr>
                  <p:spPr>
                    <a:xfrm>
                      <a:off x="1143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91" name="Rectangle 890"/>
                    <p:cNvSpPr/>
                    <p:nvPr/>
                  </p:nvSpPr>
                  <p:spPr>
                    <a:xfrm>
                      <a:off x="12954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92" name="Rectangle 891"/>
                    <p:cNvSpPr/>
                    <p:nvPr/>
                  </p:nvSpPr>
                  <p:spPr>
                    <a:xfrm>
                      <a:off x="14478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93" name="Rectangle 892"/>
                    <p:cNvSpPr/>
                    <p:nvPr/>
                  </p:nvSpPr>
                  <p:spPr>
                    <a:xfrm>
                      <a:off x="16002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94" name="Rectangle 893"/>
                    <p:cNvSpPr/>
                    <p:nvPr/>
                  </p:nvSpPr>
                  <p:spPr>
                    <a:xfrm>
                      <a:off x="17526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95" name="Rectangle 894"/>
                    <p:cNvSpPr/>
                    <p:nvPr/>
                  </p:nvSpPr>
                  <p:spPr>
                    <a:xfrm>
                      <a:off x="1905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857" name="Group 856"/>
                <p:cNvGrpSpPr/>
                <p:nvPr/>
              </p:nvGrpSpPr>
              <p:grpSpPr>
                <a:xfrm>
                  <a:off x="4800600" y="2085109"/>
                  <a:ext cx="3796145" cy="76200"/>
                  <a:chOff x="419100" y="2085109"/>
                  <a:chExt cx="3796145" cy="76200"/>
                </a:xfrm>
                <a:grpFill/>
              </p:grpSpPr>
              <p:grpSp>
                <p:nvGrpSpPr>
                  <p:cNvPr id="858" name="Group 857"/>
                  <p:cNvGrpSpPr/>
                  <p:nvPr/>
                </p:nvGrpSpPr>
                <p:grpSpPr>
                  <a:xfrm>
                    <a:off x="419100" y="2085109"/>
                    <a:ext cx="838200" cy="76200"/>
                    <a:chOff x="1143000" y="2057400"/>
                    <a:chExt cx="838200" cy="76200"/>
                  </a:xfrm>
                  <a:grpFill/>
                </p:grpSpPr>
                <p:sp>
                  <p:nvSpPr>
                    <p:cNvPr id="880" name="Rectangle 879"/>
                    <p:cNvSpPr/>
                    <p:nvPr/>
                  </p:nvSpPr>
                  <p:spPr>
                    <a:xfrm>
                      <a:off x="1143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1" name="Rectangle 880"/>
                    <p:cNvSpPr/>
                    <p:nvPr/>
                  </p:nvSpPr>
                  <p:spPr>
                    <a:xfrm>
                      <a:off x="12954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2" name="Rectangle 881"/>
                    <p:cNvSpPr/>
                    <p:nvPr/>
                  </p:nvSpPr>
                  <p:spPr>
                    <a:xfrm>
                      <a:off x="14478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3" name="Rectangle 882"/>
                    <p:cNvSpPr/>
                    <p:nvPr/>
                  </p:nvSpPr>
                  <p:spPr>
                    <a:xfrm>
                      <a:off x="16002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4" name="Rectangle 883"/>
                    <p:cNvSpPr/>
                    <p:nvPr/>
                  </p:nvSpPr>
                  <p:spPr>
                    <a:xfrm>
                      <a:off x="17526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5" name="Rectangle 884"/>
                    <p:cNvSpPr/>
                    <p:nvPr/>
                  </p:nvSpPr>
                  <p:spPr>
                    <a:xfrm>
                      <a:off x="1905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59" name="Group 858"/>
                  <p:cNvGrpSpPr/>
                  <p:nvPr/>
                </p:nvGrpSpPr>
                <p:grpSpPr>
                  <a:xfrm>
                    <a:off x="1409700" y="2085109"/>
                    <a:ext cx="838200" cy="76200"/>
                    <a:chOff x="1143000" y="2057400"/>
                    <a:chExt cx="838200" cy="76200"/>
                  </a:xfrm>
                  <a:grpFill/>
                </p:grpSpPr>
                <p:sp>
                  <p:nvSpPr>
                    <p:cNvPr id="874" name="Rectangle 873"/>
                    <p:cNvSpPr/>
                    <p:nvPr/>
                  </p:nvSpPr>
                  <p:spPr>
                    <a:xfrm>
                      <a:off x="1143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5" name="Rectangle 874"/>
                    <p:cNvSpPr/>
                    <p:nvPr/>
                  </p:nvSpPr>
                  <p:spPr>
                    <a:xfrm>
                      <a:off x="12954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6" name="Rectangle 875"/>
                    <p:cNvSpPr/>
                    <p:nvPr/>
                  </p:nvSpPr>
                  <p:spPr>
                    <a:xfrm>
                      <a:off x="14478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7" name="Rectangle 876"/>
                    <p:cNvSpPr/>
                    <p:nvPr/>
                  </p:nvSpPr>
                  <p:spPr>
                    <a:xfrm>
                      <a:off x="16002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8" name="Rectangle 877"/>
                    <p:cNvSpPr/>
                    <p:nvPr/>
                  </p:nvSpPr>
                  <p:spPr>
                    <a:xfrm>
                      <a:off x="17526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9" name="Rectangle 878"/>
                    <p:cNvSpPr/>
                    <p:nvPr/>
                  </p:nvSpPr>
                  <p:spPr>
                    <a:xfrm>
                      <a:off x="1905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60" name="Group 859"/>
                  <p:cNvGrpSpPr/>
                  <p:nvPr/>
                </p:nvGrpSpPr>
                <p:grpSpPr>
                  <a:xfrm>
                    <a:off x="2386445" y="2085109"/>
                    <a:ext cx="838200" cy="76200"/>
                    <a:chOff x="1143000" y="2057400"/>
                    <a:chExt cx="838200" cy="76200"/>
                  </a:xfrm>
                  <a:grpFill/>
                </p:grpSpPr>
                <p:sp>
                  <p:nvSpPr>
                    <p:cNvPr id="868" name="Rectangle 867"/>
                    <p:cNvSpPr/>
                    <p:nvPr/>
                  </p:nvSpPr>
                  <p:spPr>
                    <a:xfrm>
                      <a:off x="1143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9" name="Rectangle 868"/>
                    <p:cNvSpPr/>
                    <p:nvPr/>
                  </p:nvSpPr>
                  <p:spPr>
                    <a:xfrm>
                      <a:off x="12954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0" name="Rectangle 869"/>
                    <p:cNvSpPr/>
                    <p:nvPr/>
                  </p:nvSpPr>
                  <p:spPr>
                    <a:xfrm>
                      <a:off x="14478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1" name="Rectangle 870"/>
                    <p:cNvSpPr/>
                    <p:nvPr/>
                  </p:nvSpPr>
                  <p:spPr>
                    <a:xfrm>
                      <a:off x="16002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2" name="Rectangle 871"/>
                    <p:cNvSpPr/>
                    <p:nvPr/>
                  </p:nvSpPr>
                  <p:spPr>
                    <a:xfrm>
                      <a:off x="17526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3" name="Rectangle 872"/>
                    <p:cNvSpPr/>
                    <p:nvPr/>
                  </p:nvSpPr>
                  <p:spPr>
                    <a:xfrm>
                      <a:off x="1905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61" name="Group 860"/>
                  <p:cNvGrpSpPr/>
                  <p:nvPr/>
                </p:nvGrpSpPr>
                <p:grpSpPr>
                  <a:xfrm>
                    <a:off x="3377045" y="2085109"/>
                    <a:ext cx="838200" cy="76200"/>
                    <a:chOff x="1143000" y="2057400"/>
                    <a:chExt cx="838200" cy="76200"/>
                  </a:xfrm>
                  <a:grpFill/>
                </p:grpSpPr>
                <p:sp>
                  <p:nvSpPr>
                    <p:cNvPr id="862" name="Rectangle 861"/>
                    <p:cNvSpPr/>
                    <p:nvPr/>
                  </p:nvSpPr>
                  <p:spPr>
                    <a:xfrm>
                      <a:off x="1143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3" name="Rectangle 862"/>
                    <p:cNvSpPr/>
                    <p:nvPr/>
                  </p:nvSpPr>
                  <p:spPr>
                    <a:xfrm>
                      <a:off x="12954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4" name="Rectangle 863"/>
                    <p:cNvSpPr/>
                    <p:nvPr/>
                  </p:nvSpPr>
                  <p:spPr>
                    <a:xfrm>
                      <a:off x="14478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5" name="Rectangle 864"/>
                    <p:cNvSpPr/>
                    <p:nvPr/>
                  </p:nvSpPr>
                  <p:spPr>
                    <a:xfrm>
                      <a:off x="16002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6" name="Rectangle 865"/>
                    <p:cNvSpPr/>
                    <p:nvPr/>
                  </p:nvSpPr>
                  <p:spPr>
                    <a:xfrm>
                      <a:off x="17526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7" name="Rectangle 866"/>
                    <p:cNvSpPr/>
                    <p:nvPr/>
                  </p:nvSpPr>
                  <p:spPr>
                    <a:xfrm>
                      <a:off x="1905000" y="2057400"/>
                      <a:ext cx="76200" cy="76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</p:grpSp>
      <p:grpSp>
        <p:nvGrpSpPr>
          <p:cNvPr id="1017" name="Group 1016"/>
          <p:cNvGrpSpPr/>
          <p:nvPr/>
        </p:nvGrpSpPr>
        <p:grpSpPr>
          <a:xfrm>
            <a:off x="1773380" y="4339936"/>
            <a:ext cx="810493" cy="1747402"/>
            <a:chOff x="1787235" y="4073240"/>
            <a:chExt cx="810493" cy="1747402"/>
          </a:xfrm>
        </p:grpSpPr>
        <p:grpSp>
          <p:nvGrpSpPr>
            <p:cNvPr id="1012" name="Group 1011"/>
            <p:cNvGrpSpPr/>
            <p:nvPr/>
          </p:nvGrpSpPr>
          <p:grpSpPr>
            <a:xfrm>
              <a:off x="1787235" y="4073240"/>
              <a:ext cx="810493" cy="1747402"/>
              <a:chOff x="1787235" y="4073240"/>
              <a:chExt cx="810493" cy="1747402"/>
            </a:xfrm>
          </p:grpSpPr>
          <p:grpSp>
            <p:nvGrpSpPr>
              <p:cNvPr id="1010" name="Group 1009"/>
              <p:cNvGrpSpPr/>
              <p:nvPr/>
            </p:nvGrpSpPr>
            <p:grpSpPr>
              <a:xfrm>
                <a:off x="1787235" y="4161558"/>
                <a:ext cx="810493" cy="1659084"/>
                <a:chOff x="1787235" y="4161558"/>
                <a:chExt cx="810493" cy="1659084"/>
              </a:xfrm>
            </p:grpSpPr>
            <p:grpSp>
              <p:nvGrpSpPr>
                <p:cNvPr id="981" name="Group 980"/>
                <p:cNvGrpSpPr/>
                <p:nvPr/>
              </p:nvGrpSpPr>
              <p:grpSpPr>
                <a:xfrm>
                  <a:off x="1787235" y="4170219"/>
                  <a:ext cx="76201" cy="1648692"/>
                  <a:chOff x="1316180" y="2286000"/>
                  <a:chExt cx="76201" cy="1648692"/>
                </a:xfrm>
                <a:solidFill>
                  <a:schemeClr val="tx1"/>
                </a:solidFill>
              </p:grpSpPr>
              <p:sp>
                <p:nvSpPr>
                  <p:cNvPr id="973" name="Rectangle 972"/>
                  <p:cNvSpPr/>
                  <p:nvPr/>
                </p:nvSpPr>
                <p:spPr>
                  <a:xfrm>
                    <a:off x="1316180" y="2514600"/>
                    <a:ext cx="76200" cy="7620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4" name="Rectangle 973"/>
                  <p:cNvSpPr/>
                  <p:nvPr/>
                </p:nvSpPr>
                <p:spPr>
                  <a:xfrm>
                    <a:off x="1316180" y="2286000"/>
                    <a:ext cx="76200" cy="7620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5" name="Rectangle 974"/>
                  <p:cNvSpPr/>
                  <p:nvPr/>
                </p:nvSpPr>
                <p:spPr>
                  <a:xfrm>
                    <a:off x="1316180" y="2971800"/>
                    <a:ext cx="76200" cy="7620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6" name="Rectangle 975"/>
                  <p:cNvSpPr/>
                  <p:nvPr/>
                </p:nvSpPr>
                <p:spPr>
                  <a:xfrm>
                    <a:off x="1316180" y="2743200"/>
                    <a:ext cx="76200" cy="7620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7" name="Rectangle 976"/>
                  <p:cNvSpPr/>
                  <p:nvPr/>
                </p:nvSpPr>
                <p:spPr>
                  <a:xfrm>
                    <a:off x="1316181" y="3401292"/>
                    <a:ext cx="76200" cy="7620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8" name="Rectangle 977"/>
                  <p:cNvSpPr/>
                  <p:nvPr/>
                </p:nvSpPr>
                <p:spPr>
                  <a:xfrm>
                    <a:off x="1316181" y="3172692"/>
                    <a:ext cx="76200" cy="7620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9" name="Rectangle 978"/>
                  <p:cNvSpPr/>
                  <p:nvPr/>
                </p:nvSpPr>
                <p:spPr>
                  <a:xfrm>
                    <a:off x="1316181" y="3858492"/>
                    <a:ext cx="76200" cy="7620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0" name="Rectangle 979"/>
                  <p:cNvSpPr/>
                  <p:nvPr/>
                </p:nvSpPr>
                <p:spPr>
                  <a:xfrm>
                    <a:off x="1316181" y="3629892"/>
                    <a:ext cx="76200" cy="7620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82" name="Group 981"/>
                <p:cNvGrpSpPr/>
                <p:nvPr/>
              </p:nvGrpSpPr>
              <p:grpSpPr>
                <a:xfrm>
                  <a:off x="2521527" y="4166757"/>
                  <a:ext cx="76201" cy="1648692"/>
                  <a:chOff x="1316180" y="2286000"/>
                  <a:chExt cx="76201" cy="1648692"/>
                </a:xfrm>
                <a:solidFill>
                  <a:schemeClr val="tx1"/>
                </a:solidFill>
              </p:grpSpPr>
              <p:sp>
                <p:nvSpPr>
                  <p:cNvPr id="983" name="Rectangle 982"/>
                  <p:cNvSpPr/>
                  <p:nvPr/>
                </p:nvSpPr>
                <p:spPr>
                  <a:xfrm>
                    <a:off x="1316180" y="2514600"/>
                    <a:ext cx="76200" cy="7620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4" name="Rectangle 983"/>
                  <p:cNvSpPr/>
                  <p:nvPr/>
                </p:nvSpPr>
                <p:spPr>
                  <a:xfrm>
                    <a:off x="1316180" y="2286000"/>
                    <a:ext cx="76200" cy="7620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5" name="Rectangle 984"/>
                  <p:cNvSpPr/>
                  <p:nvPr/>
                </p:nvSpPr>
                <p:spPr>
                  <a:xfrm>
                    <a:off x="1316180" y="2971800"/>
                    <a:ext cx="76200" cy="7620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6" name="Rectangle 985"/>
                  <p:cNvSpPr/>
                  <p:nvPr/>
                </p:nvSpPr>
                <p:spPr>
                  <a:xfrm>
                    <a:off x="1316180" y="2743200"/>
                    <a:ext cx="76200" cy="7620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7" name="Rectangle 986"/>
                  <p:cNvSpPr/>
                  <p:nvPr/>
                </p:nvSpPr>
                <p:spPr>
                  <a:xfrm>
                    <a:off x="1316181" y="3401292"/>
                    <a:ext cx="76200" cy="7620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8" name="Rectangle 987"/>
                  <p:cNvSpPr/>
                  <p:nvPr/>
                </p:nvSpPr>
                <p:spPr>
                  <a:xfrm>
                    <a:off x="1316181" y="3172692"/>
                    <a:ext cx="76200" cy="7620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9" name="Rectangle 988"/>
                  <p:cNvSpPr/>
                  <p:nvPr/>
                </p:nvSpPr>
                <p:spPr>
                  <a:xfrm>
                    <a:off x="1316181" y="3858492"/>
                    <a:ext cx="76200" cy="7620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0" name="Rectangle 989"/>
                  <p:cNvSpPr/>
                  <p:nvPr/>
                </p:nvSpPr>
                <p:spPr>
                  <a:xfrm>
                    <a:off x="1316181" y="3629892"/>
                    <a:ext cx="76200" cy="7620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09" name="Rectangle 1008"/>
                <p:cNvSpPr/>
                <p:nvPr/>
              </p:nvSpPr>
              <p:spPr>
                <a:xfrm>
                  <a:off x="1894608" y="4161558"/>
                  <a:ext cx="599209" cy="1659084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11" name="Oval 1010"/>
              <p:cNvSpPr/>
              <p:nvPr/>
            </p:nvSpPr>
            <p:spPr>
              <a:xfrm>
                <a:off x="2081644" y="4073240"/>
                <a:ext cx="228599" cy="1939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13" name="TextBox 1012"/>
            <p:cNvSpPr txBox="1"/>
            <p:nvPr/>
          </p:nvSpPr>
          <p:spPr>
            <a:xfrm>
              <a:off x="1904161" y="4255715"/>
              <a:ext cx="5774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W" sz="1200" dirty="0"/>
                <a:t>74151</a:t>
              </a:r>
              <a:endParaRPr lang="en-US" sz="1200" dirty="0"/>
            </a:p>
          </p:txBody>
        </p:sp>
      </p:grpSp>
      <p:grpSp>
        <p:nvGrpSpPr>
          <p:cNvPr id="1014" name="Group 1013"/>
          <p:cNvGrpSpPr/>
          <p:nvPr/>
        </p:nvGrpSpPr>
        <p:grpSpPr>
          <a:xfrm>
            <a:off x="5188526" y="4107876"/>
            <a:ext cx="810493" cy="1525728"/>
            <a:chOff x="5188526" y="4107876"/>
            <a:chExt cx="810493" cy="1525728"/>
          </a:xfrm>
        </p:grpSpPr>
        <p:grpSp>
          <p:nvGrpSpPr>
            <p:cNvPr id="991" name="Group 990"/>
            <p:cNvGrpSpPr/>
            <p:nvPr/>
          </p:nvGrpSpPr>
          <p:grpSpPr>
            <a:xfrm>
              <a:off x="5188526" y="4208319"/>
              <a:ext cx="76201" cy="1420092"/>
              <a:chOff x="1316180" y="2286000"/>
              <a:chExt cx="76201" cy="1420092"/>
            </a:xfrm>
            <a:solidFill>
              <a:schemeClr val="tx1"/>
            </a:solidFill>
          </p:grpSpPr>
          <p:sp>
            <p:nvSpPr>
              <p:cNvPr id="992" name="Rectangle 991"/>
              <p:cNvSpPr/>
              <p:nvPr/>
            </p:nvSpPr>
            <p:spPr>
              <a:xfrm>
                <a:off x="1316180" y="2514600"/>
                <a:ext cx="76200" cy="76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3" name="Rectangle 992"/>
              <p:cNvSpPr/>
              <p:nvPr/>
            </p:nvSpPr>
            <p:spPr>
              <a:xfrm>
                <a:off x="1316180" y="2286000"/>
                <a:ext cx="76200" cy="76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4" name="Rectangle 993"/>
              <p:cNvSpPr/>
              <p:nvPr/>
            </p:nvSpPr>
            <p:spPr>
              <a:xfrm>
                <a:off x="1316180" y="2971800"/>
                <a:ext cx="76200" cy="76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5" name="Rectangle 994"/>
              <p:cNvSpPr/>
              <p:nvPr/>
            </p:nvSpPr>
            <p:spPr>
              <a:xfrm>
                <a:off x="1316180" y="2743200"/>
                <a:ext cx="76200" cy="76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6" name="Rectangle 995"/>
              <p:cNvSpPr/>
              <p:nvPr/>
            </p:nvSpPr>
            <p:spPr>
              <a:xfrm>
                <a:off x="1316181" y="3401292"/>
                <a:ext cx="76200" cy="76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7" name="Rectangle 996"/>
              <p:cNvSpPr/>
              <p:nvPr/>
            </p:nvSpPr>
            <p:spPr>
              <a:xfrm>
                <a:off x="1316181" y="3172692"/>
                <a:ext cx="76200" cy="76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9" name="Rectangle 998"/>
              <p:cNvSpPr/>
              <p:nvPr/>
            </p:nvSpPr>
            <p:spPr>
              <a:xfrm>
                <a:off x="1316181" y="3629892"/>
                <a:ext cx="76200" cy="76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01" name="Group 1000"/>
            <p:cNvGrpSpPr/>
            <p:nvPr/>
          </p:nvGrpSpPr>
          <p:grpSpPr>
            <a:xfrm>
              <a:off x="5922818" y="4211781"/>
              <a:ext cx="76201" cy="1420092"/>
              <a:chOff x="1316180" y="2286000"/>
              <a:chExt cx="76201" cy="1420092"/>
            </a:xfrm>
            <a:solidFill>
              <a:schemeClr val="tx1"/>
            </a:solidFill>
          </p:grpSpPr>
          <p:sp>
            <p:nvSpPr>
              <p:cNvPr id="1002" name="Rectangle 1001"/>
              <p:cNvSpPr/>
              <p:nvPr/>
            </p:nvSpPr>
            <p:spPr>
              <a:xfrm>
                <a:off x="1316180" y="2514600"/>
                <a:ext cx="76200" cy="76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3" name="Rectangle 1002"/>
              <p:cNvSpPr/>
              <p:nvPr/>
            </p:nvSpPr>
            <p:spPr>
              <a:xfrm>
                <a:off x="1316180" y="2286000"/>
                <a:ext cx="76200" cy="76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4" name="Rectangle 1003"/>
              <p:cNvSpPr/>
              <p:nvPr/>
            </p:nvSpPr>
            <p:spPr>
              <a:xfrm>
                <a:off x="1316180" y="2971800"/>
                <a:ext cx="76200" cy="76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5" name="Rectangle 1004"/>
              <p:cNvSpPr/>
              <p:nvPr/>
            </p:nvSpPr>
            <p:spPr>
              <a:xfrm>
                <a:off x="1316180" y="2743200"/>
                <a:ext cx="76200" cy="76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6" name="Rectangle 1005"/>
              <p:cNvSpPr/>
              <p:nvPr/>
            </p:nvSpPr>
            <p:spPr>
              <a:xfrm>
                <a:off x="1316181" y="3401292"/>
                <a:ext cx="76200" cy="76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7" name="Rectangle 1006"/>
              <p:cNvSpPr/>
              <p:nvPr/>
            </p:nvSpPr>
            <p:spPr>
              <a:xfrm>
                <a:off x="1316181" y="3172692"/>
                <a:ext cx="76200" cy="76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8" name="Rectangle 1007"/>
              <p:cNvSpPr/>
              <p:nvPr/>
            </p:nvSpPr>
            <p:spPr>
              <a:xfrm>
                <a:off x="1316181" y="3629892"/>
                <a:ext cx="76200" cy="76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15" name="Rectangle 1014"/>
            <p:cNvSpPr/>
            <p:nvPr/>
          </p:nvSpPr>
          <p:spPr>
            <a:xfrm>
              <a:off x="5294167" y="4208319"/>
              <a:ext cx="599209" cy="142528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6" name="Oval 1015"/>
            <p:cNvSpPr/>
            <p:nvPr/>
          </p:nvSpPr>
          <p:spPr>
            <a:xfrm>
              <a:off x="5479471" y="4107876"/>
              <a:ext cx="228599" cy="1939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8" name="TextBox 1017"/>
            <p:cNvSpPr txBox="1"/>
            <p:nvPr/>
          </p:nvSpPr>
          <p:spPr>
            <a:xfrm>
              <a:off x="5361617" y="4333057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W" sz="1200" dirty="0"/>
                <a:t>7474</a:t>
              </a:r>
              <a:endParaRPr lang="en-US" sz="1200" dirty="0"/>
            </a:p>
          </p:txBody>
        </p:sp>
      </p:grpSp>
      <p:grpSp>
        <p:nvGrpSpPr>
          <p:cNvPr id="1054" name="Group 1053"/>
          <p:cNvGrpSpPr/>
          <p:nvPr/>
        </p:nvGrpSpPr>
        <p:grpSpPr>
          <a:xfrm>
            <a:off x="3446317" y="4284564"/>
            <a:ext cx="962009" cy="1797488"/>
            <a:chOff x="3446317" y="4284564"/>
            <a:chExt cx="962009" cy="1797488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10"/>
            <a:stretch/>
          </p:blipFill>
          <p:spPr bwMode="auto">
            <a:xfrm>
              <a:off x="3446317" y="4330014"/>
              <a:ext cx="835025" cy="1703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45" name="TextBox 1044"/>
            <p:cNvSpPr txBox="1"/>
            <p:nvPr/>
          </p:nvSpPr>
          <p:spPr>
            <a:xfrm>
              <a:off x="3484419" y="4284564"/>
              <a:ext cx="9239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W" sz="1200" dirty="0"/>
                <a:t>D3     VCC   </a:t>
              </a:r>
              <a:endParaRPr lang="en-US" sz="1200" dirty="0"/>
            </a:p>
          </p:txBody>
        </p:sp>
        <p:sp>
          <p:nvSpPr>
            <p:cNvPr id="1047" name="TextBox 1046"/>
            <p:cNvSpPr txBox="1"/>
            <p:nvPr/>
          </p:nvSpPr>
          <p:spPr>
            <a:xfrm>
              <a:off x="3491345" y="4478482"/>
              <a:ext cx="7777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W" sz="1200" dirty="0"/>
                <a:t>D2       D4</a:t>
              </a:r>
              <a:endParaRPr lang="en-US" sz="1200" dirty="0"/>
            </a:p>
          </p:txBody>
        </p:sp>
        <p:sp>
          <p:nvSpPr>
            <p:cNvPr id="1048" name="TextBox 1047"/>
            <p:cNvSpPr txBox="1"/>
            <p:nvPr/>
          </p:nvSpPr>
          <p:spPr>
            <a:xfrm>
              <a:off x="3487881" y="4720844"/>
              <a:ext cx="7777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W" sz="1200" dirty="0"/>
                <a:t>D1       D5</a:t>
              </a:r>
              <a:endParaRPr lang="en-US" sz="1200" dirty="0"/>
            </a:p>
          </p:txBody>
        </p:sp>
        <p:sp>
          <p:nvSpPr>
            <p:cNvPr id="1049" name="TextBox 1048"/>
            <p:cNvSpPr txBox="1"/>
            <p:nvPr/>
          </p:nvSpPr>
          <p:spPr>
            <a:xfrm>
              <a:off x="3482496" y="4939235"/>
              <a:ext cx="7777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W" sz="1200" dirty="0"/>
                <a:t>D0       D6</a:t>
              </a:r>
              <a:endParaRPr lang="en-US" sz="1200" dirty="0"/>
            </a:p>
          </p:txBody>
        </p:sp>
        <p:sp>
          <p:nvSpPr>
            <p:cNvPr id="1050" name="TextBox 1049"/>
            <p:cNvSpPr txBox="1"/>
            <p:nvPr/>
          </p:nvSpPr>
          <p:spPr>
            <a:xfrm>
              <a:off x="3489423" y="5146964"/>
              <a:ext cx="7505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W" sz="1200" dirty="0"/>
                <a:t>Y         D7</a:t>
              </a:r>
              <a:endParaRPr lang="en-US" sz="1200" dirty="0"/>
            </a:p>
          </p:txBody>
        </p:sp>
        <p:sp>
          <p:nvSpPr>
            <p:cNvPr id="1051" name="TextBox 1050"/>
            <p:cNvSpPr txBox="1"/>
            <p:nvPr/>
          </p:nvSpPr>
          <p:spPr>
            <a:xfrm>
              <a:off x="3488842" y="5375610"/>
              <a:ext cx="7280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W" sz="1200" dirty="0"/>
                <a:t>W         A</a:t>
              </a:r>
              <a:endParaRPr lang="en-US" sz="1200" dirty="0"/>
            </a:p>
          </p:txBody>
        </p:sp>
        <p:sp>
          <p:nvSpPr>
            <p:cNvPr id="1052" name="TextBox 1051"/>
            <p:cNvSpPr txBox="1"/>
            <p:nvPr/>
          </p:nvSpPr>
          <p:spPr>
            <a:xfrm>
              <a:off x="3516791" y="5604164"/>
              <a:ext cx="6912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W" sz="1200" dirty="0"/>
                <a:t>S          B</a:t>
              </a:r>
              <a:endParaRPr lang="en-US" sz="1200" dirty="0"/>
            </a:p>
          </p:txBody>
        </p:sp>
        <p:sp>
          <p:nvSpPr>
            <p:cNvPr id="1053" name="TextBox 1052"/>
            <p:cNvSpPr txBox="1"/>
            <p:nvPr/>
          </p:nvSpPr>
          <p:spPr>
            <a:xfrm>
              <a:off x="3505200" y="5805053"/>
              <a:ext cx="6992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W" sz="1200" dirty="0"/>
                <a:t>GND    C</a:t>
              </a:r>
              <a:endParaRPr lang="en-US" sz="1200" dirty="0"/>
            </a:p>
          </p:txBody>
        </p:sp>
      </p:grpSp>
      <p:sp>
        <p:nvSpPr>
          <p:cNvPr id="1055" name="TextBox 1054"/>
          <p:cNvSpPr txBox="1"/>
          <p:nvPr/>
        </p:nvSpPr>
        <p:spPr>
          <a:xfrm>
            <a:off x="5251159" y="4149526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sz="1200" dirty="0"/>
              <a:t>S          B</a:t>
            </a:r>
            <a:endParaRPr lang="en-US" sz="1200" dirty="0"/>
          </a:p>
        </p:txBody>
      </p:sp>
      <p:grpSp>
        <p:nvGrpSpPr>
          <p:cNvPr id="1065" name="Group 1064"/>
          <p:cNvGrpSpPr/>
          <p:nvPr/>
        </p:nvGrpSpPr>
        <p:grpSpPr>
          <a:xfrm>
            <a:off x="7410304" y="4201393"/>
            <a:ext cx="920667" cy="1561964"/>
            <a:chOff x="7410304" y="4201393"/>
            <a:chExt cx="920667" cy="1561964"/>
          </a:xfrm>
        </p:grpSpPr>
        <p:pic>
          <p:nvPicPr>
            <p:cNvPr id="1019" name="Picture 5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68"/>
            <a:stretch/>
          </p:blipFill>
          <p:spPr bwMode="auto">
            <a:xfrm>
              <a:off x="7410304" y="4246419"/>
              <a:ext cx="835025" cy="1463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56" name="TextBox 1055"/>
            <p:cNvSpPr txBox="1"/>
            <p:nvPr/>
          </p:nvSpPr>
          <p:spPr>
            <a:xfrm>
              <a:off x="7448742" y="4201393"/>
              <a:ext cx="8822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W" sz="1200" dirty="0"/>
                <a:t>1CLR VCC   </a:t>
              </a:r>
              <a:endParaRPr lang="en-US" sz="1200" dirty="0"/>
            </a:p>
          </p:txBody>
        </p:sp>
        <p:sp>
          <p:nvSpPr>
            <p:cNvPr id="1058" name="TextBox 1057"/>
            <p:cNvSpPr txBox="1"/>
            <p:nvPr/>
          </p:nvSpPr>
          <p:spPr>
            <a:xfrm>
              <a:off x="7452204" y="4637673"/>
              <a:ext cx="7393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W" sz="1200" dirty="0"/>
                <a:t>1CK    2D</a:t>
              </a:r>
              <a:endParaRPr lang="en-US" sz="1200" dirty="0"/>
            </a:p>
          </p:txBody>
        </p:sp>
        <p:sp>
          <p:nvSpPr>
            <p:cNvPr id="1059" name="TextBox 1058"/>
            <p:cNvSpPr txBox="1"/>
            <p:nvPr/>
          </p:nvSpPr>
          <p:spPr>
            <a:xfrm>
              <a:off x="7446819" y="4856064"/>
              <a:ext cx="7729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W" sz="1200" dirty="0"/>
                <a:t>1PR   2CK</a:t>
              </a:r>
              <a:endParaRPr lang="en-US" sz="1200" dirty="0"/>
            </a:p>
          </p:txBody>
        </p:sp>
        <p:sp>
          <p:nvSpPr>
            <p:cNvPr id="1060" name="TextBox 1059"/>
            <p:cNvSpPr txBox="1"/>
            <p:nvPr/>
          </p:nvSpPr>
          <p:spPr>
            <a:xfrm>
              <a:off x="7453746" y="5063793"/>
              <a:ext cx="7857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W" sz="1200" dirty="0"/>
                <a:t>1Q     2PR</a:t>
              </a:r>
              <a:endParaRPr lang="en-US" sz="1200" dirty="0"/>
            </a:p>
          </p:txBody>
        </p:sp>
        <p:sp>
          <p:nvSpPr>
            <p:cNvPr id="1061" name="TextBox 1060"/>
            <p:cNvSpPr txBox="1"/>
            <p:nvPr/>
          </p:nvSpPr>
          <p:spPr>
            <a:xfrm>
              <a:off x="7453165" y="5292439"/>
              <a:ext cx="7954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W" sz="1200" dirty="0"/>
                <a:t>1Q‘     2Q</a:t>
              </a:r>
              <a:endParaRPr lang="en-US" sz="1200" dirty="0"/>
            </a:p>
          </p:txBody>
        </p:sp>
        <p:sp>
          <p:nvSpPr>
            <p:cNvPr id="1062" name="TextBox 1061"/>
            <p:cNvSpPr txBox="1"/>
            <p:nvPr/>
          </p:nvSpPr>
          <p:spPr>
            <a:xfrm>
              <a:off x="7460333" y="5486358"/>
              <a:ext cx="7930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W" sz="1200" dirty="0" err="1"/>
                <a:t>Vcc</a:t>
              </a:r>
              <a:r>
                <a:rPr lang="en-ZW" sz="1200" dirty="0"/>
                <a:t>    2Q’ </a:t>
              </a:r>
              <a:endParaRPr lang="en-US" sz="1200" dirty="0"/>
            </a:p>
          </p:txBody>
        </p:sp>
        <p:sp>
          <p:nvSpPr>
            <p:cNvPr id="1063" name="Rectangle 1062"/>
            <p:cNvSpPr/>
            <p:nvPr/>
          </p:nvSpPr>
          <p:spPr>
            <a:xfrm>
              <a:off x="7675417" y="4440381"/>
              <a:ext cx="370608" cy="16967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TextBox 1056"/>
            <p:cNvSpPr txBox="1"/>
            <p:nvPr/>
          </p:nvSpPr>
          <p:spPr>
            <a:xfrm>
              <a:off x="7458235" y="4395398"/>
              <a:ext cx="7713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W" sz="1200" dirty="0"/>
                <a:t>1D   2CLR</a:t>
              </a:r>
              <a:endParaRPr lang="en-US" sz="1200" dirty="0"/>
            </a:p>
          </p:txBody>
        </p:sp>
        <p:sp>
          <p:nvSpPr>
            <p:cNvPr id="1064" name="TextBox 1063"/>
            <p:cNvSpPr txBox="1"/>
            <p:nvPr/>
          </p:nvSpPr>
          <p:spPr>
            <a:xfrm rot="16200000">
              <a:off x="7564489" y="4755619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W" sz="1200" dirty="0"/>
                <a:t>7474</a:t>
              </a:r>
              <a:endParaRPr lang="en-US" sz="1200" dirty="0"/>
            </a:p>
          </p:txBody>
        </p:sp>
      </p:grpSp>
      <p:grpSp>
        <p:nvGrpSpPr>
          <p:cNvPr id="1066" name="Group 1065"/>
          <p:cNvGrpSpPr/>
          <p:nvPr/>
        </p:nvGrpSpPr>
        <p:grpSpPr>
          <a:xfrm>
            <a:off x="6307281" y="4282811"/>
            <a:ext cx="920667" cy="1561964"/>
            <a:chOff x="7410304" y="4201393"/>
            <a:chExt cx="920667" cy="1561964"/>
          </a:xfrm>
        </p:grpSpPr>
        <p:pic>
          <p:nvPicPr>
            <p:cNvPr id="1067" name="Picture 5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68"/>
            <a:stretch/>
          </p:blipFill>
          <p:spPr bwMode="auto">
            <a:xfrm>
              <a:off x="7410304" y="4246419"/>
              <a:ext cx="835025" cy="1463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68" name="TextBox 1067"/>
            <p:cNvSpPr txBox="1"/>
            <p:nvPr/>
          </p:nvSpPr>
          <p:spPr>
            <a:xfrm>
              <a:off x="7448742" y="4201393"/>
              <a:ext cx="8822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W" sz="1200" dirty="0"/>
                <a:t>1CLR VCC   </a:t>
              </a:r>
              <a:endParaRPr lang="en-US" sz="1200" dirty="0"/>
            </a:p>
          </p:txBody>
        </p:sp>
        <p:sp>
          <p:nvSpPr>
            <p:cNvPr id="1069" name="TextBox 1068"/>
            <p:cNvSpPr txBox="1"/>
            <p:nvPr/>
          </p:nvSpPr>
          <p:spPr>
            <a:xfrm>
              <a:off x="7452204" y="4637673"/>
              <a:ext cx="7393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W" sz="1200" dirty="0"/>
                <a:t>1CK    2D</a:t>
              </a:r>
              <a:endParaRPr lang="en-US" sz="1200" dirty="0"/>
            </a:p>
          </p:txBody>
        </p:sp>
        <p:sp>
          <p:nvSpPr>
            <p:cNvPr id="1070" name="TextBox 1069"/>
            <p:cNvSpPr txBox="1"/>
            <p:nvPr/>
          </p:nvSpPr>
          <p:spPr>
            <a:xfrm>
              <a:off x="7446819" y="4856064"/>
              <a:ext cx="7729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W" sz="1200" dirty="0"/>
                <a:t>1PR   2CK</a:t>
              </a:r>
              <a:endParaRPr lang="en-US" sz="1200" dirty="0"/>
            </a:p>
          </p:txBody>
        </p:sp>
        <p:sp>
          <p:nvSpPr>
            <p:cNvPr id="1071" name="TextBox 1070"/>
            <p:cNvSpPr txBox="1"/>
            <p:nvPr/>
          </p:nvSpPr>
          <p:spPr>
            <a:xfrm>
              <a:off x="7453746" y="5063793"/>
              <a:ext cx="7857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W" sz="1200" dirty="0"/>
                <a:t>1Q     2PR</a:t>
              </a:r>
              <a:endParaRPr lang="en-US" sz="1200" dirty="0"/>
            </a:p>
          </p:txBody>
        </p:sp>
        <p:sp>
          <p:nvSpPr>
            <p:cNvPr id="1072" name="TextBox 1071"/>
            <p:cNvSpPr txBox="1"/>
            <p:nvPr/>
          </p:nvSpPr>
          <p:spPr>
            <a:xfrm>
              <a:off x="7453165" y="5292439"/>
              <a:ext cx="7954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W" sz="1200" dirty="0"/>
                <a:t>1Q‘     2Q</a:t>
              </a:r>
              <a:endParaRPr lang="en-US" sz="1200" dirty="0"/>
            </a:p>
          </p:txBody>
        </p:sp>
        <p:sp>
          <p:nvSpPr>
            <p:cNvPr id="1073" name="TextBox 1072"/>
            <p:cNvSpPr txBox="1"/>
            <p:nvPr/>
          </p:nvSpPr>
          <p:spPr>
            <a:xfrm>
              <a:off x="7460333" y="5486358"/>
              <a:ext cx="7930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W" sz="1200" dirty="0" err="1"/>
                <a:t>Vcc</a:t>
              </a:r>
              <a:r>
                <a:rPr lang="en-ZW" sz="1200" dirty="0"/>
                <a:t>    2Q’ </a:t>
              </a:r>
              <a:endParaRPr lang="en-US" sz="1200" dirty="0"/>
            </a:p>
          </p:txBody>
        </p:sp>
        <p:sp>
          <p:nvSpPr>
            <p:cNvPr id="1074" name="Rectangle 1073"/>
            <p:cNvSpPr/>
            <p:nvPr/>
          </p:nvSpPr>
          <p:spPr>
            <a:xfrm>
              <a:off x="7675417" y="4440381"/>
              <a:ext cx="370608" cy="16967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5" name="TextBox 1074"/>
            <p:cNvSpPr txBox="1"/>
            <p:nvPr/>
          </p:nvSpPr>
          <p:spPr>
            <a:xfrm>
              <a:off x="7458235" y="4395398"/>
              <a:ext cx="7713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W" sz="1200" dirty="0"/>
                <a:t>1D   2CLR</a:t>
              </a:r>
              <a:endParaRPr lang="en-US" sz="1200" dirty="0"/>
            </a:p>
          </p:txBody>
        </p:sp>
        <p:sp>
          <p:nvSpPr>
            <p:cNvPr id="1076" name="TextBox 1075"/>
            <p:cNvSpPr txBox="1"/>
            <p:nvPr/>
          </p:nvSpPr>
          <p:spPr>
            <a:xfrm rot="16200000">
              <a:off x="7564489" y="4755619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W" sz="1200" dirty="0"/>
                <a:t>7474</a:t>
              </a:r>
              <a:endParaRPr lang="en-US" sz="1200" dirty="0"/>
            </a:p>
          </p:txBody>
        </p:sp>
      </p:grpSp>
      <p:sp>
        <p:nvSpPr>
          <p:cNvPr id="1077" name="Rectangle 1076"/>
          <p:cNvSpPr/>
          <p:nvPr/>
        </p:nvSpPr>
        <p:spPr>
          <a:xfrm>
            <a:off x="1278080" y="2126673"/>
            <a:ext cx="76200" cy="16486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8" name="Rectangle 1077"/>
          <p:cNvSpPr/>
          <p:nvPr/>
        </p:nvSpPr>
        <p:spPr>
          <a:xfrm>
            <a:off x="2258288" y="2126673"/>
            <a:ext cx="76200" cy="16486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9" name="Rectangle 1078"/>
          <p:cNvSpPr/>
          <p:nvPr/>
        </p:nvSpPr>
        <p:spPr>
          <a:xfrm>
            <a:off x="3252353" y="2137064"/>
            <a:ext cx="76200" cy="16486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0" name="Rectangle 1079"/>
          <p:cNvSpPr/>
          <p:nvPr/>
        </p:nvSpPr>
        <p:spPr>
          <a:xfrm>
            <a:off x="5663044" y="2126674"/>
            <a:ext cx="76200" cy="16486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1" name="Rectangle 1080"/>
          <p:cNvSpPr/>
          <p:nvPr/>
        </p:nvSpPr>
        <p:spPr>
          <a:xfrm>
            <a:off x="6643252" y="2126674"/>
            <a:ext cx="76200" cy="16486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2" name="Rectangle 1081"/>
          <p:cNvSpPr/>
          <p:nvPr/>
        </p:nvSpPr>
        <p:spPr>
          <a:xfrm>
            <a:off x="7637317" y="2137065"/>
            <a:ext cx="76200" cy="16486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14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" t="2683" r="1982" b="1640"/>
          <a:stretch/>
        </p:blipFill>
        <p:spPr bwMode="auto">
          <a:xfrm>
            <a:off x="685800" y="1191490"/>
            <a:ext cx="8153401" cy="4447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ZW" sz="4000" dirty="0"/>
              <a:t>Circuit Implementation Tutorial</a:t>
            </a:r>
            <a:endParaRPr 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FD9828-CD3D-4C64-8AC0-3235BD42FA65}"/>
              </a:ext>
            </a:extLst>
          </p:cNvPr>
          <p:cNvSpPr txBox="1"/>
          <p:nvPr/>
        </p:nvSpPr>
        <p:spPr>
          <a:xfrm>
            <a:off x="457200" y="5439954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7474: </a:t>
            </a:r>
          </a:p>
          <a:p>
            <a:r>
              <a:rPr lang="en-US" b="1" dirty="0"/>
              <a:t>CLR: Active High</a:t>
            </a:r>
          </a:p>
          <a:p>
            <a:r>
              <a:rPr lang="en-US" b="1" dirty="0"/>
              <a:t>PRE: Active High</a:t>
            </a:r>
          </a:p>
          <a:p>
            <a:r>
              <a:rPr lang="en-US" b="1" dirty="0"/>
              <a:t>Connect them to VCC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0C5064-D17C-4B3C-B063-1806AABC9075}"/>
              </a:ext>
            </a:extLst>
          </p:cNvPr>
          <p:cNvSpPr txBox="1"/>
          <p:nvPr/>
        </p:nvSpPr>
        <p:spPr>
          <a:xfrm>
            <a:off x="4267200" y="5638800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74151:</a:t>
            </a:r>
          </a:p>
          <a:p>
            <a:r>
              <a:rPr lang="en-US" b="1" dirty="0"/>
              <a:t>Strode: Active Low</a:t>
            </a:r>
          </a:p>
          <a:p>
            <a:r>
              <a:rPr lang="en-US" b="1" dirty="0"/>
              <a:t>Connect it to GND</a:t>
            </a:r>
          </a:p>
        </p:txBody>
      </p:sp>
    </p:spTree>
    <p:extLst>
      <p:ext uri="{BB962C8B-B14F-4D97-AF65-F5344CB8AC3E}">
        <p14:creationId xmlns:p14="http://schemas.microsoft.com/office/powerpoint/2010/main" val="2625860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ZW" sz="4000" dirty="0"/>
              <a:t>Circuit Implementation Tutorial</a:t>
            </a:r>
            <a:endParaRPr lang="en-US" sz="4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" t="3103" r="1918" b="1253"/>
          <a:stretch/>
        </p:blipFill>
        <p:spPr bwMode="auto">
          <a:xfrm>
            <a:off x="533400" y="1503217"/>
            <a:ext cx="8035466" cy="4371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0883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" t="2338" r="1772" b="1434"/>
          <a:stretch/>
        </p:blipFill>
        <p:spPr bwMode="auto">
          <a:xfrm>
            <a:off x="962890" y="1600200"/>
            <a:ext cx="7596562" cy="4163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ZW" sz="4000" dirty="0"/>
              <a:t>Circuit Implementation Tutorial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59037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C8FA7-F605-4B38-ABF5-43BF6A54D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Terrible Circuit </a:t>
            </a:r>
          </a:p>
        </p:txBody>
      </p:sp>
      <p:pic>
        <p:nvPicPr>
          <p:cNvPr id="5" name="Content Placeholder 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4F7B927A-D96D-4731-987A-B2D17A6C38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8654" y="2165945"/>
            <a:ext cx="4525963" cy="3394472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C48EF8-7641-44C2-9DDC-9A02F16418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Impossible to follow any of the connections</a:t>
            </a:r>
          </a:p>
          <a:p>
            <a:r>
              <a:rPr lang="en-US" dirty="0"/>
              <a:t>No color coding</a:t>
            </a:r>
          </a:p>
          <a:p>
            <a:r>
              <a:rPr lang="en-US" dirty="0"/>
              <a:t>Thick wads of wire</a:t>
            </a:r>
          </a:p>
          <a:p>
            <a:r>
              <a:rPr lang="en-US" dirty="0"/>
              <a:t>Takes forever to debug (this is my circuit from this class)</a:t>
            </a:r>
          </a:p>
        </p:txBody>
      </p:sp>
    </p:spTree>
    <p:extLst>
      <p:ext uri="{BB962C8B-B14F-4D97-AF65-F5344CB8AC3E}">
        <p14:creationId xmlns:p14="http://schemas.microsoft.com/office/powerpoint/2010/main" val="1198112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E4F2C-441F-4F12-85D7-9E60C826E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 Circuit</a:t>
            </a:r>
          </a:p>
        </p:txBody>
      </p:sp>
      <p:pic>
        <p:nvPicPr>
          <p:cNvPr id="6" name="Content Placeholder 5" descr="A map of a city&#10;&#10;Description automatically generated with medium confidence">
            <a:extLst>
              <a:ext uri="{FF2B5EF4-FFF2-40B4-BE49-F238E27FC236}">
                <a16:creationId xmlns:a16="http://schemas.microsoft.com/office/drawing/2014/main" id="{CCE031D9-B8B5-4CBA-A86B-4749824CA72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68378"/>
            <a:ext cx="4038600" cy="358960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34BAE7-0CF6-4F18-9DA0-C3923F16B9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Minimally length wires</a:t>
            </a:r>
          </a:p>
          <a:p>
            <a:r>
              <a:rPr lang="en-US" dirty="0"/>
              <a:t>Minimal crossover wires makes it easier to follow connections</a:t>
            </a:r>
          </a:p>
          <a:p>
            <a:r>
              <a:rPr lang="en-US" dirty="0"/>
              <a:t>Color coded different regions</a:t>
            </a:r>
          </a:p>
          <a:p>
            <a:r>
              <a:rPr lang="en-US" dirty="0"/>
              <a:t>No crossovers above an IC, makes it possible to remove broken ones</a:t>
            </a:r>
          </a:p>
        </p:txBody>
      </p:sp>
    </p:spTree>
    <p:extLst>
      <p:ext uri="{BB962C8B-B14F-4D97-AF65-F5344CB8AC3E}">
        <p14:creationId xmlns:p14="http://schemas.microsoft.com/office/powerpoint/2010/main" val="1541473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Credit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your sequence detector circuit such that any state, your circuit can go to 0. (10 points)</a:t>
            </a:r>
          </a:p>
        </p:txBody>
      </p:sp>
    </p:spTree>
    <p:extLst>
      <p:ext uri="{BB962C8B-B14F-4D97-AF65-F5344CB8AC3E}">
        <p14:creationId xmlns:p14="http://schemas.microsoft.com/office/powerpoint/2010/main" val="71083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543800" cy="746761"/>
          </a:xfrm>
        </p:spPr>
        <p:txBody>
          <a:bodyPr>
            <a:normAutofit fontScale="90000"/>
          </a:bodyPr>
          <a:lstStyle/>
          <a:p>
            <a:r>
              <a:rPr lang="en-US" dirty="0"/>
              <a:t>7 Segment Display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046" y="917117"/>
            <a:ext cx="5257800" cy="1828800"/>
          </a:xfrm>
        </p:spPr>
        <p:txBody>
          <a:bodyPr>
            <a:normAutofit/>
          </a:bodyPr>
          <a:lstStyle/>
          <a:p>
            <a:pPr marL="398463" indent="-398463">
              <a:buClrTx/>
              <a:buFont typeface="Wingdings" panose="05000000000000000000" pitchFamily="2" charset="2"/>
              <a:buChar char="Ø"/>
            </a:pPr>
            <a:r>
              <a:rPr lang="en-US" sz="1400" dirty="0"/>
              <a:t>Two 7 segment displays on Training Board.</a:t>
            </a:r>
          </a:p>
          <a:p>
            <a:pPr marL="398463" indent="-398463">
              <a:buClrTx/>
              <a:buFont typeface="Wingdings" panose="05000000000000000000" pitchFamily="2" charset="2"/>
              <a:buChar char="Ø"/>
            </a:pPr>
            <a:r>
              <a:rPr lang="en-US" sz="1400" dirty="0"/>
              <a:t>Each has built-in BCD Conversion Circuit.(A is LSB and D is MSB).</a:t>
            </a:r>
          </a:p>
          <a:p>
            <a:endParaRPr lang="en-US" sz="1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" y="1752600"/>
          <a:ext cx="6356352" cy="4592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9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6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96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96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96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96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96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96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969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969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969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47747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981200"/>
            <a:ext cx="2423914" cy="1313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810000"/>
            <a:ext cx="1614854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032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236" y="304800"/>
            <a:ext cx="7543800" cy="899161"/>
          </a:xfrm>
        </p:spPr>
        <p:txBody>
          <a:bodyPr/>
          <a:lstStyle/>
          <a:p>
            <a:r>
              <a:rPr lang="en-US" dirty="0"/>
              <a:t>Display the Sequence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629400" y="2133600"/>
            <a:ext cx="2033787" cy="3271743"/>
            <a:chOff x="6629400" y="2133600"/>
            <a:chExt cx="2033787" cy="3271743"/>
          </a:xfrm>
        </p:grpSpPr>
        <p:grpSp>
          <p:nvGrpSpPr>
            <p:cNvPr id="10" name="Group 9"/>
            <p:cNvGrpSpPr/>
            <p:nvPr/>
          </p:nvGrpSpPr>
          <p:grpSpPr>
            <a:xfrm>
              <a:off x="6629400" y="2133600"/>
              <a:ext cx="2033787" cy="3271743"/>
              <a:chOff x="4495800" y="1981200"/>
              <a:chExt cx="2033787" cy="3271743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95800" y="1981200"/>
                <a:ext cx="2033787" cy="3271743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5257800" y="2438400"/>
                <a:ext cx="304800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A</a:t>
                </a:r>
              </a:p>
              <a:p>
                <a:r>
                  <a:rPr lang="en-US" sz="1200" dirty="0"/>
                  <a:t>B</a:t>
                </a:r>
              </a:p>
              <a:p>
                <a:r>
                  <a:rPr lang="en-US" sz="1200" dirty="0"/>
                  <a:t>C</a:t>
                </a:r>
              </a:p>
              <a:p>
                <a:r>
                  <a:rPr lang="en-US" sz="1200" dirty="0"/>
                  <a:t>D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276278" y="4060313"/>
                <a:ext cx="304800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A</a:t>
                </a:r>
              </a:p>
              <a:p>
                <a:r>
                  <a:rPr lang="en-US" sz="1200" dirty="0"/>
                  <a:t>B</a:t>
                </a:r>
              </a:p>
              <a:p>
                <a:r>
                  <a:rPr lang="en-US" sz="1200" dirty="0"/>
                  <a:t>C</a:t>
                </a:r>
              </a:p>
              <a:p>
                <a:r>
                  <a:rPr lang="en-US" sz="1200" dirty="0"/>
                  <a:t>D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581078" y="3251812"/>
                <a:ext cx="591122" cy="2975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581078" y="4742511"/>
                <a:ext cx="591122" cy="2975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7374709" y="2289907"/>
                  <a:ext cx="4863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4709" y="2289907"/>
                  <a:ext cx="48635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316441" y="3859572"/>
                  <a:ext cx="4916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6441" y="3859572"/>
                  <a:ext cx="49167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/>
              <p:cNvGraphicFramePr>
                <a:graphicFrameLocks noGrp="1"/>
              </p:cNvGraphicFramePr>
              <p:nvPr/>
            </p:nvGraphicFramePr>
            <p:xfrm>
              <a:off x="2743200" y="1676400"/>
              <a:ext cx="3665705" cy="46684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7310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608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608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608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608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608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608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6086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685800">
                    <a:tc grid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algn="l"/>
                          <a:r>
                            <a:rPr lang="en-US" dirty="0"/>
                            <a:t> D       C      B      A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  <a:p>
                          <a:r>
                            <a:rPr lang="en-US" dirty="0"/>
                            <a:t>D       C       B      A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5790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5790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5790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5790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5790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30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30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30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430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430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5009209"/>
                  </p:ext>
                </p:extLst>
              </p:nvPr>
            </p:nvGraphicFramePr>
            <p:xfrm>
              <a:off x="2743200" y="1676400"/>
              <a:ext cx="3665705" cy="46684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73103"/>
                    <a:gridCol w="456086"/>
                    <a:gridCol w="456086"/>
                    <a:gridCol w="456086"/>
                    <a:gridCol w="456086"/>
                    <a:gridCol w="456086"/>
                    <a:gridCol w="456086"/>
                    <a:gridCol w="456086"/>
                  </a:tblGrid>
                  <a:tr h="68580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331" t="-885" r="-99669" b="-58230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01000" t="-885" r="-333" b="-58230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430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430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430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430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430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04800" y="1676400"/>
          <a:ext cx="2362200" cy="4626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7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69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0926">
                <a:tc>
                  <a:txBody>
                    <a:bodyPr/>
                    <a:lstStyle/>
                    <a:p>
                      <a:r>
                        <a:rPr lang="en-US" sz="1200" dirty="0"/>
                        <a:t>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</a:t>
                      </a:r>
                    </a:p>
                    <a:p>
                      <a:r>
                        <a:rPr lang="en-US" sz="1200" dirty="0"/>
                        <a:t>MSB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  <a:p>
                      <a:r>
                        <a:rPr lang="en-US" sz="1200" dirty="0"/>
                        <a:t>LSB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5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556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556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556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556"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556"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556"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556">
                <a:tc>
                  <a:txBody>
                    <a:bodyPr/>
                    <a:lstStyle/>
                    <a:p>
                      <a:r>
                        <a:rPr lang="en-US" sz="1200" dirty="0"/>
                        <a:t>13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556"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556">
                <a:tc>
                  <a:txBody>
                    <a:bodyPr/>
                    <a:lstStyle/>
                    <a:p>
                      <a:r>
                        <a:rPr lang="en-US" sz="1200" dirty="0"/>
                        <a:t>15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864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8600" y="762000"/>
            <a:ext cx="5055844" cy="4470069"/>
            <a:chOff x="2192495" y="1676400"/>
            <a:chExt cx="5055844" cy="4470069"/>
          </a:xfrm>
        </p:grpSpPr>
        <p:grpSp>
          <p:nvGrpSpPr>
            <p:cNvPr id="5" name="Group 4"/>
            <p:cNvGrpSpPr/>
            <p:nvPr/>
          </p:nvGrpSpPr>
          <p:grpSpPr>
            <a:xfrm>
              <a:off x="6096000" y="2026550"/>
              <a:ext cx="1152339" cy="4119919"/>
              <a:chOff x="3771900" y="1615211"/>
              <a:chExt cx="1152339" cy="4119919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3776785" y="1694754"/>
                <a:ext cx="685800" cy="91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A-FF</a:t>
                </a:r>
              </a:p>
              <a:p>
                <a:pPr algn="ctr"/>
                <a:r>
                  <a:rPr lang="en-US" dirty="0"/>
                  <a:t>LSB</a:t>
                </a:r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3771900" y="2736746"/>
                <a:ext cx="685800" cy="91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B-FF</a:t>
                </a: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771900" y="3778738"/>
                <a:ext cx="685800" cy="91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C-FF</a:t>
                </a: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771900" y="4820730"/>
                <a:ext cx="685800" cy="91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D-FF</a:t>
                </a:r>
              </a:p>
              <a:p>
                <a:pPr algn="ctr"/>
                <a:r>
                  <a:rPr lang="en-US" dirty="0"/>
                  <a:t>MSB</a:t>
                </a:r>
              </a:p>
            </p:txBody>
          </p:sp>
          <p:cxnSp>
            <p:nvCxnSpPr>
              <p:cNvPr id="39" name="Straight Arrow Connector 38"/>
              <p:cNvCxnSpPr/>
              <p:nvPr/>
            </p:nvCxnSpPr>
            <p:spPr>
              <a:xfrm>
                <a:off x="4457700" y="1981200"/>
                <a:ext cx="3429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4464050" y="3048000"/>
                <a:ext cx="3429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4464050" y="4114800"/>
                <a:ext cx="3429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4448419" y="5105400"/>
                <a:ext cx="3429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4448419" y="1615211"/>
                    <a:ext cx="3856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8419" y="1615211"/>
                    <a:ext cx="385682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4468706" y="2643911"/>
                    <a:ext cx="39607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8706" y="2643911"/>
                    <a:ext cx="396070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4538685" y="3726610"/>
                    <a:ext cx="385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38685" y="3726610"/>
                    <a:ext cx="385554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4511721" y="4701464"/>
                    <a:ext cx="4045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11721" y="4701464"/>
                    <a:ext cx="404598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Group 5"/>
            <p:cNvGrpSpPr/>
            <p:nvPr/>
          </p:nvGrpSpPr>
          <p:grpSpPr>
            <a:xfrm>
              <a:off x="2192495" y="1676400"/>
              <a:ext cx="3926951" cy="1992120"/>
              <a:chOff x="1864249" y="1961589"/>
              <a:chExt cx="3926951" cy="199212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590798" y="2026550"/>
                <a:ext cx="1066801" cy="1250050"/>
                <a:chOff x="2438399" y="2602225"/>
                <a:chExt cx="1219201" cy="1535723"/>
              </a:xfrm>
            </p:grpSpPr>
            <p:pic>
              <p:nvPicPr>
                <p:cNvPr id="33" name="Picture 32"/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908" t="5123"/>
                <a:stretch/>
              </p:blipFill>
              <p:spPr>
                <a:xfrm>
                  <a:off x="2438399" y="2707332"/>
                  <a:ext cx="332339" cy="1392118"/>
                </a:xfrm>
                <a:prstGeom prst="rect">
                  <a:avLst/>
                </a:prstGeom>
              </p:spPr>
            </p:pic>
            <p:sp>
              <p:nvSpPr>
                <p:cNvPr id="34" name="Rounded Rectangle 33"/>
                <p:cNvSpPr/>
                <p:nvPr/>
              </p:nvSpPr>
              <p:spPr>
                <a:xfrm>
                  <a:off x="2438400" y="2602225"/>
                  <a:ext cx="1219200" cy="1535723"/>
                </a:xfrm>
                <a:prstGeom prst="roundRect">
                  <a:avLst/>
                </a:prstGeom>
                <a:solidFill>
                  <a:schemeClr val="bg1">
                    <a:alpha val="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8:1</a:t>
                  </a:r>
                </a:p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802569" y="2994196"/>
                    <a:ext cx="65915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02569" y="2994196"/>
                    <a:ext cx="659155" cy="307777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Straight Arrow Connector 9"/>
              <p:cNvCxnSpPr/>
              <p:nvPr/>
            </p:nvCxnSpPr>
            <p:spPr>
              <a:xfrm flipV="1">
                <a:off x="2969001" y="3266758"/>
                <a:ext cx="0" cy="3571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V="1">
                <a:off x="3124199" y="3276600"/>
                <a:ext cx="0" cy="3571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V="1">
                <a:off x="3276600" y="3276600"/>
                <a:ext cx="0" cy="3571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3113193" y="3584377"/>
                    <a:ext cx="3856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13193" y="3584377"/>
                    <a:ext cx="385682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2898306" y="3572161"/>
                    <a:ext cx="39607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8306" y="3572161"/>
                    <a:ext cx="396070" cy="36933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2696015" y="3559945"/>
                    <a:ext cx="385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6015" y="3559945"/>
                    <a:ext cx="385554" cy="36933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Arrow Connector 15"/>
              <p:cNvCxnSpPr/>
              <p:nvPr/>
            </p:nvCxnSpPr>
            <p:spPr>
              <a:xfrm>
                <a:off x="2173796" y="2133600"/>
                <a:ext cx="41490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2173795" y="2286000"/>
                <a:ext cx="41490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2173794" y="2438400"/>
                <a:ext cx="41490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2173794" y="2575016"/>
                <a:ext cx="41490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2173793" y="2710188"/>
                <a:ext cx="41490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2173792" y="2850660"/>
                <a:ext cx="41490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2173792" y="2994196"/>
                <a:ext cx="41490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2173792" y="3136361"/>
                <a:ext cx="41490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1890274" y="1961589"/>
                    <a:ext cx="330219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90274" y="1961589"/>
                    <a:ext cx="330219" cy="27699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1864249" y="2288071"/>
                    <a:ext cx="35503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4249" y="2288071"/>
                    <a:ext cx="355033" cy="307777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877866" y="2830538"/>
                    <a:ext cx="35503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7866" y="2830538"/>
                    <a:ext cx="355033" cy="307777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1902936" y="2558750"/>
                    <a:ext cx="304892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a14:m>
                    <a:r>
                      <a:rPr lang="en-US" sz="120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02936" y="2558750"/>
                    <a:ext cx="304892" cy="27699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1923671" y="2136243"/>
                    <a:ext cx="304892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a14:m>
                    <a:r>
                      <a:rPr lang="en-US" sz="120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23671" y="2136243"/>
                    <a:ext cx="304892" cy="27699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898793" y="2441959"/>
                    <a:ext cx="304892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a14:m>
                    <a:r>
                      <a:rPr lang="en-US" sz="120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98793" y="2441959"/>
                    <a:ext cx="304892" cy="27699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1907079" y="2707427"/>
                    <a:ext cx="304892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a14:m>
                    <a:r>
                      <a:rPr lang="en-US" sz="120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07079" y="2707427"/>
                    <a:ext cx="304892" cy="276999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1931182" y="3020493"/>
                    <a:ext cx="304892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a14:m>
                    <a:r>
                      <a:rPr lang="en-US" sz="120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31182" y="3020493"/>
                    <a:ext cx="304892" cy="276999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Straight Arrow Connector 31"/>
              <p:cNvCxnSpPr>
                <a:stCxn id="34" idx="3"/>
              </p:cNvCxnSpPr>
              <p:nvPr/>
            </p:nvCxnSpPr>
            <p:spPr>
              <a:xfrm>
                <a:off x="3657599" y="2651575"/>
                <a:ext cx="213360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927615" y="2070514"/>
                  <a:ext cx="3826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7615" y="2070514"/>
                  <a:ext cx="382669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8" name="Rectangle 47"/>
          <p:cNvSpPr/>
          <p:nvPr/>
        </p:nvSpPr>
        <p:spPr>
          <a:xfrm>
            <a:off x="254624" y="493652"/>
            <a:ext cx="4996381" cy="4876800"/>
          </a:xfrm>
          <a:prstGeom prst="rect">
            <a:avLst/>
          </a:prstGeom>
          <a:solidFill>
            <a:schemeClr val="accent1">
              <a:alpha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445920" y="5445369"/>
            <a:ext cx="211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Generator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6988970" y="1021414"/>
            <a:ext cx="2033787" cy="3271743"/>
            <a:chOff x="6629400" y="2133600"/>
            <a:chExt cx="2033787" cy="3271743"/>
          </a:xfrm>
        </p:grpSpPr>
        <p:grpSp>
          <p:nvGrpSpPr>
            <p:cNvPr id="51" name="Group 50"/>
            <p:cNvGrpSpPr/>
            <p:nvPr/>
          </p:nvGrpSpPr>
          <p:grpSpPr>
            <a:xfrm>
              <a:off x="6629400" y="2133600"/>
              <a:ext cx="2033787" cy="3271743"/>
              <a:chOff x="4495800" y="1981200"/>
              <a:chExt cx="2033787" cy="3271743"/>
            </a:xfrm>
          </p:grpSpPr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95800" y="1981200"/>
                <a:ext cx="2033787" cy="3271743"/>
              </a:xfrm>
              <a:prstGeom prst="rect">
                <a:avLst/>
              </a:prstGeom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5257800" y="2438400"/>
                <a:ext cx="304800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A</a:t>
                </a:r>
              </a:p>
              <a:p>
                <a:r>
                  <a:rPr lang="en-US" sz="1200" dirty="0"/>
                  <a:t>B</a:t>
                </a:r>
              </a:p>
              <a:p>
                <a:r>
                  <a:rPr lang="en-US" sz="1200" dirty="0"/>
                  <a:t>C</a:t>
                </a:r>
              </a:p>
              <a:p>
                <a:r>
                  <a:rPr lang="en-US" sz="1200" dirty="0"/>
                  <a:t>D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276278" y="4060313"/>
                <a:ext cx="304800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A</a:t>
                </a:r>
              </a:p>
              <a:p>
                <a:r>
                  <a:rPr lang="en-US" sz="1200" dirty="0"/>
                  <a:t>B</a:t>
                </a:r>
              </a:p>
              <a:p>
                <a:r>
                  <a:rPr lang="en-US" sz="1200" dirty="0"/>
                  <a:t>C</a:t>
                </a:r>
              </a:p>
              <a:p>
                <a:r>
                  <a:rPr lang="en-US" sz="1200" dirty="0"/>
                  <a:t>D</a:t>
                </a: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5581078" y="3251812"/>
                <a:ext cx="591122" cy="2975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581078" y="4742511"/>
                <a:ext cx="591122" cy="2975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7374709" y="2289907"/>
                  <a:ext cx="4863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4709" y="2289907"/>
                  <a:ext cx="486351" cy="369332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7316441" y="3859572"/>
                  <a:ext cx="4916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6441" y="3859572"/>
                  <a:ext cx="491673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Rectangle 58"/>
          <p:cNvSpPr/>
          <p:nvPr/>
        </p:nvSpPr>
        <p:spPr>
          <a:xfrm>
            <a:off x="5570562" y="1297847"/>
            <a:ext cx="1600200" cy="2830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Combination Logic For Display</a:t>
            </a:r>
          </a:p>
        </p:txBody>
      </p:sp>
      <p:cxnSp>
        <p:nvCxnSpPr>
          <p:cNvPr id="61" name="Elbow Connector 60"/>
          <p:cNvCxnSpPr/>
          <p:nvPr/>
        </p:nvCxnSpPr>
        <p:spPr>
          <a:xfrm rot="16200000" flipH="1">
            <a:off x="4958740" y="1680203"/>
            <a:ext cx="813887" cy="409757"/>
          </a:xfrm>
          <a:prstGeom prst="bentConnector3">
            <a:avLst>
              <a:gd name="adj1" fmla="val 99276"/>
            </a:avLst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5151524" y="2544939"/>
            <a:ext cx="419038" cy="0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45" idx="2"/>
            <a:endCxn id="59" idx="1"/>
          </p:cNvCxnSpPr>
          <p:nvPr/>
        </p:nvCxnSpPr>
        <p:spPr>
          <a:xfrm rot="5400000" flipH="1" flipV="1">
            <a:off x="4891326" y="2913645"/>
            <a:ext cx="879576" cy="478895"/>
          </a:xfrm>
          <a:prstGeom prst="bentConnector4">
            <a:avLst>
              <a:gd name="adj1" fmla="val 99855"/>
              <a:gd name="adj2" fmla="val 70127"/>
            </a:avLst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rot="5400000" flipH="1" flipV="1">
            <a:off x="4594030" y="3622467"/>
            <a:ext cx="1666944" cy="286117"/>
          </a:xfrm>
          <a:prstGeom prst="bentConnector3">
            <a:avLst>
              <a:gd name="adj1" fmla="val 100524"/>
            </a:avLst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5194306" y="4598998"/>
            <a:ext cx="822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706805" y="4220530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Circuit</a:t>
            </a:r>
          </a:p>
        </p:txBody>
      </p:sp>
    </p:spTree>
    <p:extLst>
      <p:ext uri="{BB962C8B-B14F-4D97-AF65-F5344CB8AC3E}">
        <p14:creationId xmlns:p14="http://schemas.microsoft.com/office/powerpoint/2010/main" val="2922637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229600" cy="914400"/>
          </a:xfrm>
        </p:spPr>
        <p:txBody>
          <a:bodyPr>
            <a:noAutofit/>
          </a:bodyPr>
          <a:lstStyle/>
          <a:p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Sequence generator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686800" cy="4876800"/>
          </a:xfrm>
        </p:spPr>
        <p:txBody>
          <a:bodyPr>
            <a:no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sequence generator is a sequential circuit which generates a prescribed sequence at its output</a:t>
            </a:r>
            <a:r>
              <a:rPr lang="en-US" sz="1100" dirty="0"/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synchronization through a CLK.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length of the series may be indefinite otherwise fixed.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sequence generator can be used as a code generator, counters, random bit generators, sequence, and prescribed period generator. </a:t>
            </a:r>
          </a:p>
          <a:p>
            <a:pPr algn="just">
              <a:tabLst>
                <a:tab pos="228600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sequence generator can be designed by MUX and Flip Flops (FFs).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MUX is a combinational logic circuit designed to combine several input signals and sent them to a single out by selecting lines.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FF is an electronic component consisting of two stable states and is used to store state information.</a:t>
            </a: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998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229600" cy="91440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Implementation LAB 1A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686800" cy="48768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Deliverables:</a:t>
            </a:r>
          </a:p>
          <a:p>
            <a:pPr marL="514350" indent="-514350" algn="just">
              <a:buAutoNum type="arabicPeriod"/>
            </a:pP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Sequence generator:</a:t>
            </a:r>
          </a:p>
          <a:p>
            <a:pPr marL="460375" indent="-460375" algn="just"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Design and implement a sequence generator to generate a sequence which has a 10 or more different states: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0, 11, 14, 5, 4, 15, 12, 9, 2,13,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0, 11, ...</a:t>
            </a:r>
          </a:p>
          <a:p>
            <a:pPr marL="460375" indent="-460375" algn="just"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Ensure that all invalid stages of the machine clear it (set it too state zero.)</a:t>
            </a:r>
          </a:p>
          <a:p>
            <a:pPr marL="460375" indent="-460375" algn="just">
              <a:buClrTx/>
              <a:buFont typeface="Wingdings" panose="05000000000000000000" pitchFamily="2" charset="2"/>
              <a:buChar char="Ø"/>
            </a:pPr>
            <a:r>
              <a:rPr lang="en-ZW" sz="2400" b="1" dirty="0">
                <a:latin typeface="Times New Roman" pitchFamily="18" charset="0"/>
                <a:cs typeface="Times New Roman" pitchFamily="18" charset="0"/>
              </a:rPr>
              <a:t>Make sure you have </a:t>
            </a:r>
            <a:r>
              <a:rPr lang="en-ZW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ZW" sz="2400" b="1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ZW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ZW" sz="2400" b="1" dirty="0">
                <a:latin typeface="Times New Roman" pitchFamily="18" charset="0"/>
                <a:cs typeface="Times New Roman" pitchFamily="18" charset="0"/>
              </a:rPr>
              <a:t> in your sequence</a:t>
            </a:r>
            <a:r>
              <a:rPr lang="en-ZW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996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548"/>
            <a:ext cx="8229600" cy="60113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Sequence generator</a:t>
            </a:r>
          </a:p>
        </p:txBody>
      </p:sp>
      <p:graphicFrame>
        <p:nvGraphicFramePr>
          <p:cNvPr id="30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5209209"/>
              </p:ext>
            </p:extLst>
          </p:nvPr>
        </p:nvGraphicFramePr>
        <p:xfrm>
          <a:off x="4724400" y="990600"/>
          <a:ext cx="4267200" cy="4876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7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74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34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60075">
                <a:tc>
                  <a:txBody>
                    <a:bodyPr/>
                    <a:lstStyle/>
                    <a:p>
                      <a:r>
                        <a:rPr lang="en-US" sz="1200" dirty="0"/>
                        <a:t>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</a:t>
                      </a:r>
                    </a:p>
                    <a:p>
                      <a:r>
                        <a:rPr lang="en-US" sz="1200" dirty="0"/>
                        <a:t>MSB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  <a:p>
                      <a:r>
                        <a:rPr lang="en-US" sz="1200" dirty="0"/>
                        <a:t>LSB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045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045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045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045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045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045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045"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045"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6045"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6045"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6045"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6045"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6045"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6045">
                <a:tc>
                  <a:txBody>
                    <a:bodyPr/>
                    <a:lstStyle/>
                    <a:p>
                      <a:r>
                        <a:rPr lang="en-US" sz="1200" dirty="0"/>
                        <a:t>13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6045"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6045">
                <a:tc>
                  <a:txBody>
                    <a:bodyPr/>
                    <a:lstStyle/>
                    <a:p>
                      <a:r>
                        <a:rPr lang="en-US" sz="1200" dirty="0"/>
                        <a:t>15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69477" y="1408110"/>
            <a:ext cx="4480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dirty="0"/>
              <a:t>The sequence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0, 11, 14, 5, 4, 15, 12, 9, 2,13, 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0, 11, ...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291123" y="2590800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123" y="2590800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1129323" y="2590800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323" y="2590800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1981200" y="2590800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590800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748323" y="28194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586523" y="2821354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6"/>
          </p:cNvCxnSpPr>
          <p:nvPr/>
        </p:nvCxnSpPr>
        <p:spPr>
          <a:xfrm>
            <a:off x="2438400" y="2819400"/>
            <a:ext cx="2911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819400" y="2819400"/>
            <a:ext cx="3048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/>
              <p:cNvSpPr/>
              <p:nvPr/>
            </p:nvSpPr>
            <p:spPr>
              <a:xfrm>
                <a:off x="3657600" y="2590800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2590800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>
            <a:off x="3262923" y="2821354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5400000">
            <a:off x="2202962" y="1364763"/>
            <a:ext cx="12700" cy="3366477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85457" y="222781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15842" y="222616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1011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82940" y="220974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1110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80423" y="222781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1101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2462" y="3733800"/>
            <a:ext cx="3331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Design using D flip-flop and MUX.</a:t>
            </a:r>
          </a:p>
        </p:txBody>
      </p:sp>
    </p:spTree>
    <p:extLst>
      <p:ext uri="{BB962C8B-B14F-4D97-AF65-F5344CB8AC3E}">
        <p14:creationId xmlns:p14="http://schemas.microsoft.com/office/powerpoint/2010/main" val="1845919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MUX Design</a:t>
            </a:r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7833740"/>
              </p:ext>
            </p:extLst>
          </p:nvPr>
        </p:nvGraphicFramePr>
        <p:xfrm>
          <a:off x="152400" y="1179024"/>
          <a:ext cx="4267200" cy="4876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7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74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34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60075">
                <a:tc>
                  <a:txBody>
                    <a:bodyPr/>
                    <a:lstStyle/>
                    <a:p>
                      <a:r>
                        <a:rPr lang="en-US" sz="1200" dirty="0"/>
                        <a:t>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</a:t>
                      </a:r>
                    </a:p>
                    <a:p>
                      <a:r>
                        <a:rPr lang="en-US" sz="1200" dirty="0"/>
                        <a:t>MSB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  <a:p>
                      <a:r>
                        <a:rPr lang="en-US" sz="1200" dirty="0"/>
                        <a:t>LSB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045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045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045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045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045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045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045"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045"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6045"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6045"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6045"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6045"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6045"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6045">
                <a:tc>
                  <a:txBody>
                    <a:bodyPr/>
                    <a:lstStyle/>
                    <a:p>
                      <a:r>
                        <a:rPr lang="en-US" sz="1200" dirty="0"/>
                        <a:t>13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6045"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6045">
                <a:tc>
                  <a:txBody>
                    <a:bodyPr/>
                    <a:lstStyle/>
                    <a:p>
                      <a:r>
                        <a:rPr lang="en-US" sz="1200" dirty="0"/>
                        <a:t>15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71311" y="1143000"/>
            <a:ext cx="47636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D- Flip Flops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Mux to derive the input of each flip flops.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b="1" dirty="0">
                <a:solidFill>
                  <a:srgbClr val="FF0000"/>
                </a:solidFill>
              </a:rPr>
              <a:t>CBA</a:t>
            </a:r>
            <a:r>
              <a:rPr lang="en-US" dirty="0"/>
              <a:t> as the select for MUX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875466"/>
              </p:ext>
            </p:extLst>
          </p:nvPr>
        </p:nvGraphicFramePr>
        <p:xfrm>
          <a:off x="5105400" y="2667000"/>
          <a:ext cx="3810000" cy="99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800600" y="2696308"/>
            <a:ext cx="301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  <a:p>
            <a:endParaRPr lang="en-US" dirty="0"/>
          </a:p>
          <a:p>
            <a:r>
              <a:rPr lang="en-US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02286" y="2334791"/>
            <a:ext cx="389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000  001  010   011  100   101   110  111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066800" y="1600199"/>
            <a:ext cx="1371600" cy="319393"/>
          </a:xfrm>
          <a:prstGeom prst="roundRect">
            <a:avLst/>
          </a:prstGeom>
          <a:solidFill>
            <a:schemeClr val="bg1">
              <a:alpha val="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962400" y="1600200"/>
            <a:ext cx="431200" cy="319393"/>
          </a:xfrm>
          <a:prstGeom prst="roundRect">
            <a:avLst/>
          </a:prstGeom>
          <a:solidFill>
            <a:schemeClr val="bg1">
              <a:alpha val="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57889" y="1600199"/>
            <a:ext cx="431200" cy="319393"/>
          </a:xfrm>
          <a:prstGeom prst="roundRect">
            <a:avLst/>
          </a:prstGeom>
          <a:solidFill>
            <a:schemeClr val="bg1">
              <a:alpha val="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1062892" y="3809999"/>
            <a:ext cx="1371600" cy="319393"/>
          </a:xfrm>
          <a:prstGeom prst="roundRect">
            <a:avLst/>
          </a:prstGeom>
          <a:solidFill>
            <a:schemeClr val="bg1">
              <a:alpha val="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954585" y="3810000"/>
            <a:ext cx="431200" cy="319393"/>
          </a:xfrm>
          <a:prstGeom prst="roundRect">
            <a:avLst/>
          </a:prstGeom>
          <a:solidFill>
            <a:schemeClr val="bg1">
              <a:alpha val="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550074" y="3809999"/>
            <a:ext cx="431200" cy="319393"/>
          </a:xfrm>
          <a:prstGeom prst="roundRect">
            <a:avLst/>
          </a:prstGeom>
          <a:solidFill>
            <a:schemeClr val="bg1">
              <a:alpha val="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770063" y="2209800"/>
            <a:ext cx="563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CBA</a:t>
            </a:r>
          </a:p>
          <a:p>
            <a:r>
              <a:rPr lang="en-US" dirty="0"/>
              <a:t>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83157" y="2704123"/>
            <a:ext cx="301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0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062892" y="1919592"/>
            <a:ext cx="1371600" cy="319393"/>
          </a:xfrm>
          <a:prstGeom prst="roundRect">
            <a:avLst/>
          </a:prstGeom>
          <a:solidFill>
            <a:schemeClr val="bg1">
              <a:alpha val="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3958492" y="1919593"/>
            <a:ext cx="431200" cy="319393"/>
          </a:xfrm>
          <a:prstGeom prst="roundRect">
            <a:avLst/>
          </a:prstGeom>
          <a:solidFill>
            <a:schemeClr val="bg1">
              <a:alpha val="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553981" y="1919592"/>
            <a:ext cx="431200" cy="319393"/>
          </a:xfrm>
          <a:prstGeom prst="roundRect">
            <a:avLst/>
          </a:prstGeom>
          <a:solidFill>
            <a:schemeClr val="bg1">
              <a:alpha val="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1058984" y="4129392"/>
            <a:ext cx="1371600" cy="319393"/>
          </a:xfrm>
          <a:prstGeom prst="roundRect">
            <a:avLst/>
          </a:prstGeom>
          <a:solidFill>
            <a:schemeClr val="bg1">
              <a:alpha val="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3950677" y="4129393"/>
            <a:ext cx="431200" cy="319393"/>
          </a:xfrm>
          <a:prstGeom prst="roundRect">
            <a:avLst/>
          </a:prstGeom>
          <a:solidFill>
            <a:schemeClr val="bg1">
              <a:alpha val="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546166" y="4129392"/>
            <a:ext cx="431200" cy="319393"/>
          </a:xfrm>
          <a:prstGeom prst="roundRect">
            <a:avLst/>
          </a:prstGeom>
          <a:solidFill>
            <a:schemeClr val="bg1">
              <a:alpha val="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667383" y="2696308"/>
            <a:ext cx="301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  <a:p>
            <a:endParaRPr lang="en-US" dirty="0"/>
          </a:p>
          <a:p>
            <a:r>
              <a:rPr lang="en-US" dirty="0"/>
              <a:t>0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1048375" y="2133600"/>
            <a:ext cx="1371600" cy="319393"/>
          </a:xfrm>
          <a:prstGeom prst="roundRect">
            <a:avLst/>
          </a:prstGeom>
          <a:solidFill>
            <a:schemeClr val="bg1">
              <a:alpha val="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3943975" y="2133601"/>
            <a:ext cx="431200" cy="319393"/>
          </a:xfrm>
          <a:prstGeom prst="roundRect">
            <a:avLst/>
          </a:prstGeom>
          <a:solidFill>
            <a:schemeClr val="bg1">
              <a:alpha val="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539464" y="2133600"/>
            <a:ext cx="431200" cy="319393"/>
          </a:xfrm>
          <a:prstGeom prst="roundRect">
            <a:avLst/>
          </a:prstGeom>
          <a:solidFill>
            <a:schemeClr val="bg1">
              <a:alpha val="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1044467" y="4343400"/>
            <a:ext cx="1371600" cy="319393"/>
          </a:xfrm>
          <a:prstGeom prst="roundRect">
            <a:avLst/>
          </a:prstGeom>
          <a:solidFill>
            <a:schemeClr val="bg1">
              <a:alpha val="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3936160" y="4343401"/>
            <a:ext cx="431200" cy="319393"/>
          </a:xfrm>
          <a:prstGeom prst="roundRect">
            <a:avLst/>
          </a:prstGeom>
          <a:solidFill>
            <a:schemeClr val="bg1">
              <a:alpha val="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531649" y="4343400"/>
            <a:ext cx="431200" cy="319393"/>
          </a:xfrm>
          <a:prstGeom prst="roundRect">
            <a:avLst/>
          </a:prstGeom>
          <a:solidFill>
            <a:schemeClr val="bg1">
              <a:alpha val="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162571" y="2704123"/>
            <a:ext cx="301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0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1058984" y="2415532"/>
            <a:ext cx="1371600" cy="319393"/>
          </a:xfrm>
          <a:prstGeom prst="roundRect">
            <a:avLst/>
          </a:prstGeom>
          <a:solidFill>
            <a:schemeClr val="bg1">
              <a:alpha val="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3954584" y="2415533"/>
            <a:ext cx="431200" cy="319393"/>
          </a:xfrm>
          <a:prstGeom prst="roundRect">
            <a:avLst/>
          </a:prstGeom>
          <a:solidFill>
            <a:schemeClr val="bg1">
              <a:alpha val="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550073" y="2415532"/>
            <a:ext cx="431200" cy="319393"/>
          </a:xfrm>
          <a:prstGeom prst="roundRect">
            <a:avLst/>
          </a:prstGeom>
          <a:solidFill>
            <a:schemeClr val="bg1">
              <a:alpha val="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1055076" y="4625332"/>
            <a:ext cx="1371600" cy="319393"/>
          </a:xfrm>
          <a:prstGeom prst="roundRect">
            <a:avLst/>
          </a:prstGeom>
          <a:solidFill>
            <a:schemeClr val="bg1">
              <a:alpha val="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3946769" y="4625333"/>
            <a:ext cx="431200" cy="319393"/>
          </a:xfrm>
          <a:prstGeom prst="roundRect">
            <a:avLst/>
          </a:prstGeom>
          <a:solidFill>
            <a:schemeClr val="bg1">
              <a:alpha val="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542258" y="4625332"/>
            <a:ext cx="431200" cy="319393"/>
          </a:xfrm>
          <a:prstGeom prst="roundRect">
            <a:avLst/>
          </a:prstGeom>
          <a:solidFill>
            <a:schemeClr val="bg1">
              <a:alpha val="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615100" y="2696308"/>
            <a:ext cx="301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  <a:p>
            <a:endParaRPr lang="en-US" dirty="0"/>
          </a:p>
          <a:p>
            <a:r>
              <a:rPr lang="en-US" dirty="0"/>
              <a:t>0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1056190" y="2721708"/>
            <a:ext cx="1371600" cy="319393"/>
          </a:xfrm>
          <a:prstGeom prst="roundRect">
            <a:avLst/>
          </a:prstGeom>
          <a:solidFill>
            <a:schemeClr val="bg1">
              <a:alpha val="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3951790" y="2721709"/>
            <a:ext cx="431200" cy="319393"/>
          </a:xfrm>
          <a:prstGeom prst="roundRect">
            <a:avLst/>
          </a:prstGeom>
          <a:solidFill>
            <a:schemeClr val="bg1">
              <a:alpha val="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547279" y="2721708"/>
            <a:ext cx="431200" cy="319393"/>
          </a:xfrm>
          <a:prstGeom prst="roundRect">
            <a:avLst/>
          </a:prstGeom>
          <a:solidFill>
            <a:schemeClr val="bg1">
              <a:alpha val="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1052282" y="4931508"/>
            <a:ext cx="1371600" cy="319393"/>
          </a:xfrm>
          <a:prstGeom prst="roundRect">
            <a:avLst/>
          </a:prstGeom>
          <a:solidFill>
            <a:schemeClr val="bg1">
              <a:alpha val="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3943975" y="4931509"/>
            <a:ext cx="431200" cy="319393"/>
          </a:xfrm>
          <a:prstGeom prst="roundRect">
            <a:avLst/>
          </a:prstGeom>
          <a:solidFill>
            <a:schemeClr val="bg1">
              <a:alpha val="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539464" y="4931508"/>
            <a:ext cx="431200" cy="319393"/>
          </a:xfrm>
          <a:prstGeom prst="roundRect">
            <a:avLst/>
          </a:prstGeom>
          <a:solidFill>
            <a:schemeClr val="bg1">
              <a:alpha val="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110288" y="2704123"/>
            <a:ext cx="18165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1       0       0       0</a:t>
            </a:r>
          </a:p>
          <a:p>
            <a:endParaRPr lang="en-US" dirty="0"/>
          </a:p>
          <a:p>
            <a:r>
              <a:rPr lang="en-US" dirty="0"/>
              <a:t>1       0       1      0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4557795" y="3619638"/>
                <a:ext cx="45993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acc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acc>
                        <m:accPr>
                          <m:chr m:val="̅"/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acc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795" y="3619638"/>
                <a:ext cx="459933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3FE4B41-5725-4192-AC79-E639D76C88EA}"/>
              </a:ext>
            </a:extLst>
          </p:cNvPr>
          <p:cNvGrpSpPr/>
          <p:nvPr/>
        </p:nvGrpSpPr>
        <p:grpSpPr>
          <a:xfrm>
            <a:off x="5378616" y="4226546"/>
            <a:ext cx="2595261" cy="1946055"/>
            <a:chOff x="2251917" y="1722465"/>
            <a:chExt cx="2595261" cy="1946055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F381D535-1489-441F-B361-06CC9E77F5E4}"/>
                </a:ext>
              </a:extLst>
            </p:cNvPr>
            <p:cNvGrpSpPr/>
            <p:nvPr/>
          </p:nvGrpSpPr>
          <p:grpSpPr>
            <a:xfrm>
              <a:off x="2251917" y="1722465"/>
              <a:ext cx="1727310" cy="1946055"/>
              <a:chOff x="1923671" y="2007654"/>
              <a:chExt cx="1727310" cy="1946055"/>
            </a:xfrm>
          </p:grpSpPr>
          <p:sp>
            <p:nvSpPr>
              <p:cNvPr id="129" name="Rounded Rectangle 18">
                <a:extLst>
                  <a:ext uri="{FF2B5EF4-FFF2-40B4-BE49-F238E27FC236}">
                    <a16:creationId xmlns:a16="http://schemas.microsoft.com/office/drawing/2014/main" id="{36BFAA26-8A34-4B4C-8E0A-F83B6A812D07}"/>
                  </a:ext>
                </a:extLst>
              </p:cNvPr>
              <p:cNvSpPr/>
              <p:nvPr/>
            </p:nvSpPr>
            <p:spPr>
              <a:xfrm>
                <a:off x="2584178" y="2007654"/>
                <a:ext cx="1066803" cy="125005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8:1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F3BD80B8-5F88-4282-82FE-8DA3D65C90A2}"/>
                      </a:ext>
                    </a:extLst>
                  </p:cNvPr>
                  <p:cNvSpPr txBox="1"/>
                  <p:nvPr/>
                </p:nvSpPr>
                <p:spPr>
                  <a:xfrm>
                    <a:off x="2802569" y="2994196"/>
                    <a:ext cx="65915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02569" y="2994196"/>
                    <a:ext cx="659155" cy="307777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5B532B83-5BBF-4C3B-9EA8-1F742F9E16AB}"/>
                  </a:ext>
                </a:extLst>
              </p:cNvPr>
              <p:cNvCxnSpPr/>
              <p:nvPr/>
            </p:nvCxnSpPr>
            <p:spPr>
              <a:xfrm flipV="1">
                <a:off x="2969001" y="3266758"/>
                <a:ext cx="0" cy="3571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1A9B499D-4E77-4DEB-A10F-D72C19CF183F}"/>
                  </a:ext>
                </a:extLst>
              </p:cNvPr>
              <p:cNvCxnSpPr/>
              <p:nvPr/>
            </p:nvCxnSpPr>
            <p:spPr>
              <a:xfrm flipV="1">
                <a:off x="3124199" y="3276600"/>
                <a:ext cx="0" cy="3571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79C49ABB-CABB-4039-95B3-0ACFD6BEA315}"/>
                  </a:ext>
                </a:extLst>
              </p:cNvPr>
              <p:cNvCxnSpPr/>
              <p:nvPr/>
            </p:nvCxnSpPr>
            <p:spPr>
              <a:xfrm flipV="1">
                <a:off x="3276600" y="3276600"/>
                <a:ext cx="0" cy="3571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0FAEBF03-FFE8-486A-8CF5-57463FCCC974}"/>
                      </a:ext>
                    </a:extLst>
                  </p:cNvPr>
                  <p:cNvSpPr txBox="1"/>
                  <p:nvPr/>
                </p:nvSpPr>
                <p:spPr>
                  <a:xfrm>
                    <a:off x="3113193" y="3584377"/>
                    <a:ext cx="3856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13193" y="3584377"/>
                    <a:ext cx="385682" cy="36933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BC54C79D-4086-4BDB-B0F2-7383CCD9D10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306" y="3572161"/>
                    <a:ext cx="39607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8306" y="3572161"/>
                    <a:ext cx="396070" cy="36933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54A11513-3DE7-4092-8F67-2DA6D7995065}"/>
                      </a:ext>
                    </a:extLst>
                  </p:cNvPr>
                  <p:cNvSpPr txBox="1"/>
                  <p:nvPr/>
                </p:nvSpPr>
                <p:spPr>
                  <a:xfrm>
                    <a:off x="2696015" y="3559945"/>
                    <a:ext cx="385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6015" y="3559945"/>
                    <a:ext cx="385554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B88AF065-D8C0-4210-AD16-353B636D4965}"/>
                  </a:ext>
                </a:extLst>
              </p:cNvPr>
              <p:cNvCxnSpPr/>
              <p:nvPr/>
            </p:nvCxnSpPr>
            <p:spPr>
              <a:xfrm>
                <a:off x="2173796" y="2133600"/>
                <a:ext cx="41490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B6D14A99-758C-4EC8-8935-8E3585F23F3F}"/>
                  </a:ext>
                </a:extLst>
              </p:cNvPr>
              <p:cNvCxnSpPr/>
              <p:nvPr/>
            </p:nvCxnSpPr>
            <p:spPr>
              <a:xfrm>
                <a:off x="2173795" y="2286000"/>
                <a:ext cx="41490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EC31FFF3-1A68-4A73-ADA3-F9264366D655}"/>
                  </a:ext>
                </a:extLst>
              </p:cNvPr>
              <p:cNvCxnSpPr/>
              <p:nvPr/>
            </p:nvCxnSpPr>
            <p:spPr>
              <a:xfrm>
                <a:off x="2173794" y="2438400"/>
                <a:ext cx="41490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EBC1E4B6-E543-42BD-A50E-D423421B5BF7}"/>
                  </a:ext>
                </a:extLst>
              </p:cNvPr>
              <p:cNvCxnSpPr/>
              <p:nvPr/>
            </p:nvCxnSpPr>
            <p:spPr>
              <a:xfrm>
                <a:off x="2173794" y="2575016"/>
                <a:ext cx="41490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18BB6545-028C-49D8-BD8E-2B543E701032}"/>
                  </a:ext>
                </a:extLst>
              </p:cNvPr>
              <p:cNvCxnSpPr/>
              <p:nvPr/>
            </p:nvCxnSpPr>
            <p:spPr>
              <a:xfrm>
                <a:off x="2173793" y="2710188"/>
                <a:ext cx="41490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8AA4C591-43B5-4D01-9511-2904375E30A9}"/>
                  </a:ext>
                </a:extLst>
              </p:cNvPr>
              <p:cNvCxnSpPr/>
              <p:nvPr/>
            </p:nvCxnSpPr>
            <p:spPr>
              <a:xfrm>
                <a:off x="2173792" y="2850660"/>
                <a:ext cx="41490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B7C7F4C9-AFB0-4986-B35E-B387F00F8B11}"/>
                  </a:ext>
                </a:extLst>
              </p:cNvPr>
              <p:cNvCxnSpPr/>
              <p:nvPr/>
            </p:nvCxnSpPr>
            <p:spPr>
              <a:xfrm>
                <a:off x="2173792" y="2994196"/>
                <a:ext cx="41490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AAA75906-CFCD-4DF0-8988-3332DC7DD414}"/>
                  </a:ext>
                </a:extLst>
              </p:cNvPr>
              <p:cNvCxnSpPr/>
              <p:nvPr/>
            </p:nvCxnSpPr>
            <p:spPr>
              <a:xfrm>
                <a:off x="2173792" y="3136361"/>
                <a:ext cx="41490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ED8365C9-1C81-46CB-B160-4B80756E314C}"/>
                  </a:ext>
                </a:extLst>
              </p:cNvPr>
              <p:cNvSpPr txBox="1"/>
              <p:nvPr/>
            </p:nvSpPr>
            <p:spPr>
              <a:xfrm>
                <a:off x="1923671" y="2136243"/>
                <a:ext cx="2199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 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70138620-3902-4BAC-A7BA-97B7579A5113}"/>
                    </a:ext>
                  </a:extLst>
                </p:cNvPr>
                <p:cNvSpPr txBox="1"/>
                <p:nvPr/>
              </p:nvSpPr>
              <p:spPr>
                <a:xfrm>
                  <a:off x="4334602" y="2132649"/>
                  <a:ext cx="5125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70138620-3902-4BAC-A7BA-97B7579A51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4602" y="2132649"/>
                  <a:ext cx="512576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044CE42-B0F2-4D1F-B018-2003F22EAFFA}"/>
              </a:ext>
            </a:extLst>
          </p:cNvPr>
          <p:cNvCxnSpPr/>
          <p:nvPr/>
        </p:nvCxnSpPr>
        <p:spPr>
          <a:xfrm>
            <a:off x="7112544" y="4615755"/>
            <a:ext cx="4149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73743693-B00F-41D2-8B8A-28574E6F6C67}"/>
              </a:ext>
            </a:extLst>
          </p:cNvPr>
          <p:cNvSpPr txBox="1"/>
          <p:nvPr/>
        </p:nvSpPr>
        <p:spPr>
          <a:xfrm>
            <a:off x="5246732" y="2088458"/>
            <a:ext cx="3611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D0    D1    D2     D3      D4      D5      D6   D7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EDE2DB14-FBE7-4AB0-AD8E-CAF31CC94715}"/>
              </a:ext>
            </a:extLst>
          </p:cNvPr>
          <p:cNvGrpSpPr/>
          <p:nvPr/>
        </p:nvGrpSpPr>
        <p:grpSpPr>
          <a:xfrm>
            <a:off x="5332811" y="4220689"/>
            <a:ext cx="2636422" cy="1960729"/>
            <a:chOff x="1004217" y="1847285"/>
            <a:chExt cx="2636422" cy="1960729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A4E11885-C9D7-4D4E-A5DC-6C9DF60142E6}"/>
                </a:ext>
              </a:extLst>
            </p:cNvPr>
            <p:cNvGrpSpPr/>
            <p:nvPr/>
          </p:nvGrpSpPr>
          <p:grpSpPr>
            <a:xfrm>
              <a:off x="1004217" y="1847285"/>
              <a:ext cx="2636422" cy="1960729"/>
              <a:chOff x="2206112" y="1707791"/>
              <a:chExt cx="2636422" cy="1960729"/>
            </a:xfrm>
          </p:grpSpPr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134263BC-39B9-420F-881B-25FBE0716E63}"/>
                  </a:ext>
                </a:extLst>
              </p:cNvPr>
              <p:cNvGrpSpPr/>
              <p:nvPr/>
            </p:nvGrpSpPr>
            <p:grpSpPr>
              <a:xfrm>
                <a:off x="2206112" y="1707791"/>
                <a:ext cx="1779733" cy="1960729"/>
                <a:chOff x="1877866" y="1992980"/>
                <a:chExt cx="1779733" cy="1960729"/>
              </a:xfrm>
            </p:grpSpPr>
            <p:grpSp>
              <p:nvGrpSpPr>
                <p:cNvPr id="168" name="Group 167">
                  <a:extLst>
                    <a:ext uri="{FF2B5EF4-FFF2-40B4-BE49-F238E27FC236}">
                      <a16:creationId xmlns:a16="http://schemas.microsoft.com/office/drawing/2014/main" id="{0C2C435F-208F-487F-B6E6-EFDEC1C156C5}"/>
                    </a:ext>
                  </a:extLst>
                </p:cNvPr>
                <p:cNvGrpSpPr/>
                <p:nvPr/>
              </p:nvGrpSpPr>
              <p:grpSpPr>
                <a:xfrm>
                  <a:off x="2590798" y="1995438"/>
                  <a:ext cx="1066801" cy="1281162"/>
                  <a:chOff x="2438399" y="2564003"/>
                  <a:chExt cx="1219201" cy="1573945"/>
                </a:xfrm>
              </p:grpSpPr>
              <p:pic>
                <p:nvPicPr>
                  <p:cNvPr id="191" name="Picture 190">
                    <a:extLst>
                      <a:ext uri="{FF2B5EF4-FFF2-40B4-BE49-F238E27FC236}">
                        <a16:creationId xmlns:a16="http://schemas.microsoft.com/office/drawing/2014/main" id="{406FB15D-51B5-48A7-8E49-A77B6FCDC81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8908" t="5123"/>
                  <a:stretch/>
                </p:blipFill>
                <p:spPr>
                  <a:xfrm>
                    <a:off x="2438399" y="2707332"/>
                    <a:ext cx="332339" cy="1392118"/>
                  </a:xfrm>
                  <a:prstGeom prst="rect">
                    <a:avLst/>
                  </a:prstGeom>
                </p:spPr>
              </p:pic>
              <p:sp>
                <p:nvSpPr>
                  <p:cNvPr id="192" name="Rounded Rectangle 18">
                    <a:extLst>
                      <a:ext uri="{FF2B5EF4-FFF2-40B4-BE49-F238E27FC236}">
                        <a16:creationId xmlns:a16="http://schemas.microsoft.com/office/drawing/2014/main" id="{FEABE25E-8467-4BFC-8C98-80F404949A1B}"/>
                      </a:ext>
                    </a:extLst>
                  </p:cNvPr>
                  <p:cNvSpPr/>
                  <p:nvPr/>
                </p:nvSpPr>
                <p:spPr>
                  <a:xfrm>
                    <a:off x="2438400" y="2564003"/>
                    <a:ext cx="1219200" cy="1573945"/>
                  </a:xfrm>
                  <a:prstGeom prst="roundRect">
                    <a:avLst/>
                  </a:prstGeom>
                  <a:solidFill>
                    <a:schemeClr val="bg1">
                      <a:alpha val="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8:1</a:t>
                    </a:r>
                  </a:p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TextBox 168">
                      <a:extLst>
                        <a:ext uri="{FF2B5EF4-FFF2-40B4-BE49-F238E27FC236}">
                          <a16:creationId xmlns:a16="http://schemas.microsoft.com/office/drawing/2014/main" id="{DFA89589-F1A1-46D6-9DFE-A2A48C7ABE4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02569" y="2994196"/>
                      <a:ext cx="65915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35" name="TextBox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02569" y="2994196"/>
                      <a:ext cx="659155" cy="307777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70" name="Straight Arrow Connector 169">
                  <a:extLst>
                    <a:ext uri="{FF2B5EF4-FFF2-40B4-BE49-F238E27FC236}">
                      <a16:creationId xmlns:a16="http://schemas.microsoft.com/office/drawing/2014/main" id="{9525DE4C-0358-46D4-977D-741CC8C66EB7}"/>
                    </a:ext>
                  </a:extLst>
                </p:cNvPr>
                <p:cNvCxnSpPr/>
                <p:nvPr/>
              </p:nvCxnSpPr>
              <p:spPr>
                <a:xfrm flipV="1">
                  <a:off x="2969001" y="3266758"/>
                  <a:ext cx="0" cy="35711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Arrow Connector 170">
                  <a:extLst>
                    <a:ext uri="{FF2B5EF4-FFF2-40B4-BE49-F238E27FC236}">
                      <a16:creationId xmlns:a16="http://schemas.microsoft.com/office/drawing/2014/main" id="{F5A63C55-DAB7-413C-BF8E-F5F082DBEDD6}"/>
                    </a:ext>
                  </a:extLst>
                </p:cNvPr>
                <p:cNvCxnSpPr/>
                <p:nvPr/>
              </p:nvCxnSpPr>
              <p:spPr>
                <a:xfrm flipV="1">
                  <a:off x="3124199" y="3276600"/>
                  <a:ext cx="0" cy="35711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Arrow Connector 171">
                  <a:extLst>
                    <a:ext uri="{FF2B5EF4-FFF2-40B4-BE49-F238E27FC236}">
                      <a16:creationId xmlns:a16="http://schemas.microsoft.com/office/drawing/2014/main" id="{F633B827-466F-4288-B61C-9E69F3EF600C}"/>
                    </a:ext>
                  </a:extLst>
                </p:cNvPr>
                <p:cNvCxnSpPr/>
                <p:nvPr/>
              </p:nvCxnSpPr>
              <p:spPr>
                <a:xfrm flipV="1">
                  <a:off x="3276600" y="3276600"/>
                  <a:ext cx="0" cy="35711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3" name="TextBox 172">
                      <a:extLst>
                        <a:ext uri="{FF2B5EF4-FFF2-40B4-BE49-F238E27FC236}">
                          <a16:creationId xmlns:a16="http://schemas.microsoft.com/office/drawing/2014/main" id="{571795F9-50BB-4AC8-9B2B-4925695C3D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13193" y="3584377"/>
                      <a:ext cx="38568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0" name="TextBox 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13193" y="3584377"/>
                      <a:ext cx="385682" cy="369332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4" name="TextBox 173">
                      <a:extLst>
                        <a:ext uri="{FF2B5EF4-FFF2-40B4-BE49-F238E27FC236}">
                          <a16:creationId xmlns:a16="http://schemas.microsoft.com/office/drawing/2014/main" id="{E8951CAC-12AF-4E78-966F-CA250F596A4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98306" y="3572161"/>
                      <a:ext cx="39607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8306" y="3572161"/>
                      <a:ext cx="396070" cy="369332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5" name="TextBox 174">
                      <a:extLst>
                        <a:ext uri="{FF2B5EF4-FFF2-40B4-BE49-F238E27FC236}">
                          <a16:creationId xmlns:a16="http://schemas.microsoft.com/office/drawing/2014/main" id="{C3C33404-FF5F-42DC-B53F-204B004694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96015" y="3559945"/>
                      <a:ext cx="38555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6015" y="3559945"/>
                      <a:ext cx="385554" cy="369332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EA50FFC2-404A-4703-A742-432988790DE1}"/>
                    </a:ext>
                  </a:extLst>
                </p:cNvPr>
                <p:cNvCxnSpPr/>
                <p:nvPr/>
              </p:nvCxnSpPr>
              <p:spPr>
                <a:xfrm>
                  <a:off x="2173796" y="2133600"/>
                  <a:ext cx="414909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Arrow Connector 176">
                  <a:extLst>
                    <a:ext uri="{FF2B5EF4-FFF2-40B4-BE49-F238E27FC236}">
                      <a16:creationId xmlns:a16="http://schemas.microsoft.com/office/drawing/2014/main" id="{9BB39580-5166-430A-BBEC-2C006317E843}"/>
                    </a:ext>
                  </a:extLst>
                </p:cNvPr>
                <p:cNvCxnSpPr/>
                <p:nvPr/>
              </p:nvCxnSpPr>
              <p:spPr>
                <a:xfrm>
                  <a:off x="2173795" y="2286000"/>
                  <a:ext cx="414909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Arrow Connector 177">
                  <a:extLst>
                    <a:ext uri="{FF2B5EF4-FFF2-40B4-BE49-F238E27FC236}">
                      <a16:creationId xmlns:a16="http://schemas.microsoft.com/office/drawing/2014/main" id="{728B6781-6E87-4933-9912-59386DCA5D70}"/>
                    </a:ext>
                  </a:extLst>
                </p:cNvPr>
                <p:cNvCxnSpPr/>
                <p:nvPr/>
              </p:nvCxnSpPr>
              <p:spPr>
                <a:xfrm>
                  <a:off x="2173794" y="2438400"/>
                  <a:ext cx="414909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Arrow Connector 178">
                  <a:extLst>
                    <a:ext uri="{FF2B5EF4-FFF2-40B4-BE49-F238E27FC236}">
                      <a16:creationId xmlns:a16="http://schemas.microsoft.com/office/drawing/2014/main" id="{78505EA9-F632-4A9E-A1E1-4B2181B69E8E}"/>
                    </a:ext>
                  </a:extLst>
                </p:cNvPr>
                <p:cNvCxnSpPr/>
                <p:nvPr/>
              </p:nvCxnSpPr>
              <p:spPr>
                <a:xfrm>
                  <a:off x="2173794" y="2575016"/>
                  <a:ext cx="414909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Arrow Connector 179">
                  <a:extLst>
                    <a:ext uri="{FF2B5EF4-FFF2-40B4-BE49-F238E27FC236}">
                      <a16:creationId xmlns:a16="http://schemas.microsoft.com/office/drawing/2014/main" id="{ABB12C65-5059-406D-946F-9F572920DC08}"/>
                    </a:ext>
                  </a:extLst>
                </p:cNvPr>
                <p:cNvCxnSpPr/>
                <p:nvPr/>
              </p:nvCxnSpPr>
              <p:spPr>
                <a:xfrm>
                  <a:off x="2173793" y="2710188"/>
                  <a:ext cx="414909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Arrow Connector 180">
                  <a:extLst>
                    <a:ext uri="{FF2B5EF4-FFF2-40B4-BE49-F238E27FC236}">
                      <a16:creationId xmlns:a16="http://schemas.microsoft.com/office/drawing/2014/main" id="{04889919-712A-42B0-83AD-40488664E706}"/>
                    </a:ext>
                  </a:extLst>
                </p:cNvPr>
                <p:cNvCxnSpPr/>
                <p:nvPr/>
              </p:nvCxnSpPr>
              <p:spPr>
                <a:xfrm>
                  <a:off x="2173792" y="2850660"/>
                  <a:ext cx="414909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Arrow Connector 181">
                  <a:extLst>
                    <a:ext uri="{FF2B5EF4-FFF2-40B4-BE49-F238E27FC236}">
                      <a16:creationId xmlns:a16="http://schemas.microsoft.com/office/drawing/2014/main" id="{E40A2C4D-61F5-4236-96C5-F9D8C5E9EA66}"/>
                    </a:ext>
                  </a:extLst>
                </p:cNvPr>
                <p:cNvCxnSpPr/>
                <p:nvPr/>
              </p:nvCxnSpPr>
              <p:spPr>
                <a:xfrm>
                  <a:off x="2173792" y="2994196"/>
                  <a:ext cx="414909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Arrow Connector 182">
                  <a:extLst>
                    <a:ext uri="{FF2B5EF4-FFF2-40B4-BE49-F238E27FC236}">
                      <a16:creationId xmlns:a16="http://schemas.microsoft.com/office/drawing/2014/main" id="{B0770885-1820-449A-AD50-766489C52B2B}"/>
                    </a:ext>
                  </a:extLst>
                </p:cNvPr>
                <p:cNvCxnSpPr/>
                <p:nvPr/>
              </p:nvCxnSpPr>
              <p:spPr>
                <a:xfrm>
                  <a:off x="2173792" y="3136361"/>
                  <a:ext cx="414909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4" name="TextBox 183">
                      <a:extLst>
                        <a:ext uri="{FF2B5EF4-FFF2-40B4-BE49-F238E27FC236}">
                          <a16:creationId xmlns:a16="http://schemas.microsoft.com/office/drawing/2014/main" id="{262CA0B9-5B79-453F-B847-E3FACCA9A1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07079" y="1992980"/>
                      <a:ext cx="33021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̅"/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51" name="TextBox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07079" y="1992980"/>
                      <a:ext cx="330219" cy="276999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5" name="TextBox 184">
                      <a:extLst>
                        <a:ext uri="{FF2B5EF4-FFF2-40B4-BE49-F238E27FC236}">
                          <a16:creationId xmlns:a16="http://schemas.microsoft.com/office/drawing/2014/main" id="{3E282A77-5D50-447D-A4D2-3929F089ACD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77866" y="2830538"/>
                      <a:ext cx="35503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53" name="TextBox 5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7866" y="2830538"/>
                      <a:ext cx="355033" cy="307777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6" name="TextBox 185">
                      <a:extLst>
                        <a:ext uri="{FF2B5EF4-FFF2-40B4-BE49-F238E27FC236}">
                          <a16:creationId xmlns:a16="http://schemas.microsoft.com/office/drawing/2014/main" id="{697ABF52-53B9-4ADD-8699-7C1F0FF1B52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02936" y="2558750"/>
                      <a:ext cx="30489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a14:m>
                      <a:r>
                        <a:rPr lang="en-US" sz="1200" dirty="0"/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55" name="TextBox 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02936" y="2558750"/>
                      <a:ext cx="304892" cy="276999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7" name="TextBox 186">
                      <a:extLst>
                        <a:ext uri="{FF2B5EF4-FFF2-40B4-BE49-F238E27FC236}">
                          <a16:creationId xmlns:a16="http://schemas.microsoft.com/office/drawing/2014/main" id="{C407936B-5385-4E1D-A93C-37EE4C7B09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23671" y="2136243"/>
                      <a:ext cx="30489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a14:m>
                      <a:r>
                        <a:rPr lang="en-US" sz="1200" dirty="0"/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23671" y="2136243"/>
                      <a:ext cx="304892" cy="276999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8" name="TextBox 187">
                      <a:extLst>
                        <a:ext uri="{FF2B5EF4-FFF2-40B4-BE49-F238E27FC236}">
                          <a16:creationId xmlns:a16="http://schemas.microsoft.com/office/drawing/2014/main" id="{36072D9D-6242-4F32-98B0-2DACA8E1B9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98793" y="2441959"/>
                      <a:ext cx="30489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a14:m>
                      <a:r>
                        <a:rPr lang="en-US" sz="1200" dirty="0"/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98793" y="2441959"/>
                      <a:ext cx="304892" cy="276999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9" name="TextBox 188">
                      <a:extLst>
                        <a:ext uri="{FF2B5EF4-FFF2-40B4-BE49-F238E27FC236}">
                          <a16:creationId xmlns:a16="http://schemas.microsoft.com/office/drawing/2014/main" id="{29E761AD-2230-4397-B8CB-E1B88F96D2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07079" y="2707427"/>
                      <a:ext cx="30489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a14:m>
                      <a:r>
                        <a:rPr lang="en-US" sz="1200" dirty="0"/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58" name="TextBox 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07079" y="2707427"/>
                      <a:ext cx="304892" cy="276999"/>
                    </a:xfrm>
                    <a:prstGeom prst="rect">
                      <a:avLst/>
                    </a:prstGeom>
                    <a:blipFill rotWithShape="0"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0" name="TextBox 189">
                      <a:extLst>
                        <a:ext uri="{FF2B5EF4-FFF2-40B4-BE49-F238E27FC236}">
                          <a16:creationId xmlns:a16="http://schemas.microsoft.com/office/drawing/2014/main" id="{1230578C-2D23-4BE2-9117-9D7E45247CC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31182" y="3020493"/>
                      <a:ext cx="30489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a14:m>
                      <a:r>
                        <a:rPr lang="en-US" sz="1200" dirty="0"/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59" name="TextBox 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31182" y="3020493"/>
                      <a:ext cx="304892" cy="276999"/>
                    </a:xfrm>
                    <a:prstGeom prst="rect">
                      <a:avLst/>
                    </a:prstGeom>
                    <a:blipFill rotWithShape="0"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3C5D4E52-2A8A-4144-AB6C-9A70815CCC3F}"/>
                      </a:ext>
                    </a:extLst>
                  </p:cNvPr>
                  <p:cNvSpPr txBox="1"/>
                  <p:nvPr/>
                </p:nvSpPr>
                <p:spPr>
                  <a:xfrm>
                    <a:off x="4329958" y="2121255"/>
                    <a:ext cx="51257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3C5D4E52-2A8A-4144-AB6C-9A70815CCC3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9958" y="2121255"/>
                    <a:ext cx="512576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48B7A256-7712-4140-A01E-DDC0D9D62F41}"/>
                    </a:ext>
                  </a:extLst>
                </p:cNvPr>
                <p:cNvSpPr txBox="1"/>
                <p:nvPr/>
              </p:nvSpPr>
              <p:spPr>
                <a:xfrm>
                  <a:off x="1013902" y="2170913"/>
                  <a:ext cx="33021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902" y="2170913"/>
                  <a:ext cx="330219" cy="276999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A7831DD-5CF9-4AE6-AE57-F6BDCEB5D1B8}"/>
              </a:ext>
            </a:extLst>
          </p:cNvPr>
          <p:cNvSpPr txBox="1"/>
          <p:nvPr/>
        </p:nvSpPr>
        <p:spPr>
          <a:xfrm>
            <a:off x="5863966" y="6188216"/>
            <a:ext cx="2603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selected lines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20" grpId="0" animBg="1"/>
      <p:bldP spid="21" grpId="0" animBg="1"/>
      <p:bldP spid="22" grpId="0" animBg="1"/>
      <p:bldP spid="24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/>
      <p:bldP spid="1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22442" y="598019"/>
            <a:ext cx="7543800" cy="917357"/>
          </a:xfrm>
        </p:spPr>
        <p:txBody>
          <a:bodyPr/>
          <a:lstStyle/>
          <a:p>
            <a:r>
              <a:rPr lang="en-US" dirty="0"/>
              <a:t>Circuit Diagram</a:t>
            </a:r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830037"/>
              </p:ext>
            </p:extLst>
          </p:nvPr>
        </p:nvGraphicFramePr>
        <p:xfrm>
          <a:off x="5043405" y="743551"/>
          <a:ext cx="3810000" cy="99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4738605" y="772859"/>
            <a:ext cx="301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  <a:p>
            <a:endParaRPr lang="en-US" dirty="0"/>
          </a:p>
          <a:p>
            <a:r>
              <a:rPr lang="en-US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040291" y="411342"/>
            <a:ext cx="389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000  001  010   011  100   101   110  111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08068" y="286351"/>
            <a:ext cx="563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CBA</a:t>
            </a:r>
          </a:p>
          <a:p>
            <a:r>
              <a:rPr lang="en-US" dirty="0"/>
              <a:t>D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121162" y="780674"/>
            <a:ext cx="301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605388" y="772859"/>
            <a:ext cx="301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  <a:p>
            <a:endParaRPr lang="en-US" dirty="0"/>
          </a:p>
          <a:p>
            <a:r>
              <a:rPr lang="en-US" dirty="0"/>
              <a:t>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100576" y="780674"/>
            <a:ext cx="301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553105" y="772859"/>
            <a:ext cx="301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  <a:p>
            <a:endParaRPr lang="en-US" dirty="0"/>
          </a:p>
          <a:p>
            <a:r>
              <a:rPr lang="en-US" dirty="0"/>
              <a:t>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048293" y="780674"/>
            <a:ext cx="18165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1       0       0       0</a:t>
            </a:r>
          </a:p>
          <a:p>
            <a:endParaRPr lang="en-US" dirty="0"/>
          </a:p>
          <a:p>
            <a:r>
              <a:rPr lang="en-US" dirty="0"/>
              <a:t>1       0       1      0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4495800" y="1696189"/>
                <a:ext cx="45993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acc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acc>
                        <m:accPr>
                          <m:chr m:val="̅"/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acc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1696189"/>
                <a:ext cx="459933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1004217" y="1847285"/>
            <a:ext cx="5042227" cy="4438678"/>
            <a:chOff x="1004217" y="1847285"/>
            <a:chExt cx="5042227" cy="4438678"/>
          </a:xfrm>
        </p:grpSpPr>
        <p:grpSp>
          <p:nvGrpSpPr>
            <p:cNvPr id="64" name="Group 63"/>
            <p:cNvGrpSpPr/>
            <p:nvPr/>
          </p:nvGrpSpPr>
          <p:grpSpPr>
            <a:xfrm>
              <a:off x="1004217" y="1847285"/>
              <a:ext cx="5042227" cy="4438678"/>
              <a:chOff x="2206112" y="1707791"/>
              <a:chExt cx="5042227" cy="4438678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6096000" y="2026550"/>
                <a:ext cx="1152339" cy="4119919"/>
                <a:chOff x="3771900" y="1615211"/>
                <a:chExt cx="1152339" cy="4119919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3776785" y="1694754"/>
                  <a:ext cx="685800" cy="9144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A-FF</a:t>
                  </a:r>
                </a:p>
                <a:p>
                  <a:pPr algn="ctr"/>
                  <a:r>
                    <a:rPr lang="en-US" dirty="0"/>
                    <a:t>LSB</a:t>
                  </a:r>
                </a:p>
              </p:txBody>
            </p:sp>
            <p:sp>
              <p:nvSpPr>
                <p:cNvPr id="6" name="Rounded Rectangle 5"/>
                <p:cNvSpPr/>
                <p:nvPr/>
              </p:nvSpPr>
              <p:spPr>
                <a:xfrm>
                  <a:off x="3771900" y="2736746"/>
                  <a:ext cx="685800" cy="9144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B-FF</a:t>
                  </a:r>
                </a:p>
              </p:txBody>
            </p:sp>
            <p:sp>
              <p:nvSpPr>
                <p:cNvPr id="7" name="Rounded Rectangle 6"/>
                <p:cNvSpPr/>
                <p:nvPr/>
              </p:nvSpPr>
              <p:spPr>
                <a:xfrm>
                  <a:off x="3771900" y="3778738"/>
                  <a:ext cx="685800" cy="9144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C-FF</a:t>
                  </a:r>
                </a:p>
              </p:txBody>
            </p:sp>
            <p:sp>
              <p:nvSpPr>
                <p:cNvPr id="8" name="Rounded Rectangle 7"/>
                <p:cNvSpPr/>
                <p:nvPr/>
              </p:nvSpPr>
              <p:spPr>
                <a:xfrm>
                  <a:off x="3771900" y="4820730"/>
                  <a:ext cx="685800" cy="9144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D-FF</a:t>
                  </a:r>
                </a:p>
                <a:p>
                  <a:pPr algn="ctr"/>
                  <a:r>
                    <a:rPr lang="en-US" dirty="0"/>
                    <a:t>MSB</a:t>
                  </a:r>
                </a:p>
              </p:txBody>
            </p:sp>
            <p:cxnSp>
              <p:nvCxnSpPr>
                <p:cNvPr id="10" name="Straight Arrow Connector 9"/>
                <p:cNvCxnSpPr/>
                <p:nvPr/>
              </p:nvCxnSpPr>
              <p:spPr>
                <a:xfrm>
                  <a:off x="4457700" y="1981200"/>
                  <a:ext cx="3429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4464050" y="3048000"/>
                  <a:ext cx="3429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4464050" y="4114800"/>
                  <a:ext cx="3429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4448419" y="5105400"/>
                  <a:ext cx="3429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/>
                    <p:cNvSpPr txBox="1"/>
                    <p:nvPr/>
                  </p:nvSpPr>
                  <p:spPr>
                    <a:xfrm>
                      <a:off x="4448419" y="1615211"/>
                      <a:ext cx="38568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48419" y="1615211"/>
                      <a:ext cx="385682" cy="36933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/>
                    <p:cNvSpPr txBox="1"/>
                    <p:nvPr/>
                  </p:nvSpPr>
                  <p:spPr>
                    <a:xfrm>
                      <a:off x="4468706" y="2643911"/>
                      <a:ext cx="39607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5" name="TextBox 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8706" y="2643911"/>
                      <a:ext cx="396070" cy="3693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4538685" y="3726610"/>
                      <a:ext cx="38555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38685" y="3726610"/>
                      <a:ext cx="385554" cy="369332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/>
                    <p:cNvSpPr txBox="1"/>
                    <p:nvPr/>
                  </p:nvSpPr>
                  <p:spPr>
                    <a:xfrm>
                      <a:off x="4511721" y="4701464"/>
                      <a:ext cx="40459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7" name="TextBox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11721" y="4701464"/>
                      <a:ext cx="404598" cy="369332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 61"/>
              <p:cNvGrpSpPr/>
              <p:nvPr/>
            </p:nvGrpSpPr>
            <p:grpSpPr>
              <a:xfrm>
                <a:off x="2206112" y="1707791"/>
                <a:ext cx="3913334" cy="1960729"/>
                <a:chOff x="1877866" y="1992980"/>
                <a:chExt cx="3913334" cy="1960729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2590798" y="2026550"/>
                  <a:ext cx="1066801" cy="1250050"/>
                  <a:chOff x="2438399" y="2602225"/>
                  <a:chExt cx="1219201" cy="1535723"/>
                </a:xfrm>
              </p:grpSpPr>
              <p:pic>
                <p:nvPicPr>
                  <p:cNvPr id="29" name="Picture 28"/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8908" t="5123"/>
                  <a:stretch/>
                </p:blipFill>
                <p:spPr>
                  <a:xfrm>
                    <a:off x="2438399" y="2707332"/>
                    <a:ext cx="332339" cy="1392118"/>
                  </a:xfrm>
                  <a:prstGeom prst="rect">
                    <a:avLst/>
                  </a:prstGeom>
                </p:spPr>
              </p:pic>
              <p:sp>
                <p:nvSpPr>
                  <p:cNvPr id="19" name="Rounded Rectangle 18"/>
                  <p:cNvSpPr/>
                  <p:nvPr/>
                </p:nvSpPr>
                <p:spPr>
                  <a:xfrm>
                    <a:off x="2438400" y="2602225"/>
                    <a:ext cx="1219200" cy="1535723"/>
                  </a:xfrm>
                  <a:prstGeom prst="roundRect">
                    <a:avLst/>
                  </a:prstGeom>
                  <a:solidFill>
                    <a:schemeClr val="bg1">
                      <a:alpha val="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8:1</a:t>
                    </a:r>
                  </a:p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2802569" y="2994196"/>
                      <a:ext cx="65915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35" name="TextBox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02569" y="2994196"/>
                      <a:ext cx="659155" cy="307777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7" name="Straight Arrow Connector 36"/>
                <p:cNvCxnSpPr/>
                <p:nvPr/>
              </p:nvCxnSpPr>
              <p:spPr>
                <a:xfrm flipV="1">
                  <a:off x="2969001" y="3266758"/>
                  <a:ext cx="0" cy="35711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/>
                <p:cNvCxnSpPr/>
                <p:nvPr/>
              </p:nvCxnSpPr>
              <p:spPr>
                <a:xfrm flipV="1">
                  <a:off x="3124199" y="3276600"/>
                  <a:ext cx="0" cy="35711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/>
                <p:nvPr/>
              </p:nvCxnSpPr>
              <p:spPr>
                <a:xfrm flipV="1">
                  <a:off x="3276600" y="3276600"/>
                  <a:ext cx="0" cy="35711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3113193" y="3584377"/>
                      <a:ext cx="38568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0" name="TextBox 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13193" y="3584377"/>
                      <a:ext cx="385682" cy="369332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2898306" y="3572161"/>
                      <a:ext cx="39607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8306" y="3572161"/>
                      <a:ext cx="396070" cy="369332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2696015" y="3559945"/>
                      <a:ext cx="38555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6015" y="3559945"/>
                      <a:ext cx="385554" cy="369332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2173796" y="2133600"/>
                  <a:ext cx="414909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/>
                <p:cNvCxnSpPr/>
                <p:nvPr/>
              </p:nvCxnSpPr>
              <p:spPr>
                <a:xfrm>
                  <a:off x="2173795" y="2286000"/>
                  <a:ext cx="414909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/>
                <p:nvPr/>
              </p:nvCxnSpPr>
              <p:spPr>
                <a:xfrm>
                  <a:off x="2173794" y="2438400"/>
                  <a:ext cx="414909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/>
                <p:nvPr/>
              </p:nvCxnSpPr>
              <p:spPr>
                <a:xfrm>
                  <a:off x="2173794" y="2575016"/>
                  <a:ext cx="414909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/>
                <p:nvPr/>
              </p:nvCxnSpPr>
              <p:spPr>
                <a:xfrm>
                  <a:off x="2173793" y="2710188"/>
                  <a:ext cx="414909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/>
                <p:cNvCxnSpPr/>
                <p:nvPr/>
              </p:nvCxnSpPr>
              <p:spPr>
                <a:xfrm>
                  <a:off x="2173792" y="2850660"/>
                  <a:ext cx="414909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/>
                <p:nvPr/>
              </p:nvCxnSpPr>
              <p:spPr>
                <a:xfrm>
                  <a:off x="2173792" y="2994196"/>
                  <a:ext cx="414909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2173792" y="3136361"/>
                  <a:ext cx="414909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TextBox 50"/>
                    <p:cNvSpPr txBox="1"/>
                    <p:nvPr/>
                  </p:nvSpPr>
                  <p:spPr>
                    <a:xfrm>
                      <a:off x="1907079" y="1992980"/>
                      <a:ext cx="33021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̅"/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51" name="TextBox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07079" y="1992980"/>
                      <a:ext cx="330219" cy="276999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TextBox 52"/>
                    <p:cNvSpPr txBox="1"/>
                    <p:nvPr/>
                  </p:nvSpPr>
                  <p:spPr>
                    <a:xfrm>
                      <a:off x="1877866" y="2830538"/>
                      <a:ext cx="35503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53" name="TextBox 5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7866" y="2830538"/>
                      <a:ext cx="355033" cy="307777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/>
                    <p:cNvSpPr txBox="1"/>
                    <p:nvPr/>
                  </p:nvSpPr>
                  <p:spPr>
                    <a:xfrm>
                      <a:off x="1902936" y="2558750"/>
                      <a:ext cx="30489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a14:m>
                      <a:r>
                        <a:rPr lang="en-US" sz="1200" dirty="0"/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55" name="TextBox 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02936" y="2558750"/>
                      <a:ext cx="304892" cy="276999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1923671" y="2136243"/>
                      <a:ext cx="30489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a14:m>
                      <a:r>
                        <a:rPr lang="en-US" sz="1200" dirty="0"/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23671" y="2136243"/>
                      <a:ext cx="304892" cy="276999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1898793" y="2441959"/>
                      <a:ext cx="30489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a14:m>
                      <a:r>
                        <a:rPr lang="en-US" sz="1200" dirty="0"/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98793" y="2441959"/>
                      <a:ext cx="304892" cy="276999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TextBox 57"/>
                    <p:cNvSpPr txBox="1"/>
                    <p:nvPr/>
                  </p:nvSpPr>
                  <p:spPr>
                    <a:xfrm>
                      <a:off x="1907079" y="2707427"/>
                      <a:ext cx="30489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a14:m>
                      <a:r>
                        <a:rPr lang="en-US" sz="1200" dirty="0"/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58" name="TextBox 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07079" y="2707427"/>
                      <a:ext cx="304892" cy="276999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/>
                    <p:cNvSpPr txBox="1"/>
                    <p:nvPr/>
                  </p:nvSpPr>
                  <p:spPr>
                    <a:xfrm>
                      <a:off x="1931182" y="3020493"/>
                      <a:ext cx="30489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a14:m>
                      <a:r>
                        <a:rPr lang="en-US" sz="1200" dirty="0"/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59" name="TextBox 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31182" y="3020493"/>
                      <a:ext cx="304892" cy="276999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1" name="Straight Arrow Connector 60"/>
                <p:cNvCxnSpPr>
                  <a:stCxn id="19" idx="3"/>
                </p:cNvCxnSpPr>
                <p:nvPr/>
              </p:nvCxnSpPr>
              <p:spPr>
                <a:xfrm>
                  <a:off x="3657599" y="2651575"/>
                  <a:ext cx="2133601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3927615" y="2070514"/>
                    <a:ext cx="51257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27615" y="2070514"/>
                    <a:ext cx="512576" cy="36933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1013902" y="2170913"/>
                  <a:ext cx="33021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902" y="2170913"/>
                  <a:ext cx="330219" cy="276999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743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  <p:bldP spid="70" grpId="0"/>
      <p:bldP spid="7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Elbow Connector 58"/>
          <p:cNvCxnSpPr/>
          <p:nvPr/>
        </p:nvCxnSpPr>
        <p:spPr>
          <a:xfrm rot="16200000" flipH="1">
            <a:off x="6456716" y="1872351"/>
            <a:ext cx="813887" cy="409757"/>
          </a:xfrm>
          <a:prstGeom prst="bentConnector3">
            <a:avLst>
              <a:gd name="adj1" fmla="val 99276"/>
            </a:avLst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6649500" y="2737087"/>
            <a:ext cx="419038" cy="0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45" idx="2"/>
          </p:cNvCxnSpPr>
          <p:nvPr/>
        </p:nvCxnSpPr>
        <p:spPr>
          <a:xfrm rot="5400000" flipH="1" flipV="1">
            <a:off x="6389302" y="3105793"/>
            <a:ext cx="879576" cy="478895"/>
          </a:xfrm>
          <a:prstGeom prst="bentConnector4">
            <a:avLst>
              <a:gd name="adj1" fmla="val 99855"/>
              <a:gd name="adj2" fmla="val 70127"/>
            </a:avLst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 rot="5400000" flipH="1" flipV="1">
            <a:off x="6092006" y="3814615"/>
            <a:ext cx="1666944" cy="286117"/>
          </a:xfrm>
          <a:prstGeom prst="bentConnector3">
            <a:avLst>
              <a:gd name="adj1" fmla="val 100524"/>
            </a:avLst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1752600" y="971522"/>
            <a:ext cx="5074616" cy="4438678"/>
            <a:chOff x="1004217" y="1847285"/>
            <a:chExt cx="5074616" cy="4438678"/>
          </a:xfrm>
        </p:grpSpPr>
        <p:grpSp>
          <p:nvGrpSpPr>
            <p:cNvPr id="144" name="Group 143"/>
            <p:cNvGrpSpPr/>
            <p:nvPr/>
          </p:nvGrpSpPr>
          <p:grpSpPr>
            <a:xfrm>
              <a:off x="1004217" y="1847285"/>
              <a:ext cx="5074616" cy="4438678"/>
              <a:chOff x="2206112" y="1707791"/>
              <a:chExt cx="5074616" cy="4438678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6096000" y="2039009"/>
                <a:ext cx="1184728" cy="4107460"/>
                <a:chOff x="3771900" y="1627670"/>
                <a:chExt cx="1184728" cy="4107460"/>
              </a:xfrm>
            </p:grpSpPr>
            <p:sp>
              <p:nvSpPr>
                <p:cNvPr id="175" name="Rounded Rectangle 174"/>
                <p:cNvSpPr/>
                <p:nvPr/>
              </p:nvSpPr>
              <p:spPr>
                <a:xfrm>
                  <a:off x="3776785" y="1694754"/>
                  <a:ext cx="685800" cy="9144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A-FF</a:t>
                  </a:r>
                </a:p>
                <a:p>
                  <a:pPr algn="ctr"/>
                  <a:r>
                    <a:rPr lang="en-US" dirty="0"/>
                    <a:t>LSB</a:t>
                  </a:r>
                </a:p>
              </p:txBody>
            </p:sp>
            <p:sp>
              <p:nvSpPr>
                <p:cNvPr id="176" name="Rounded Rectangle 175"/>
                <p:cNvSpPr/>
                <p:nvPr/>
              </p:nvSpPr>
              <p:spPr>
                <a:xfrm>
                  <a:off x="3771900" y="2736746"/>
                  <a:ext cx="685800" cy="9144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B-FF</a:t>
                  </a:r>
                </a:p>
              </p:txBody>
            </p:sp>
            <p:sp>
              <p:nvSpPr>
                <p:cNvPr id="177" name="Rounded Rectangle 176"/>
                <p:cNvSpPr/>
                <p:nvPr/>
              </p:nvSpPr>
              <p:spPr>
                <a:xfrm>
                  <a:off x="3771900" y="3778738"/>
                  <a:ext cx="685800" cy="9144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C-FF</a:t>
                  </a:r>
                </a:p>
              </p:txBody>
            </p:sp>
            <p:sp>
              <p:nvSpPr>
                <p:cNvPr id="178" name="Rounded Rectangle 177"/>
                <p:cNvSpPr/>
                <p:nvPr/>
              </p:nvSpPr>
              <p:spPr>
                <a:xfrm>
                  <a:off x="3771900" y="4820730"/>
                  <a:ext cx="685800" cy="9144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D-FF</a:t>
                  </a:r>
                </a:p>
                <a:p>
                  <a:pPr algn="ctr"/>
                  <a:r>
                    <a:rPr lang="en-US" dirty="0"/>
                    <a:t>MSB</a:t>
                  </a:r>
                </a:p>
              </p:txBody>
            </p:sp>
            <p:cxnSp>
              <p:nvCxnSpPr>
                <p:cNvPr id="179" name="Straight Arrow Connector 178"/>
                <p:cNvCxnSpPr/>
                <p:nvPr/>
              </p:nvCxnSpPr>
              <p:spPr>
                <a:xfrm>
                  <a:off x="4457700" y="1981200"/>
                  <a:ext cx="3429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Arrow Connector 179"/>
                <p:cNvCxnSpPr/>
                <p:nvPr/>
              </p:nvCxnSpPr>
              <p:spPr>
                <a:xfrm>
                  <a:off x="4464050" y="3048000"/>
                  <a:ext cx="3429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Arrow Connector 180"/>
                <p:cNvCxnSpPr/>
                <p:nvPr/>
              </p:nvCxnSpPr>
              <p:spPr>
                <a:xfrm>
                  <a:off x="4464050" y="4114800"/>
                  <a:ext cx="3429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Arrow Connector 181"/>
                <p:cNvCxnSpPr/>
                <p:nvPr/>
              </p:nvCxnSpPr>
              <p:spPr>
                <a:xfrm>
                  <a:off x="4448419" y="5105400"/>
                  <a:ext cx="3429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3" name="TextBox 182"/>
                    <p:cNvSpPr txBox="1"/>
                    <p:nvPr/>
                  </p:nvSpPr>
                  <p:spPr>
                    <a:xfrm>
                      <a:off x="4415454" y="1627670"/>
                      <a:ext cx="54117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𝑄𝐴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83" name="TextBox 18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15454" y="1627670"/>
                      <a:ext cx="541174" cy="36933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4" name="TextBox 183"/>
                    <p:cNvSpPr txBox="1"/>
                    <p:nvPr/>
                  </p:nvSpPr>
                  <p:spPr>
                    <a:xfrm>
                      <a:off x="4359719" y="2719388"/>
                      <a:ext cx="55156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84" name="TextBox 18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59719" y="2719388"/>
                      <a:ext cx="551561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5" name="TextBox 184"/>
                    <p:cNvSpPr txBox="1"/>
                    <p:nvPr/>
                  </p:nvSpPr>
                  <p:spPr>
                    <a:xfrm>
                      <a:off x="4349346" y="3784872"/>
                      <a:ext cx="54104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85" name="TextBox 18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49346" y="3784872"/>
                      <a:ext cx="541046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6" name="TextBox 185"/>
                    <p:cNvSpPr txBox="1"/>
                    <p:nvPr/>
                  </p:nvSpPr>
                  <p:spPr>
                    <a:xfrm>
                      <a:off x="4370432" y="4766446"/>
                      <a:ext cx="5600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86" name="TextBox 18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70432" y="4766446"/>
                      <a:ext cx="560090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 146"/>
              <p:cNvGrpSpPr/>
              <p:nvPr/>
            </p:nvGrpSpPr>
            <p:grpSpPr>
              <a:xfrm>
                <a:off x="2206112" y="1707791"/>
                <a:ext cx="3913334" cy="1960729"/>
                <a:chOff x="1877866" y="1992980"/>
                <a:chExt cx="3913334" cy="1960729"/>
              </a:xfrm>
            </p:grpSpPr>
            <p:grpSp>
              <p:nvGrpSpPr>
                <p:cNvPr id="149" name="Group 148"/>
                <p:cNvGrpSpPr/>
                <p:nvPr/>
              </p:nvGrpSpPr>
              <p:grpSpPr>
                <a:xfrm>
                  <a:off x="2590798" y="2026550"/>
                  <a:ext cx="1066801" cy="1250050"/>
                  <a:chOff x="2438399" y="2602225"/>
                  <a:chExt cx="1219201" cy="1535723"/>
                </a:xfrm>
              </p:grpSpPr>
              <p:pic>
                <p:nvPicPr>
                  <p:cNvPr id="173" name="Picture 172"/>
                  <p:cNvPicPr>
                    <a:picLocks noChangeAspect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8908" t="5123"/>
                  <a:stretch/>
                </p:blipFill>
                <p:spPr>
                  <a:xfrm>
                    <a:off x="2438399" y="2707332"/>
                    <a:ext cx="332339" cy="1392118"/>
                  </a:xfrm>
                  <a:prstGeom prst="rect">
                    <a:avLst/>
                  </a:prstGeom>
                </p:spPr>
              </p:pic>
              <p:sp>
                <p:nvSpPr>
                  <p:cNvPr id="174" name="Rounded Rectangle 173"/>
                  <p:cNvSpPr/>
                  <p:nvPr/>
                </p:nvSpPr>
                <p:spPr>
                  <a:xfrm>
                    <a:off x="2438400" y="2602225"/>
                    <a:ext cx="1219200" cy="1535723"/>
                  </a:xfrm>
                  <a:prstGeom prst="roundRect">
                    <a:avLst/>
                  </a:prstGeom>
                  <a:solidFill>
                    <a:schemeClr val="bg1">
                      <a:alpha val="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8:1</a:t>
                    </a:r>
                  </a:p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0" name="TextBox 149"/>
                    <p:cNvSpPr txBox="1"/>
                    <p:nvPr/>
                  </p:nvSpPr>
                  <p:spPr>
                    <a:xfrm>
                      <a:off x="2802569" y="2994196"/>
                      <a:ext cx="65915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35" name="TextBox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02569" y="2994196"/>
                      <a:ext cx="659155" cy="307777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1" name="Straight Arrow Connector 150"/>
                <p:cNvCxnSpPr/>
                <p:nvPr/>
              </p:nvCxnSpPr>
              <p:spPr>
                <a:xfrm flipV="1">
                  <a:off x="2969001" y="3266758"/>
                  <a:ext cx="0" cy="35711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Arrow Connector 151"/>
                <p:cNvCxnSpPr/>
                <p:nvPr/>
              </p:nvCxnSpPr>
              <p:spPr>
                <a:xfrm flipV="1">
                  <a:off x="3124199" y="3276600"/>
                  <a:ext cx="0" cy="35711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Arrow Connector 152"/>
                <p:cNvCxnSpPr/>
                <p:nvPr/>
              </p:nvCxnSpPr>
              <p:spPr>
                <a:xfrm flipV="1">
                  <a:off x="3276600" y="3276600"/>
                  <a:ext cx="0" cy="35711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4" name="TextBox 153"/>
                    <p:cNvSpPr txBox="1"/>
                    <p:nvPr/>
                  </p:nvSpPr>
                  <p:spPr>
                    <a:xfrm>
                      <a:off x="3113193" y="3584377"/>
                      <a:ext cx="38568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0" name="TextBox 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13193" y="3584377"/>
                      <a:ext cx="385682" cy="369332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TextBox 154"/>
                    <p:cNvSpPr txBox="1"/>
                    <p:nvPr/>
                  </p:nvSpPr>
                  <p:spPr>
                    <a:xfrm>
                      <a:off x="2898306" y="3572161"/>
                      <a:ext cx="39607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8306" y="3572161"/>
                      <a:ext cx="396070" cy="369332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TextBox 155"/>
                    <p:cNvSpPr txBox="1"/>
                    <p:nvPr/>
                  </p:nvSpPr>
                  <p:spPr>
                    <a:xfrm>
                      <a:off x="2696015" y="3559945"/>
                      <a:ext cx="38555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6015" y="3559945"/>
                      <a:ext cx="385554" cy="369332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7" name="Straight Arrow Connector 156"/>
                <p:cNvCxnSpPr/>
                <p:nvPr/>
              </p:nvCxnSpPr>
              <p:spPr>
                <a:xfrm>
                  <a:off x="2173796" y="2133600"/>
                  <a:ext cx="414909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Arrow Connector 157"/>
                <p:cNvCxnSpPr/>
                <p:nvPr/>
              </p:nvCxnSpPr>
              <p:spPr>
                <a:xfrm>
                  <a:off x="2173795" y="2286000"/>
                  <a:ext cx="414909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Arrow Connector 158"/>
                <p:cNvCxnSpPr/>
                <p:nvPr/>
              </p:nvCxnSpPr>
              <p:spPr>
                <a:xfrm>
                  <a:off x="2173794" y="2438400"/>
                  <a:ext cx="414909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Arrow Connector 159"/>
                <p:cNvCxnSpPr/>
                <p:nvPr/>
              </p:nvCxnSpPr>
              <p:spPr>
                <a:xfrm>
                  <a:off x="2173794" y="2575016"/>
                  <a:ext cx="414909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Arrow Connector 160"/>
                <p:cNvCxnSpPr/>
                <p:nvPr/>
              </p:nvCxnSpPr>
              <p:spPr>
                <a:xfrm>
                  <a:off x="2173793" y="2710188"/>
                  <a:ext cx="414909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Arrow Connector 161"/>
                <p:cNvCxnSpPr/>
                <p:nvPr/>
              </p:nvCxnSpPr>
              <p:spPr>
                <a:xfrm>
                  <a:off x="2173792" y="2850660"/>
                  <a:ext cx="414909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Arrow Connector 162"/>
                <p:cNvCxnSpPr/>
                <p:nvPr/>
              </p:nvCxnSpPr>
              <p:spPr>
                <a:xfrm>
                  <a:off x="2173792" y="2994196"/>
                  <a:ext cx="414909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Arrow Connector 163"/>
                <p:cNvCxnSpPr/>
                <p:nvPr/>
              </p:nvCxnSpPr>
              <p:spPr>
                <a:xfrm>
                  <a:off x="2173792" y="3136361"/>
                  <a:ext cx="414909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5" name="TextBox 164"/>
                    <p:cNvSpPr txBox="1"/>
                    <p:nvPr/>
                  </p:nvSpPr>
                  <p:spPr>
                    <a:xfrm>
                      <a:off x="1907079" y="1992980"/>
                      <a:ext cx="33021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̅"/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51" name="TextBox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07079" y="1992980"/>
                      <a:ext cx="330219" cy="276999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6" name="TextBox 165"/>
                    <p:cNvSpPr txBox="1"/>
                    <p:nvPr/>
                  </p:nvSpPr>
                  <p:spPr>
                    <a:xfrm>
                      <a:off x="1877866" y="2830538"/>
                      <a:ext cx="35503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53" name="TextBox 5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7866" y="2830538"/>
                      <a:ext cx="355033" cy="307777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7" name="TextBox 166"/>
                    <p:cNvSpPr txBox="1"/>
                    <p:nvPr/>
                  </p:nvSpPr>
                  <p:spPr>
                    <a:xfrm>
                      <a:off x="1902936" y="2558750"/>
                      <a:ext cx="30489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a14:m>
                      <a:r>
                        <a:rPr lang="en-US" sz="1200" dirty="0"/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55" name="TextBox 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02936" y="2558750"/>
                      <a:ext cx="304892" cy="276999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TextBox 167"/>
                    <p:cNvSpPr txBox="1"/>
                    <p:nvPr/>
                  </p:nvSpPr>
                  <p:spPr>
                    <a:xfrm>
                      <a:off x="1923671" y="2136243"/>
                      <a:ext cx="30489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a14:m>
                      <a:r>
                        <a:rPr lang="en-US" sz="1200" dirty="0"/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23671" y="2136243"/>
                      <a:ext cx="304892" cy="276999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TextBox 168"/>
                    <p:cNvSpPr txBox="1"/>
                    <p:nvPr/>
                  </p:nvSpPr>
                  <p:spPr>
                    <a:xfrm>
                      <a:off x="1898793" y="2441959"/>
                      <a:ext cx="30489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a14:m>
                      <a:r>
                        <a:rPr lang="en-US" sz="1200" dirty="0"/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98793" y="2441959"/>
                      <a:ext cx="304892" cy="276999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0" name="TextBox 169"/>
                    <p:cNvSpPr txBox="1"/>
                    <p:nvPr/>
                  </p:nvSpPr>
                  <p:spPr>
                    <a:xfrm>
                      <a:off x="1907079" y="2707427"/>
                      <a:ext cx="30489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a14:m>
                      <a:r>
                        <a:rPr lang="en-US" sz="1200" dirty="0"/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58" name="TextBox 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07079" y="2707427"/>
                      <a:ext cx="304892" cy="276999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1" name="TextBox 170"/>
                    <p:cNvSpPr txBox="1"/>
                    <p:nvPr/>
                  </p:nvSpPr>
                  <p:spPr>
                    <a:xfrm>
                      <a:off x="1931182" y="3020493"/>
                      <a:ext cx="30489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a14:m>
                      <a:r>
                        <a:rPr lang="en-US" sz="1200" dirty="0"/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59" name="TextBox 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31182" y="3020493"/>
                      <a:ext cx="304892" cy="276999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72" name="Straight Arrow Connector 171"/>
                <p:cNvCxnSpPr>
                  <a:stCxn id="174" idx="3"/>
                </p:cNvCxnSpPr>
                <p:nvPr/>
              </p:nvCxnSpPr>
              <p:spPr>
                <a:xfrm>
                  <a:off x="3657599" y="2651575"/>
                  <a:ext cx="2133601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TextBox 147"/>
                  <p:cNvSpPr txBox="1"/>
                  <p:nvPr/>
                </p:nvSpPr>
                <p:spPr>
                  <a:xfrm>
                    <a:off x="3927615" y="2070514"/>
                    <a:ext cx="38266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27615" y="2070514"/>
                    <a:ext cx="382669" cy="36933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1013902" y="2170913"/>
                  <a:ext cx="33021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902" y="2170913"/>
                  <a:ext cx="330219" cy="276999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91D5C264-7B8E-46D1-B540-D7C72E5FD97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023792" y="984768"/>
            <a:ext cx="1915978" cy="13613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296567-7438-4334-9706-4D6BA4B9CEAB}"/>
              </a:ext>
            </a:extLst>
          </p:cNvPr>
          <p:cNvSpPr txBox="1"/>
          <p:nvPr/>
        </p:nvSpPr>
        <p:spPr>
          <a:xfrm>
            <a:off x="7171813" y="1260785"/>
            <a:ext cx="67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400" dirty="0"/>
              <a:t>+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63E571-D6DE-495B-A241-D79355A2EF44}"/>
              </a:ext>
            </a:extLst>
          </p:cNvPr>
          <p:cNvSpPr txBox="1"/>
          <p:nvPr/>
        </p:nvSpPr>
        <p:spPr>
          <a:xfrm>
            <a:off x="7335083" y="1392339"/>
            <a:ext cx="24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/>
              <a:t>-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16FCCE-F30E-4222-80FC-7C81AAAF63F4}"/>
              </a:ext>
            </a:extLst>
          </p:cNvPr>
          <p:cNvCxnSpPr/>
          <p:nvPr/>
        </p:nvCxnSpPr>
        <p:spPr>
          <a:xfrm flipV="1">
            <a:off x="7068537" y="1675791"/>
            <a:ext cx="170463" cy="75790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56504E-D1F4-4951-8527-FACA46CFCB11}"/>
              </a:ext>
            </a:extLst>
          </p:cNvPr>
          <p:cNvCxnSpPr>
            <a:cxnSpLocks/>
          </p:cNvCxnSpPr>
          <p:nvPr/>
        </p:nvCxnSpPr>
        <p:spPr>
          <a:xfrm flipV="1">
            <a:off x="7087968" y="1844579"/>
            <a:ext cx="516043" cy="86315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C923389-93CD-4466-8C8D-A1B6DCCB5ED3}"/>
              </a:ext>
            </a:extLst>
          </p:cNvPr>
          <p:cNvCxnSpPr>
            <a:cxnSpLocks/>
          </p:cNvCxnSpPr>
          <p:nvPr/>
        </p:nvCxnSpPr>
        <p:spPr>
          <a:xfrm flipV="1">
            <a:off x="7060972" y="2070656"/>
            <a:ext cx="920809" cy="86159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045BAD2-850D-4481-B3C7-16D2C645602A}"/>
              </a:ext>
            </a:extLst>
          </p:cNvPr>
          <p:cNvCxnSpPr>
            <a:cxnSpLocks/>
          </p:cNvCxnSpPr>
          <p:nvPr/>
        </p:nvCxnSpPr>
        <p:spPr>
          <a:xfrm flipV="1">
            <a:off x="7060972" y="2317162"/>
            <a:ext cx="1244828" cy="78345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1442A68-BC82-41B2-B8B9-0D68A694296C}"/>
              </a:ext>
            </a:extLst>
          </p:cNvPr>
          <p:cNvSpPr/>
          <p:nvPr/>
        </p:nvSpPr>
        <p:spPr>
          <a:xfrm rot="874117">
            <a:off x="7142551" y="1899335"/>
            <a:ext cx="45719" cy="2155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5B360DE-B0FB-4469-BBEE-307FE4DD1DD9}"/>
              </a:ext>
            </a:extLst>
          </p:cNvPr>
          <p:cNvSpPr/>
          <p:nvPr/>
        </p:nvSpPr>
        <p:spPr>
          <a:xfrm rot="1746197">
            <a:off x="7364781" y="2091876"/>
            <a:ext cx="45719" cy="2155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6376616-D86D-4060-9123-BD15A57EFC76}"/>
              </a:ext>
            </a:extLst>
          </p:cNvPr>
          <p:cNvSpPr/>
          <p:nvPr/>
        </p:nvSpPr>
        <p:spPr>
          <a:xfrm rot="3065786">
            <a:off x="7550359" y="2345224"/>
            <a:ext cx="45719" cy="2155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1C23395-1163-456D-ADAE-3995B6CF7C8C}"/>
              </a:ext>
            </a:extLst>
          </p:cNvPr>
          <p:cNvSpPr/>
          <p:nvPr/>
        </p:nvSpPr>
        <p:spPr>
          <a:xfrm rot="3532720">
            <a:off x="7689964" y="2581699"/>
            <a:ext cx="45719" cy="2155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778E1E-55CC-416E-B9B7-62287C6B9C6E}"/>
              </a:ext>
            </a:extLst>
          </p:cNvPr>
          <p:cNvSpPr txBox="1"/>
          <p:nvPr/>
        </p:nvSpPr>
        <p:spPr>
          <a:xfrm>
            <a:off x="6955037" y="1829202"/>
            <a:ext cx="140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0560CB9-9479-42BF-B34A-026B057429F1}"/>
              </a:ext>
            </a:extLst>
          </p:cNvPr>
          <p:cNvSpPr txBox="1"/>
          <p:nvPr/>
        </p:nvSpPr>
        <p:spPr>
          <a:xfrm>
            <a:off x="7188220" y="1980622"/>
            <a:ext cx="140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6F7D875-6F0C-4C2A-97F8-504ACD058B83}"/>
              </a:ext>
            </a:extLst>
          </p:cNvPr>
          <p:cNvSpPr txBox="1"/>
          <p:nvPr/>
        </p:nvSpPr>
        <p:spPr>
          <a:xfrm>
            <a:off x="7405173" y="2187576"/>
            <a:ext cx="140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9A24282-B453-48CC-B3A9-6489728D7C39}"/>
              </a:ext>
            </a:extLst>
          </p:cNvPr>
          <p:cNvSpPr txBox="1"/>
          <p:nvPr/>
        </p:nvSpPr>
        <p:spPr>
          <a:xfrm>
            <a:off x="7676490" y="2664858"/>
            <a:ext cx="140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114A71-F73C-4EDD-8F62-6DB112E525BE}"/>
              </a:ext>
            </a:extLst>
          </p:cNvPr>
          <p:cNvSpPr txBox="1"/>
          <p:nvPr/>
        </p:nvSpPr>
        <p:spPr>
          <a:xfrm>
            <a:off x="7297640" y="1598572"/>
            <a:ext cx="6818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GND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C02CE3E-2E1F-4351-8BCE-7A00BB9FF600}"/>
              </a:ext>
            </a:extLst>
          </p:cNvPr>
          <p:cNvSpPr/>
          <p:nvPr/>
        </p:nvSpPr>
        <p:spPr>
          <a:xfrm>
            <a:off x="7683386" y="185852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5CBF9EB9-FE9D-4FD6-9AAF-26186DD35169}"/>
              </a:ext>
            </a:extLst>
          </p:cNvPr>
          <p:cNvSpPr/>
          <p:nvPr/>
        </p:nvSpPr>
        <p:spPr>
          <a:xfrm>
            <a:off x="8031481" y="208788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FB41696-9B7C-4B8E-B424-5D3080AD8AAC}"/>
              </a:ext>
            </a:extLst>
          </p:cNvPr>
          <p:cNvSpPr/>
          <p:nvPr/>
        </p:nvSpPr>
        <p:spPr>
          <a:xfrm>
            <a:off x="8412481" y="228600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2E2A451-B61F-4ED1-BAE8-6CBA6A26895C}"/>
              </a:ext>
            </a:extLst>
          </p:cNvPr>
          <p:cNvSpPr/>
          <p:nvPr/>
        </p:nvSpPr>
        <p:spPr>
          <a:xfrm>
            <a:off x="7315200" y="163068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74DA4B9-7840-4FF6-83B1-0FB8C06D3667}"/>
              </a:ext>
            </a:extLst>
          </p:cNvPr>
          <p:cNvGrpSpPr/>
          <p:nvPr/>
        </p:nvGrpSpPr>
        <p:grpSpPr>
          <a:xfrm>
            <a:off x="108829" y="2414941"/>
            <a:ext cx="2322515" cy="1946055"/>
            <a:chOff x="2251917" y="1722465"/>
            <a:chExt cx="2322515" cy="1946055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8F12589A-6813-4F95-A837-C4EE3BB80127}"/>
                </a:ext>
              </a:extLst>
            </p:cNvPr>
            <p:cNvGrpSpPr/>
            <p:nvPr/>
          </p:nvGrpSpPr>
          <p:grpSpPr>
            <a:xfrm>
              <a:off x="2251917" y="1722465"/>
              <a:ext cx="1727310" cy="1946055"/>
              <a:chOff x="1923671" y="2007654"/>
              <a:chExt cx="1727310" cy="1946055"/>
            </a:xfrm>
          </p:grpSpPr>
          <p:sp>
            <p:nvSpPr>
              <p:cNvPr id="73" name="Rounded Rectangle 18">
                <a:extLst>
                  <a:ext uri="{FF2B5EF4-FFF2-40B4-BE49-F238E27FC236}">
                    <a16:creationId xmlns:a16="http://schemas.microsoft.com/office/drawing/2014/main" id="{2D042619-7444-48F4-822F-346922EC2555}"/>
                  </a:ext>
                </a:extLst>
              </p:cNvPr>
              <p:cNvSpPr/>
              <p:nvPr/>
            </p:nvSpPr>
            <p:spPr>
              <a:xfrm>
                <a:off x="2584178" y="2007654"/>
                <a:ext cx="1066803" cy="125005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8:1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F1034E25-12B6-48CF-8578-09C468214309}"/>
                      </a:ext>
                    </a:extLst>
                  </p:cNvPr>
                  <p:cNvSpPr txBox="1"/>
                  <p:nvPr/>
                </p:nvSpPr>
                <p:spPr>
                  <a:xfrm>
                    <a:off x="2802569" y="2994196"/>
                    <a:ext cx="65915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02569" y="2994196"/>
                    <a:ext cx="659155" cy="307777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6867CB58-8999-44E9-8B8C-018563887F5D}"/>
                  </a:ext>
                </a:extLst>
              </p:cNvPr>
              <p:cNvCxnSpPr/>
              <p:nvPr/>
            </p:nvCxnSpPr>
            <p:spPr>
              <a:xfrm flipV="1">
                <a:off x="2969001" y="3266758"/>
                <a:ext cx="0" cy="3571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701D410F-A4B7-4B40-888C-129695C085DA}"/>
                  </a:ext>
                </a:extLst>
              </p:cNvPr>
              <p:cNvCxnSpPr/>
              <p:nvPr/>
            </p:nvCxnSpPr>
            <p:spPr>
              <a:xfrm flipV="1">
                <a:off x="3124199" y="3276600"/>
                <a:ext cx="0" cy="3571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24C72E04-158E-435F-99D1-4042F551DDF1}"/>
                  </a:ext>
                </a:extLst>
              </p:cNvPr>
              <p:cNvCxnSpPr/>
              <p:nvPr/>
            </p:nvCxnSpPr>
            <p:spPr>
              <a:xfrm flipV="1">
                <a:off x="3276600" y="3276600"/>
                <a:ext cx="0" cy="3571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B8B4D15C-1329-42CD-A966-599E42F74BE4}"/>
                      </a:ext>
                    </a:extLst>
                  </p:cNvPr>
                  <p:cNvSpPr txBox="1"/>
                  <p:nvPr/>
                </p:nvSpPr>
                <p:spPr>
                  <a:xfrm>
                    <a:off x="3113193" y="3584377"/>
                    <a:ext cx="3856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13193" y="3584377"/>
                    <a:ext cx="385682" cy="369332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32D01FBE-CEF0-4EF7-BDAA-8D257201555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306" y="3572161"/>
                    <a:ext cx="39607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8306" y="3572161"/>
                    <a:ext cx="396070" cy="369332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1EB64BD0-7F3E-4390-9249-FCC4977B6480}"/>
                      </a:ext>
                    </a:extLst>
                  </p:cNvPr>
                  <p:cNvSpPr txBox="1"/>
                  <p:nvPr/>
                </p:nvSpPr>
                <p:spPr>
                  <a:xfrm>
                    <a:off x="2696015" y="3559945"/>
                    <a:ext cx="385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6015" y="3559945"/>
                    <a:ext cx="385554" cy="369332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AA97B994-36F8-472E-933D-8BC9FA5ABE91}"/>
                  </a:ext>
                </a:extLst>
              </p:cNvPr>
              <p:cNvCxnSpPr/>
              <p:nvPr/>
            </p:nvCxnSpPr>
            <p:spPr>
              <a:xfrm>
                <a:off x="2173796" y="2133600"/>
                <a:ext cx="41490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6CD67FCE-0C99-4EA0-81F5-872B9681DEA8}"/>
                  </a:ext>
                </a:extLst>
              </p:cNvPr>
              <p:cNvCxnSpPr/>
              <p:nvPr/>
            </p:nvCxnSpPr>
            <p:spPr>
              <a:xfrm>
                <a:off x="2173795" y="2286000"/>
                <a:ext cx="41490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C9BA098A-5EC4-41E0-A54E-A0E516907B54}"/>
                  </a:ext>
                </a:extLst>
              </p:cNvPr>
              <p:cNvCxnSpPr/>
              <p:nvPr/>
            </p:nvCxnSpPr>
            <p:spPr>
              <a:xfrm>
                <a:off x="2173794" y="2438400"/>
                <a:ext cx="41490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EE1C6F94-4D14-4F30-A3E3-532D4520C5F9}"/>
                  </a:ext>
                </a:extLst>
              </p:cNvPr>
              <p:cNvCxnSpPr/>
              <p:nvPr/>
            </p:nvCxnSpPr>
            <p:spPr>
              <a:xfrm>
                <a:off x="2173794" y="2575016"/>
                <a:ext cx="41490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6B483DFF-77DE-4034-A8F7-6F6DBCBB8BD0}"/>
                  </a:ext>
                </a:extLst>
              </p:cNvPr>
              <p:cNvCxnSpPr/>
              <p:nvPr/>
            </p:nvCxnSpPr>
            <p:spPr>
              <a:xfrm>
                <a:off x="2173793" y="2710188"/>
                <a:ext cx="41490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0DC0A4CA-322F-4B19-8831-3C5EC4E225F0}"/>
                  </a:ext>
                </a:extLst>
              </p:cNvPr>
              <p:cNvCxnSpPr/>
              <p:nvPr/>
            </p:nvCxnSpPr>
            <p:spPr>
              <a:xfrm>
                <a:off x="2173792" y="2850660"/>
                <a:ext cx="41490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F4EF0577-E860-4B89-9DB7-3CB68B305923}"/>
                  </a:ext>
                </a:extLst>
              </p:cNvPr>
              <p:cNvCxnSpPr/>
              <p:nvPr/>
            </p:nvCxnSpPr>
            <p:spPr>
              <a:xfrm>
                <a:off x="2173792" y="2994196"/>
                <a:ext cx="41490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BA60AA0E-1663-4487-819F-83BF56A1433C}"/>
                  </a:ext>
                </a:extLst>
              </p:cNvPr>
              <p:cNvCxnSpPr/>
              <p:nvPr/>
            </p:nvCxnSpPr>
            <p:spPr>
              <a:xfrm>
                <a:off x="2173792" y="3136361"/>
                <a:ext cx="41490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481EEEF-10B3-4DC0-B410-703A8B7C8987}"/>
                  </a:ext>
                </a:extLst>
              </p:cNvPr>
              <p:cNvSpPr txBox="1"/>
              <p:nvPr/>
            </p:nvSpPr>
            <p:spPr>
              <a:xfrm>
                <a:off x="1923671" y="2136243"/>
                <a:ext cx="2199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 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A239DAD8-EA43-4F7D-8A4F-8EAE6B1CE7E9}"/>
                    </a:ext>
                  </a:extLst>
                </p:cNvPr>
                <p:cNvSpPr txBox="1"/>
                <p:nvPr/>
              </p:nvSpPr>
              <p:spPr>
                <a:xfrm>
                  <a:off x="4046980" y="2233103"/>
                  <a:ext cx="5274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A239DAD8-EA43-4F7D-8A4F-8EAE6B1CE7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6980" y="2233103"/>
                  <a:ext cx="527452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76E08E2-9E99-436C-8F7C-00DB367228DF}"/>
              </a:ext>
            </a:extLst>
          </p:cNvPr>
          <p:cNvGrpSpPr/>
          <p:nvPr/>
        </p:nvGrpSpPr>
        <p:grpSpPr>
          <a:xfrm>
            <a:off x="1781813" y="3492995"/>
            <a:ext cx="2541306" cy="1946055"/>
            <a:chOff x="2251917" y="1722465"/>
            <a:chExt cx="2541306" cy="1946055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2CC8CCB4-9061-43EF-8846-859CD24B0846}"/>
                </a:ext>
              </a:extLst>
            </p:cNvPr>
            <p:cNvGrpSpPr/>
            <p:nvPr/>
          </p:nvGrpSpPr>
          <p:grpSpPr>
            <a:xfrm>
              <a:off x="2251917" y="1722465"/>
              <a:ext cx="1727310" cy="1946055"/>
              <a:chOff x="1923671" y="2007654"/>
              <a:chExt cx="1727310" cy="1946055"/>
            </a:xfrm>
          </p:grpSpPr>
          <p:sp>
            <p:nvSpPr>
              <p:cNvPr id="102" name="Rounded Rectangle 18">
                <a:extLst>
                  <a:ext uri="{FF2B5EF4-FFF2-40B4-BE49-F238E27FC236}">
                    <a16:creationId xmlns:a16="http://schemas.microsoft.com/office/drawing/2014/main" id="{EE1620EF-72A9-4EC6-A1BF-6ADB73D9BE53}"/>
                  </a:ext>
                </a:extLst>
              </p:cNvPr>
              <p:cNvSpPr/>
              <p:nvPr/>
            </p:nvSpPr>
            <p:spPr>
              <a:xfrm>
                <a:off x="2584178" y="2007654"/>
                <a:ext cx="1066803" cy="125005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8:1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AC6E1EAE-D702-4164-891D-73FC297DAA96}"/>
                      </a:ext>
                    </a:extLst>
                  </p:cNvPr>
                  <p:cNvSpPr txBox="1"/>
                  <p:nvPr/>
                </p:nvSpPr>
                <p:spPr>
                  <a:xfrm>
                    <a:off x="2802569" y="2994196"/>
                    <a:ext cx="65915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02569" y="2994196"/>
                    <a:ext cx="659155" cy="307777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9CD2CFE1-AAC4-4BBF-9E56-755E85756269}"/>
                  </a:ext>
                </a:extLst>
              </p:cNvPr>
              <p:cNvCxnSpPr/>
              <p:nvPr/>
            </p:nvCxnSpPr>
            <p:spPr>
              <a:xfrm flipV="1">
                <a:off x="2969001" y="3266758"/>
                <a:ext cx="0" cy="3571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9F575742-88BA-48E8-A98B-A1245FC799E4}"/>
                  </a:ext>
                </a:extLst>
              </p:cNvPr>
              <p:cNvCxnSpPr/>
              <p:nvPr/>
            </p:nvCxnSpPr>
            <p:spPr>
              <a:xfrm flipV="1">
                <a:off x="3124199" y="3276600"/>
                <a:ext cx="0" cy="3571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BEA1260D-C5A6-435D-B0F9-56C72474A143}"/>
                  </a:ext>
                </a:extLst>
              </p:cNvPr>
              <p:cNvCxnSpPr/>
              <p:nvPr/>
            </p:nvCxnSpPr>
            <p:spPr>
              <a:xfrm flipV="1">
                <a:off x="3276600" y="3276600"/>
                <a:ext cx="0" cy="3571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A17ABB4A-92A8-44A0-9187-6A6EFA7E4522}"/>
                      </a:ext>
                    </a:extLst>
                  </p:cNvPr>
                  <p:cNvSpPr txBox="1"/>
                  <p:nvPr/>
                </p:nvSpPr>
                <p:spPr>
                  <a:xfrm>
                    <a:off x="3113193" y="3584377"/>
                    <a:ext cx="3856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13193" y="3584377"/>
                    <a:ext cx="385682" cy="369332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FCEB502B-2AC0-4792-9D0E-19B1C787097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306" y="3572161"/>
                    <a:ext cx="39607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8306" y="3572161"/>
                    <a:ext cx="396070" cy="369332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ECB0B1DA-BAAF-481D-9D63-0DB46D582096}"/>
                      </a:ext>
                    </a:extLst>
                  </p:cNvPr>
                  <p:cNvSpPr txBox="1"/>
                  <p:nvPr/>
                </p:nvSpPr>
                <p:spPr>
                  <a:xfrm>
                    <a:off x="2696015" y="3559945"/>
                    <a:ext cx="385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6015" y="3559945"/>
                    <a:ext cx="385554" cy="369332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A8DF96E0-BBE7-4908-AC67-D97115C49B4C}"/>
                  </a:ext>
                </a:extLst>
              </p:cNvPr>
              <p:cNvCxnSpPr/>
              <p:nvPr/>
            </p:nvCxnSpPr>
            <p:spPr>
              <a:xfrm>
                <a:off x="2173796" y="2133600"/>
                <a:ext cx="41490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09915395-0DF7-4B19-BD79-2EAB11145339}"/>
                  </a:ext>
                </a:extLst>
              </p:cNvPr>
              <p:cNvCxnSpPr/>
              <p:nvPr/>
            </p:nvCxnSpPr>
            <p:spPr>
              <a:xfrm>
                <a:off x="2173795" y="2286000"/>
                <a:ext cx="41490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10B2D2CE-AC60-40B0-AC41-CD7927891AB8}"/>
                  </a:ext>
                </a:extLst>
              </p:cNvPr>
              <p:cNvCxnSpPr/>
              <p:nvPr/>
            </p:nvCxnSpPr>
            <p:spPr>
              <a:xfrm>
                <a:off x="2173794" y="2438400"/>
                <a:ext cx="41490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639514A5-DBFC-46FE-AE5B-C3B2CC526A4F}"/>
                  </a:ext>
                </a:extLst>
              </p:cNvPr>
              <p:cNvCxnSpPr/>
              <p:nvPr/>
            </p:nvCxnSpPr>
            <p:spPr>
              <a:xfrm>
                <a:off x="2173794" y="2575016"/>
                <a:ext cx="41490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2C37E292-73C2-4C17-BCB6-A0299F49C416}"/>
                  </a:ext>
                </a:extLst>
              </p:cNvPr>
              <p:cNvCxnSpPr/>
              <p:nvPr/>
            </p:nvCxnSpPr>
            <p:spPr>
              <a:xfrm>
                <a:off x="2173793" y="2710188"/>
                <a:ext cx="41490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BF3A5A47-EC53-4543-A68C-8A26D707D461}"/>
                  </a:ext>
                </a:extLst>
              </p:cNvPr>
              <p:cNvCxnSpPr/>
              <p:nvPr/>
            </p:nvCxnSpPr>
            <p:spPr>
              <a:xfrm>
                <a:off x="2173792" y="2850660"/>
                <a:ext cx="41490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342DE354-AF3D-4CBC-B496-ABC84A54C6CC}"/>
                  </a:ext>
                </a:extLst>
              </p:cNvPr>
              <p:cNvCxnSpPr/>
              <p:nvPr/>
            </p:nvCxnSpPr>
            <p:spPr>
              <a:xfrm>
                <a:off x="2173792" y="2994196"/>
                <a:ext cx="41490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D17A6C3C-0C47-4EA0-ADD1-A1C627BEE161}"/>
                  </a:ext>
                </a:extLst>
              </p:cNvPr>
              <p:cNvCxnSpPr/>
              <p:nvPr/>
            </p:nvCxnSpPr>
            <p:spPr>
              <a:xfrm>
                <a:off x="2173792" y="3136361"/>
                <a:ext cx="41490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8149DF9-485B-4B65-B316-4FFF1D5789AE}"/>
                  </a:ext>
                </a:extLst>
              </p:cNvPr>
              <p:cNvSpPr txBox="1"/>
              <p:nvPr/>
            </p:nvSpPr>
            <p:spPr>
              <a:xfrm>
                <a:off x="1923671" y="2136243"/>
                <a:ext cx="2199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 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6ADD1B56-473B-48F6-8EED-0AF80B26FAE9}"/>
                    </a:ext>
                  </a:extLst>
                </p:cNvPr>
                <p:cNvSpPr txBox="1"/>
                <p:nvPr/>
              </p:nvSpPr>
              <p:spPr>
                <a:xfrm>
                  <a:off x="4272888" y="1983835"/>
                  <a:ext cx="5203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6ADD1B56-473B-48F6-8EED-0AF80B26FA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2888" y="1983835"/>
                  <a:ext cx="520335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0C44534-1AC1-4457-8734-ADAF8346AB78}"/>
              </a:ext>
            </a:extLst>
          </p:cNvPr>
          <p:cNvGrpSpPr/>
          <p:nvPr/>
        </p:nvGrpSpPr>
        <p:grpSpPr>
          <a:xfrm>
            <a:off x="135012" y="4600733"/>
            <a:ext cx="2471843" cy="1946055"/>
            <a:chOff x="2251917" y="1722465"/>
            <a:chExt cx="2471843" cy="1946055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BA7282F1-F573-4BF8-BC97-6ED97C2A9D1A}"/>
                </a:ext>
              </a:extLst>
            </p:cNvPr>
            <p:cNvGrpSpPr/>
            <p:nvPr/>
          </p:nvGrpSpPr>
          <p:grpSpPr>
            <a:xfrm>
              <a:off x="2251917" y="1722465"/>
              <a:ext cx="1727310" cy="1946055"/>
              <a:chOff x="1923671" y="2007654"/>
              <a:chExt cx="1727310" cy="1946055"/>
            </a:xfrm>
          </p:grpSpPr>
          <p:sp>
            <p:nvSpPr>
              <p:cNvPr id="122" name="Rounded Rectangle 18">
                <a:extLst>
                  <a:ext uri="{FF2B5EF4-FFF2-40B4-BE49-F238E27FC236}">
                    <a16:creationId xmlns:a16="http://schemas.microsoft.com/office/drawing/2014/main" id="{E8DC8011-71E3-4F19-8318-5C20BF306CBF}"/>
                  </a:ext>
                </a:extLst>
              </p:cNvPr>
              <p:cNvSpPr/>
              <p:nvPr/>
            </p:nvSpPr>
            <p:spPr>
              <a:xfrm>
                <a:off x="2584178" y="2007654"/>
                <a:ext cx="1066803" cy="125005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8:1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E83A1FE8-5FF8-4ED1-8B39-1DF14D261ED5}"/>
                      </a:ext>
                    </a:extLst>
                  </p:cNvPr>
                  <p:cNvSpPr txBox="1"/>
                  <p:nvPr/>
                </p:nvSpPr>
                <p:spPr>
                  <a:xfrm>
                    <a:off x="2802569" y="2994196"/>
                    <a:ext cx="65915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02569" y="2994196"/>
                    <a:ext cx="659155" cy="307777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CC33518B-BDAF-440B-B1ED-87568D07DF46}"/>
                  </a:ext>
                </a:extLst>
              </p:cNvPr>
              <p:cNvCxnSpPr/>
              <p:nvPr/>
            </p:nvCxnSpPr>
            <p:spPr>
              <a:xfrm flipV="1">
                <a:off x="2969001" y="3266758"/>
                <a:ext cx="0" cy="3571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B64E8305-0C69-4CC0-B61A-07A4C82F9EAB}"/>
                  </a:ext>
                </a:extLst>
              </p:cNvPr>
              <p:cNvCxnSpPr/>
              <p:nvPr/>
            </p:nvCxnSpPr>
            <p:spPr>
              <a:xfrm flipV="1">
                <a:off x="3124199" y="3276600"/>
                <a:ext cx="0" cy="3571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9C24FC6A-A837-4F1F-88F9-F4790F37FE5B}"/>
                  </a:ext>
                </a:extLst>
              </p:cNvPr>
              <p:cNvCxnSpPr/>
              <p:nvPr/>
            </p:nvCxnSpPr>
            <p:spPr>
              <a:xfrm flipV="1">
                <a:off x="3276600" y="3276600"/>
                <a:ext cx="0" cy="3571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TextBox 126">
                    <a:extLst>
                      <a:ext uri="{FF2B5EF4-FFF2-40B4-BE49-F238E27FC236}">
                        <a16:creationId xmlns:a16="http://schemas.microsoft.com/office/drawing/2014/main" id="{E88A2164-D5AD-4C88-9FBA-4BD74E114813}"/>
                      </a:ext>
                    </a:extLst>
                  </p:cNvPr>
                  <p:cNvSpPr txBox="1"/>
                  <p:nvPr/>
                </p:nvSpPr>
                <p:spPr>
                  <a:xfrm>
                    <a:off x="3113193" y="3584377"/>
                    <a:ext cx="3856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13193" y="3584377"/>
                    <a:ext cx="385682" cy="369332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TextBox 127">
                    <a:extLst>
                      <a:ext uri="{FF2B5EF4-FFF2-40B4-BE49-F238E27FC236}">
                        <a16:creationId xmlns:a16="http://schemas.microsoft.com/office/drawing/2014/main" id="{19EC329D-00FB-4A59-85AD-46CBAED5BEA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306" y="3572161"/>
                    <a:ext cx="39607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8306" y="3572161"/>
                    <a:ext cx="396070" cy="369332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3BF9075F-687E-44C9-A342-648EF3A34E2E}"/>
                      </a:ext>
                    </a:extLst>
                  </p:cNvPr>
                  <p:cNvSpPr txBox="1"/>
                  <p:nvPr/>
                </p:nvSpPr>
                <p:spPr>
                  <a:xfrm>
                    <a:off x="2696015" y="3559945"/>
                    <a:ext cx="385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6015" y="3559945"/>
                    <a:ext cx="385554" cy="369332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0D29624E-82EC-4E32-8A05-0A84EADB26F0}"/>
                  </a:ext>
                </a:extLst>
              </p:cNvPr>
              <p:cNvCxnSpPr/>
              <p:nvPr/>
            </p:nvCxnSpPr>
            <p:spPr>
              <a:xfrm>
                <a:off x="2173796" y="2133600"/>
                <a:ext cx="41490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66D2D41C-C2CD-4E69-8D0E-524233FEE352}"/>
                  </a:ext>
                </a:extLst>
              </p:cNvPr>
              <p:cNvCxnSpPr/>
              <p:nvPr/>
            </p:nvCxnSpPr>
            <p:spPr>
              <a:xfrm>
                <a:off x="2173795" y="2286000"/>
                <a:ext cx="41490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D842976E-3AF2-4E29-945C-74E5BBD9FCEB}"/>
                  </a:ext>
                </a:extLst>
              </p:cNvPr>
              <p:cNvCxnSpPr/>
              <p:nvPr/>
            </p:nvCxnSpPr>
            <p:spPr>
              <a:xfrm>
                <a:off x="2173794" y="2438400"/>
                <a:ext cx="41490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4A51CE96-07C2-48CA-AB6D-30F75A29A54E}"/>
                  </a:ext>
                </a:extLst>
              </p:cNvPr>
              <p:cNvCxnSpPr/>
              <p:nvPr/>
            </p:nvCxnSpPr>
            <p:spPr>
              <a:xfrm>
                <a:off x="2173794" y="2575016"/>
                <a:ext cx="41490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E099A682-170C-419C-AAA5-E7C4250EE186}"/>
                  </a:ext>
                </a:extLst>
              </p:cNvPr>
              <p:cNvCxnSpPr/>
              <p:nvPr/>
            </p:nvCxnSpPr>
            <p:spPr>
              <a:xfrm>
                <a:off x="2173793" y="2710188"/>
                <a:ext cx="41490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5913D86F-F089-474F-AC8E-F19E0D5B4A93}"/>
                  </a:ext>
                </a:extLst>
              </p:cNvPr>
              <p:cNvCxnSpPr/>
              <p:nvPr/>
            </p:nvCxnSpPr>
            <p:spPr>
              <a:xfrm>
                <a:off x="2173792" y="2850660"/>
                <a:ext cx="41490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7E46B872-5D25-43A9-B229-337518B34402}"/>
                  </a:ext>
                </a:extLst>
              </p:cNvPr>
              <p:cNvCxnSpPr/>
              <p:nvPr/>
            </p:nvCxnSpPr>
            <p:spPr>
              <a:xfrm>
                <a:off x="2173792" y="2994196"/>
                <a:ext cx="41490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11E13245-2EE4-4272-896A-6F7F966472A2}"/>
                  </a:ext>
                </a:extLst>
              </p:cNvPr>
              <p:cNvCxnSpPr/>
              <p:nvPr/>
            </p:nvCxnSpPr>
            <p:spPr>
              <a:xfrm>
                <a:off x="2173792" y="3136361"/>
                <a:ext cx="41490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D8E56656-4B02-4719-84AE-E0CF4698AC34}"/>
                  </a:ext>
                </a:extLst>
              </p:cNvPr>
              <p:cNvSpPr txBox="1"/>
              <p:nvPr/>
            </p:nvSpPr>
            <p:spPr>
              <a:xfrm>
                <a:off x="1923671" y="2136243"/>
                <a:ext cx="2199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 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152C2397-D293-4839-9A61-1C3066A85236}"/>
                    </a:ext>
                  </a:extLst>
                </p:cNvPr>
                <p:cNvSpPr txBox="1"/>
                <p:nvPr/>
              </p:nvSpPr>
              <p:spPr>
                <a:xfrm>
                  <a:off x="4187779" y="2544311"/>
                  <a:ext cx="535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152C2397-D293-4839-9A61-1C3066A852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7779" y="2544311"/>
                  <a:ext cx="535981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5441948F-6BE6-48FC-8996-0590FC2836AC}"/>
              </a:ext>
            </a:extLst>
          </p:cNvPr>
          <p:cNvCxnSpPr>
            <a:cxnSpLocks/>
            <a:endCxn id="176" idx="1"/>
          </p:cNvCxnSpPr>
          <p:nvPr/>
        </p:nvCxnSpPr>
        <p:spPr>
          <a:xfrm flipV="1">
            <a:off x="1873319" y="2869016"/>
            <a:ext cx="3769169" cy="30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BD4DEFDD-15F9-46FA-BCF6-DFE044A2E6A6}"/>
              </a:ext>
            </a:extLst>
          </p:cNvPr>
          <p:cNvCxnSpPr/>
          <p:nvPr/>
        </p:nvCxnSpPr>
        <p:spPr>
          <a:xfrm>
            <a:off x="3532333" y="4164114"/>
            <a:ext cx="21336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F73E33A4-F429-433D-9EC3-0CB1E94FAC7F}"/>
              </a:ext>
            </a:extLst>
          </p:cNvPr>
          <p:cNvCxnSpPr>
            <a:cxnSpLocks/>
          </p:cNvCxnSpPr>
          <p:nvPr/>
        </p:nvCxnSpPr>
        <p:spPr>
          <a:xfrm>
            <a:off x="1903892" y="5402860"/>
            <a:ext cx="38111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83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7543800" cy="881449"/>
          </a:xfrm>
        </p:spPr>
        <p:txBody>
          <a:bodyPr/>
          <a:lstStyle/>
          <a:p>
            <a:r>
              <a:rPr lang="en-US" dirty="0"/>
              <a:t>Circuit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28800"/>
            <a:ext cx="7924800" cy="3413760"/>
          </a:xfrm>
        </p:spPr>
        <p:txBody>
          <a:bodyPr/>
          <a:lstStyle/>
          <a:p>
            <a:r>
              <a:rPr lang="en-US" dirty="0"/>
              <a:t>You need </a:t>
            </a:r>
          </a:p>
          <a:p>
            <a:pPr lvl="1"/>
            <a:r>
              <a:rPr lang="en-US" dirty="0"/>
              <a:t>4 FFs – 2 x 7474 (Each 7474 has two FFs)</a:t>
            </a:r>
          </a:p>
          <a:p>
            <a:pPr lvl="2"/>
            <a:r>
              <a:rPr lang="en-ZW" dirty="0"/>
              <a:t>A-FF, B-FF, C-FF and D-FF</a:t>
            </a:r>
            <a:endParaRPr lang="en-US" dirty="0"/>
          </a:p>
          <a:p>
            <a:pPr lvl="1"/>
            <a:r>
              <a:rPr lang="en-US" dirty="0"/>
              <a:t>4 </a:t>
            </a:r>
            <a:r>
              <a:rPr lang="en-US" dirty="0" err="1"/>
              <a:t>Muxs</a:t>
            </a:r>
            <a:r>
              <a:rPr lang="en-US" dirty="0"/>
              <a:t> – 4 x 74151</a:t>
            </a:r>
          </a:p>
          <a:p>
            <a:pPr lvl="2"/>
            <a:r>
              <a:rPr lang="en-ZW" dirty="0"/>
              <a:t>Mux A, Mux B , Mux C, Mux 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896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-18443"/>
            <a:ext cx="7543800" cy="1450757"/>
          </a:xfrm>
        </p:spPr>
        <p:txBody>
          <a:bodyPr/>
          <a:lstStyle/>
          <a:p>
            <a:r>
              <a:rPr lang="en-US" dirty="0"/>
              <a:t>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7474 Dual Positive Edge Triggered D-FF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 err="1"/>
              <a:t>Vcc</a:t>
            </a:r>
            <a:r>
              <a:rPr lang="en-US" sz="2400" dirty="0"/>
              <a:t> to PR and CLR Pin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 74151 8:1 Mux. 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 err="1"/>
              <a:t>Gnd</a:t>
            </a:r>
            <a:r>
              <a:rPr lang="en-US" sz="2400" dirty="0"/>
              <a:t> to Strobe Pin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581400"/>
            <a:ext cx="3429000" cy="2571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68018" y="468260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74151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370" y="1512053"/>
            <a:ext cx="2514600" cy="23735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8" t="6839" r="3864"/>
          <a:stretch/>
        </p:blipFill>
        <p:spPr>
          <a:xfrm>
            <a:off x="6021670" y="4013932"/>
            <a:ext cx="3048000" cy="20760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47333" b="24041"/>
          <a:stretch/>
        </p:blipFill>
        <p:spPr>
          <a:xfrm>
            <a:off x="211692" y="3918545"/>
            <a:ext cx="2355319" cy="191928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831170" y="1267030"/>
            <a:ext cx="3238500" cy="5057569"/>
          </a:xfrm>
          <a:prstGeom prst="rect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" y="3429000"/>
            <a:ext cx="5638800" cy="2724150"/>
          </a:xfrm>
          <a:prstGeom prst="rect">
            <a:avLst/>
          </a:prstGeom>
          <a:solidFill>
            <a:srgbClr val="00B050">
              <a:alpha val="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83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1581</TotalTime>
  <Words>1390</Words>
  <Application>Microsoft Office PowerPoint</Application>
  <PresentationFormat>On-screen Show (4:3)</PresentationFormat>
  <Paragraphs>874</Paragraphs>
  <Slides>19</Slides>
  <Notes>2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 Math</vt:lpstr>
      <vt:lpstr>Times New Roman</vt:lpstr>
      <vt:lpstr>Wingdings</vt:lpstr>
      <vt:lpstr>Office Theme</vt:lpstr>
      <vt:lpstr>Lab 1A - Sequence Generator</vt:lpstr>
      <vt:lpstr>Sequence generator</vt:lpstr>
      <vt:lpstr>Implementation LAB 1A</vt:lpstr>
      <vt:lpstr>Sequence generator</vt:lpstr>
      <vt:lpstr>MUX Design</vt:lpstr>
      <vt:lpstr>Circuit Diagram</vt:lpstr>
      <vt:lpstr>PowerPoint Presentation</vt:lpstr>
      <vt:lpstr>Circuit Implementation</vt:lpstr>
      <vt:lpstr>ICs</vt:lpstr>
      <vt:lpstr>Circuit Implementation Tutorial</vt:lpstr>
      <vt:lpstr>Circuit Implementation Tutorial</vt:lpstr>
      <vt:lpstr>Circuit Implementation Tutorial</vt:lpstr>
      <vt:lpstr>Circuit Implementation Tutorial</vt:lpstr>
      <vt:lpstr>Terrible Circuit </vt:lpstr>
      <vt:lpstr>Great Circuit</vt:lpstr>
      <vt:lpstr>Extra Credit</vt:lpstr>
      <vt:lpstr>7 Segment Display</vt:lpstr>
      <vt:lpstr>Display the Sequence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Design Lab 315</dc:title>
  <dc:creator>Sayan</dc:creator>
  <cp:lastModifiedBy>Ramezani, Zeinab</cp:lastModifiedBy>
  <cp:revision>79</cp:revision>
  <cp:lastPrinted>2022-01-24T00:21:30Z</cp:lastPrinted>
  <dcterms:created xsi:type="dcterms:W3CDTF">2006-08-16T00:00:00Z</dcterms:created>
  <dcterms:modified xsi:type="dcterms:W3CDTF">2022-01-24T00:52:33Z</dcterms:modified>
</cp:coreProperties>
</file>