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79FB-AFD3-AF4D-8A63-87B9272671AA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BBD5-F7B9-8E44-A1B3-8614FEF0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FBBD5-F7B9-8E44-A1B3-8614FEF07E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C4CF-15C4-3F1B-3824-36EE7D2A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4D5C8-91C0-4018-9BDE-156C8F09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1C54-282E-DC8A-065C-41D16CD5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82BC-F760-BF92-D12D-EDF8AD47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7D32-024A-1F36-5D06-82F0C77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6AC1-2BBC-750F-FBE4-0D18765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A695-B7F9-C61A-D1EE-F6163ED3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45DB-4D96-CBC4-A608-8671B04E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85C-616A-73C9-D8CC-BA6002FF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F2A6-FED9-4278-655C-54164094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7C470-960E-88B9-6EE5-DC605944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7056-73C9-A1A2-E8A9-7AA72ACA0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AADD-7825-5CD8-DDF4-A205EF6B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63F1-0146-B6B1-335E-79EE2A7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B59E-7601-72A7-20A5-911B4A1F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3317-0DC9-9F45-3C78-A5012AF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7EFD-C633-FAA8-3AFD-87F4B16D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1DE2-B6C1-2C65-58C1-4D53C17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DE50-42C3-E6AB-E87C-B5792B7E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97FC-A9FE-6E3F-AF9B-8B9FC4B6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7E51-1D65-5312-A140-BF4CB0A6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1A95-D13D-0037-0A19-E1E0FA3B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2932-FD69-6CEA-C83C-6497E3AC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BB1B-DFAA-41E3-6A5B-AE6478E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716E-0594-6085-C800-CDE075E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919D-2076-D48A-C06D-311C9BAC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B65A-CFB4-FA47-FC4B-574AB634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23439-22BC-6F4B-18B9-8F3258FD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EAF2-404E-9CD2-BD09-A789EFB3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1092-B7E0-827E-9CE1-0050091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96AC-1B88-6869-485E-61039F8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9CE1-7931-3A76-B69B-F3D3DA3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4F5E-4A62-0BFD-8CFA-7C58216C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A6255-B438-2D64-57F5-BA376FD6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50550-155C-B41B-9DDF-02DF719B0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26DF0-4782-4EC8-CFC3-55B66A74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3CFB2-C900-9962-1FB6-A50BDBE9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86F3E-2AB3-C992-F76E-685649C6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3406D-52AB-1757-4268-195927AD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C1D-0812-351B-C456-E70E23E4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AB4F6-1B2B-1EF6-939B-9331D9A5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267BF-0719-8658-A57A-ACDEFABA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C289-33F9-0894-1CEC-A62DC4B8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9AD71-AB01-D513-EBB6-77893E95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5D2E4-9CB6-BA40-D638-1C6DEE3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03AD-4478-0B79-E320-12E83971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C5F-7BE2-1ED9-6049-887DCA7D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715C-530F-5BC6-53A4-2899B13E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8F1A8-24F4-DDF3-F364-FF89D234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2601-8C6B-EC4C-C612-547FE63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4631-18B3-D6BC-2F8D-1CBCB9F1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215E1-29DB-2ED8-AA64-A00B6C6E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CA37-3BE3-DA2C-84F0-BD678BA6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F3292-4D55-2744-F6A5-74FE0265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452B-DD5C-B59E-76E2-06AC5859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2295-F26E-0C78-580E-1719B143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A832D-D62F-3A13-6F88-3329C84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40D82-D8AA-9911-D677-0761F277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EDE2E-1591-4071-19CA-3342EB90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E4DA-6D1F-F94E-C41E-B783CD61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D35D-940D-0E13-B0C1-3F5145150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1A9E-9A3F-AD4D-8535-E23B1A67E7D2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5E82-FA85-4C01-D0F3-B59E3058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DCC8-88FE-99D5-0CDA-4B149860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846A-08ED-7242-BE2B-A00C4663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77D0-6D12-0E51-A67C-7F6458CC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on IBM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B26-B97F-4041-871C-B6CDECCD7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05/30/2023</a:t>
            </a:r>
          </a:p>
        </p:txBody>
      </p:sp>
    </p:spTree>
    <p:extLst>
      <p:ext uri="{BB962C8B-B14F-4D97-AF65-F5344CB8AC3E}">
        <p14:creationId xmlns:p14="http://schemas.microsoft.com/office/powerpoint/2010/main" val="28352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DCF0-1B19-E62B-0C4B-47961D58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Circuit – Manila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BD06-459E-471C-75DF-9AC2631C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FEC8-25C5-9E35-AC6B-ED16CB0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6" y="1441020"/>
            <a:ext cx="4443355" cy="2269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E398C-5236-223B-3B30-E0DE39C06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884" y="409575"/>
            <a:ext cx="40894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08E0C-E650-7FDC-8B74-3F0897FDD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5" y="3981834"/>
            <a:ext cx="6477116" cy="2613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EC90-05B0-A06B-883E-1B92C00C4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681" y="3492500"/>
            <a:ext cx="4013200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21DF8-B700-F77A-E675-43BA0BF73281}"/>
              </a:ext>
            </a:extLst>
          </p:cNvPr>
          <p:cNvSpPr txBox="1"/>
          <p:nvPr/>
        </p:nvSpPr>
        <p:spPr>
          <a:xfrm>
            <a:off x="10775092" y="11615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4216-D82D-074B-084C-8503EFC94FAF}"/>
              </a:ext>
            </a:extLst>
          </p:cNvPr>
          <p:cNvSpPr txBox="1"/>
          <p:nvPr/>
        </p:nvSpPr>
        <p:spPr>
          <a:xfrm>
            <a:off x="10248665" y="40759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Hellinger Fidelity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A7995-9BC0-CE28-E9AB-3AA3DF0488EA}"/>
              </a:ext>
            </a:extLst>
          </p:cNvPr>
          <p:cNvSpPr txBox="1"/>
          <p:nvPr/>
        </p:nvSpPr>
        <p:spPr>
          <a:xfrm>
            <a:off x="10898659" y="43619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0.658</a:t>
            </a:r>
          </a:p>
        </p:txBody>
      </p:sp>
    </p:spTree>
    <p:extLst>
      <p:ext uri="{BB962C8B-B14F-4D97-AF65-F5344CB8AC3E}">
        <p14:creationId xmlns:p14="http://schemas.microsoft.com/office/powerpoint/2010/main" val="124009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D50B-D867-3F88-8A69-B15D2B25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44585-6F32-0D2C-A3A5-C13DA6E3A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83012"/>
            <a:ext cx="7771856" cy="276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5D40E-2098-50F3-EB4D-42F04945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5" y="1690688"/>
            <a:ext cx="35687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D9090-CC7D-1BBC-4479-DA9D7AFF6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438" y="441325"/>
            <a:ext cx="4013200" cy="2768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2DD080-E981-AC4F-281A-4C62D19AB84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QPE </a:t>
            </a:r>
            <a:r>
              <a:rPr lang="en-US" dirty="0"/>
              <a:t>w/ </a:t>
            </a:r>
            <a:r>
              <a:rPr lang="en-US" dirty="0" err="1"/>
              <a:t>QMPI_Gather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D9E0E-5BB4-C674-81F2-7AD83BA0A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721" y="3648076"/>
            <a:ext cx="401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214-9629-481E-B024-42F28DF1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D25-E48A-18BE-67F6-4C322C1D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C8544-C617-8519-4FF5-E7C72127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1504962"/>
            <a:ext cx="2829697" cy="313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53B40-7C09-86D3-6416-FA8C9B4A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8" y="1536898"/>
            <a:ext cx="4089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Run on IBM</vt:lpstr>
      <vt:lpstr>Simple Circuit – Manila</vt:lpstr>
      <vt:lpstr>QPE </vt:lpstr>
      <vt:lpstr>Broadcast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on IBM</dc:title>
  <dc:creator>Tommy H. Nguyen</dc:creator>
  <cp:lastModifiedBy>Tommy H. Nguyen</cp:lastModifiedBy>
  <cp:revision>2</cp:revision>
  <dcterms:created xsi:type="dcterms:W3CDTF">2023-05-30T16:32:13Z</dcterms:created>
  <dcterms:modified xsi:type="dcterms:W3CDTF">2023-05-31T23:25:32Z</dcterms:modified>
</cp:coreProperties>
</file>