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  <p:sldMasterId id="2147483936" r:id="rId2"/>
    <p:sldMasterId id="2147483948" r:id="rId3"/>
  </p:sldMasterIdLst>
  <p:sldIdLst>
    <p:sldId id="256" r:id="rId4"/>
    <p:sldId id="257" r:id="rId5"/>
    <p:sldId id="258" r:id="rId6"/>
    <p:sldId id="259" r:id="rId7"/>
    <p:sldId id="265" r:id="rId8"/>
    <p:sldId id="260" r:id="rId9"/>
    <p:sldId id="261" r:id="rId10"/>
    <p:sldId id="262" r:id="rId11"/>
    <p:sldId id="263" r:id="rId12"/>
    <p:sldId id="264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5" r:id="rId23"/>
    <p:sldId id="2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78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6F86368-E9F9-4995-BAD4-805D6F94A397}" type="datetimeFigureOut">
              <a:rPr lang="en-US" smtClean="0"/>
              <a:pPr/>
              <a:t>4/12/2023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2F24E25-5BBA-44C8-8A9B-4127FF18E16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FRONTEND ASSIGNMENT</a:t>
            </a:r>
            <a:br>
              <a:rPr lang="en-IN" dirty="0" smtClean="0"/>
            </a:br>
            <a:r>
              <a:rPr lang="en-IN" dirty="0" smtClean="0"/>
              <a:t>(Module-1)HTML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Nandini Maradiya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 smtClean="0"/>
              <a:t>8)How is cell padding is different from cell spacing?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Cell padding means the space between border of the table cell and its content.</a:t>
            </a:r>
          </a:p>
          <a:p>
            <a:r>
              <a:rPr lang="en-IN" dirty="0" smtClean="0"/>
              <a:t>Cell spacing means the space between cells.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 smtClean="0"/>
              <a:t>9)How we can club two or more rows or columns into a single row or column in an html table?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In an html table for combining the two or more rows and columns “SPAN“ tag is used.</a:t>
            </a:r>
          </a:p>
          <a:p>
            <a:r>
              <a:rPr lang="en-IN" dirty="0" smtClean="0"/>
              <a:t>For the rows “rowspan” attribute is used with the &lt;td&gt; tag.</a:t>
            </a:r>
          </a:p>
          <a:p>
            <a:r>
              <a:rPr lang="en-IN" dirty="0" smtClean="0"/>
              <a:t>For the column “colspan” attribute is used with the &lt;th&gt; tag.</a:t>
            </a:r>
          </a:p>
          <a:p>
            <a:r>
              <a:rPr lang="en-IN" dirty="0" smtClean="0"/>
              <a:t>For ex. &lt;th colspan=“2”&gt;&lt;/th&gt;</a:t>
            </a:r>
          </a:p>
          <a:p>
            <a:pPr lvl="2"/>
            <a:r>
              <a:rPr lang="en-IN" dirty="0" smtClean="0"/>
              <a:t>&lt;td rowspan=“3”&gt;&lt;/td&gt;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 smtClean="0"/>
              <a:t>10)What is difference between a block level element and an inline element?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Block-level elements occupies the entire width.</a:t>
            </a:r>
          </a:p>
          <a:p>
            <a:r>
              <a:rPr lang="en-IN" dirty="0" smtClean="0"/>
              <a:t>Inline-level elements occupies width according to the contain.</a:t>
            </a:r>
          </a:p>
          <a:p>
            <a:r>
              <a:rPr lang="en-IN" dirty="0" smtClean="0"/>
              <a:t>For ex.&lt;h1&gt;to&lt;h6&gt;,&lt;hr&gt;,&lt;li&gt;,&lt;ol&gt;,&lt;table&gt;,etc.</a:t>
            </a:r>
          </a:p>
          <a:p>
            <a:r>
              <a:rPr lang="en-IN" dirty="0" smtClean="0"/>
              <a:t>For ex.&lt;a&gt;,&lt;b&gt;,&lt;img&gt;,&lt;script&gt;,&lt;marquee&gt;,etc.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11)How to create a hyperlink in html?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&lt;a&gt; tag defines an hyperlink in html.</a:t>
            </a:r>
          </a:p>
          <a:p>
            <a:r>
              <a:rPr lang="en-US" dirty="0" smtClean="0"/>
              <a:t>Ex.&lt;a href=“” target=“”&gt;Click&lt;/a&gt;</a:t>
            </a:r>
          </a:p>
          <a:p>
            <a:r>
              <a:rPr lang="en-US" dirty="0" smtClean="0"/>
              <a:t>It contains attributes like “href” in which we can set url and in “target” is used where an user want to open their file.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12)What is the use of  an iframe tag?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Iframe is a html element that loads another html page within the document.</a:t>
            </a:r>
          </a:p>
          <a:p>
            <a:r>
              <a:rPr lang="en-US" dirty="0" smtClean="0"/>
              <a:t>Iframe contains attributes like source(</a:t>
            </a:r>
            <a:r>
              <a:rPr lang="en-US" dirty="0" err="1" smtClean="0"/>
              <a:t>src</a:t>
            </a:r>
            <a:r>
              <a:rPr lang="en-US" dirty="0" smtClean="0"/>
              <a:t>), name, frameborder, height, and width.</a:t>
            </a:r>
          </a:p>
          <a:p>
            <a:r>
              <a:rPr lang="en-US" dirty="0" smtClean="0"/>
              <a:t>For ex:-&lt;iframe src=“header.html” name=“header” frameborder=“0” height=“200px” width=“100%”&gt;.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 smtClean="0"/>
              <a:t>13)What is the use of span tag? Explain with an example.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Span tag is used to combine two or more rows and columns using rowspan and colspan attribute.</a:t>
            </a:r>
          </a:p>
          <a:p>
            <a:r>
              <a:rPr lang="en-IN" dirty="0" smtClean="0"/>
              <a:t>Ex:&lt;tr&gt;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	&lt;th colspan=“2”&gt;Heading&lt;/th&gt;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&lt;/tr&gt;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&lt;tr&gt;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	&lt;td rowspan=“2”&gt;content&lt;/td&gt;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	&lt;/tr&gt;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 smtClean="0"/>
              <a:t>14)How to insert a picture into a background image of a webpage?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To insert a picture into a background image of a webpage,&lt;img&gt; tag is used.</a:t>
            </a:r>
          </a:p>
          <a:p>
            <a:r>
              <a:rPr lang="en-IN" dirty="0" smtClean="0"/>
              <a:t>In this tag we have to apply the path of the image using “src” attribute.</a:t>
            </a:r>
          </a:p>
          <a:p>
            <a:r>
              <a:rPr lang="en-IN" dirty="0" smtClean="0"/>
              <a:t>Also we can set the height and width of the image.</a:t>
            </a:r>
          </a:p>
          <a:p>
            <a:r>
              <a:rPr lang="en-IN" dirty="0" smtClean="0"/>
              <a:t>ex:-&lt;img src=“path of the image” alt=“name of the image”  height=“size” width=“size”&gt;.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 smtClean="0"/>
              <a:t>15)How are active links different from normal links?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Normally link are blue in color and underlined.</a:t>
            </a:r>
          </a:p>
          <a:p>
            <a:r>
              <a:rPr lang="en-US" dirty="0" smtClean="0"/>
              <a:t>When we click on any of the link it will be red in color.</a:t>
            </a:r>
          </a:p>
          <a:p>
            <a:r>
              <a:rPr lang="en-US" dirty="0" smtClean="0"/>
              <a:t>After visiting the link in browser then it will be turn into the purple colored.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 smtClean="0"/>
              <a:t>16)What are the different tags to seperate sections of the text?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&lt;br&gt;:-break tag is used to seperate the line of the text.</a:t>
            </a:r>
          </a:p>
          <a:p>
            <a:r>
              <a:rPr lang="en-IN" dirty="0" smtClean="0"/>
              <a:t>&lt;p&gt;:-paragraph tag is used to write a paragraph of the text.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17) What is SVG?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SVG stands for “Scalable Vector Graphics”.</a:t>
            </a:r>
          </a:p>
          <a:p>
            <a:r>
              <a:rPr lang="en-IN" dirty="0" smtClean="0"/>
              <a:t>SVG used for website icons and company logos.</a:t>
            </a:r>
          </a:p>
          <a:p>
            <a:r>
              <a:rPr lang="en-IN" dirty="0" smtClean="0"/>
              <a:t>Vector graphics like SVG always maintain their resolution.</a:t>
            </a:r>
          </a:p>
          <a:p>
            <a:r>
              <a:rPr lang="en-IN" dirty="0" smtClean="0"/>
              <a:t>SVG is a W3C recommendation.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800" dirty="0" smtClean="0"/>
              <a:t>1)Are the html tags and elements the same thing?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No, tags and elements of html both are different from each other.</a:t>
            </a:r>
          </a:p>
          <a:p>
            <a:r>
              <a:rPr lang="en-IN" dirty="0" smtClean="0"/>
              <a:t>Things which is present or we can write inside the angular brackets (&lt;&gt;) are known as TAGS.</a:t>
            </a:r>
          </a:p>
          <a:p>
            <a:r>
              <a:rPr lang="en-IN" dirty="0" smtClean="0"/>
              <a:t>Collection of START tag+ CONTAIN+ END tag are known as ELEMENTS.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 smtClean="0"/>
              <a:t>18)What is the difference between HTML and XHTML?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 XHTML compulsory follow the rules and regulations according to the W3C.</a:t>
            </a:r>
          </a:p>
          <a:p>
            <a:r>
              <a:rPr lang="en-US" dirty="0" smtClean="0"/>
              <a:t>While in html there is not compulsory to follow the rules and regulations.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19)What are logical and physical tags in html?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Logical tags used in coding but it can’t be visualize into the output.</a:t>
            </a:r>
          </a:p>
          <a:p>
            <a:r>
              <a:rPr lang="en-US" dirty="0" smtClean="0"/>
              <a:t>While physical tags are those which is used in coding and also visualize into the output.</a:t>
            </a:r>
          </a:p>
          <a:p>
            <a:r>
              <a:rPr lang="en-US" dirty="0" smtClean="0"/>
              <a:t>Logical tags like &lt;header&gt;, &lt;footer&gt;, &lt;span&gt;, &lt;div&gt;, etc.</a:t>
            </a:r>
          </a:p>
          <a:p>
            <a:r>
              <a:rPr lang="en-US" dirty="0" smtClean="0"/>
              <a:t>Physical tags like &lt;strong&gt;, &lt;del&gt;, &lt;blockquote&gt;, &lt;p&gt;, etc.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2) What are tags and attributes in html?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 fontScale="92500"/>
          </a:bodyPr>
          <a:lstStyle/>
          <a:p>
            <a:r>
              <a:rPr lang="en-IN" sz="2800" dirty="0" smtClean="0"/>
              <a:t>Tags like &lt;a&gt;&lt;/a&gt;,&lt;b&gt;&lt;/b&gt;,&lt;h1&gt;to&lt;h6&gt;,&lt;img&gt;, etc.</a:t>
            </a:r>
          </a:p>
          <a:p>
            <a:r>
              <a:rPr lang="en-IN" sz="2800" dirty="0" smtClean="0"/>
              <a:t>Tags are of two types:-1)Paired Tag 2)Non-Paired Tag.</a:t>
            </a:r>
          </a:p>
          <a:p>
            <a:r>
              <a:rPr lang="en-IN" sz="2800" dirty="0" smtClean="0"/>
              <a:t>Non-Paired tag also known as Void tag and Self tag.</a:t>
            </a:r>
          </a:p>
          <a:p>
            <a:r>
              <a:rPr lang="en-IN" sz="2800" dirty="0" smtClean="0"/>
              <a:t>Paired tag contains Opening and Closing tag.</a:t>
            </a:r>
          </a:p>
          <a:p>
            <a:r>
              <a:rPr lang="en-IN" sz="2800" dirty="0" smtClean="0"/>
              <a:t>Non-Paired tag contains only single tag or in other words we can say not require to close the tag.</a:t>
            </a:r>
          </a:p>
          <a:p>
            <a:r>
              <a:rPr lang="en-IN" sz="2800" dirty="0" smtClean="0"/>
              <a:t>Attributes provide an additional information about elements and it is pass with the start tag.</a:t>
            </a:r>
          </a:p>
          <a:p>
            <a:r>
              <a:rPr lang="en-IN" sz="2800" dirty="0" smtClean="0"/>
              <a:t>For ex. &lt;img src=“www.microsoft.com”&gt; here, “src” are called as attribute of the image tag.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/>
              <a:t>3) What are the void elements in html?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Group of elements have only opening(single) tag and doesn’t have any content within it are called void elements.</a:t>
            </a:r>
          </a:p>
          <a:p>
            <a:r>
              <a:rPr lang="en-IN" dirty="0" smtClean="0"/>
              <a:t>Ex. &lt;base&gt;,&lt;meta&gt;,&lt;img&gt;,&lt;br&gt;,&lt;hr&gt;,&lt;link&gt;,etc.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4)What are html Entities?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HTML Entitiy is an type of text that starts with &amp;(ampersand) and ends at ;(semicolon).</a:t>
            </a:r>
          </a:p>
          <a:p>
            <a:r>
              <a:rPr lang="en-US" dirty="0" smtClean="0"/>
              <a:t>It is used to display characters like less than(&amp;lt;), greater than(&amp;gt;), then for the space entity like &amp;nbsp; is used other entity like quotation(“”), apostrophe(‘ ’), etc. are used in html.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5</a:t>
            </a:r>
            <a:r>
              <a:rPr lang="en-IN" sz="3200" dirty="0" smtClean="0"/>
              <a:t>)What are the different types of lists in html?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14948"/>
          </a:xfrm>
        </p:spPr>
        <p:txBody>
          <a:bodyPr>
            <a:normAutofit/>
          </a:bodyPr>
          <a:lstStyle/>
          <a:p>
            <a:r>
              <a:rPr lang="en-IN" dirty="0" smtClean="0"/>
              <a:t>There are three types of lists:-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Ordered List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Unordered List</a:t>
            </a:r>
          </a:p>
          <a:p>
            <a:pPr>
              <a:buFont typeface="Wingdings" pitchFamily="2" charset="2"/>
              <a:buChar char="q"/>
            </a:pPr>
            <a:r>
              <a:rPr lang="en-IN" dirty="0" smtClean="0"/>
              <a:t>Description List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List which is specified in an sequence manner are known as Ordered list.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List which is specified in an non-sequence manner are known as Unordered list.</a:t>
            </a:r>
          </a:p>
          <a:p>
            <a:pPr>
              <a:buFont typeface="Wingdings" pitchFamily="2" charset="2"/>
              <a:buChar char="Ø"/>
            </a:pPr>
            <a:r>
              <a:rPr lang="en-IN" dirty="0" smtClean="0"/>
              <a:t>&lt;dl&gt;,&lt;dt&gt;,&lt;dd&gt; are used to define Description list.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What is the class attribute  in html?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An class attribute can be used by multiple elements.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dirty="0" smtClean="0"/>
              <a:t>6)What is the difference between ‘id’ attribute and the ‘class’ attribute of html elements?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Id attribute is used mostly in “JAVASCRIPT” , while class attribute is used in “CSS”.</a:t>
            </a:r>
          </a:p>
          <a:p>
            <a:r>
              <a:rPr lang="en-US" dirty="0" smtClean="0"/>
              <a:t>In class we can use multiple name, while in id single unique name only we can use.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7) What are the various formatting tags in html?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428736"/>
            <a:ext cx="8429684" cy="5429264"/>
          </a:xfrm>
        </p:spPr>
        <p:txBody>
          <a:bodyPr>
            <a:noAutofit/>
          </a:bodyPr>
          <a:lstStyle/>
          <a:p>
            <a:r>
              <a:rPr lang="en-IN" sz="2400" dirty="0" smtClean="0"/>
              <a:t>&lt;h1&gt;to&lt;h6&gt;:-HEADING TAG.</a:t>
            </a:r>
          </a:p>
          <a:p>
            <a:r>
              <a:rPr lang="en-IN" sz="2400" dirty="0" smtClean="0"/>
              <a:t>&lt;p&gt;:-PARAGRAPH TAG</a:t>
            </a:r>
          </a:p>
          <a:p>
            <a:r>
              <a:rPr lang="en-IN" sz="2400" dirty="0" smtClean="0"/>
              <a:t>&lt;b&gt;:-BOLD,&lt;i&gt;:-ITALIC,&lt;u&gt;:-UNDERLINE,&lt;strong&gt;,&lt;em&gt;:-emphsiz,&lt;del&gt;:-delete,&lt;strike&gt;</a:t>
            </a:r>
          </a:p>
          <a:p>
            <a:r>
              <a:rPr lang="en-IN" sz="2400" dirty="0" smtClean="0"/>
              <a:t>&lt;sub&gt;:-SUBSCRIPT,&lt;sup&gt;:-SUPERSCRIPT,&lt;font&gt;,&lt;tt&gt;:-teletype,&lt;a&gt;:-ANCHOR,&lt;hr&gt;:-HORIZONTAL,&lt;br&gt;:-break</a:t>
            </a:r>
          </a:p>
          <a:p>
            <a:r>
              <a:rPr lang="en-IN" sz="2400" dirty="0" smtClean="0"/>
              <a:t>&lt;mark&gt;,&lt;big&gt;,&lt;small&gt;,&lt;dfn&gt;:-defination,&lt;blockqoute&gt;,&lt;kbd&gt;:-keyboard,&lt;code&gt;,&lt;q&gt;:-quotation,&lt;abbr&gt;:-abbreviation,&lt;</a:t>
            </a:r>
            <a:r>
              <a:rPr lang="en-IN" sz="3200" dirty="0" smtClean="0"/>
              <a:t>img</a:t>
            </a:r>
            <a:r>
              <a:rPr lang="en-IN" sz="2400" dirty="0" smtClean="0"/>
              <a:t>&gt;,&lt;marquee&gt;.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</TotalTime>
  <Words>1198</Words>
  <Application>Microsoft Office PowerPoint</Application>
  <PresentationFormat>On-screen Show (4:3)</PresentationFormat>
  <Paragraphs>94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Concourse</vt:lpstr>
      <vt:lpstr>Urban</vt:lpstr>
      <vt:lpstr>Median</vt:lpstr>
      <vt:lpstr>FRONTEND ASSIGNMENT (Module-1)HTML</vt:lpstr>
      <vt:lpstr>1)Are the html tags and elements the same thing?</vt:lpstr>
      <vt:lpstr>2) What are tags and attributes in html?</vt:lpstr>
      <vt:lpstr>3) What are the void elements in html?</vt:lpstr>
      <vt:lpstr>4)What are html Entities?</vt:lpstr>
      <vt:lpstr>5)What are the different types of lists in html?</vt:lpstr>
      <vt:lpstr>What is the class attribute  in html?</vt:lpstr>
      <vt:lpstr>6)What is the difference between ‘id’ attribute and the ‘class’ attribute of html elements?</vt:lpstr>
      <vt:lpstr>7) What are the various formatting tags in html?</vt:lpstr>
      <vt:lpstr>8)How is cell padding is different from cell spacing?</vt:lpstr>
      <vt:lpstr>9)How we can club two or more rows or columns into a single row or column in an html table?</vt:lpstr>
      <vt:lpstr>10)What is difference between a block level element and an inline element?</vt:lpstr>
      <vt:lpstr>11)How to create a hyperlink in html?</vt:lpstr>
      <vt:lpstr>12)What is the use of  an iframe tag?</vt:lpstr>
      <vt:lpstr>13)What is the use of span tag? Explain with an example. </vt:lpstr>
      <vt:lpstr>14)How to insert a picture into a background image of a webpage?</vt:lpstr>
      <vt:lpstr>15)How are active links different from normal links?</vt:lpstr>
      <vt:lpstr>16)What are the different tags to seperate sections of the text?</vt:lpstr>
      <vt:lpstr>17) What is SVG?</vt:lpstr>
      <vt:lpstr>18)What is the difference between HTML and XHTML?</vt:lpstr>
      <vt:lpstr>19)What are logical and physical tags in html?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FRONTEND ASSIGNMENT (Module-1)HTML</dc:title>
  <dc:creator>Admin</dc:creator>
  <cp:lastModifiedBy>Admin</cp:lastModifiedBy>
  <cp:revision>50</cp:revision>
  <dcterms:created xsi:type="dcterms:W3CDTF">2023-02-04T13:45:35Z</dcterms:created>
  <dcterms:modified xsi:type="dcterms:W3CDTF">2023-04-12T12:40:23Z</dcterms:modified>
</cp:coreProperties>
</file>