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60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it-IT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E1A8716-4DE6-4DB4-84D5-991E7A33DDCC}" type="datetime">
              <a:rPr lang="it-IT" sz="1200" b="0" strike="noStrike" spc="-1">
                <a:solidFill>
                  <a:srgbClr val="8B8B8B"/>
                </a:solidFill>
                <a:latin typeface="Calibri"/>
              </a:rPr>
              <a:t>17/07/2021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F5F659-51C6-47C2-AA19-6452076C936F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"/>
          <p:cNvSpPr/>
          <p:nvPr/>
        </p:nvSpPr>
        <p:spPr>
          <a:xfrm>
            <a:off x="1864800" y="1437480"/>
            <a:ext cx="1006920" cy="344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UTENTE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1" name="Rettangolo 4"/>
          <p:cNvSpPr/>
          <p:nvPr/>
        </p:nvSpPr>
        <p:spPr>
          <a:xfrm>
            <a:off x="9259560" y="2589480"/>
            <a:ext cx="1006920" cy="344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DIPARTIMENTO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2" name="Rettangolo 5"/>
          <p:cNvSpPr/>
          <p:nvPr/>
        </p:nvSpPr>
        <p:spPr>
          <a:xfrm>
            <a:off x="1824120" y="5479560"/>
            <a:ext cx="1006920" cy="344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LIBRO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3" name="Rettangolo 6"/>
          <p:cNvSpPr/>
          <p:nvPr/>
        </p:nvSpPr>
        <p:spPr>
          <a:xfrm>
            <a:off x="8075160" y="5482080"/>
            <a:ext cx="1006920" cy="344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AUTORE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4" name="Ovale 7"/>
          <p:cNvSpPr/>
          <p:nvPr/>
        </p:nvSpPr>
        <p:spPr>
          <a:xfrm>
            <a:off x="997560" y="2144880"/>
            <a:ext cx="975960" cy="208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Cognome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5" name="Ovale 8"/>
          <p:cNvSpPr/>
          <p:nvPr/>
        </p:nvSpPr>
        <p:spPr>
          <a:xfrm>
            <a:off x="1864800" y="842760"/>
            <a:ext cx="1006920" cy="2098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Telefono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6" name="Ovale 9"/>
          <p:cNvSpPr/>
          <p:nvPr/>
        </p:nvSpPr>
        <p:spPr>
          <a:xfrm>
            <a:off x="1945080" y="217008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Genere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7" name="Ovale 10"/>
          <p:cNvSpPr/>
          <p:nvPr/>
        </p:nvSpPr>
        <p:spPr>
          <a:xfrm>
            <a:off x="3335760" y="128016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E-mail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48" name="Ovale 11"/>
          <p:cNvSpPr/>
          <p:nvPr/>
        </p:nvSpPr>
        <p:spPr>
          <a:xfrm>
            <a:off x="2856600" y="2152440"/>
            <a:ext cx="1211760" cy="3092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spc="-1" dirty="0">
                <a:solidFill>
                  <a:srgbClr val="000000"/>
                </a:solidFill>
                <a:latin typeface="Calibri"/>
              </a:rPr>
              <a:t>Valutazione</a:t>
            </a:r>
            <a:endParaRPr lang="it-IT" sz="1000" b="0" strike="noStrike" spc="-1" dirty="0">
              <a:latin typeface="Arial"/>
            </a:endParaRPr>
          </a:p>
        </p:txBody>
      </p:sp>
      <p:sp>
        <p:nvSpPr>
          <p:cNvPr id="49" name="Ovale 16"/>
          <p:cNvSpPr/>
          <p:nvPr/>
        </p:nvSpPr>
        <p:spPr>
          <a:xfrm>
            <a:off x="1842120" y="2946960"/>
            <a:ext cx="1493280" cy="4352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 dirty="0">
                <a:solidFill>
                  <a:srgbClr val="000000"/>
                </a:solidFill>
                <a:latin typeface="Calibri"/>
              </a:rPr>
              <a:t>Data_prestito</a:t>
            </a:r>
            <a:endParaRPr lang="it-IT" sz="1000" b="0" strike="noStrike" spc="-1" dirty="0">
              <a:latin typeface="Arial"/>
            </a:endParaRPr>
          </a:p>
        </p:txBody>
      </p:sp>
      <p:sp>
        <p:nvSpPr>
          <p:cNvPr id="50" name="Ovale 17"/>
          <p:cNvSpPr/>
          <p:nvPr/>
        </p:nvSpPr>
        <p:spPr>
          <a:xfrm>
            <a:off x="1718280" y="3910320"/>
            <a:ext cx="1617120" cy="4147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 dirty="0">
                <a:solidFill>
                  <a:srgbClr val="000000"/>
                </a:solidFill>
                <a:latin typeface="Calibri"/>
              </a:rPr>
              <a:t>Data_restituzione</a:t>
            </a:r>
            <a:endParaRPr lang="it-IT" sz="1000" b="0" strike="noStrike" spc="-1" dirty="0">
              <a:latin typeface="Arial"/>
            </a:endParaRPr>
          </a:p>
        </p:txBody>
      </p:sp>
      <p:sp>
        <p:nvSpPr>
          <p:cNvPr id="51" name="Ovale 18"/>
          <p:cNvSpPr/>
          <p:nvPr/>
        </p:nvSpPr>
        <p:spPr>
          <a:xfrm>
            <a:off x="2987640" y="91224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Nome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2" name="Ovale 19"/>
          <p:cNvSpPr/>
          <p:nvPr/>
        </p:nvSpPr>
        <p:spPr>
          <a:xfrm>
            <a:off x="819000" y="954720"/>
            <a:ext cx="1006920" cy="239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Matricola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3" name="Ovale 20"/>
          <p:cNvSpPr/>
          <p:nvPr/>
        </p:nvSpPr>
        <p:spPr>
          <a:xfrm>
            <a:off x="9313920" y="328140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Indirizzo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4" name="Ovale 21"/>
          <p:cNvSpPr/>
          <p:nvPr/>
        </p:nvSpPr>
        <p:spPr>
          <a:xfrm>
            <a:off x="10559880" y="251028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Codice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5" name="Ovale 22"/>
          <p:cNvSpPr/>
          <p:nvPr/>
        </p:nvSpPr>
        <p:spPr>
          <a:xfrm>
            <a:off x="9313920" y="203832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Nome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6" name="Ovale 25"/>
          <p:cNvSpPr/>
          <p:nvPr/>
        </p:nvSpPr>
        <p:spPr>
          <a:xfrm>
            <a:off x="9320040" y="5963400"/>
            <a:ext cx="1157040" cy="3708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Cod_autore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7" name="Ovale 26"/>
          <p:cNvSpPr/>
          <p:nvPr/>
        </p:nvSpPr>
        <p:spPr>
          <a:xfrm>
            <a:off x="8075160" y="6179040"/>
            <a:ext cx="100692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Cognome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8" name="Ovale 27"/>
          <p:cNvSpPr/>
          <p:nvPr/>
        </p:nvSpPr>
        <p:spPr>
          <a:xfrm>
            <a:off x="9450000" y="520596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Nome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59" name="Ovale 28"/>
          <p:cNvSpPr/>
          <p:nvPr/>
        </p:nvSpPr>
        <p:spPr>
          <a:xfrm>
            <a:off x="7947720" y="4766400"/>
            <a:ext cx="1261440" cy="344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Lugo_nascita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0" name="Ovale 30"/>
          <p:cNvSpPr/>
          <p:nvPr/>
        </p:nvSpPr>
        <p:spPr>
          <a:xfrm>
            <a:off x="757080" y="570456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Titolo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1" name="Ovale 31"/>
          <p:cNvSpPr/>
          <p:nvPr/>
        </p:nvSpPr>
        <p:spPr>
          <a:xfrm>
            <a:off x="591840" y="6051240"/>
            <a:ext cx="1226520" cy="392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Cod_libro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2" name="Ovale 32"/>
          <p:cNvSpPr/>
          <p:nvPr/>
        </p:nvSpPr>
        <p:spPr>
          <a:xfrm>
            <a:off x="2841120" y="6073200"/>
            <a:ext cx="1046880" cy="315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Edizione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3" name="Ovale 33"/>
          <p:cNvSpPr/>
          <p:nvPr/>
        </p:nvSpPr>
        <p:spPr>
          <a:xfrm>
            <a:off x="733680" y="529632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Lingua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4" name="Rombo 34"/>
          <p:cNvSpPr/>
          <p:nvPr/>
        </p:nvSpPr>
        <p:spPr>
          <a:xfrm>
            <a:off x="230760" y="3281400"/>
            <a:ext cx="1389960" cy="71136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PRESTITO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5" name="Rombo 35"/>
          <p:cNvSpPr/>
          <p:nvPr/>
        </p:nvSpPr>
        <p:spPr>
          <a:xfrm>
            <a:off x="5719320" y="5356080"/>
            <a:ext cx="1098000" cy="59112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SCRIVE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6" name="Rombo 36"/>
          <p:cNvSpPr/>
          <p:nvPr/>
        </p:nvSpPr>
        <p:spPr>
          <a:xfrm>
            <a:off x="6045120" y="2589480"/>
            <a:ext cx="1627560" cy="648000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CONSERVA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67" name="Connettore diritto 42"/>
          <p:cNvSpPr/>
          <p:nvPr/>
        </p:nvSpPr>
        <p:spPr>
          <a:xfrm rot="10800000" flipV="1">
            <a:off x="926280" y="1610280"/>
            <a:ext cx="938520" cy="1671120"/>
          </a:xfrm>
          <a:prstGeom prst="bentConnector2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onnettore a gomito 69"/>
          <p:cNvSpPr/>
          <p:nvPr/>
        </p:nvSpPr>
        <p:spPr>
          <a:xfrm flipV="1">
            <a:off x="7673040" y="2760480"/>
            <a:ext cx="1586520" cy="151560"/>
          </a:xfrm>
          <a:prstGeom prst="bentConnector3">
            <a:avLst>
              <a:gd name="adj1" fmla="val 53002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onnettore diritto 74"/>
          <p:cNvSpPr/>
          <p:nvPr/>
        </p:nvSpPr>
        <p:spPr>
          <a:xfrm>
            <a:off x="2831040" y="5651640"/>
            <a:ext cx="28882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onnettore diritto 78"/>
          <p:cNvSpPr/>
          <p:nvPr/>
        </p:nvSpPr>
        <p:spPr>
          <a:xfrm>
            <a:off x="6817680" y="5651640"/>
            <a:ext cx="1257120" cy="2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onnettore diritto 103"/>
          <p:cNvSpPr/>
          <p:nvPr/>
        </p:nvSpPr>
        <p:spPr>
          <a:xfrm>
            <a:off x="1678320" y="1159200"/>
            <a:ext cx="689760" cy="27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2" name="Connettore diritto 106"/>
          <p:cNvSpPr/>
          <p:nvPr/>
        </p:nvSpPr>
        <p:spPr>
          <a:xfrm flipV="1">
            <a:off x="2871720" y="1399320"/>
            <a:ext cx="463680" cy="21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" name="Connettore diritto 108"/>
          <p:cNvSpPr/>
          <p:nvPr/>
        </p:nvSpPr>
        <p:spPr>
          <a:xfrm flipV="1">
            <a:off x="2368080" y="1031760"/>
            <a:ext cx="619560" cy="405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" name="Connettore diritto 109"/>
          <p:cNvSpPr/>
          <p:nvPr/>
        </p:nvSpPr>
        <p:spPr>
          <a:xfrm flipH="1">
            <a:off x="1485720" y="1782000"/>
            <a:ext cx="882360" cy="36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" name="Connettore diritto 110"/>
          <p:cNvSpPr/>
          <p:nvPr/>
        </p:nvSpPr>
        <p:spPr>
          <a:xfrm>
            <a:off x="2368080" y="1782000"/>
            <a:ext cx="19800" cy="387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Connettore diritto 111"/>
          <p:cNvSpPr/>
          <p:nvPr/>
        </p:nvSpPr>
        <p:spPr>
          <a:xfrm>
            <a:off x="2368080" y="1782000"/>
            <a:ext cx="665640" cy="415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Connettore diritto 112"/>
          <p:cNvSpPr/>
          <p:nvPr/>
        </p:nvSpPr>
        <p:spPr>
          <a:xfrm flipV="1">
            <a:off x="2368080" y="1052640"/>
            <a:ext cx="360" cy="384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Connettore diritto 134"/>
          <p:cNvSpPr/>
          <p:nvPr/>
        </p:nvSpPr>
        <p:spPr>
          <a:xfrm flipH="1" flipV="1">
            <a:off x="1620720" y="3637080"/>
            <a:ext cx="789840" cy="27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" name="Connettore diritto 135"/>
          <p:cNvSpPr/>
          <p:nvPr/>
        </p:nvSpPr>
        <p:spPr>
          <a:xfrm flipH="1">
            <a:off x="1620720" y="3382200"/>
            <a:ext cx="851760" cy="254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Connettore a gomito 160"/>
          <p:cNvSpPr/>
          <p:nvPr/>
        </p:nvSpPr>
        <p:spPr>
          <a:xfrm rot="10800000">
            <a:off x="934560" y="4002480"/>
            <a:ext cx="1172160" cy="850680"/>
          </a:xfrm>
          <a:prstGeom prst="bentConnector3">
            <a:avLst>
              <a:gd name="adj1" fmla="val 100372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onnettore diritto 186"/>
          <p:cNvSpPr/>
          <p:nvPr/>
        </p:nvSpPr>
        <p:spPr>
          <a:xfrm flipV="1">
            <a:off x="2082240" y="4871520"/>
            <a:ext cx="9000" cy="60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Connettore diritto 194"/>
          <p:cNvSpPr/>
          <p:nvPr/>
        </p:nvSpPr>
        <p:spPr>
          <a:xfrm>
            <a:off x="2327400" y="5823720"/>
            <a:ext cx="1037160" cy="249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" name="Connettore diritto 196"/>
          <p:cNvSpPr/>
          <p:nvPr/>
        </p:nvSpPr>
        <p:spPr>
          <a:xfrm flipH="1">
            <a:off x="1643040" y="5651640"/>
            <a:ext cx="180720" cy="172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4" name="Connettore diritto 197"/>
          <p:cNvSpPr/>
          <p:nvPr/>
        </p:nvSpPr>
        <p:spPr>
          <a:xfrm flipH="1">
            <a:off x="1638720" y="5823720"/>
            <a:ext cx="688680" cy="284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onnettore diritto 205"/>
          <p:cNvSpPr/>
          <p:nvPr/>
        </p:nvSpPr>
        <p:spPr>
          <a:xfrm flipH="1" flipV="1">
            <a:off x="1490040" y="5500440"/>
            <a:ext cx="333720" cy="151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Connettore diritto 213"/>
          <p:cNvSpPr/>
          <p:nvPr/>
        </p:nvSpPr>
        <p:spPr>
          <a:xfrm>
            <a:off x="9082080" y="5654160"/>
            <a:ext cx="407160" cy="363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Connettore diritto 214"/>
          <p:cNvSpPr/>
          <p:nvPr/>
        </p:nvSpPr>
        <p:spPr>
          <a:xfrm flipV="1">
            <a:off x="9082080" y="5410080"/>
            <a:ext cx="497520" cy="24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onnettore diritto 215"/>
          <p:cNvSpPr/>
          <p:nvPr/>
        </p:nvSpPr>
        <p:spPr>
          <a:xfrm flipV="1">
            <a:off x="8578440" y="5110920"/>
            <a:ext cx="0" cy="371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onnettore diritto 216"/>
          <p:cNvSpPr/>
          <p:nvPr/>
        </p:nvSpPr>
        <p:spPr>
          <a:xfrm>
            <a:off x="8578440" y="5826600"/>
            <a:ext cx="0" cy="352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onnettore diritto 232"/>
          <p:cNvSpPr/>
          <p:nvPr/>
        </p:nvSpPr>
        <p:spPr>
          <a:xfrm flipH="1">
            <a:off x="9756720" y="2933640"/>
            <a:ext cx="6120" cy="347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Connettore diritto 233"/>
          <p:cNvSpPr/>
          <p:nvPr/>
        </p:nvSpPr>
        <p:spPr>
          <a:xfrm flipV="1">
            <a:off x="10266480" y="2629800"/>
            <a:ext cx="293400" cy="13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onnettore diritto 234"/>
          <p:cNvSpPr/>
          <p:nvPr/>
        </p:nvSpPr>
        <p:spPr>
          <a:xfrm flipH="1" flipV="1">
            <a:off x="9756720" y="2277360"/>
            <a:ext cx="6120" cy="31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CasellaDiTesto 244"/>
          <p:cNvSpPr/>
          <p:nvPr/>
        </p:nvSpPr>
        <p:spPr>
          <a:xfrm>
            <a:off x="505800" y="3052800"/>
            <a:ext cx="303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1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94" name="CasellaDiTesto 245"/>
          <p:cNvSpPr/>
          <p:nvPr/>
        </p:nvSpPr>
        <p:spPr>
          <a:xfrm>
            <a:off x="5860080" y="27493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asellaDiTesto 255"/>
          <p:cNvSpPr/>
          <p:nvPr/>
        </p:nvSpPr>
        <p:spPr>
          <a:xfrm>
            <a:off x="6410160" y="3142440"/>
            <a:ext cx="3290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1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96" name="CasellaDiTesto 256"/>
          <p:cNvSpPr/>
          <p:nvPr/>
        </p:nvSpPr>
        <p:spPr>
          <a:xfrm>
            <a:off x="6689451" y="5241780"/>
            <a:ext cx="6494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Calibri"/>
              </a:rPr>
              <a:t>M</a:t>
            </a:r>
            <a:endParaRPr lang="it-IT" sz="1400" b="0" strike="noStrike" spc="-1" dirty="0">
              <a:latin typeface="Arial"/>
            </a:endParaRPr>
          </a:p>
        </p:txBody>
      </p:sp>
      <p:sp>
        <p:nvSpPr>
          <p:cNvPr id="97" name="CasellaDiTesto 257"/>
          <p:cNvSpPr/>
          <p:nvPr/>
        </p:nvSpPr>
        <p:spPr>
          <a:xfrm>
            <a:off x="527040" y="3907800"/>
            <a:ext cx="5652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1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98" name="CasellaDiTesto 258"/>
          <p:cNvSpPr/>
          <p:nvPr/>
        </p:nvSpPr>
        <p:spPr>
          <a:xfrm>
            <a:off x="5520960" y="5268240"/>
            <a:ext cx="6494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1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it-IT" sz="1400" b="0" strike="noStrike" spc="-1" dirty="0">
              <a:latin typeface="Arial"/>
            </a:endParaRPr>
          </a:p>
        </p:txBody>
      </p:sp>
      <p:sp>
        <p:nvSpPr>
          <p:cNvPr id="99" name="CasellaDiTesto 259"/>
          <p:cNvSpPr/>
          <p:nvPr/>
        </p:nvSpPr>
        <p:spPr>
          <a:xfrm>
            <a:off x="7455960" y="2410200"/>
            <a:ext cx="303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1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00" name="Connettore a gomito 288"/>
          <p:cNvSpPr/>
          <p:nvPr/>
        </p:nvSpPr>
        <p:spPr>
          <a:xfrm flipV="1">
            <a:off x="7500960" y="2647575"/>
            <a:ext cx="1745280" cy="204120"/>
          </a:xfrm>
          <a:prstGeom prst="bentConnector3">
            <a:avLst>
              <a:gd name="adj1" fmla="val 51091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onnettore diritto 290"/>
          <p:cNvSpPr/>
          <p:nvPr/>
        </p:nvSpPr>
        <p:spPr>
          <a:xfrm flipV="1">
            <a:off x="2841120" y="5565780"/>
            <a:ext cx="3029760" cy="11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onnettore diritto 291"/>
          <p:cNvSpPr/>
          <p:nvPr/>
        </p:nvSpPr>
        <p:spPr>
          <a:xfrm>
            <a:off x="6674040" y="5556240"/>
            <a:ext cx="1400760" cy="29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onnettore diritto 293"/>
          <p:cNvSpPr/>
          <p:nvPr/>
        </p:nvSpPr>
        <p:spPr>
          <a:xfrm>
            <a:off x="966240" y="1122992"/>
            <a:ext cx="712440" cy="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onnettore diritto 294"/>
          <p:cNvSpPr/>
          <p:nvPr/>
        </p:nvSpPr>
        <p:spPr>
          <a:xfrm>
            <a:off x="10644480" y="2683080"/>
            <a:ext cx="712440" cy="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onnettore diritto 295"/>
          <p:cNvSpPr/>
          <p:nvPr/>
        </p:nvSpPr>
        <p:spPr>
          <a:xfrm>
            <a:off x="843840" y="6334200"/>
            <a:ext cx="712080" cy="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onnettore diritto 296"/>
          <p:cNvSpPr/>
          <p:nvPr/>
        </p:nvSpPr>
        <p:spPr>
          <a:xfrm>
            <a:off x="9554400" y="6218280"/>
            <a:ext cx="712080" cy="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7" name="Connettore a gomito 45"/>
          <p:cNvSpPr/>
          <p:nvPr/>
        </p:nvSpPr>
        <p:spPr>
          <a:xfrm rot="5400000">
            <a:off x="3472560" y="2092680"/>
            <a:ext cx="2241720" cy="4530960"/>
          </a:xfrm>
          <a:prstGeom prst="bentConnector3">
            <a:avLst>
              <a:gd name="adj1" fmla="val 70818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onnettore a gomito 116"/>
          <p:cNvSpPr/>
          <p:nvPr/>
        </p:nvSpPr>
        <p:spPr>
          <a:xfrm rot="5400000">
            <a:off x="3535380" y="2091060"/>
            <a:ext cx="2266920" cy="4530960"/>
          </a:xfrm>
          <a:prstGeom prst="bentConnector3">
            <a:avLst>
              <a:gd name="adj1" fmla="val 742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Ovale 146"/>
          <p:cNvSpPr/>
          <p:nvPr/>
        </p:nvSpPr>
        <p:spPr>
          <a:xfrm>
            <a:off x="3182400" y="1738080"/>
            <a:ext cx="12117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DataNascita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110" name="Connettore diritto 117"/>
          <p:cNvSpPr/>
          <p:nvPr/>
        </p:nvSpPr>
        <p:spPr>
          <a:xfrm>
            <a:off x="2871720" y="1609560"/>
            <a:ext cx="310320" cy="248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Ovale 153"/>
          <p:cNvSpPr/>
          <p:nvPr/>
        </p:nvSpPr>
        <p:spPr>
          <a:xfrm>
            <a:off x="1800000" y="6285600"/>
            <a:ext cx="1046880" cy="315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Prezzo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112" name="Connettore diritto 125"/>
          <p:cNvSpPr/>
          <p:nvPr/>
        </p:nvSpPr>
        <p:spPr>
          <a:xfrm flipH="1">
            <a:off x="2323440" y="5823720"/>
            <a:ext cx="3960" cy="461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Ovale 163"/>
          <p:cNvSpPr/>
          <p:nvPr/>
        </p:nvSpPr>
        <p:spPr>
          <a:xfrm>
            <a:off x="10559880" y="2903400"/>
            <a:ext cx="885960" cy="238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it-IT" sz="1000" b="0" strike="noStrike" spc="-1">
              <a:latin typeface="Arial"/>
            </a:endParaRPr>
          </a:p>
        </p:txBody>
      </p:sp>
      <p:sp>
        <p:nvSpPr>
          <p:cNvPr id="114" name="Connettore diritto 132"/>
          <p:cNvSpPr/>
          <p:nvPr/>
        </p:nvSpPr>
        <p:spPr>
          <a:xfrm>
            <a:off x="10266480" y="2761560"/>
            <a:ext cx="293400" cy="261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emiliano carulli</dc:creator>
  <dc:description/>
  <cp:lastModifiedBy>emiliano carulli</cp:lastModifiedBy>
  <cp:revision>38</cp:revision>
  <dcterms:created xsi:type="dcterms:W3CDTF">2021-06-22T07:30:35Z</dcterms:created>
  <dcterms:modified xsi:type="dcterms:W3CDTF">2021-07-17T14:58:42Z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