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3" r:id="rId3"/>
    <p:sldId id="258" r:id="rId4"/>
    <p:sldId id="259" r:id="rId5"/>
    <p:sldId id="260" r:id="rId6"/>
    <p:sldId id="261" r:id="rId7"/>
    <p:sldId id="264" r:id="rId8"/>
    <p:sldId id="270" r:id="rId9"/>
    <p:sldId id="267" r:id="rId10"/>
    <p:sldId id="268" r:id="rId11"/>
    <p:sldId id="269" r:id="rId12"/>
    <p:sldId id="271" r:id="rId13"/>
    <p:sldId id="27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rsell, Julie" initials="PJ" lastIdx="0" clrIdx="0">
    <p:extLst>
      <p:ext uri="{19B8F6BF-5375-455C-9EA6-DF929625EA0E}">
        <p15:presenceInfo xmlns:p15="http://schemas.microsoft.com/office/powerpoint/2012/main" userId="S-1-5-21-656003940-2852345394-2113978510-125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3" autoAdjust="0"/>
    <p:restoredTop sz="94660"/>
  </p:normalViewPr>
  <p:slideViewPr>
    <p:cSldViewPr snapToGrid="0">
      <p:cViewPr varScale="1">
        <p:scale>
          <a:sx n="67" d="100"/>
          <a:sy n="67" d="100"/>
        </p:scale>
        <p:origin x="10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coloredoutline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a:alpha val="0"/>
      </a:schemeClr>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40C2005-4624-4549-9192-BB106C3AA223}" type="doc">
      <dgm:prSet loTypeId="urn:microsoft.com/office/officeart/2018/5/layout/IconLeafOutlineLabelList" loCatId="icon" qsTypeId="urn:microsoft.com/office/officeart/2005/8/quickstyle/simple4" qsCatId="simple" csTypeId="urn:microsoft.com/office/officeart/2018/5/colors/Iconchunking_coloredoutline_accent3_2" csCatId="accent3" phldr="1"/>
      <dgm:spPr/>
      <dgm:t>
        <a:bodyPr/>
        <a:lstStyle/>
        <a:p>
          <a:endParaRPr lang="en-US"/>
        </a:p>
      </dgm:t>
    </dgm:pt>
    <dgm:pt modelId="{A84FCD58-9641-444D-AC6D-DC158E9EBE67}">
      <dgm:prSet/>
      <dgm:spPr/>
      <dgm:t>
        <a:bodyPr/>
        <a:lstStyle/>
        <a:p>
          <a:pPr>
            <a:lnSpc>
              <a:spcPct val="100000"/>
            </a:lnSpc>
            <a:defRPr cap="all"/>
          </a:pPr>
          <a:r>
            <a:rPr lang="en-US" dirty="0"/>
            <a:t>What season has the highest crime rate?</a:t>
          </a:r>
        </a:p>
      </dgm:t>
    </dgm:pt>
    <dgm:pt modelId="{B081B710-923B-43F7-ACC8-8DF62DB216D8}" type="parTrans" cxnId="{CEB76F7F-8734-4229-8AFB-487E102301F5}">
      <dgm:prSet/>
      <dgm:spPr/>
      <dgm:t>
        <a:bodyPr/>
        <a:lstStyle/>
        <a:p>
          <a:endParaRPr lang="en-US"/>
        </a:p>
      </dgm:t>
    </dgm:pt>
    <dgm:pt modelId="{5BED7149-04A6-40BA-8DD3-E5271E6C80FF}" type="sibTrans" cxnId="{CEB76F7F-8734-4229-8AFB-487E102301F5}">
      <dgm:prSet/>
      <dgm:spPr/>
      <dgm:t>
        <a:bodyPr/>
        <a:lstStyle/>
        <a:p>
          <a:endParaRPr lang="en-US"/>
        </a:p>
      </dgm:t>
    </dgm:pt>
    <dgm:pt modelId="{94F97543-1C6D-4D8D-AC6A-B78D4868C826}">
      <dgm:prSet/>
      <dgm:spPr/>
      <dgm:t>
        <a:bodyPr/>
        <a:lstStyle/>
        <a:p>
          <a:pPr>
            <a:lnSpc>
              <a:spcPct val="100000"/>
            </a:lnSpc>
            <a:defRPr cap="all"/>
          </a:pPr>
          <a:r>
            <a:rPr lang="en-US" dirty="0"/>
            <a:t>Are more crimes committed on the weekends?</a:t>
          </a:r>
        </a:p>
      </dgm:t>
    </dgm:pt>
    <dgm:pt modelId="{06D87011-BC8F-4891-9F84-5A91609F20EE}" type="parTrans" cxnId="{993765BE-7744-4272-A4FF-AD4B0FD8359F}">
      <dgm:prSet/>
      <dgm:spPr/>
      <dgm:t>
        <a:bodyPr/>
        <a:lstStyle/>
        <a:p>
          <a:endParaRPr lang="en-US"/>
        </a:p>
      </dgm:t>
    </dgm:pt>
    <dgm:pt modelId="{C2D4F253-9F78-4424-875A-2861AE611D4D}" type="sibTrans" cxnId="{993765BE-7744-4272-A4FF-AD4B0FD8359F}">
      <dgm:prSet/>
      <dgm:spPr/>
      <dgm:t>
        <a:bodyPr/>
        <a:lstStyle/>
        <a:p>
          <a:endParaRPr lang="en-US"/>
        </a:p>
      </dgm:t>
    </dgm:pt>
    <dgm:pt modelId="{1EC060CA-916A-48D9-A74F-6E8CC8621645}">
      <dgm:prSet/>
      <dgm:spPr/>
      <dgm:t>
        <a:bodyPr/>
        <a:lstStyle/>
        <a:p>
          <a:pPr>
            <a:lnSpc>
              <a:spcPct val="100000"/>
            </a:lnSpc>
            <a:defRPr cap="all"/>
          </a:pPr>
          <a:r>
            <a:rPr lang="en-US"/>
            <a:t>Does the Lunar Phase correlate to crimes?</a:t>
          </a:r>
        </a:p>
      </dgm:t>
    </dgm:pt>
    <dgm:pt modelId="{C3DE7D0A-C73D-4439-AD41-CB06DC362E5D}" type="parTrans" cxnId="{D41029EC-E30B-421D-B986-F711ACA396E7}">
      <dgm:prSet/>
      <dgm:spPr/>
      <dgm:t>
        <a:bodyPr/>
        <a:lstStyle/>
        <a:p>
          <a:endParaRPr lang="en-US"/>
        </a:p>
      </dgm:t>
    </dgm:pt>
    <dgm:pt modelId="{C1A22AB3-7CBB-40D6-8BC9-2B8D388DAC2F}" type="sibTrans" cxnId="{D41029EC-E30B-421D-B986-F711ACA396E7}">
      <dgm:prSet/>
      <dgm:spPr/>
      <dgm:t>
        <a:bodyPr/>
        <a:lstStyle/>
        <a:p>
          <a:endParaRPr lang="en-US"/>
        </a:p>
      </dgm:t>
    </dgm:pt>
    <dgm:pt modelId="{35C01652-80DC-45C5-8622-8817CE7C2BC4}">
      <dgm:prSet/>
      <dgm:spPr/>
      <dgm:t>
        <a:bodyPr/>
        <a:lstStyle/>
        <a:p>
          <a:pPr>
            <a:lnSpc>
              <a:spcPct val="100000"/>
            </a:lnSpc>
            <a:defRPr cap="all"/>
          </a:pPr>
          <a:r>
            <a:rPr lang="en-US" dirty="0"/>
            <a:t>Are different types of crimes more prevalent during specific times of the year?</a:t>
          </a:r>
        </a:p>
      </dgm:t>
    </dgm:pt>
    <dgm:pt modelId="{43AAE918-6560-4EBC-8964-37266DA34DD5}" type="parTrans" cxnId="{D46453A7-B321-4949-84D4-060C5571828D}">
      <dgm:prSet/>
      <dgm:spPr/>
      <dgm:t>
        <a:bodyPr/>
        <a:lstStyle/>
        <a:p>
          <a:endParaRPr lang="en-US"/>
        </a:p>
      </dgm:t>
    </dgm:pt>
    <dgm:pt modelId="{13009816-0D99-434A-AE23-79097DDC9E4F}" type="sibTrans" cxnId="{D46453A7-B321-4949-84D4-060C5571828D}">
      <dgm:prSet/>
      <dgm:spPr/>
      <dgm:t>
        <a:bodyPr/>
        <a:lstStyle/>
        <a:p>
          <a:endParaRPr lang="en-US"/>
        </a:p>
      </dgm:t>
    </dgm:pt>
    <dgm:pt modelId="{9AAC3054-2C70-4BB4-B8FC-0857A1A6E98C}" type="pres">
      <dgm:prSet presAssocID="{240C2005-4624-4549-9192-BB106C3AA223}" presName="root" presStyleCnt="0">
        <dgm:presLayoutVars>
          <dgm:dir/>
          <dgm:resizeHandles val="exact"/>
        </dgm:presLayoutVars>
      </dgm:prSet>
      <dgm:spPr/>
    </dgm:pt>
    <dgm:pt modelId="{912FC0D2-A2ED-491C-9C73-C3C962BE88D1}" type="pres">
      <dgm:prSet presAssocID="{A84FCD58-9641-444D-AC6D-DC158E9EBE67}" presName="compNode" presStyleCnt="0"/>
      <dgm:spPr/>
    </dgm:pt>
    <dgm:pt modelId="{C2FA1DFF-CD22-44C2-9802-C798DB005092}" type="pres">
      <dgm:prSet presAssocID="{A84FCD58-9641-444D-AC6D-DC158E9EBE67}" presName="iconBgRect" presStyleLbl="trAlignAcc1" presStyleIdx="0" presStyleCnt="4"/>
      <dgm:spPr>
        <a:solidFill>
          <a:schemeClr val="lt1">
            <a:alpha val="0"/>
            <a:hueOff val="0"/>
            <a:satOff val="0"/>
            <a:lumOff val="0"/>
            <a:alphaOff val="0"/>
          </a:schemeClr>
        </a:solidFill>
        <a:ln w="50800" cap="flat" cmpd="sng" algn="ctr">
          <a:solidFill>
            <a:schemeClr val="accent3">
              <a:hueOff val="0"/>
              <a:satOff val="0"/>
              <a:lumOff val="0"/>
              <a:alphaOff val="0"/>
            </a:schemeClr>
          </a:solidFill>
          <a:prstDash val="solid"/>
          <a:miter lim="800000"/>
        </a:ln>
        <a:effectLst/>
      </dgm:spPr>
    </dgm:pt>
    <dgm:pt modelId="{1C0E581E-3557-44D9-8DFC-B6807206D6BC}" type="pres">
      <dgm:prSet presAssocID="{A84FCD58-9641-444D-AC6D-DC158E9EBE6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Thermometer"/>
        </a:ext>
      </dgm:extLst>
    </dgm:pt>
    <dgm:pt modelId="{64447C74-3102-432F-A9AF-2C10420A4020}" type="pres">
      <dgm:prSet presAssocID="{A84FCD58-9641-444D-AC6D-DC158E9EBE67}" presName="spaceRect" presStyleCnt="0"/>
      <dgm:spPr/>
    </dgm:pt>
    <dgm:pt modelId="{7EF293AD-D53F-4788-9A1D-7B5CE5B9520C}" type="pres">
      <dgm:prSet presAssocID="{A84FCD58-9641-444D-AC6D-DC158E9EBE67}" presName="textRect" presStyleLbl="revTx" presStyleIdx="0" presStyleCnt="4">
        <dgm:presLayoutVars>
          <dgm:chMax val="1"/>
          <dgm:chPref val="1"/>
        </dgm:presLayoutVars>
      </dgm:prSet>
      <dgm:spPr/>
    </dgm:pt>
    <dgm:pt modelId="{61742D55-A37B-494C-B44F-04229FEE395A}" type="pres">
      <dgm:prSet presAssocID="{5BED7149-04A6-40BA-8DD3-E5271E6C80FF}" presName="sibTrans" presStyleCnt="0"/>
      <dgm:spPr/>
    </dgm:pt>
    <dgm:pt modelId="{DF9E7066-A929-4E3C-9C04-F23F0DEFA776}" type="pres">
      <dgm:prSet presAssocID="{94F97543-1C6D-4D8D-AC6A-B78D4868C826}" presName="compNode" presStyleCnt="0"/>
      <dgm:spPr/>
    </dgm:pt>
    <dgm:pt modelId="{775DE7B4-D2A4-488F-8FC4-9FCD41539C6F}" type="pres">
      <dgm:prSet presAssocID="{94F97543-1C6D-4D8D-AC6A-B78D4868C826}" presName="iconBgRect" presStyleLbl="trAlignAcc1" presStyleIdx="1" presStyleCnt="4"/>
      <dgm:spPr>
        <a:solidFill>
          <a:schemeClr val="lt1">
            <a:alpha val="0"/>
            <a:hueOff val="0"/>
            <a:satOff val="0"/>
            <a:lumOff val="0"/>
            <a:alphaOff val="0"/>
          </a:schemeClr>
        </a:solidFill>
        <a:ln w="50800" cap="flat" cmpd="sng" algn="ctr">
          <a:solidFill>
            <a:schemeClr val="accent3">
              <a:hueOff val="0"/>
              <a:satOff val="0"/>
              <a:lumOff val="0"/>
              <a:alphaOff val="0"/>
            </a:schemeClr>
          </a:solidFill>
          <a:prstDash val="solid"/>
          <a:miter lim="800000"/>
        </a:ln>
        <a:effectLst/>
      </dgm:spPr>
    </dgm:pt>
    <dgm:pt modelId="{73E61719-A4DF-4503-A6F9-225A4F14C624}" type="pres">
      <dgm:prSet presAssocID="{94F97543-1C6D-4D8D-AC6A-B78D4868C826}" presName="iconRect" presStyleLbl="node1" presStyleIdx="1" presStyleCnt="4"/>
      <dgm:spPr>
        <a:ln>
          <a:noFill/>
        </a:ln>
      </dgm:spPr>
      <dgm:extLst/>
    </dgm:pt>
    <dgm:pt modelId="{04B7370A-4754-4542-925B-855A8B8D27D6}" type="pres">
      <dgm:prSet presAssocID="{94F97543-1C6D-4D8D-AC6A-B78D4868C826}" presName="spaceRect" presStyleCnt="0"/>
      <dgm:spPr/>
    </dgm:pt>
    <dgm:pt modelId="{51257C42-EA6F-401E-A04D-6D5FC7B39178}" type="pres">
      <dgm:prSet presAssocID="{94F97543-1C6D-4D8D-AC6A-B78D4868C826}" presName="textRect" presStyleLbl="revTx" presStyleIdx="1" presStyleCnt="4">
        <dgm:presLayoutVars>
          <dgm:chMax val="1"/>
          <dgm:chPref val="1"/>
        </dgm:presLayoutVars>
      </dgm:prSet>
      <dgm:spPr/>
    </dgm:pt>
    <dgm:pt modelId="{723C0237-EF0D-436F-BF35-403EB50B9BB1}" type="pres">
      <dgm:prSet presAssocID="{C2D4F253-9F78-4424-875A-2861AE611D4D}" presName="sibTrans" presStyleCnt="0"/>
      <dgm:spPr/>
    </dgm:pt>
    <dgm:pt modelId="{122C7A1E-D68B-41C5-AFD6-B79501C0A2E7}" type="pres">
      <dgm:prSet presAssocID="{1EC060CA-916A-48D9-A74F-6E8CC8621645}" presName="compNode" presStyleCnt="0"/>
      <dgm:spPr/>
    </dgm:pt>
    <dgm:pt modelId="{0B937F8B-9C8B-4898-B922-DB111D63A339}" type="pres">
      <dgm:prSet presAssocID="{1EC060CA-916A-48D9-A74F-6E8CC8621645}" presName="iconBgRect" presStyleLbl="trAlignAcc1" presStyleIdx="2" presStyleCnt="4"/>
      <dgm:spPr>
        <a:solidFill>
          <a:schemeClr val="lt1">
            <a:alpha val="0"/>
            <a:hueOff val="0"/>
            <a:satOff val="0"/>
            <a:lumOff val="0"/>
            <a:alphaOff val="0"/>
          </a:schemeClr>
        </a:solidFill>
        <a:ln w="50800" cap="flat" cmpd="sng" algn="ctr">
          <a:solidFill>
            <a:schemeClr val="accent3">
              <a:hueOff val="0"/>
              <a:satOff val="0"/>
              <a:lumOff val="0"/>
              <a:alphaOff val="0"/>
            </a:schemeClr>
          </a:solidFill>
          <a:prstDash val="solid"/>
          <a:miter lim="800000"/>
        </a:ln>
        <a:effectLst/>
      </dgm:spPr>
    </dgm:pt>
    <dgm:pt modelId="{3FD8CD99-A353-4B83-929C-0C64D3558082}" type="pres">
      <dgm:prSet presAssocID="{1EC060CA-916A-48D9-A74F-6E8CC8621645}" presName="iconRect" presStyleLbl="node1" presStyleIdx="2"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Moon"/>
        </a:ext>
      </dgm:extLst>
    </dgm:pt>
    <dgm:pt modelId="{DC5F9904-F964-4548-AA5A-67C2186119DC}" type="pres">
      <dgm:prSet presAssocID="{1EC060CA-916A-48D9-A74F-6E8CC8621645}" presName="spaceRect" presStyleCnt="0"/>
      <dgm:spPr/>
    </dgm:pt>
    <dgm:pt modelId="{5F9E6A43-5033-4686-81A6-273B49CE4C77}" type="pres">
      <dgm:prSet presAssocID="{1EC060CA-916A-48D9-A74F-6E8CC8621645}" presName="textRect" presStyleLbl="revTx" presStyleIdx="2" presStyleCnt="4">
        <dgm:presLayoutVars>
          <dgm:chMax val="1"/>
          <dgm:chPref val="1"/>
        </dgm:presLayoutVars>
      </dgm:prSet>
      <dgm:spPr/>
    </dgm:pt>
    <dgm:pt modelId="{2FE30159-FEB3-4B3A-AB53-12194B69E4CB}" type="pres">
      <dgm:prSet presAssocID="{C1A22AB3-7CBB-40D6-8BC9-2B8D388DAC2F}" presName="sibTrans" presStyleCnt="0"/>
      <dgm:spPr/>
    </dgm:pt>
    <dgm:pt modelId="{5A6E2539-4DF7-4D0C-BF60-788B445D9E7B}" type="pres">
      <dgm:prSet presAssocID="{35C01652-80DC-45C5-8622-8817CE7C2BC4}" presName="compNode" presStyleCnt="0"/>
      <dgm:spPr/>
    </dgm:pt>
    <dgm:pt modelId="{5A3D4763-72BF-47B9-B6F1-EA3A8A80E1E6}" type="pres">
      <dgm:prSet presAssocID="{35C01652-80DC-45C5-8622-8817CE7C2BC4}" presName="iconBgRect" presStyleLbl="trAlignAcc1" presStyleIdx="3" presStyleCnt="4"/>
      <dgm:spPr>
        <a:solidFill>
          <a:schemeClr val="lt1">
            <a:alpha val="0"/>
            <a:hueOff val="0"/>
            <a:satOff val="0"/>
            <a:lumOff val="0"/>
            <a:alphaOff val="0"/>
          </a:schemeClr>
        </a:solidFill>
        <a:ln w="50800" cap="flat" cmpd="sng" algn="ctr">
          <a:solidFill>
            <a:schemeClr val="accent3">
              <a:hueOff val="0"/>
              <a:satOff val="0"/>
              <a:lumOff val="0"/>
              <a:alphaOff val="0"/>
            </a:schemeClr>
          </a:solidFill>
          <a:prstDash val="solid"/>
          <a:miter lim="800000"/>
        </a:ln>
        <a:effectLst/>
      </dgm:spPr>
    </dgm:pt>
    <dgm:pt modelId="{9B203EC0-805E-40E3-A8D2-8452B644FCAF}" type="pres">
      <dgm:prSet presAssocID="{35C01652-80DC-45C5-8622-8817CE7C2BC4}" presName="iconRect" presStyleLbl="node1" presStyleIdx="3"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Robber"/>
        </a:ext>
      </dgm:extLst>
    </dgm:pt>
    <dgm:pt modelId="{7BF90D30-3473-45E1-82CE-C0AB3514ECDA}" type="pres">
      <dgm:prSet presAssocID="{35C01652-80DC-45C5-8622-8817CE7C2BC4}" presName="spaceRect" presStyleCnt="0"/>
      <dgm:spPr/>
    </dgm:pt>
    <dgm:pt modelId="{E5B3663B-B020-4F1F-9480-0CF9BA069EEC}" type="pres">
      <dgm:prSet presAssocID="{35C01652-80DC-45C5-8622-8817CE7C2BC4}" presName="textRect" presStyleLbl="revTx" presStyleIdx="3" presStyleCnt="4">
        <dgm:presLayoutVars>
          <dgm:chMax val="1"/>
          <dgm:chPref val="1"/>
        </dgm:presLayoutVars>
      </dgm:prSet>
      <dgm:spPr/>
    </dgm:pt>
  </dgm:ptLst>
  <dgm:cxnLst>
    <dgm:cxn modelId="{A3888274-FFAE-4037-A6DA-66808C1C77A0}" type="presOf" srcId="{35C01652-80DC-45C5-8622-8817CE7C2BC4}" destId="{E5B3663B-B020-4F1F-9480-0CF9BA069EEC}" srcOrd="0" destOrd="0" presId="urn:microsoft.com/office/officeart/2018/5/layout/IconLeafOutlineLabelList"/>
    <dgm:cxn modelId="{337F0D7E-E1B7-4EEC-B425-D2472BA048B7}" type="presOf" srcId="{94F97543-1C6D-4D8D-AC6A-B78D4868C826}" destId="{51257C42-EA6F-401E-A04D-6D5FC7B39178}" srcOrd="0" destOrd="0" presId="urn:microsoft.com/office/officeart/2018/5/layout/IconLeafOutlineLabelList"/>
    <dgm:cxn modelId="{CEB76F7F-8734-4229-8AFB-487E102301F5}" srcId="{240C2005-4624-4549-9192-BB106C3AA223}" destId="{A84FCD58-9641-444D-AC6D-DC158E9EBE67}" srcOrd="0" destOrd="0" parTransId="{B081B710-923B-43F7-ACC8-8DF62DB216D8}" sibTransId="{5BED7149-04A6-40BA-8DD3-E5271E6C80FF}"/>
    <dgm:cxn modelId="{47193AA0-DEF8-4533-ADE9-EF6F8A871061}" type="presOf" srcId="{A84FCD58-9641-444D-AC6D-DC158E9EBE67}" destId="{7EF293AD-D53F-4788-9A1D-7B5CE5B9520C}" srcOrd="0" destOrd="0" presId="urn:microsoft.com/office/officeart/2018/5/layout/IconLeafOutlineLabelList"/>
    <dgm:cxn modelId="{D46453A7-B321-4949-84D4-060C5571828D}" srcId="{240C2005-4624-4549-9192-BB106C3AA223}" destId="{35C01652-80DC-45C5-8622-8817CE7C2BC4}" srcOrd="3" destOrd="0" parTransId="{43AAE918-6560-4EBC-8964-37266DA34DD5}" sibTransId="{13009816-0D99-434A-AE23-79097DDC9E4F}"/>
    <dgm:cxn modelId="{993765BE-7744-4272-A4FF-AD4B0FD8359F}" srcId="{240C2005-4624-4549-9192-BB106C3AA223}" destId="{94F97543-1C6D-4D8D-AC6A-B78D4868C826}" srcOrd="1" destOrd="0" parTransId="{06D87011-BC8F-4891-9F84-5A91609F20EE}" sibTransId="{C2D4F253-9F78-4424-875A-2861AE611D4D}"/>
    <dgm:cxn modelId="{DCED48C7-B7C1-4315-A2FF-CB7B526CB47C}" type="presOf" srcId="{240C2005-4624-4549-9192-BB106C3AA223}" destId="{9AAC3054-2C70-4BB4-B8FC-0857A1A6E98C}" srcOrd="0" destOrd="0" presId="urn:microsoft.com/office/officeart/2018/5/layout/IconLeafOutlineLabelList"/>
    <dgm:cxn modelId="{F58644D7-3C16-4FE3-982E-D69B612955ED}" type="presOf" srcId="{1EC060CA-916A-48D9-A74F-6E8CC8621645}" destId="{5F9E6A43-5033-4686-81A6-273B49CE4C77}" srcOrd="0" destOrd="0" presId="urn:microsoft.com/office/officeart/2018/5/layout/IconLeafOutlineLabelList"/>
    <dgm:cxn modelId="{D41029EC-E30B-421D-B986-F711ACA396E7}" srcId="{240C2005-4624-4549-9192-BB106C3AA223}" destId="{1EC060CA-916A-48D9-A74F-6E8CC8621645}" srcOrd="2" destOrd="0" parTransId="{C3DE7D0A-C73D-4439-AD41-CB06DC362E5D}" sibTransId="{C1A22AB3-7CBB-40D6-8BC9-2B8D388DAC2F}"/>
    <dgm:cxn modelId="{73BFA03A-2684-47C9-A833-50F9E5C40D23}" type="presParOf" srcId="{9AAC3054-2C70-4BB4-B8FC-0857A1A6E98C}" destId="{912FC0D2-A2ED-491C-9C73-C3C962BE88D1}" srcOrd="0" destOrd="0" presId="urn:microsoft.com/office/officeart/2018/5/layout/IconLeafOutlineLabelList"/>
    <dgm:cxn modelId="{7BA5D133-115C-48E3-9FC8-F574ED30E923}" type="presParOf" srcId="{912FC0D2-A2ED-491C-9C73-C3C962BE88D1}" destId="{C2FA1DFF-CD22-44C2-9802-C798DB005092}" srcOrd="0" destOrd="0" presId="urn:microsoft.com/office/officeart/2018/5/layout/IconLeafOutlineLabelList"/>
    <dgm:cxn modelId="{532E65DD-3A32-4E21-98D8-8C227F624489}" type="presParOf" srcId="{912FC0D2-A2ED-491C-9C73-C3C962BE88D1}" destId="{1C0E581E-3557-44D9-8DFC-B6807206D6BC}" srcOrd="1" destOrd="0" presId="urn:microsoft.com/office/officeart/2018/5/layout/IconLeafOutlineLabelList"/>
    <dgm:cxn modelId="{EE4FC07F-41E3-4AD4-9E55-6E7A47154FB2}" type="presParOf" srcId="{912FC0D2-A2ED-491C-9C73-C3C962BE88D1}" destId="{64447C74-3102-432F-A9AF-2C10420A4020}" srcOrd="2" destOrd="0" presId="urn:microsoft.com/office/officeart/2018/5/layout/IconLeafOutlineLabelList"/>
    <dgm:cxn modelId="{4FD059AA-FE53-4B58-A050-EEC4D196926D}" type="presParOf" srcId="{912FC0D2-A2ED-491C-9C73-C3C962BE88D1}" destId="{7EF293AD-D53F-4788-9A1D-7B5CE5B9520C}" srcOrd="3" destOrd="0" presId="urn:microsoft.com/office/officeart/2018/5/layout/IconLeafOutlineLabelList"/>
    <dgm:cxn modelId="{8506FEA3-F4C8-44E9-8F90-BB62494815F1}" type="presParOf" srcId="{9AAC3054-2C70-4BB4-B8FC-0857A1A6E98C}" destId="{61742D55-A37B-494C-B44F-04229FEE395A}" srcOrd="1" destOrd="0" presId="urn:microsoft.com/office/officeart/2018/5/layout/IconLeafOutlineLabelList"/>
    <dgm:cxn modelId="{344D0B19-676F-450C-8AE9-2F510B0B2C04}" type="presParOf" srcId="{9AAC3054-2C70-4BB4-B8FC-0857A1A6E98C}" destId="{DF9E7066-A929-4E3C-9C04-F23F0DEFA776}" srcOrd="2" destOrd="0" presId="urn:microsoft.com/office/officeart/2018/5/layout/IconLeafOutlineLabelList"/>
    <dgm:cxn modelId="{F37744B9-D5D0-46CF-A171-A1385CFE824F}" type="presParOf" srcId="{DF9E7066-A929-4E3C-9C04-F23F0DEFA776}" destId="{775DE7B4-D2A4-488F-8FC4-9FCD41539C6F}" srcOrd="0" destOrd="0" presId="urn:microsoft.com/office/officeart/2018/5/layout/IconLeafOutlineLabelList"/>
    <dgm:cxn modelId="{A0C12ED5-CF69-46D5-90F0-E34E9CCC6CFB}" type="presParOf" srcId="{DF9E7066-A929-4E3C-9C04-F23F0DEFA776}" destId="{73E61719-A4DF-4503-A6F9-225A4F14C624}" srcOrd="1" destOrd="0" presId="urn:microsoft.com/office/officeart/2018/5/layout/IconLeafOutlineLabelList"/>
    <dgm:cxn modelId="{A467A9C9-1F3B-4851-85F6-16DC3BC58D2A}" type="presParOf" srcId="{DF9E7066-A929-4E3C-9C04-F23F0DEFA776}" destId="{04B7370A-4754-4542-925B-855A8B8D27D6}" srcOrd="2" destOrd="0" presId="urn:microsoft.com/office/officeart/2018/5/layout/IconLeafOutlineLabelList"/>
    <dgm:cxn modelId="{FCDE6A91-CA33-43F1-BF8C-0E154B5F7593}" type="presParOf" srcId="{DF9E7066-A929-4E3C-9C04-F23F0DEFA776}" destId="{51257C42-EA6F-401E-A04D-6D5FC7B39178}" srcOrd="3" destOrd="0" presId="urn:microsoft.com/office/officeart/2018/5/layout/IconLeafOutlineLabelList"/>
    <dgm:cxn modelId="{E20B4B28-52EF-43A0-9491-74ADE02E8AB5}" type="presParOf" srcId="{9AAC3054-2C70-4BB4-B8FC-0857A1A6E98C}" destId="{723C0237-EF0D-436F-BF35-403EB50B9BB1}" srcOrd="3" destOrd="0" presId="urn:microsoft.com/office/officeart/2018/5/layout/IconLeafOutlineLabelList"/>
    <dgm:cxn modelId="{A851DE0C-1B24-45F4-B266-E2E85015AFA1}" type="presParOf" srcId="{9AAC3054-2C70-4BB4-B8FC-0857A1A6E98C}" destId="{122C7A1E-D68B-41C5-AFD6-B79501C0A2E7}" srcOrd="4" destOrd="0" presId="urn:microsoft.com/office/officeart/2018/5/layout/IconLeafOutlineLabelList"/>
    <dgm:cxn modelId="{33413D25-C12A-409B-9A8C-AEA2413F9714}" type="presParOf" srcId="{122C7A1E-D68B-41C5-AFD6-B79501C0A2E7}" destId="{0B937F8B-9C8B-4898-B922-DB111D63A339}" srcOrd="0" destOrd="0" presId="urn:microsoft.com/office/officeart/2018/5/layout/IconLeafOutlineLabelList"/>
    <dgm:cxn modelId="{A51D3610-83C2-464F-9F68-835833E16422}" type="presParOf" srcId="{122C7A1E-D68B-41C5-AFD6-B79501C0A2E7}" destId="{3FD8CD99-A353-4B83-929C-0C64D3558082}" srcOrd="1" destOrd="0" presId="urn:microsoft.com/office/officeart/2018/5/layout/IconLeafOutlineLabelList"/>
    <dgm:cxn modelId="{FBCCFDBA-D178-4599-BF14-B45F76F65A4C}" type="presParOf" srcId="{122C7A1E-D68B-41C5-AFD6-B79501C0A2E7}" destId="{DC5F9904-F964-4548-AA5A-67C2186119DC}" srcOrd="2" destOrd="0" presId="urn:microsoft.com/office/officeart/2018/5/layout/IconLeafOutlineLabelList"/>
    <dgm:cxn modelId="{31AB5535-FDE9-4B1F-BB3B-37E5DF98E9E3}" type="presParOf" srcId="{122C7A1E-D68B-41C5-AFD6-B79501C0A2E7}" destId="{5F9E6A43-5033-4686-81A6-273B49CE4C77}" srcOrd="3" destOrd="0" presId="urn:microsoft.com/office/officeart/2018/5/layout/IconLeafOutlineLabelList"/>
    <dgm:cxn modelId="{264835E4-C112-41B5-9184-9BB4F5EDD109}" type="presParOf" srcId="{9AAC3054-2C70-4BB4-B8FC-0857A1A6E98C}" destId="{2FE30159-FEB3-4B3A-AB53-12194B69E4CB}" srcOrd="5" destOrd="0" presId="urn:microsoft.com/office/officeart/2018/5/layout/IconLeafOutlineLabelList"/>
    <dgm:cxn modelId="{AFC50850-2278-4096-99C4-4AE536CB5441}" type="presParOf" srcId="{9AAC3054-2C70-4BB4-B8FC-0857A1A6E98C}" destId="{5A6E2539-4DF7-4D0C-BF60-788B445D9E7B}" srcOrd="6" destOrd="0" presId="urn:microsoft.com/office/officeart/2018/5/layout/IconLeafOutlineLabelList"/>
    <dgm:cxn modelId="{B4FF6B94-1F60-466D-B634-A68710E93437}" type="presParOf" srcId="{5A6E2539-4DF7-4D0C-BF60-788B445D9E7B}" destId="{5A3D4763-72BF-47B9-B6F1-EA3A8A80E1E6}" srcOrd="0" destOrd="0" presId="urn:microsoft.com/office/officeart/2018/5/layout/IconLeafOutlineLabelList"/>
    <dgm:cxn modelId="{E836F8CC-3F40-47FD-971F-E913567AD3C7}" type="presParOf" srcId="{5A6E2539-4DF7-4D0C-BF60-788B445D9E7B}" destId="{9B203EC0-805E-40E3-A8D2-8452B644FCAF}" srcOrd="1" destOrd="0" presId="urn:microsoft.com/office/officeart/2018/5/layout/IconLeafOutlineLabelList"/>
    <dgm:cxn modelId="{9291055E-9301-402B-8D9D-DE56BD0F61A2}" type="presParOf" srcId="{5A6E2539-4DF7-4D0C-BF60-788B445D9E7B}" destId="{7BF90D30-3473-45E1-82CE-C0AB3514ECDA}" srcOrd="2" destOrd="0" presId="urn:microsoft.com/office/officeart/2018/5/layout/IconLeafOutlineLabelList"/>
    <dgm:cxn modelId="{7FCC8C3F-07AD-4DF0-9FA4-61C5E8C3F8EE}" type="presParOf" srcId="{5A6E2539-4DF7-4D0C-BF60-788B445D9E7B}" destId="{E5B3663B-B020-4F1F-9480-0CF9BA069EEC}" srcOrd="3" destOrd="0" presId="urn:microsoft.com/office/officeart/2018/5/layout/IconLeafOutlin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FA1DFF-CD22-44C2-9802-C798DB005092}">
      <dsp:nvSpPr>
        <dsp:cNvPr id="0" name=""/>
        <dsp:cNvSpPr/>
      </dsp:nvSpPr>
      <dsp:spPr>
        <a:xfrm>
          <a:off x="951245" y="88908"/>
          <a:ext cx="1098000" cy="1098000"/>
        </a:xfrm>
        <a:prstGeom prst="round2DiagRect">
          <a:avLst/>
        </a:prstGeom>
        <a:solidFill>
          <a:schemeClr val="lt1">
            <a:alpha val="0"/>
            <a:hueOff val="0"/>
            <a:satOff val="0"/>
            <a:lumOff val="0"/>
            <a:alphaOff val="0"/>
          </a:schemeClr>
        </a:solidFill>
        <a:ln w="5080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1C0E581E-3557-44D9-8DFC-B6807206D6BC}">
      <dsp:nvSpPr>
        <dsp:cNvPr id="0" name=""/>
        <dsp:cNvSpPr/>
      </dsp:nvSpPr>
      <dsp:spPr>
        <a:xfrm>
          <a:off x="1185245" y="322909"/>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7EF293AD-D53F-4788-9A1D-7B5CE5B9520C}">
      <dsp:nvSpPr>
        <dsp:cNvPr id="0" name=""/>
        <dsp:cNvSpPr/>
      </dsp:nvSpPr>
      <dsp:spPr>
        <a:xfrm>
          <a:off x="600245" y="152890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What season has the highest crime rate?</a:t>
          </a:r>
        </a:p>
      </dsp:txBody>
      <dsp:txXfrm>
        <a:off x="600245" y="1528909"/>
        <a:ext cx="1800000" cy="720000"/>
      </dsp:txXfrm>
    </dsp:sp>
    <dsp:sp modelId="{775DE7B4-D2A4-488F-8FC4-9FCD41539C6F}">
      <dsp:nvSpPr>
        <dsp:cNvPr id="0" name=""/>
        <dsp:cNvSpPr/>
      </dsp:nvSpPr>
      <dsp:spPr>
        <a:xfrm>
          <a:off x="3066245" y="88908"/>
          <a:ext cx="1098000" cy="1098000"/>
        </a:xfrm>
        <a:prstGeom prst="round2DiagRect">
          <a:avLst/>
        </a:prstGeom>
        <a:solidFill>
          <a:schemeClr val="lt1">
            <a:alpha val="0"/>
            <a:hueOff val="0"/>
            <a:satOff val="0"/>
            <a:lumOff val="0"/>
            <a:alphaOff val="0"/>
          </a:schemeClr>
        </a:solidFill>
        <a:ln w="5080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73E61719-A4DF-4503-A6F9-225A4F14C624}">
      <dsp:nvSpPr>
        <dsp:cNvPr id="0" name=""/>
        <dsp:cNvSpPr/>
      </dsp:nvSpPr>
      <dsp:spPr>
        <a:xfrm>
          <a:off x="3300245" y="322909"/>
          <a:ext cx="630000" cy="630000"/>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51257C42-EA6F-401E-A04D-6D5FC7B39178}">
      <dsp:nvSpPr>
        <dsp:cNvPr id="0" name=""/>
        <dsp:cNvSpPr/>
      </dsp:nvSpPr>
      <dsp:spPr>
        <a:xfrm>
          <a:off x="2715245" y="152890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Are more crimes committed on the weekends?</a:t>
          </a:r>
        </a:p>
      </dsp:txBody>
      <dsp:txXfrm>
        <a:off x="2715245" y="1528909"/>
        <a:ext cx="1800000" cy="720000"/>
      </dsp:txXfrm>
    </dsp:sp>
    <dsp:sp modelId="{0B937F8B-9C8B-4898-B922-DB111D63A339}">
      <dsp:nvSpPr>
        <dsp:cNvPr id="0" name=""/>
        <dsp:cNvSpPr/>
      </dsp:nvSpPr>
      <dsp:spPr>
        <a:xfrm>
          <a:off x="951245" y="2698909"/>
          <a:ext cx="1098000" cy="1098000"/>
        </a:xfrm>
        <a:prstGeom prst="round2DiagRect">
          <a:avLst/>
        </a:prstGeom>
        <a:solidFill>
          <a:schemeClr val="lt1">
            <a:alpha val="0"/>
            <a:hueOff val="0"/>
            <a:satOff val="0"/>
            <a:lumOff val="0"/>
            <a:alphaOff val="0"/>
          </a:schemeClr>
        </a:solidFill>
        <a:ln w="5080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3FD8CD99-A353-4B83-929C-0C64D3558082}">
      <dsp:nvSpPr>
        <dsp:cNvPr id="0" name=""/>
        <dsp:cNvSpPr/>
      </dsp:nvSpPr>
      <dsp:spPr>
        <a:xfrm>
          <a:off x="1185245" y="2932909"/>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5F9E6A43-5033-4686-81A6-273B49CE4C77}">
      <dsp:nvSpPr>
        <dsp:cNvPr id="0" name=""/>
        <dsp:cNvSpPr/>
      </dsp:nvSpPr>
      <dsp:spPr>
        <a:xfrm>
          <a:off x="600245" y="413890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Does the Lunar Phase correlate to crimes?</a:t>
          </a:r>
        </a:p>
      </dsp:txBody>
      <dsp:txXfrm>
        <a:off x="600245" y="4138909"/>
        <a:ext cx="1800000" cy="720000"/>
      </dsp:txXfrm>
    </dsp:sp>
    <dsp:sp modelId="{5A3D4763-72BF-47B9-B6F1-EA3A8A80E1E6}">
      <dsp:nvSpPr>
        <dsp:cNvPr id="0" name=""/>
        <dsp:cNvSpPr/>
      </dsp:nvSpPr>
      <dsp:spPr>
        <a:xfrm>
          <a:off x="3066245" y="2698909"/>
          <a:ext cx="1098000" cy="1098000"/>
        </a:xfrm>
        <a:prstGeom prst="round2DiagRect">
          <a:avLst/>
        </a:prstGeom>
        <a:solidFill>
          <a:schemeClr val="lt1">
            <a:alpha val="0"/>
            <a:hueOff val="0"/>
            <a:satOff val="0"/>
            <a:lumOff val="0"/>
            <a:alphaOff val="0"/>
          </a:schemeClr>
        </a:solidFill>
        <a:ln w="5080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9B203EC0-805E-40E3-A8D2-8452B644FCAF}">
      <dsp:nvSpPr>
        <dsp:cNvPr id="0" name=""/>
        <dsp:cNvSpPr/>
      </dsp:nvSpPr>
      <dsp:spPr>
        <a:xfrm>
          <a:off x="3300245" y="2932909"/>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E5B3663B-B020-4F1F-9480-0CF9BA069EEC}">
      <dsp:nvSpPr>
        <dsp:cNvPr id="0" name=""/>
        <dsp:cNvSpPr/>
      </dsp:nvSpPr>
      <dsp:spPr>
        <a:xfrm>
          <a:off x="2715245" y="413890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Are different types of crimes more prevalent during specific times of the year?</a:t>
          </a:r>
        </a:p>
      </dsp:txBody>
      <dsp:txXfrm>
        <a:off x="2715245" y="4138909"/>
        <a:ext cx="180000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OutlineLabelList">
  <dgm:title val="Icon Leaf Outlin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trAlignAcc1">
          <dgm:alg type="sp"/>
          <dgm:choose name="Name9">
            <dgm:if name="Name10" axis="root des" ptType="all norm" func="cnt" op="lte" val="3">
              <dgm:shape xmlns:r="http://schemas.openxmlformats.org/officeDocument/2006/relationships" type="round2DiagRect" r:blip="">
                <dgm:adjLst/>
                <dgm:extLst>
                  <a:ext uri="{B698B0E9-8C71-41B9-8309-B3DCBF30829C}">
                    <dgm1612:spPr xmlns:dgm1612="http://schemas.microsoft.com/office/drawing/2016/12/diagram">
                      <a:ln w="79375"/>
                    </dgm1612:spPr>
                  </a:ext>
                </dgm:extLst>
              </dgm:shape>
            </dgm:if>
            <dgm:if name="Name11" axis="root des" ptType="all norm" func="cnt" op="lte" val="5">
              <dgm:shape xmlns:r="http://schemas.openxmlformats.org/officeDocument/2006/relationships" type="round2DiagRect" r:blip="">
                <dgm:adjLst/>
                <dgm:extLst>
                  <a:ext uri="{B698B0E9-8C71-41B9-8309-B3DCBF30829C}">
                    <dgm1612:spPr xmlns:dgm1612="http://schemas.microsoft.com/office/drawing/2016/12/diagram">
                      <a:ln w="50800"/>
                    </dgm1612:spPr>
                  </a:ext>
                </dgm:extLst>
              </dgm:shape>
            </dgm:if>
            <dgm:if name="Name12" axis="root des" ptType="all norm" func="cnt" op="lte" val="10">
              <dgm:shape xmlns:r="http://schemas.openxmlformats.org/officeDocument/2006/relationships" type="round2DiagRect" r:blip="">
                <dgm:adjLst/>
                <dgm:extLst>
                  <a:ext uri="{B698B0E9-8C71-41B9-8309-B3DCBF30829C}">
                    <dgm1612:spPr xmlns:dgm1612="http://schemas.microsoft.com/office/drawing/2016/12/diagram">
                      <a:ln w="47625"/>
                    </dgm1612:spPr>
                  </a:ext>
                </dgm:extLst>
              </dgm:shape>
            </dgm:if>
            <dgm:else name="Name13">
              <dgm:shape xmlns:r="http://schemas.openxmlformats.org/officeDocument/2006/relationships" type="round2DiagRect" r:blip="">
                <dgm:adjLst/>
                <dgm:extLst>
                  <a:ext uri="{B698B0E9-8C71-41B9-8309-B3DCBF30829C}">
                    <dgm1612:spPr xmlns:dgm1612="http://schemas.microsoft.com/office/drawing/2016/12/diagram">
                      <a:ln w="38100"/>
                    </dgm1612:spPr>
                  </a:ext>
                </dgm:extLst>
              </dgm:shape>
            </dgm:else>
          </dgm:choos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1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E072D-DC10-4A17-B5F1-0DE4FD9F072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9FF253-2BEC-4986-BEF3-6E6F85C47F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9F404B5-F611-4963-A2B0-6F98BB5E511C}"/>
              </a:ext>
            </a:extLst>
          </p:cNvPr>
          <p:cNvSpPr>
            <a:spLocks noGrp="1"/>
          </p:cNvSpPr>
          <p:nvPr>
            <p:ph type="dt" sz="half" idx="10"/>
          </p:nvPr>
        </p:nvSpPr>
        <p:spPr/>
        <p:txBody>
          <a:bodyPr/>
          <a:lstStyle/>
          <a:p>
            <a:fld id="{6927F936-5CE2-4828-9D7E-45400CE291FA}" type="datetimeFigureOut">
              <a:rPr lang="en-US" smtClean="0"/>
              <a:t>8/17/2018</a:t>
            </a:fld>
            <a:endParaRPr lang="en-US"/>
          </a:p>
        </p:txBody>
      </p:sp>
      <p:sp>
        <p:nvSpPr>
          <p:cNvPr id="5" name="Footer Placeholder 4">
            <a:extLst>
              <a:ext uri="{FF2B5EF4-FFF2-40B4-BE49-F238E27FC236}">
                <a16:creationId xmlns:a16="http://schemas.microsoft.com/office/drawing/2014/main" id="{4EE104FD-DDE1-4AD6-A561-A1352B029D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58D0AC-0F00-4DEA-84C1-88F805896327}"/>
              </a:ext>
            </a:extLst>
          </p:cNvPr>
          <p:cNvSpPr>
            <a:spLocks noGrp="1"/>
          </p:cNvSpPr>
          <p:nvPr>
            <p:ph type="sldNum" sz="quarter" idx="12"/>
          </p:nvPr>
        </p:nvSpPr>
        <p:spPr/>
        <p:txBody>
          <a:bodyPr/>
          <a:lstStyle/>
          <a:p>
            <a:fld id="{CAEE396C-822D-437D-88B6-49FAF51E2492}" type="slidenum">
              <a:rPr lang="en-US" smtClean="0"/>
              <a:t>‹#›</a:t>
            </a:fld>
            <a:endParaRPr lang="en-US"/>
          </a:p>
        </p:txBody>
      </p:sp>
    </p:spTree>
    <p:extLst>
      <p:ext uri="{BB962C8B-B14F-4D97-AF65-F5344CB8AC3E}">
        <p14:creationId xmlns:p14="http://schemas.microsoft.com/office/powerpoint/2010/main" val="2146910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236D2-6E7A-4A6D-9042-AAFCEFFD85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C19D128-E16D-44A3-B3E7-3FEF80878EF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EE60C6-09A1-473E-84EE-C69C38A9D365}"/>
              </a:ext>
            </a:extLst>
          </p:cNvPr>
          <p:cNvSpPr>
            <a:spLocks noGrp="1"/>
          </p:cNvSpPr>
          <p:nvPr>
            <p:ph type="dt" sz="half" idx="10"/>
          </p:nvPr>
        </p:nvSpPr>
        <p:spPr/>
        <p:txBody>
          <a:bodyPr/>
          <a:lstStyle/>
          <a:p>
            <a:fld id="{6927F936-5CE2-4828-9D7E-45400CE291FA}" type="datetimeFigureOut">
              <a:rPr lang="en-US" smtClean="0"/>
              <a:t>8/17/2018</a:t>
            </a:fld>
            <a:endParaRPr lang="en-US"/>
          </a:p>
        </p:txBody>
      </p:sp>
      <p:sp>
        <p:nvSpPr>
          <p:cNvPr id="5" name="Footer Placeholder 4">
            <a:extLst>
              <a:ext uri="{FF2B5EF4-FFF2-40B4-BE49-F238E27FC236}">
                <a16:creationId xmlns:a16="http://schemas.microsoft.com/office/drawing/2014/main" id="{441AC2C1-5DCF-490E-9DEA-03028F2A34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767A7B-5B1B-4B0C-AE6C-5C68933A8CC6}"/>
              </a:ext>
            </a:extLst>
          </p:cNvPr>
          <p:cNvSpPr>
            <a:spLocks noGrp="1"/>
          </p:cNvSpPr>
          <p:nvPr>
            <p:ph type="sldNum" sz="quarter" idx="12"/>
          </p:nvPr>
        </p:nvSpPr>
        <p:spPr/>
        <p:txBody>
          <a:bodyPr/>
          <a:lstStyle/>
          <a:p>
            <a:fld id="{CAEE396C-822D-437D-88B6-49FAF51E2492}" type="slidenum">
              <a:rPr lang="en-US" smtClean="0"/>
              <a:t>‹#›</a:t>
            </a:fld>
            <a:endParaRPr lang="en-US"/>
          </a:p>
        </p:txBody>
      </p:sp>
    </p:spTree>
    <p:extLst>
      <p:ext uri="{BB962C8B-B14F-4D97-AF65-F5344CB8AC3E}">
        <p14:creationId xmlns:p14="http://schemas.microsoft.com/office/powerpoint/2010/main" val="2337519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E527FB-C1FB-42F4-891E-3F7EDA69DD2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CFA583D-3E1D-4E0B-8930-09013CC8773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F4821C-2490-4B43-B228-11C87C085F36}"/>
              </a:ext>
            </a:extLst>
          </p:cNvPr>
          <p:cNvSpPr>
            <a:spLocks noGrp="1"/>
          </p:cNvSpPr>
          <p:nvPr>
            <p:ph type="dt" sz="half" idx="10"/>
          </p:nvPr>
        </p:nvSpPr>
        <p:spPr/>
        <p:txBody>
          <a:bodyPr/>
          <a:lstStyle/>
          <a:p>
            <a:fld id="{6927F936-5CE2-4828-9D7E-45400CE291FA}" type="datetimeFigureOut">
              <a:rPr lang="en-US" smtClean="0"/>
              <a:t>8/17/2018</a:t>
            </a:fld>
            <a:endParaRPr lang="en-US"/>
          </a:p>
        </p:txBody>
      </p:sp>
      <p:sp>
        <p:nvSpPr>
          <p:cNvPr id="5" name="Footer Placeholder 4">
            <a:extLst>
              <a:ext uri="{FF2B5EF4-FFF2-40B4-BE49-F238E27FC236}">
                <a16:creationId xmlns:a16="http://schemas.microsoft.com/office/drawing/2014/main" id="{EDE8568A-3C80-46D2-84A4-2E072505BC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859A2E-6932-468C-8145-631F37138B7E}"/>
              </a:ext>
            </a:extLst>
          </p:cNvPr>
          <p:cNvSpPr>
            <a:spLocks noGrp="1"/>
          </p:cNvSpPr>
          <p:nvPr>
            <p:ph type="sldNum" sz="quarter" idx="12"/>
          </p:nvPr>
        </p:nvSpPr>
        <p:spPr/>
        <p:txBody>
          <a:bodyPr/>
          <a:lstStyle/>
          <a:p>
            <a:fld id="{CAEE396C-822D-437D-88B6-49FAF51E2492}" type="slidenum">
              <a:rPr lang="en-US" smtClean="0"/>
              <a:t>‹#›</a:t>
            </a:fld>
            <a:endParaRPr lang="en-US"/>
          </a:p>
        </p:txBody>
      </p:sp>
    </p:spTree>
    <p:extLst>
      <p:ext uri="{BB962C8B-B14F-4D97-AF65-F5344CB8AC3E}">
        <p14:creationId xmlns:p14="http://schemas.microsoft.com/office/powerpoint/2010/main" val="518007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4995A-7F90-4ADA-8704-08D7DF3CA3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09C26C-D200-4586-A47D-A874545A3BE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98DF5D-6B18-4909-9AF1-4DE892543EB1}"/>
              </a:ext>
            </a:extLst>
          </p:cNvPr>
          <p:cNvSpPr>
            <a:spLocks noGrp="1"/>
          </p:cNvSpPr>
          <p:nvPr>
            <p:ph type="dt" sz="half" idx="10"/>
          </p:nvPr>
        </p:nvSpPr>
        <p:spPr/>
        <p:txBody>
          <a:bodyPr/>
          <a:lstStyle/>
          <a:p>
            <a:fld id="{6927F936-5CE2-4828-9D7E-45400CE291FA}" type="datetimeFigureOut">
              <a:rPr lang="en-US" smtClean="0"/>
              <a:t>8/17/2018</a:t>
            </a:fld>
            <a:endParaRPr lang="en-US"/>
          </a:p>
        </p:txBody>
      </p:sp>
      <p:sp>
        <p:nvSpPr>
          <p:cNvPr id="5" name="Footer Placeholder 4">
            <a:extLst>
              <a:ext uri="{FF2B5EF4-FFF2-40B4-BE49-F238E27FC236}">
                <a16:creationId xmlns:a16="http://schemas.microsoft.com/office/drawing/2014/main" id="{1FED57D0-5906-4521-831B-BFE6AA4E5A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AADD6A-82EF-4944-A940-5D5F4A370B7C}"/>
              </a:ext>
            </a:extLst>
          </p:cNvPr>
          <p:cNvSpPr>
            <a:spLocks noGrp="1"/>
          </p:cNvSpPr>
          <p:nvPr>
            <p:ph type="sldNum" sz="quarter" idx="12"/>
          </p:nvPr>
        </p:nvSpPr>
        <p:spPr/>
        <p:txBody>
          <a:bodyPr/>
          <a:lstStyle/>
          <a:p>
            <a:fld id="{CAEE396C-822D-437D-88B6-49FAF51E2492}" type="slidenum">
              <a:rPr lang="en-US" smtClean="0"/>
              <a:t>‹#›</a:t>
            </a:fld>
            <a:endParaRPr lang="en-US"/>
          </a:p>
        </p:txBody>
      </p:sp>
    </p:spTree>
    <p:extLst>
      <p:ext uri="{BB962C8B-B14F-4D97-AF65-F5344CB8AC3E}">
        <p14:creationId xmlns:p14="http://schemas.microsoft.com/office/powerpoint/2010/main" val="2468127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7A88E-7A31-4E8B-8B84-5501D56316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02E9630-FC2B-49C5-A49B-9ECBE2F9ED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8557838-CC81-4C6B-BEFF-4A60030526F2}"/>
              </a:ext>
            </a:extLst>
          </p:cNvPr>
          <p:cNvSpPr>
            <a:spLocks noGrp="1"/>
          </p:cNvSpPr>
          <p:nvPr>
            <p:ph type="dt" sz="half" idx="10"/>
          </p:nvPr>
        </p:nvSpPr>
        <p:spPr/>
        <p:txBody>
          <a:bodyPr/>
          <a:lstStyle/>
          <a:p>
            <a:fld id="{6927F936-5CE2-4828-9D7E-45400CE291FA}" type="datetimeFigureOut">
              <a:rPr lang="en-US" smtClean="0"/>
              <a:t>8/17/2018</a:t>
            </a:fld>
            <a:endParaRPr lang="en-US"/>
          </a:p>
        </p:txBody>
      </p:sp>
      <p:sp>
        <p:nvSpPr>
          <p:cNvPr id="5" name="Footer Placeholder 4">
            <a:extLst>
              <a:ext uri="{FF2B5EF4-FFF2-40B4-BE49-F238E27FC236}">
                <a16:creationId xmlns:a16="http://schemas.microsoft.com/office/drawing/2014/main" id="{92447749-122B-4BA3-AA71-1D423C830A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30D0ED-81FC-48F4-B190-B2B3A34FE827}"/>
              </a:ext>
            </a:extLst>
          </p:cNvPr>
          <p:cNvSpPr>
            <a:spLocks noGrp="1"/>
          </p:cNvSpPr>
          <p:nvPr>
            <p:ph type="sldNum" sz="quarter" idx="12"/>
          </p:nvPr>
        </p:nvSpPr>
        <p:spPr/>
        <p:txBody>
          <a:bodyPr/>
          <a:lstStyle/>
          <a:p>
            <a:fld id="{CAEE396C-822D-437D-88B6-49FAF51E2492}" type="slidenum">
              <a:rPr lang="en-US" smtClean="0"/>
              <a:t>‹#›</a:t>
            </a:fld>
            <a:endParaRPr lang="en-US"/>
          </a:p>
        </p:txBody>
      </p:sp>
    </p:spTree>
    <p:extLst>
      <p:ext uri="{BB962C8B-B14F-4D97-AF65-F5344CB8AC3E}">
        <p14:creationId xmlns:p14="http://schemas.microsoft.com/office/powerpoint/2010/main" val="3639651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228F9-FCCD-4280-A6DA-28F78E8E3B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839D96-7ED3-410D-98BB-B21D51D2F62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CEDABC1-B7EE-48EC-8C8A-966209A9D46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9B8C92C-FF2A-49B4-B51D-A0817A437B8D}"/>
              </a:ext>
            </a:extLst>
          </p:cNvPr>
          <p:cNvSpPr>
            <a:spLocks noGrp="1"/>
          </p:cNvSpPr>
          <p:nvPr>
            <p:ph type="dt" sz="half" idx="10"/>
          </p:nvPr>
        </p:nvSpPr>
        <p:spPr/>
        <p:txBody>
          <a:bodyPr/>
          <a:lstStyle/>
          <a:p>
            <a:fld id="{6927F936-5CE2-4828-9D7E-45400CE291FA}" type="datetimeFigureOut">
              <a:rPr lang="en-US" smtClean="0"/>
              <a:t>8/17/2018</a:t>
            </a:fld>
            <a:endParaRPr lang="en-US"/>
          </a:p>
        </p:txBody>
      </p:sp>
      <p:sp>
        <p:nvSpPr>
          <p:cNvPr id="6" name="Footer Placeholder 5">
            <a:extLst>
              <a:ext uri="{FF2B5EF4-FFF2-40B4-BE49-F238E27FC236}">
                <a16:creationId xmlns:a16="http://schemas.microsoft.com/office/drawing/2014/main" id="{E66D3C97-94A9-49EF-B482-D941C06A25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307EEE-31D7-4CAE-A378-1031F081ADBE}"/>
              </a:ext>
            </a:extLst>
          </p:cNvPr>
          <p:cNvSpPr>
            <a:spLocks noGrp="1"/>
          </p:cNvSpPr>
          <p:nvPr>
            <p:ph type="sldNum" sz="quarter" idx="12"/>
          </p:nvPr>
        </p:nvSpPr>
        <p:spPr/>
        <p:txBody>
          <a:bodyPr/>
          <a:lstStyle/>
          <a:p>
            <a:fld id="{CAEE396C-822D-437D-88B6-49FAF51E2492}" type="slidenum">
              <a:rPr lang="en-US" smtClean="0"/>
              <a:t>‹#›</a:t>
            </a:fld>
            <a:endParaRPr lang="en-US"/>
          </a:p>
        </p:txBody>
      </p:sp>
    </p:spTree>
    <p:extLst>
      <p:ext uri="{BB962C8B-B14F-4D97-AF65-F5344CB8AC3E}">
        <p14:creationId xmlns:p14="http://schemas.microsoft.com/office/powerpoint/2010/main" val="2133616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CACD3-8FAC-4A35-8DAD-DF5EF4AD08E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DCBC5FF-FC65-4F27-AE66-16E90CB63A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742952B-C31A-4317-9C85-D6888A3313E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4FBB52-3E3A-4966-9C33-54A44DB0AA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329170B-8DE3-49E5-9C42-5BF46357AF1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BECA4A2-5E01-4B0A-8AE8-A8321ADFE8B4}"/>
              </a:ext>
            </a:extLst>
          </p:cNvPr>
          <p:cNvSpPr>
            <a:spLocks noGrp="1"/>
          </p:cNvSpPr>
          <p:nvPr>
            <p:ph type="dt" sz="half" idx="10"/>
          </p:nvPr>
        </p:nvSpPr>
        <p:spPr/>
        <p:txBody>
          <a:bodyPr/>
          <a:lstStyle/>
          <a:p>
            <a:fld id="{6927F936-5CE2-4828-9D7E-45400CE291FA}" type="datetimeFigureOut">
              <a:rPr lang="en-US" smtClean="0"/>
              <a:t>8/17/2018</a:t>
            </a:fld>
            <a:endParaRPr lang="en-US"/>
          </a:p>
        </p:txBody>
      </p:sp>
      <p:sp>
        <p:nvSpPr>
          <p:cNvPr id="8" name="Footer Placeholder 7">
            <a:extLst>
              <a:ext uri="{FF2B5EF4-FFF2-40B4-BE49-F238E27FC236}">
                <a16:creationId xmlns:a16="http://schemas.microsoft.com/office/drawing/2014/main" id="{59CC0DA9-778D-43C8-81AB-7AACFB85536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671E0F8-7483-4544-8E95-B69A2C00E41C}"/>
              </a:ext>
            </a:extLst>
          </p:cNvPr>
          <p:cNvSpPr>
            <a:spLocks noGrp="1"/>
          </p:cNvSpPr>
          <p:nvPr>
            <p:ph type="sldNum" sz="quarter" idx="12"/>
          </p:nvPr>
        </p:nvSpPr>
        <p:spPr/>
        <p:txBody>
          <a:bodyPr/>
          <a:lstStyle/>
          <a:p>
            <a:fld id="{CAEE396C-822D-437D-88B6-49FAF51E2492}" type="slidenum">
              <a:rPr lang="en-US" smtClean="0"/>
              <a:t>‹#›</a:t>
            </a:fld>
            <a:endParaRPr lang="en-US"/>
          </a:p>
        </p:txBody>
      </p:sp>
    </p:spTree>
    <p:extLst>
      <p:ext uri="{BB962C8B-B14F-4D97-AF65-F5344CB8AC3E}">
        <p14:creationId xmlns:p14="http://schemas.microsoft.com/office/powerpoint/2010/main" val="1283270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12230-1A1D-4F41-91D2-6E017EC9512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7AD9C32-05E8-4A94-86D3-34EA072846E5}"/>
              </a:ext>
            </a:extLst>
          </p:cNvPr>
          <p:cNvSpPr>
            <a:spLocks noGrp="1"/>
          </p:cNvSpPr>
          <p:nvPr>
            <p:ph type="dt" sz="half" idx="10"/>
          </p:nvPr>
        </p:nvSpPr>
        <p:spPr/>
        <p:txBody>
          <a:bodyPr/>
          <a:lstStyle/>
          <a:p>
            <a:fld id="{6927F936-5CE2-4828-9D7E-45400CE291FA}" type="datetimeFigureOut">
              <a:rPr lang="en-US" smtClean="0"/>
              <a:t>8/17/2018</a:t>
            </a:fld>
            <a:endParaRPr lang="en-US"/>
          </a:p>
        </p:txBody>
      </p:sp>
      <p:sp>
        <p:nvSpPr>
          <p:cNvPr id="4" name="Footer Placeholder 3">
            <a:extLst>
              <a:ext uri="{FF2B5EF4-FFF2-40B4-BE49-F238E27FC236}">
                <a16:creationId xmlns:a16="http://schemas.microsoft.com/office/drawing/2014/main" id="{D2FEF42E-58C2-4E3A-9AD6-0ABE40070C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12B8E75-B93B-4680-B042-B89FDB8A4E72}"/>
              </a:ext>
            </a:extLst>
          </p:cNvPr>
          <p:cNvSpPr>
            <a:spLocks noGrp="1"/>
          </p:cNvSpPr>
          <p:nvPr>
            <p:ph type="sldNum" sz="quarter" idx="12"/>
          </p:nvPr>
        </p:nvSpPr>
        <p:spPr/>
        <p:txBody>
          <a:bodyPr/>
          <a:lstStyle/>
          <a:p>
            <a:fld id="{CAEE396C-822D-437D-88B6-49FAF51E2492}" type="slidenum">
              <a:rPr lang="en-US" smtClean="0"/>
              <a:t>‹#›</a:t>
            </a:fld>
            <a:endParaRPr lang="en-US"/>
          </a:p>
        </p:txBody>
      </p:sp>
    </p:spTree>
    <p:extLst>
      <p:ext uri="{BB962C8B-B14F-4D97-AF65-F5344CB8AC3E}">
        <p14:creationId xmlns:p14="http://schemas.microsoft.com/office/powerpoint/2010/main" val="24932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D33B5C-573B-4F49-8FD9-DD513516C26F}"/>
              </a:ext>
            </a:extLst>
          </p:cNvPr>
          <p:cNvSpPr>
            <a:spLocks noGrp="1"/>
          </p:cNvSpPr>
          <p:nvPr>
            <p:ph type="dt" sz="half" idx="10"/>
          </p:nvPr>
        </p:nvSpPr>
        <p:spPr/>
        <p:txBody>
          <a:bodyPr/>
          <a:lstStyle/>
          <a:p>
            <a:fld id="{6927F936-5CE2-4828-9D7E-45400CE291FA}" type="datetimeFigureOut">
              <a:rPr lang="en-US" smtClean="0"/>
              <a:t>8/17/2018</a:t>
            </a:fld>
            <a:endParaRPr lang="en-US"/>
          </a:p>
        </p:txBody>
      </p:sp>
      <p:sp>
        <p:nvSpPr>
          <p:cNvPr id="3" name="Footer Placeholder 2">
            <a:extLst>
              <a:ext uri="{FF2B5EF4-FFF2-40B4-BE49-F238E27FC236}">
                <a16:creationId xmlns:a16="http://schemas.microsoft.com/office/drawing/2014/main" id="{3244603D-477D-4149-A7D8-A3EBCE2D85B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9483285-B590-4263-984B-5BCB4B3B025B}"/>
              </a:ext>
            </a:extLst>
          </p:cNvPr>
          <p:cNvSpPr>
            <a:spLocks noGrp="1"/>
          </p:cNvSpPr>
          <p:nvPr>
            <p:ph type="sldNum" sz="quarter" idx="12"/>
          </p:nvPr>
        </p:nvSpPr>
        <p:spPr/>
        <p:txBody>
          <a:bodyPr/>
          <a:lstStyle/>
          <a:p>
            <a:fld id="{CAEE396C-822D-437D-88B6-49FAF51E2492}" type="slidenum">
              <a:rPr lang="en-US" smtClean="0"/>
              <a:t>‹#›</a:t>
            </a:fld>
            <a:endParaRPr lang="en-US"/>
          </a:p>
        </p:txBody>
      </p:sp>
    </p:spTree>
    <p:extLst>
      <p:ext uri="{BB962C8B-B14F-4D97-AF65-F5344CB8AC3E}">
        <p14:creationId xmlns:p14="http://schemas.microsoft.com/office/powerpoint/2010/main" val="115285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EAE84-2A96-4B09-91BA-D9848C46E1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6989BA-B15B-40CB-AB85-E5E74F4CC2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741D599-36DB-4DA6-9E5D-BC3CFB56EA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50C91EA-9778-4B8E-9BF4-E53C60FD59D5}"/>
              </a:ext>
            </a:extLst>
          </p:cNvPr>
          <p:cNvSpPr>
            <a:spLocks noGrp="1"/>
          </p:cNvSpPr>
          <p:nvPr>
            <p:ph type="dt" sz="half" idx="10"/>
          </p:nvPr>
        </p:nvSpPr>
        <p:spPr/>
        <p:txBody>
          <a:bodyPr/>
          <a:lstStyle/>
          <a:p>
            <a:fld id="{6927F936-5CE2-4828-9D7E-45400CE291FA}" type="datetimeFigureOut">
              <a:rPr lang="en-US" smtClean="0"/>
              <a:t>8/17/2018</a:t>
            </a:fld>
            <a:endParaRPr lang="en-US"/>
          </a:p>
        </p:txBody>
      </p:sp>
      <p:sp>
        <p:nvSpPr>
          <p:cNvPr id="6" name="Footer Placeholder 5">
            <a:extLst>
              <a:ext uri="{FF2B5EF4-FFF2-40B4-BE49-F238E27FC236}">
                <a16:creationId xmlns:a16="http://schemas.microsoft.com/office/drawing/2014/main" id="{7888D635-DFF1-4F1D-98A9-956A70DD5E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B0DC1E-D0DF-48C5-ABDC-359A4A038E44}"/>
              </a:ext>
            </a:extLst>
          </p:cNvPr>
          <p:cNvSpPr>
            <a:spLocks noGrp="1"/>
          </p:cNvSpPr>
          <p:nvPr>
            <p:ph type="sldNum" sz="quarter" idx="12"/>
          </p:nvPr>
        </p:nvSpPr>
        <p:spPr/>
        <p:txBody>
          <a:bodyPr/>
          <a:lstStyle/>
          <a:p>
            <a:fld id="{CAEE396C-822D-437D-88B6-49FAF51E2492}" type="slidenum">
              <a:rPr lang="en-US" smtClean="0"/>
              <a:t>‹#›</a:t>
            </a:fld>
            <a:endParaRPr lang="en-US"/>
          </a:p>
        </p:txBody>
      </p:sp>
    </p:spTree>
    <p:extLst>
      <p:ext uri="{BB962C8B-B14F-4D97-AF65-F5344CB8AC3E}">
        <p14:creationId xmlns:p14="http://schemas.microsoft.com/office/powerpoint/2010/main" val="2300452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52AA8-9BD5-4185-B435-FA33396E74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9FFFBD8-64EE-4E4C-96A0-2185BE5B6B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909F624-5927-4FD3-A96E-1F7927B8F4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B4FA640-1259-47D4-BCC0-3FD10855100B}"/>
              </a:ext>
            </a:extLst>
          </p:cNvPr>
          <p:cNvSpPr>
            <a:spLocks noGrp="1"/>
          </p:cNvSpPr>
          <p:nvPr>
            <p:ph type="dt" sz="half" idx="10"/>
          </p:nvPr>
        </p:nvSpPr>
        <p:spPr/>
        <p:txBody>
          <a:bodyPr/>
          <a:lstStyle/>
          <a:p>
            <a:fld id="{6927F936-5CE2-4828-9D7E-45400CE291FA}" type="datetimeFigureOut">
              <a:rPr lang="en-US" smtClean="0"/>
              <a:t>8/17/2018</a:t>
            </a:fld>
            <a:endParaRPr lang="en-US"/>
          </a:p>
        </p:txBody>
      </p:sp>
      <p:sp>
        <p:nvSpPr>
          <p:cNvPr id="6" name="Footer Placeholder 5">
            <a:extLst>
              <a:ext uri="{FF2B5EF4-FFF2-40B4-BE49-F238E27FC236}">
                <a16:creationId xmlns:a16="http://schemas.microsoft.com/office/drawing/2014/main" id="{BE5EB933-AE12-4875-9547-9E3023886D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58F78F-BB05-4115-8EE8-5B5D41122822}"/>
              </a:ext>
            </a:extLst>
          </p:cNvPr>
          <p:cNvSpPr>
            <a:spLocks noGrp="1"/>
          </p:cNvSpPr>
          <p:nvPr>
            <p:ph type="sldNum" sz="quarter" idx="12"/>
          </p:nvPr>
        </p:nvSpPr>
        <p:spPr/>
        <p:txBody>
          <a:bodyPr/>
          <a:lstStyle/>
          <a:p>
            <a:fld id="{CAEE396C-822D-437D-88B6-49FAF51E2492}" type="slidenum">
              <a:rPr lang="en-US" smtClean="0"/>
              <a:t>‹#›</a:t>
            </a:fld>
            <a:endParaRPr lang="en-US"/>
          </a:p>
        </p:txBody>
      </p:sp>
    </p:spTree>
    <p:extLst>
      <p:ext uri="{BB962C8B-B14F-4D97-AF65-F5344CB8AC3E}">
        <p14:creationId xmlns:p14="http://schemas.microsoft.com/office/powerpoint/2010/main" val="362259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71C1C9-C76C-4649-9C32-EF7D474268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503A86D-DFC9-45DA-8993-18111CE9E6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E3C432-EC24-41CD-AA19-88AAB8C32B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27F936-5CE2-4828-9D7E-45400CE291FA}" type="datetimeFigureOut">
              <a:rPr lang="en-US" smtClean="0"/>
              <a:t>8/17/2018</a:t>
            </a:fld>
            <a:endParaRPr lang="en-US"/>
          </a:p>
        </p:txBody>
      </p:sp>
      <p:sp>
        <p:nvSpPr>
          <p:cNvPr id="5" name="Footer Placeholder 4">
            <a:extLst>
              <a:ext uri="{FF2B5EF4-FFF2-40B4-BE49-F238E27FC236}">
                <a16:creationId xmlns:a16="http://schemas.microsoft.com/office/drawing/2014/main" id="{D0E65003-60C3-47FC-973C-333E0B9DB7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AB2C26A-BA7E-4604-857A-12EEED5418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EE396C-822D-437D-88B6-49FAF51E2492}" type="slidenum">
              <a:rPr lang="en-US" smtClean="0"/>
              <a:t>‹#›</a:t>
            </a:fld>
            <a:endParaRPr lang="en-US"/>
          </a:p>
        </p:txBody>
      </p:sp>
    </p:spTree>
    <p:extLst>
      <p:ext uri="{BB962C8B-B14F-4D97-AF65-F5344CB8AC3E}">
        <p14:creationId xmlns:p14="http://schemas.microsoft.com/office/powerpoint/2010/main" val="19219671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CBEC4D0-FD31-460F-BC5D-F79847C0A7A8}"/>
              </a:ext>
            </a:extLst>
          </p:cNvPr>
          <p:cNvSpPr>
            <a:spLocks noGrp="1"/>
          </p:cNvSpPr>
          <p:nvPr>
            <p:ph type="title"/>
          </p:nvPr>
        </p:nvSpPr>
        <p:spPr>
          <a:xfrm>
            <a:off x="640079" y="2053641"/>
            <a:ext cx="3669161" cy="2760098"/>
          </a:xfrm>
        </p:spPr>
        <p:txBody>
          <a:bodyPr>
            <a:normAutofit/>
          </a:bodyPr>
          <a:lstStyle/>
          <a:p>
            <a:r>
              <a:rPr lang="en-US">
                <a:solidFill>
                  <a:srgbClr val="FFFFFF"/>
                </a:solidFill>
              </a:rPr>
              <a:t>Hypothesis </a:t>
            </a:r>
          </a:p>
        </p:txBody>
      </p:sp>
      <p:sp>
        <p:nvSpPr>
          <p:cNvPr id="3" name="Content Placeholder 2">
            <a:extLst>
              <a:ext uri="{FF2B5EF4-FFF2-40B4-BE49-F238E27FC236}">
                <a16:creationId xmlns:a16="http://schemas.microsoft.com/office/drawing/2014/main" id="{39AE9D0B-2B69-40B7-8CE4-79C915F64B8E}"/>
              </a:ext>
            </a:extLst>
          </p:cNvPr>
          <p:cNvSpPr>
            <a:spLocks noGrp="1"/>
          </p:cNvSpPr>
          <p:nvPr>
            <p:ph idx="1"/>
          </p:nvPr>
        </p:nvSpPr>
        <p:spPr>
          <a:xfrm>
            <a:off x="6090574" y="801866"/>
            <a:ext cx="5306084" cy="5230634"/>
          </a:xfrm>
        </p:spPr>
        <p:txBody>
          <a:bodyPr anchor="ctr">
            <a:normAutofit/>
          </a:bodyPr>
          <a:lstStyle/>
          <a:p>
            <a:endParaRPr lang="en-US" sz="2400">
              <a:solidFill>
                <a:srgbClr val="000000"/>
              </a:solidFill>
            </a:endParaRPr>
          </a:p>
          <a:p>
            <a:pPr marL="0" indent="0">
              <a:buNone/>
            </a:pPr>
            <a:r>
              <a:rPr lang="en-US" sz="2400">
                <a:solidFill>
                  <a:srgbClr val="000000"/>
                </a:solidFill>
              </a:rPr>
              <a:t>Our hypothesis predicts that there is a correlation between crime and time of year.  Crime rates will fluctuate between day of the week, season, and lunar cycle. </a:t>
            </a:r>
            <a:endParaRPr lang="en-US" sz="2400" dirty="0">
              <a:solidFill>
                <a:srgbClr val="000000"/>
              </a:solidFill>
            </a:endParaRPr>
          </a:p>
        </p:txBody>
      </p:sp>
    </p:spTree>
    <p:extLst>
      <p:ext uri="{BB962C8B-B14F-4D97-AF65-F5344CB8AC3E}">
        <p14:creationId xmlns:p14="http://schemas.microsoft.com/office/powerpoint/2010/main" val="13149263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20000">
              <a:schemeClr val="tx1">
                <a:alpha val="95000"/>
                <a:lumMod val="65000"/>
                <a:lumOff val="35000"/>
              </a:schemeClr>
            </a:gs>
            <a:gs pos="74000">
              <a:schemeClr val="accent1">
                <a:lumMod val="45000"/>
                <a:lumOff val="55000"/>
              </a:schemeClr>
            </a:gs>
            <a:gs pos="56000">
              <a:schemeClr val="accent1">
                <a:lumMod val="45000"/>
                <a:lumOff val="55000"/>
              </a:schemeClr>
            </a:gs>
            <a:gs pos="98000">
              <a:schemeClr val="accent1">
                <a:lumMod val="30000"/>
                <a:lumOff val="70000"/>
              </a:schemeClr>
            </a:gs>
          </a:gsLst>
          <a:lin ang="13200000" scaled="0"/>
        </a:gra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BEC4D0-FD31-460F-BC5D-F79847C0A7A8}"/>
              </a:ext>
            </a:extLst>
          </p:cNvPr>
          <p:cNvSpPr>
            <a:spLocks noGrp="1"/>
          </p:cNvSpPr>
          <p:nvPr>
            <p:ph type="title"/>
          </p:nvPr>
        </p:nvSpPr>
        <p:spPr>
          <a:xfrm>
            <a:off x="838200" y="123007"/>
            <a:ext cx="11032230" cy="1703150"/>
          </a:xfrm>
        </p:spPr>
        <p:txBody>
          <a:bodyPr>
            <a:normAutofit/>
          </a:bodyPr>
          <a:lstStyle/>
          <a:p>
            <a:r>
              <a:rPr lang="en-US" sz="2000" b="1" dirty="0">
                <a:solidFill>
                  <a:schemeClr val="bg1"/>
                </a:solidFill>
              </a:rPr>
              <a:t>Full Moon </a:t>
            </a:r>
            <a:r>
              <a:rPr lang="en-US" sz="2000" dirty="0">
                <a:solidFill>
                  <a:schemeClr val="bg1"/>
                </a:solidFill>
              </a:rPr>
              <a:t>appears in the night sky when the Sun and the Moon are aligned on opposite sides of Earth.  Full Moon is the brightest phase.</a:t>
            </a:r>
            <a:endParaRPr lang="en-US" sz="1400" dirty="0">
              <a:solidFill>
                <a:schemeClr val="bg1"/>
              </a:solidFill>
            </a:endParaRPr>
          </a:p>
        </p:txBody>
      </p:sp>
      <p:cxnSp>
        <p:nvCxnSpPr>
          <p:cNvPr id="15"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9" name="Content Placeholder 8">
            <a:extLst>
              <a:ext uri="{FF2B5EF4-FFF2-40B4-BE49-F238E27FC236}">
                <a16:creationId xmlns:a16="http://schemas.microsoft.com/office/drawing/2014/main" id="{DDA872B1-2D96-4F56-A14B-3DCC863F00B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92615" y="1595892"/>
            <a:ext cx="6886179" cy="4588827"/>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2" descr="Image result for dark side of the moon">
            <a:extLst>
              <a:ext uri="{FF2B5EF4-FFF2-40B4-BE49-F238E27FC236}">
                <a16:creationId xmlns:a16="http://schemas.microsoft.com/office/drawing/2014/main" id="{6CD22A2B-A41D-48DF-B82F-7BC24EFB394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Content Placeholder 8">
            <a:extLst>
              <a:ext uri="{FF2B5EF4-FFF2-40B4-BE49-F238E27FC236}">
                <a16:creationId xmlns:a16="http://schemas.microsoft.com/office/drawing/2014/main" id="{6DECA978-7251-46E8-9A9F-3550A58C3F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08155" y="5949019"/>
            <a:ext cx="369820" cy="554730"/>
          </a:xfrm>
          <a:prstGeom prst="rect">
            <a:avLst/>
          </a:prstGeom>
        </p:spPr>
      </p:pic>
    </p:spTree>
    <p:extLst>
      <p:ext uri="{BB962C8B-B14F-4D97-AF65-F5344CB8AC3E}">
        <p14:creationId xmlns:p14="http://schemas.microsoft.com/office/powerpoint/2010/main" val="432185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93000">
              <a:schemeClr val="tx1">
                <a:lumMod val="75000"/>
                <a:lumOff val="25000"/>
              </a:schemeClr>
            </a:gs>
            <a:gs pos="30000">
              <a:schemeClr val="accent1">
                <a:lumMod val="45000"/>
                <a:lumOff val="55000"/>
              </a:schemeClr>
            </a:gs>
            <a:gs pos="15000">
              <a:schemeClr val="accent1">
                <a:lumMod val="45000"/>
                <a:lumOff val="55000"/>
              </a:schemeClr>
            </a:gs>
            <a:gs pos="0">
              <a:schemeClr val="accent1">
                <a:lumMod val="30000"/>
                <a:lumOff val="70000"/>
              </a:schemeClr>
            </a:gs>
          </a:gsLst>
          <a:lin ang="13200000" scaled="0"/>
        </a:gra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BEC4D0-FD31-460F-BC5D-F79847C0A7A8}"/>
              </a:ext>
            </a:extLst>
          </p:cNvPr>
          <p:cNvSpPr>
            <a:spLocks noGrp="1"/>
          </p:cNvSpPr>
          <p:nvPr>
            <p:ph type="title"/>
          </p:nvPr>
        </p:nvSpPr>
        <p:spPr>
          <a:xfrm>
            <a:off x="838200" y="123007"/>
            <a:ext cx="11032230" cy="1703150"/>
          </a:xfrm>
        </p:spPr>
        <p:txBody>
          <a:bodyPr>
            <a:normAutofit/>
          </a:bodyPr>
          <a:lstStyle/>
          <a:p>
            <a:r>
              <a:rPr lang="en-US" sz="2000" b="1" dirty="0">
                <a:solidFill>
                  <a:schemeClr val="bg1"/>
                </a:solidFill>
              </a:rPr>
              <a:t>The Last Quarter </a:t>
            </a:r>
            <a:r>
              <a:rPr lang="en-US" sz="2000" dirty="0">
                <a:solidFill>
                  <a:schemeClr val="bg1"/>
                </a:solidFill>
              </a:rPr>
              <a:t>(aka Third </a:t>
            </a:r>
            <a:r>
              <a:rPr lang="en-US" sz="2000" dirty="0" err="1">
                <a:solidFill>
                  <a:schemeClr val="bg1"/>
                </a:solidFill>
              </a:rPr>
              <a:t>Quarter0occurs</a:t>
            </a:r>
            <a:r>
              <a:rPr lang="en-US" sz="2000" dirty="0">
                <a:solidFill>
                  <a:schemeClr val="bg1"/>
                </a:solidFill>
              </a:rPr>
              <a:t> the moment the opposite half of the Moon is illuminated compared to the First Quarter Moon.</a:t>
            </a:r>
          </a:p>
        </p:txBody>
      </p:sp>
      <p:cxnSp>
        <p:nvCxnSpPr>
          <p:cNvPr id="15"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9" name="Content Placeholder 8">
            <a:extLst>
              <a:ext uri="{FF2B5EF4-FFF2-40B4-BE49-F238E27FC236}">
                <a16:creationId xmlns:a16="http://schemas.microsoft.com/office/drawing/2014/main" id="{DDA872B1-2D96-4F56-A14B-3DCC863F00B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94140" y="1596908"/>
            <a:ext cx="6883129" cy="4586795"/>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2" descr="Image result for dark side of the moon">
            <a:extLst>
              <a:ext uri="{FF2B5EF4-FFF2-40B4-BE49-F238E27FC236}">
                <a16:creationId xmlns:a16="http://schemas.microsoft.com/office/drawing/2014/main" id="{6CD22A2B-A41D-48DF-B82F-7BC24EFB394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9905059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D0119-38B0-48FB-B57C-A730F608968B}"/>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340DA6D6-46F2-4485-9C02-79ADBEB2ED3F}"/>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9258632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CBEC4D0-FD31-460F-BC5D-F79847C0A7A8}"/>
              </a:ext>
            </a:extLst>
          </p:cNvPr>
          <p:cNvSpPr>
            <a:spLocks noGrp="1"/>
          </p:cNvSpPr>
          <p:nvPr>
            <p:ph type="title"/>
          </p:nvPr>
        </p:nvSpPr>
        <p:spPr>
          <a:xfrm>
            <a:off x="640079" y="2053641"/>
            <a:ext cx="3669161" cy="2760098"/>
          </a:xfrm>
        </p:spPr>
        <p:txBody>
          <a:bodyPr>
            <a:normAutofit/>
          </a:bodyPr>
          <a:lstStyle/>
          <a:p>
            <a:r>
              <a:rPr lang="en-US" dirty="0">
                <a:solidFill>
                  <a:srgbClr val="FFFFFF"/>
                </a:solidFill>
              </a:rPr>
              <a:t>Statistics Fun </a:t>
            </a:r>
          </a:p>
        </p:txBody>
      </p:sp>
      <p:sp>
        <p:nvSpPr>
          <p:cNvPr id="3" name="Content Placeholder 2">
            <a:extLst>
              <a:ext uri="{FF2B5EF4-FFF2-40B4-BE49-F238E27FC236}">
                <a16:creationId xmlns:a16="http://schemas.microsoft.com/office/drawing/2014/main" id="{39AE9D0B-2B69-40B7-8CE4-79C915F64B8E}"/>
              </a:ext>
            </a:extLst>
          </p:cNvPr>
          <p:cNvSpPr>
            <a:spLocks noGrp="1"/>
          </p:cNvSpPr>
          <p:nvPr>
            <p:ph idx="1"/>
          </p:nvPr>
        </p:nvSpPr>
        <p:spPr>
          <a:xfrm>
            <a:off x="6090574" y="801866"/>
            <a:ext cx="5306084" cy="5230634"/>
          </a:xfrm>
        </p:spPr>
        <p:txBody>
          <a:bodyPr anchor="ctr">
            <a:normAutofit fontScale="92500" lnSpcReduction="10000"/>
          </a:bodyPr>
          <a:lstStyle/>
          <a:p>
            <a:endParaRPr lang="en-US" sz="2400" dirty="0">
              <a:solidFill>
                <a:srgbClr val="000000"/>
              </a:solidFill>
            </a:endParaRPr>
          </a:p>
          <a:p>
            <a:r>
              <a:rPr lang="en-US" sz="2400" dirty="0">
                <a:solidFill>
                  <a:srgbClr val="000000"/>
                </a:solidFill>
              </a:rPr>
              <a:t>Pearson correlation coefficient measures the linear relationship between two datasets.  </a:t>
            </a:r>
          </a:p>
          <a:p>
            <a:r>
              <a:rPr lang="en-US" sz="2400" dirty="0">
                <a:solidFill>
                  <a:srgbClr val="000000"/>
                </a:solidFill>
              </a:rPr>
              <a:t>It requires that each dataset be normally distributed.  AWESOME! </a:t>
            </a:r>
          </a:p>
          <a:p>
            <a:r>
              <a:rPr lang="en-US" sz="2400" dirty="0">
                <a:solidFill>
                  <a:srgbClr val="000000"/>
                </a:solidFill>
              </a:rPr>
              <a:t>Pearson correlation varies between -1 and +0 with 0 implying no correlation.</a:t>
            </a:r>
          </a:p>
          <a:p>
            <a:r>
              <a:rPr lang="en-US" sz="2400" dirty="0">
                <a:solidFill>
                  <a:srgbClr val="000000"/>
                </a:solidFill>
              </a:rPr>
              <a:t>Correlations of -1 or +1 imply an exact linear relationship.  </a:t>
            </a:r>
          </a:p>
          <a:p>
            <a:pPr lvl="1"/>
            <a:r>
              <a:rPr lang="en-US" sz="2000" dirty="0">
                <a:solidFill>
                  <a:srgbClr val="000000"/>
                </a:solidFill>
              </a:rPr>
              <a:t>Positive correlations imply that as x increases, so does y.</a:t>
            </a:r>
          </a:p>
          <a:p>
            <a:pPr lvl="1"/>
            <a:r>
              <a:rPr lang="en-US" sz="2000" dirty="0">
                <a:solidFill>
                  <a:srgbClr val="000000"/>
                </a:solidFill>
              </a:rPr>
              <a:t>Negative correlations imply that as x increases, y decreases.</a:t>
            </a:r>
          </a:p>
          <a:p>
            <a:r>
              <a:rPr lang="en-US" sz="2400" dirty="0">
                <a:solidFill>
                  <a:srgbClr val="000000"/>
                </a:solidFill>
              </a:rPr>
              <a:t>How do I know if my data is normally distributed?</a:t>
            </a:r>
          </a:p>
        </p:txBody>
      </p:sp>
    </p:spTree>
    <p:extLst>
      <p:ext uri="{BB962C8B-B14F-4D97-AF65-F5344CB8AC3E}">
        <p14:creationId xmlns:p14="http://schemas.microsoft.com/office/powerpoint/2010/main" val="3528731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2724989-15C1-463D-83CB-5C22AF622DF7}"/>
              </a:ext>
            </a:extLst>
          </p:cNvPr>
          <p:cNvSpPr>
            <a:spLocks noGrp="1"/>
          </p:cNvSpPr>
          <p:nvPr>
            <p:ph type="title"/>
          </p:nvPr>
        </p:nvSpPr>
        <p:spPr>
          <a:xfrm>
            <a:off x="640079" y="2053641"/>
            <a:ext cx="3669161" cy="2760098"/>
          </a:xfrm>
        </p:spPr>
        <p:txBody>
          <a:bodyPr>
            <a:normAutofit/>
          </a:bodyPr>
          <a:lstStyle/>
          <a:p>
            <a:r>
              <a:rPr lang="en-US">
                <a:solidFill>
                  <a:srgbClr val="FFFFFF"/>
                </a:solidFill>
              </a:rPr>
              <a:t>Questions &amp; Data</a:t>
            </a:r>
          </a:p>
        </p:txBody>
      </p:sp>
      <p:sp>
        <p:nvSpPr>
          <p:cNvPr id="3" name="Content Placeholder 2">
            <a:extLst>
              <a:ext uri="{FF2B5EF4-FFF2-40B4-BE49-F238E27FC236}">
                <a16:creationId xmlns:a16="http://schemas.microsoft.com/office/drawing/2014/main" id="{A622A719-2809-4367-9BA1-A465D6EB5594}"/>
              </a:ext>
            </a:extLst>
          </p:cNvPr>
          <p:cNvSpPr>
            <a:spLocks noGrp="1"/>
          </p:cNvSpPr>
          <p:nvPr>
            <p:ph idx="1"/>
          </p:nvPr>
        </p:nvSpPr>
        <p:spPr>
          <a:xfrm>
            <a:off x="6090574" y="801866"/>
            <a:ext cx="5306084" cy="5230634"/>
          </a:xfrm>
        </p:spPr>
        <p:txBody>
          <a:bodyPr anchor="ctr">
            <a:normAutofit/>
          </a:bodyPr>
          <a:lstStyle/>
          <a:p>
            <a:pPr marL="0" indent="0" algn="ctr">
              <a:buNone/>
            </a:pPr>
            <a:r>
              <a:rPr lang="en-US" sz="2400" dirty="0">
                <a:solidFill>
                  <a:srgbClr val="000000"/>
                </a:solidFill>
              </a:rPr>
              <a:t>In order to prove our hypothesis we needed to find information on what crimes had been committed in St. Louis and what lunar phase happened on each day.</a:t>
            </a:r>
          </a:p>
        </p:txBody>
      </p:sp>
    </p:spTree>
    <p:extLst>
      <p:ext uri="{BB962C8B-B14F-4D97-AF65-F5344CB8AC3E}">
        <p14:creationId xmlns:p14="http://schemas.microsoft.com/office/powerpoint/2010/main" val="687812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0499AD7B-99D4-4755-8966-F7BA04269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46920"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43">
            <a:extLst>
              <a:ext uri="{FF2B5EF4-FFF2-40B4-BE49-F238E27FC236}">
                <a16:creationId xmlns:a16="http://schemas.microsoft.com/office/drawing/2014/main" id="{1A06F89A-489D-4383-94C5-42F7FF2E9A6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D4939E6-D7AA-4A3F-B948-641C5D8525D2}"/>
              </a:ext>
            </a:extLst>
          </p:cNvPr>
          <p:cNvSpPr>
            <a:spLocks noGrp="1"/>
          </p:cNvSpPr>
          <p:nvPr>
            <p:ph type="title"/>
          </p:nvPr>
        </p:nvSpPr>
        <p:spPr>
          <a:xfrm>
            <a:off x="640079" y="2023236"/>
            <a:ext cx="3659777" cy="2820908"/>
          </a:xfrm>
        </p:spPr>
        <p:txBody>
          <a:bodyPr>
            <a:normAutofit/>
          </a:bodyPr>
          <a:lstStyle/>
          <a:p>
            <a:r>
              <a:rPr lang="en-US" sz="4000">
                <a:solidFill>
                  <a:srgbClr val="FFFFFF"/>
                </a:solidFill>
              </a:rPr>
              <a:t>Research Questions</a:t>
            </a:r>
          </a:p>
        </p:txBody>
      </p:sp>
      <p:graphicFrame>
        <p:nvGraphicFramePr>
          <p:cNvPr id="5" name="Content Placeholder 2">
            <a:extLst>
              <a:ext uri="{FF2B5EF4-FFF2-40B4-BE49-F238E27FC236}">
                <a16:creationId xmlns:a16="http://schemas.microsoft.com/office/drawing/2014/main" id="{2D38D69B-5CD5-4502-B6AC-3AB44B1C8384}"/>
              </a:ext>
            </a:extLst>
          </p:cNvPr>
          <p:cNvGraphicFramePr>
            <a:graphicFrameLocks noGrp="1"/>
          </p:cNvGraphicFramePr>
          <p:nvPr>
            <p:ph idx="1"/>
            <p:extLst>
              <p:ext uri="{D42A27DB-BD31-4B8C-83A1-F6EECF244321}">
                <p14:modId xmlns:p14="http://schemas.microsoft.com/office/powerpoint/2010/main" val="657149520"/>
              </p:ext>
            </p:extLst>
          </p:nvPr>
        </p:nvGraphicFramePr>
        <p:xfrm>
          <a:off x="6091238" y="955653"/>
          <a:ext cx="5115491" cy="49478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a:extLst>
              <a:ext uri="{FF2B5EF4-FFF2-40B4-BE49-F238E27FC236}">
                <a16:creationId xmlns:a16="http://schemas.microsoft.com/office/drawing/2014/main" id="{B24C2392-8318-4C02-B146-654127959AD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378446" y="1270961"/>
            <a:ext cx="662066" cy="648274"/>
          </a:xfrm>
          <a:prstGeom prst="rect">
            <a:avLst/>
          </a:prstGeom>
        </p:spPr>
      </p:pic>
    </p:spTree>
    <p:extLst>
      <p:ext uri="{BB962C8B-B14F-4D97-AF65-F5344CB8AC3E}">
        <p14:creationId xmlns:p14="http://schemas.microsoft.com/office/powerpoint/2010/main" val="244036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43" name="Straight Connector 42">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82" name="Rectangle 44">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09F1B2-992A-4A1C-B1C0-2BAFF54B8556}"/>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dirty="0">
                <a:solidFill>
                  <a:srgbClr val="FFFFFF"/>
                </a:solidFill>
              </a:rPr>
              <a:t>Seasonal Crime</a:t>
            </a:r>
          </a:p>
        </p:txBody>
      </p:sp>
      <p:pic>
        <p:nvPicPr>
          <p:cNvPr id="5" name="Picture 4">
            <a:extLst>
              <a:ext uri="{FF2B5EF4-FFF2-40B4-BE49-F238E27FC236}">
                <a16:creationId xmlns:a16="http://schemas.microsoft.com/office/drawing/2014/main" id="{13D106A4-419A-48B6-9EED-F7616E7C0900}"/>
              </a:ext>
            </a:extLst>
          </p:cNvPr>
          <p:cNvPicPr>
            <a:picLocks noChangeAspect="1"/>
          </p:cNvPicPr>
          <p:nvPr/>
        </p:nvPicPr>
        <p:blipFill rotWithShape="1">
          <a:blip r:embed="rId2">
            <a:extLst>
              <a:ext uri="{28A0092B-C50C-407E-A947-70E740481C1C}">
                <a14:useLocalDpi xmlns:a14="http://schemas.microsoft.com/office/drawing/2010/main" val="0"/>
              </a:ext>
            </a:extLst>
          </a:blip>
          <a:srcRect r="1928" b="-3"/>
          <a:stretch/>
        </p:blipFill>
        <p:spPr>
          <a:xfrm>
            <a:off x="6358016" y="550733"/>
            <a:ext cx="5455917" cy="3713530"/>
          </a:xfrm>
          <a:prstGeom prst="rect">
            <a:avLst/>
          </a:prstGeom>
        </p:spPr>
      </p:pic>
      <p:pic>
        <p:nvPicPr>
          <p:cNvPr id="7" name="Picture 6">
            <a:extLst>
              <a:ext uri="{FF2B5EF4-FFF2-40B4-BE49-F238E27FC236}">
                <a16:creationId xmlns:a16="http://schemas.microsoft.com/office/drawing/2014/main" id="{F18DDDDF-1DD1-41F4-A53E-E669C2C477F3}"/>
              </a:ext>
            </a:extLst>
          </p:cNvPr>
          <p:cNvPicPr>
            <a:picLocks noChangeAspect="1"/>
          </p:cNvPicPr>
          <p:nvPr/>
        </p:nvPicPr>
        <p:blipFill rotWithShape="1">
          <a:blip r:embed="rId3">
            <a:extLst>
              <a:ext uri="{28A0092B-C50C-407E-A947-70E740481C1C}">
                <a14:useLocalDpi xmlns:a14="http://schemas.microsoft.com/office/drawing/2010/main" val="0"/>
              </a:ext>
            </a:extLst>
          </a:blip>
          <a:srcRect r="1929" b="-3"/>
          <a:stretch/>
        </p:blipFill>
        <p:spPr>
          <a:xfrm>
            <a:off x="378068" y="550695"/>
            <a:ext cx="5455917" cy="3713568"/>
          </a:xfrm>
          <a:prstGeom prst="rect">
            <a:avLst/>
          </a:prstGeom>
        </p:spPr>
      </p:pic>
      <p:cxnSp>
        <p:nvCxnSpPr>
          <p:cNvPr id="47" name="Straight Connector 46">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8454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A399D3-7ABF-429E-BD6A-3E4DD2F8AEF8}"/>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a:solidFill>
                  <a:srgbClr val="FFFFFF"/>
                </a:solidFill>
              </a:rPr>
              <a:t>Weekend Crime</a:t>
            </a:r>
          </a:p>
        </p:txBody>
      </p:sp>
      <p:pic>
        <p:nvPicPr>
          <p:cNvPr id="34" name="Content Placeholder 4" descr="A screenshot of a cell phone&#10;&#10;Description generated with high confidence">
            <a:extLst>
              <a:ext uri="{FF2B5EF4-FFF2-40B4-BE49-F238E27FC236}">
                <a16:creationId xmlns:a16="http://schemas.microsoft.com/office/drawing/2014/main" id="{DDD455A7-09B6-431B-927E-7A3BFF0817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0040" y="485637"/>
            <a:ext cx="5455917" cy="3641824"/>
          </a:xfrm>
          <a:prstGeom prst="rect">
            <a:avLst/>
          </a:prstGeom>
        </p:spPr>
      </p:pic>
      <p:pic>
        <p:nvPicPr>
          <p:cNvPr id="9" name="Picture 8" descr="A screenshot of a cell phone&#10;&#10;Description generated with very high confidence">
            <a:extLst>
              <a:ext uri="{FF2B5EF4-FFF2-40B4-BE49-F238E27FC236}">
                <a16:creationId xmlns:a16="http://schemas.microsoft.com/office/drawing/2014/main" id="{C2D26F32-DDE7-46D3-A76C-7626074B6A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6043" y="485637"/>
            <a:ext cx="5455917" cy="3641824"/>
          </a:xfrm>
          <a:prstGeom prst="rect">
            <a:avLst/>
          </a:prstGeom>
        </p:spPr>
      </p:pic>
      <p:cxnSp>
        <p:nvCxnSpPr>
          <p:cNvPr id="18" name="Straight Connector 17">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1811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D639F4-79EB-476E-BF85-55E54B4EBB08}"/>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a:solidFill>
                  <a:srgbClr val="FFFFFF"/>
                </a:solidFill>
              </a:rPr>
              <a:t>Lunar Crime</a:t>
            </a:r>
          </a:p>
        </p:txBody>
      </p:sp>
      <p:pic>
        <p:nvPicPr>
          <p:cNvPr id="7" name="Picture 6" descr="A close up of a map&#10;&#10;Description generated with high confidence">
            <a:extLst>
              <a:ext uri="{FF2B5EF4-FFF2-40B4-BE49-F238E27FC236}">
                <a16:creationId xmlns:a16="http://schemas.microsoft.com/office/drawing/2014/main" id="{1AE51341-EA72-44A5-8AA8-704C58CDD3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8015" y="477749"/>
            <a:ext cx="5455917" cy="3641824"/>
          </a:xfrm>
          <a:prstGeom prst="rect">
            <a:avLst/>
          </a:prstGeom>
        </p:spPr>
      </p:pic>
      <p:pic>
        <p:nvPicPr>
          <p:cNvPr id="5" name="Content Placeholder 4" descr="A picture containing accessory, umbrella&#10;&#10;Description generated with high confidence">
            <a:extLst>
              <a:ext uri="{FF2B5EF4-FFF2-40B4-BE49-F238E27FC236}">
                <a16:creationId xmlns:a16="http://schemas.microsoft.com/office/drawing/2014/main" id="{F53353FC-FEC4-42AA-8D31-2256A194209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78068" y="477749"/>
            <a:ext cx="5455917" cy="3641824"/>
          </a:xfrm>
          <a:prstGeom prst="rect">
            <a:avLst/>
          </a:prstGeom>
        </p:spPr>
      </p:pic>
      <p:cxnSp>
        <p:nvCxnSpPr>
          <p:cNvPr id="16" name="Straight Connector 15">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2891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13" name="Content Placeholder 12">
            <a:extLst>
              <a:ext uri="{FF2B5EF4-FFF2-40B4-BE49-F238E27FC236}">
                <a16:creationId xmlns:a16="http://schemas.microsoft.com/office/drawing/2014/main" id="{7D12C600-5940-429A-AE47-B6AB3988EBDB}"/>
              </a:ext>
            </a:extLst>
          </p:cNvPr>
          <p:cNvPicPr>
            <a:picLocks noGrp="1" noChangeAspect="1"/>
          </p:cNvPicPr>
          <p:nvPr>
            <p:ph idx="1"/>
          </p:nvPr>
        </p:nvPicPr>
        <p:blipFill>
          <a:blip r:embed="rId2"/>
          <a:stretch>
            <a:fillRect/>
          </a:stretch>
        </p:blipFill>
        <p:spPr>
          <a:xfrm>
            <a:off x="103632" y="66675"/>
            <a:ext cx="11430000" cy="6419850"/>
          </a:xfrm>
          <a:prstGeom prst="rect">
            <a:avLst/>
          </a:prstGeom>
        </p:spPr>
      </p:pic>
      <p:sp>
        <p:nvSpPr>
          <p:cNvPr id="14"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AutoShape 2" descr="Image result for dark side of the moon">
            <a:extLst>
              <a:ext uri="{FF2B5EF4-FFF2-40B4-BE49-F238E27FC236}">
                <a16:creationId xmlns:a16="http://schemas.microsoft.com/office/drawing/2014/main" id="{6CD22A2B-A41D-48DF-B82F-7BC24EFB394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49223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BEC4D0-FD31-460F-BC5D-F79847C0A7A8}"/>
              </a:ext>
            </a:extLst>
          </p:cNvPr>
          <p:cNvSpPr>
            <a:spLocks noGrp="1"/>
          </p:cNvSpPr>
          <p:nvPr>
            <p:ph type="title"/>
          </p:nvPr>
        </p:nvSpPr>
        <p:spPr>
          <a:xfrm>
            <a:off x="838200" y="123007"/>
            <a:ext cx="11032230" cy="1703150"/>
          </a:xfrm>
        </p:spPr>
        <p:txBody>
          <a:bodyPr>
            <a:normAutofit/>
          </a:bodyPr>
          <a:lstStyle/>
          <a:p>
            <a:r>
              <a:rPr lang="en-US" sz="2000" b="1" dirty="0">
                <a:solidFill>
                  <a:schemeClr val="bg1"/>
                </a:solidFill>
              </a:rPr>
              <a:t>New Moon </a:t>
            </a:r>
            <a:r>
              <a:rPr lang="en-US" sz="2000" dirty="0">
                <a:solidFill>
                  <a:schemeClr val="bg1"/>
                </a:solidFill>
              </a:rPr>
              <a:t>is the 1</a:t>
            </a:r>
            <a:r>
              <a:rPr lang="en-US" sz="2000" baseline="30000" dirty="0">
                <a:solidFill>
                  <a:schemeClr val="bg1"/>
                </a:solidFill>
              </a:rPr>
              <a:t>st</a:t>
            </a:r>
            <a:r>
              <a:rPr lang="en-US" sz="2000" dirty="0">
                <a:solidFill>
                  <a:schemeClr val="bg1"/>
                </a:solidFill>
              </a:rPr>
              <a:t> primary phase of the moon and it occurs when the Sun and Moon are aligned, with the Sun and Earth on opposite sides of the Moon.  A New Moon cannot normally be seen from Earth since only the dark side of the Moon faces our planet at this time.</a:t>
            </a:r>
          </a:p>
        </p:txBody>
      </p:sp>
      <p:cxnSp>
        <p:nvCxnSpPr>
          <p:cNvPr id="15"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9" name="Content Placeholder 8" descr="Illustration of the Moon's position in space in relation to Earth and the Sun at New Moon.">
            <a:extLst>
              <a:ext uri="{FF2B5EF4-FFF2-40B4-BE49-F238E27FC236}">
                <a16:creationId xmlns:a16="http://schemas.microsoft.com/office/drawing/2014/main" id="{DDA872B1-2D96-4F56-A14B-3DCC863F00B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92615" y="1594913"/>
            <a:ext cx="6886179" cy="4590785"/>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2" descr="Image result for dark side of the moon">
            <a:extLst>
              <a:ext uri="{FF2B5EF4-FFF2-40B4-BE49-F238E27FC236}">
                <a16:creationId xmlns:a16="http://schemas.microsoft.com/office/drawing/2014/main" id="{6CD22A2B-A41D-48DF-B82F-7BC24EFB394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Content Placeholder 8">
            <a:extLst>
              <a:ext uri="{FF2B5EF4-FFF2-40B4-BE49-F238E27FC236}">
                <a16:creationId xmlns:a16="http://schemas.microsoft.com/office/drawing/2014/main" id="{6DECA978-7251-46E8-9A9F-3550A58C3FB5}"/>
              </a:ext>
            </a:extLst>
          </p:cNvPr>
          <p:cNvPicPr>
            <a:picLocks noChangeAspect="1"/>
          </p:cNvPicPr>
          <p:nvPr/>
        </p:nvPicPr>
        <p:blipFill>
          <a:blip r:embed="rId3"/>
          <a:stretch>
            <a:fillRect/>
          </a:stretch>
        </p:blipFill>
        <p:spPr>
          <a:xfrm>
            <a:off x="11315700" y="5949019"/>
            <a:ext cx="554730" cy="554730"/>
          </a:xfrm>
          <a:prstGeom prst="rect">
            <a:avLst/>
          </a:prstGeom>
        </p:spPr>
      </p:pic>
    </p:spTree>
    <p:extLst>
      <p:ext uri="{BB962C8B-B14F-4D97-AF65-F5344CB8AC3E}">
        <p14:creationId xmlns:p14="http://schemas.microsoft.com/office/powerpoint/2010/main" val="266456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43000">
              <a:schemeClr val="tx1">
                <a:lumMod val="75000"/>
                <a:lumOff val="2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3200000" scaled="0"/>
        </a:gra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BEC4D0-FD31-460F-BC5D-F79847C0A7A8}"/>
              </a:ext>
            </a:extLst>
          </p:cNvPr>
          <p:cNvSpPr>
            <a:spLocks noGrp="1"/>
          </p:cNvSpPr>
          <p:nvPr>
            <p:ph type="title"/>
          </p:nvPr>
        </p:nvSpPr>
        <p:spPr>
          <a:xfrm>
            <a:off x="838200" y="123007"/>
            <a:ext cx="11032230" cy="1703150"/>
          </a:xfrm>
        </p:spPr>
        <p:txBody>
          <a:bodyPr>
            <a:normAutofit/>
          </a:bodyPr>
          <a:lstStyle/>
          <a:p>
            <a:r>
              <a:rPr lang="en-US" sz="2000" b="1" dirty="0">
                <a:solidFill>
                  <a:schemeClr val="bg1"/>
                </a:solidFill>
              </a:rPr>
              <a:t>First Quarter Moon </a:t>
            </a:r>
            <a:r>
              <a:rPr lang="en-US" sz="2000" dirty="0">
                <a:solidFill>
                  <a:schemeClr val="bg1"/>
                </a:solidFill>
              </a:rPr>
              <a:t>is the 2nd primary Moon phase and it is defined as the moment the Moon as reached the 1</a:t>
            </a:r>
            <a:r>
              <a:rPr lang="en-US" sz="2000" baseline="30000" dirty="0">
                <a:solidFill>
                  <a:schemeClr val="bg1"/>
                </a:solidFill>
              </a:rPr>
              <a:t>st</a:t>
            </a:r>
            <a:r>
              <a:rPr lang="en-US" sz="2000" dirty="0">
                <a:solidFill>
                  <a:schemeClr val="bg1"/>
                </a:solidFill>
              </a:rPr>
              <a:t> quarter of its orbit around the Earth, hence the name.  It is also called the Half Moon as we can see exactly 50% of the Moon’s surface illuminated.</a:t>
            </a:r>
          </a:p>
        </p:txBody>
      </p:sp>
      <p:cxnSp>
        <p:nvCxnSpPr>
          <p:cNvPr id="15"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9" name="Content Placeholder 8">
            <a:extLst>
              <a:ext uri="{FF2B5EF4-FFF2-40B4-BE49-F238E27FC236}">
                <a16:creationId xmlns:a16="http://schemas.microsoft.com/office/drawing/2014/main" id="{DDA872B1-2D96-4F56-A14B-3DCC863F00B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94140" y="1594913"/>
            <a:ext cx="6883129" cy="4590785"/>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2" descr="Image result for dark side of the moon">
            <a:extLst>
              <a:ext uri="{FF2B5EF4-FFF2-40B4-BE49-F238E27FC236}">
                <a16:creationId xmlns:a16="http://schemas.microsoft.com/office/drawing/2014/main" id="{6CD22A2B-A41D-48DF-B82F-7BC24EFB394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848114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219</TotalTime>
  <Words>360</Words>
  <Application>Microsoft Office PowerPoint</Application>
  <PresentationFormat>Widescreen</PresentationFormat>
  <Paragraphs>26</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Hypothesis </vt:lpstr>
      <vt:lpstr>Questions &amp; Data</vt:lpstr>
      <vt:lpstr>Research Questions</vt:lpstr>
      <vt:lpstr>Seasonal Crime</vt:lpstr>
      <vt:lpstr>Weekend Crime</vt:lpstr>
      <vt:lpstr>Lunar Crime</vt:lpstr>
      <vt:lpstr>PowerPoint Presentation</vt:lpstr>
      <vt:lpstr>New Moon is the 1st primary phase of the moon and it occurs when the Sun and Moon are aligned, with the Sun and Earth on opposite sides of the Moon.  A New Moon cannot normally be seen from Earth since only the dark side of the Moon faces our planet at this time.</vt:lpstr>
      <vt:lpstr>First Quarter Moon is the 2nd primary Moon phase and it is defined as the moment the Moon as reached the 1st quarter of its orbit around the Earth, hence the name.  It is also called the Half Moon as we can see exactly 50% of the Moon’s surface illuminated.</vt:lpstr>
      <vt:lpstr>Full Moon appears in the night sky when the Sun and the Moon are aligned on opposite sides of Earth.  Full Moon is the brightest phase.</vt:lpstr>
      <vt:lpstr>The Last Quarter (aka Third Quarter0occurs the moment the opposite half of the Moon is illuminated compared to the First Quarter Moon.</vt:lpstr>
      <vt:lpstr>PowerPoint Presentation</vt:lpstr>
      <vt:lpstr>Statistics Fun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Hypothesis </dc:title>
  <dc:creator>Parsell, Julie</dc:creator>
  <cp:lastModifiedBy>Parsell, Julie</cp:lastModifiedBy>
  <cp:revision>9</cp:revision>
  <dcterms:created xsi:type="dcterms:W3CDTF">2018-08-17T17:33:55Z</dcterms:created>
  <dcterms:modified xsi:type="dcterms:W3CDTF">2018-08-17T21:18:45Z</dcterms:modified>
</cp:coreProperties>
</file>