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C2005-4624-4549-9192-BB106C3AA223}" type="doc">
      <dgm:prSet loTypeId="urn:microsoft.com/office/officeart/2018/5/layout/IconLeafOutlineLabelList" loCatId="icon" qsTypeId="urn:microsoft.com/office/officeart/2005/8/quickstyle/simple4" qsCatId="simple" csTypeId="urn:microsoft.com/office/officeart/2018/5/colors/Iconchunking_coloredoutline_accent3_2" csCatId="accent3" phldr="1"/>
      <dgm:spPr/>
      <dgm:t>
        <a:bodyPr/>
        <a:lstStyle/>
        <a:p>
          <a:endParaRPr lang="en-US"/>
        </a:p>
      </dgm:t>
    </dgm:pt>
    <dgm:pt modelId="{A84FCD58-9641-444D-AC6D-DC158E9EBE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season has the highest crime rate?</a:t>
          </a:r>
        </a:p>
      </dgm:t>
    </dgm:pt>
    <dgm:pt modelId="{B081B710-923B-43F7-ACC8-8DF62DB216D8}" type="parTrans" cxnId="{CEB76F7F-8734-4229-8AFB-487E102301F5}">
      <dgm:prSet/>
      <dgm:spPr/>
      <dgm:t>
        <a:bodyPr/>
        <a:lstStyle/>
        <a:p>
          <a:endParaRPr lang="en-US"/>
        </a:p>
      </dgm:t>
    </dgm:pt>
    <dgm:pt modelId="{5BED7149-04A6-40BA-8DD3-E5271E6C80FF}" type="sibTrans" cxnId="{CEB76F7F-8734-4229-8AFB-487E102301F5}">
      <dgm:prSet/>
      <dgm:spPr/>
      <dgm:t>
        <a:bodyPr/>
        <a:lstStyle/>
        <a:p>
          <a:endParaRPr lang="en-US"/>
        </a:p>
      </dgm:t>
    </dgm:pt>
    <dgm:pt modelId="{94F97543-1C6D-4D8D-AC6A-B78D4868C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Are more crimes committed on the weekends?</a:t>
          </a:r>
        </a:p>
      </dgm:t>
    </dgm:pt>
    <dgm:pt modelId="{06D87011-BC8F-4891-9F84-5A91609F20EE}" type="parTrans" cxnId="{993765BE-7744-4272-A4FF-AD4B0FD8359F}">
      <dgm:prSet/>
      <dgm:spPr/>
      <dgm:t>
        <a:bodyPr/>
        <a:lstStyle/>
        <a:p>
          <a:endParaRPr lang="en-US"/>
        </a:p>
      </dgm:t>
    </dgm:pt>
    <dgm:pt modelId="{C2D4F253-9F78-4424-875A-2861AE611D4D}" type="sibTrans" cxnId="{993765BE-7744-4272-A4FF-AD4B0FD8359F}">
      <dgm:prSet/>
      <dgm:spPr/>
      <dgm:t>
        <a:bodyPr/>
        <a:lstStyle/>
        <a:p>
          <a:endParaRPr lang="en-US"/>
        </a:p>
      </dgm:t>
    </dgm:pt>
    <dgm:pt modelId="{1EC060CA-916A-48D9-A74F-6E8CC86216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Does the Lunar Phase correlate to crimes?</a:t>
          </a:r>
        </a:p>
      </dgm:t>
    </dgm:pt>
    <dgm:pt modelId="{C3DE7D0A-C73D-4439-AD41-CB06DC362E5D}" type="parTrans" cxnId="{D41029EC-E30B-421D-B986-F711ACA396E7}">
      <dgm:prSet/>
      <dgm:spPr/>
      <dgm:t>
        <a:bodyPr/>
        <a:lstStyle/>
        <a:p>
          <a:endParaRPr lang="en-US"/>
        </a:p>
      </dgm:t>
    </dgm:pt>
    <dgm:pt modelId="{C1A22AB3-7CBB-40D6-8BC9-2B8D388DAC2F}" type="sibTrans" cxnId="{D41029EC-E30B-421D-B986-F711ACA396E7}">
      <dgm:prSet/>
      <dgm:spPr/>
      <dgm:t>
        <a:bodyPr/>
        <a:lstStyle/>
        <a:p>
          <a:endParaRPr lang="en-US"/>
        </a:p>
      </dgm:t>
    </dgm:pt>
    <dgm:pt modelId="{35C01652-80DC-45C5-8622-8817CE7C2B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Are different types of crimes more prevalent during specific times of the year?</a:t>
          </a:r>
        </a:p>
      </dgm:t>
    </dgm:pt>
    <dgm:pt modelId="{43AAE918-6560-4EBC-8964-37266DA34DD5}" type="parTrans" cxnId="{D46453A7-B321-4949-84D4-060C5571828D}">
      <dgm:prSet/>
      <dgm:spPr/>
      <dgm:t>
        <a:bodyPr/>
        <a:lstStyle/>
        <a:p>
          <a:endParaRPr lang="en-US"/>
        </a:p>
      </dgm:t>
    </dgm:pt>
    <dgm:pt modelId="{13009816-0D99-434A-AE23-79097DDC9E4F}" type="sibTrans" cxnId="{D46453A7-B321-4949-84D4-060C5571828D}">
      <dgm:prSet/>
      <dgm:spPr/>
      <dgm:t>
        <a:bodyPr/>
        <a:lstStyle/>
        <a:p>
          <a:endParaRPr lang="en-US"/>
        </a:p>
      </dgm:t>
    </dgm:pt>
    <dgm:pt modelId="{9AAC3054-2C70-4BB4-B8FC-0857A1A6E98C}" type="pres">
      <dgm:prSet presAssocID="{240C2005-4624-4549-9192-BB106C3AA223}" presName="root" presStyleCnt="0">
        <dgm:presLayoutVars>
          <dgm:dir/>
          <dgm:resizeHandles val="exact"/>
        </dgm:presLayoutVars>
      </dgm:prSet>
      <dgm:spPr/>
    </dgm:pt>
    <dgm:pt modelId="{912FC0D2-A2ED-491C-9C73-C3C962BE88D1}" type="pres">
      <dgm:prSet presAssocID="{A84FCD58-9641-444D-AC6D-DC158E9EBE67}" presName="compNode" presStyleCnt="0"/>
      <dgm:spPr/>
    </dgm:pt>
    <dgm:pt modelId="{C2FA1DFF-CD22-44C2-9802-C798DB005092}" type="pres">
      <dgm:prSet presAssocID="{A84FCD58-9641-444D-AC6D-DC158E9EBE67}" presName="iconBgRect" presStyleLbl="trAlignAcc1" presStyleIdx="0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C0E581E-3557-44D9-8DFC-B6807206D6BC}" type="pres">
      <dgm:prSet presAssocID="{A84FCD58-9641-444D-AC6D-DC158E9EBE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4447C74-3102-432F-A9AF-2C10420A4020}" type="pres">
      <dgm:prSet presAssocID="{A84FCD58-9641-444D-AC6D-DC158E9EBE67}" presName="spaceRect" presStyleCnt="0"/>
      <dgm:spPr/>
    </dgm:pt>
    <dgm:pt modelId="{7EF293AD-D53F-4788-9A1D-7B5CE5B9520C}" type="pres">
      <dgm:prSet presAssocID="{A84FCD58-9641-444D-AC6D-DC158E9EBE67}" presName="textRect" presStyleLbl="revTx" presStyleIdx="0" presStyleCnt="4">
        <dgm:presLayoutVars>
          <dgm:chMax val="1"/>
          <dgm:chPref val="1"/>
        </dgm:presLayoutVars>
      </dgm:prSet>
      <dgm:spPr/>
    </dgm:pt>
    <dgm:pt modelId="{61742D55-A37B-494C-B44F-04229FEE395A}" type="pres">
      <dgm:prSet presAssocID="{5BED7149-04A6-40BA-8DD3-E5271E6C80FF}" presName="sibTrans" presStyleCnt="0"/>
      <dgm:spPr/>
    </dgm:pt>
    <dgm:pt modelId="{DF9E7066-A929-4E3C-9C04-F23F0DEFA776}" type="pres">
      <dgm:prSet presAssocID="{94F97543-1C6D-4D8D-AC6A-B78D4868C826}" presName="compNode" presStyleCnt="0"/>
      <dgm:spPr/>
    </dgm:pt>
    <dgm:pt modelId="{775DE7B4-D2A4-488F-8FC4-9FCD41539C6F}" type="pres">
      <dgm:prSet presAssocID="{94F97543-1C6D-4D8D-AC6A-B78D4868C826}" presName="iconBgRect" presStyleLbl="trAlignAcc1" presStyleIdx="1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3E61719-A4DF-4503-A6F9-225A4F14C624}" type="pres">
      <dgm:prSet presAssocID="{94F97543-1C6D-4D8D-AC6A-B78D4868C826}" presName="iconRect" presStyleLbl="node1" presStyleIdx="1" presStyleCnt="4"/>
      <dgm:spPr>
        <a:ln>
          <a:noFill/>
        </a:ln>
      </dgm:spPr>
      <dgm:extLst/>
    </dgm:pt>
    <dgm:pt modelId="{04B7370A-4754-4542-925B-855A8B8D27D6}" type="pres">
      <dgm:prSet presAssocID="{94F97543-1C6D-4D8D-AC6A-B78D4868C826}" presName="spaceRect" presStyleCnt="0"/>
      <dgm:spPr/>
    </dgm:pt>
    <dgm:pt modelId="{51257C42-EA6F-401E-A04D-6D5FC7B39178}" type="pres">
      <dgm:prSet presAssocID="{94F97543-1C6D-4D8D-AC6A-B78D4868C826}" presName="textRect" presStyleLbl="revTx" presStyleIdx="1" presStyleCnt="4">
        <dgm:presLayoutVars>
          <dgm:chMax val="1"/>
          <dgm:chPref val="1"/>
        </dgm:presLayoutVars>
      </dgm:prSet>
      <dgm:spPr/>
    </dgm:pt>
    <dgm:pt modelId="{723C0237-EF0D-436F-BF35-403EB50B9BB1}" type="pres">
      <dgm:prSet presAssocID="{C2D4F253-9F78-4424-875A-2861AE611D4D}" presName="sibTrans" presStyleCnt="0"/>
      <dgm:spPr/>
    </dgm:pt>
    <dgm:pt modelId="{122C7A1E-D68B-41C5-AFD6-B79501C0A2E7}" type="pres">
      <dgm:prSet presAssocID="{1EC060CA-916A-48D9-A74F-6E8CC8621645}" presName="compNode" presStyleCnt="0"/>
      <dgm:spPr/>
    </dgm:pt>
    <dgm:pt modelId="{0B937F8B-9C8B-4898-B922-DB111D63A339}" type="pres">
      <dgm:prSet presAssocID="{1EC060CA-916A-48D9-A74F-6E8CC8621645}" presName="iconBgRect" presStyleLbl="trAlignAcc1" presStyleIdx="2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FD8CD99-A353-4B83-929C-0C64D3558082}" type="pres">
      <dgm:prSet presAssocID="{1EC060CA-916A-48D9-A74F-6E8CC862164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"/>
        </a:ext>
      </dgm:extLst>
    </dgm:pt>
    <dgm:pt modelId="{DC5F9904-F964-4548-AA5A-67C2186119DC}" type="pres">
      <dgm:prSet presAssocID="{1EC060CA-916A-48D9-A74F-6E8CC8621645}" presName="spaceRect" presStyleCnt="0"/>
      <dgm:spPr/>
    </dgm:pt>
    <dgm:pt modelId="{5F9E6A43-5033-4686-81A6-273B49CE4C77}" type="pres">
      <dgm:prSet presAssocID="{1EC060CA-916A-48D9-A74F-6E8CC8621645}" presName="textRect" presStyleLbl="revTx" presStyleIdx="2" presStyleCnt="4">
        <dgm:presLayoutVars>
          <dgm:chMax val="1"/>
          <dgm:chPref val="1"/>
        </dgm:presLayoutVars>
      </dgm:prSet>
      <dgm:spPr/>
    </dgm:pt>
    <dgm:pt modelId="{2FE30159-FEB3-4B3A-AB53-12194B69E4CB}" type="pres">
      <dgm:prSet presAssocID="{C1A22AB3-7CBB-40D6-8BC9-2B8D388DAC2F}" presName="sibTrans" presStyleCnt="0"/>
      <dgm:spPr/>
    </dgm:pt>
    <dgm:pt modelId="{5A6E2539-4DF7-4D0C-BF60-788B445D9E7B}" type="pres">
      <dgm:prSet presAssocID="{35C01652-80DC-45C5-8622-8817CE7C2BC4}" presName="compNode" presStyleCnt="0"/>
      <dgm:spPr/>
    </dgm:pt>
    <dgm:pt modelId="{5A3D4763-72BF-47B9-B6F1-EA3A8A80E1E6}" type="pres">
      <dgm:prSet presAssocID="{35C01652-80DC-45C5-8622-8817CE7C2BC4}" presName="iconBgRect" presStyleLbl="trAlignAcc1" presStyleIdx="3" presStyleCnt="4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B203EC0-805E-40E3-A8D2-8452B644FCAF}" type="pres">
      <dgm:prSet presAssocID="{35C01652-80DC-45C5-8622-8817CE7C2BC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BF90D30-3473-45E1-82CE-C0AB3514ECDA}" type="pres">
      <dgm:prSet presAssocID="{35C01652-80DC-45C5-8622-8817CE7C2BC4}" presName="spaceRect" presStyleCnt="0"/>
      <dgm:spPr/>
    </dgm:pt>
    <dgm:pt modelId="{E5B3663B-B020-4F1F-9480-0CF9BA069EEC}" type="pres">
      <dgm:prSet presAssocID="{35C01652-80DC-45C5-8622-8817CE7C2B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888274-FFAE-4037-A6DA-66808C1C77A0}" type="presOf" srcId="{35C01652-80DC-45C5-8622-8817CE7C2BC4}" destId="{E5B3663B-B020-4F1F-9480-0CF9BA069EEC}" srcOrd="0" destOrd="0" presId="urn:microsoft.com/office/officeart/2018/5/layout/IconLeafOutlineLabelList"/>
    <dgm:cxn modelId="{337F0D7E-E1B7-4EEC-B425-D2472BA048B7}" type="presOf" srcId="{94F97543-1C6D-4D8D-AC6A-B78D4868C826}" destId="{51257C42-EA6F-401E-A04D-6D5FC7B39178}" srcOrd="0" destOrd="0" presId="urn:microsoft.com/office/officeart/2018/5/layout/IconLeafOutlineLabelList"/>
    <dgm:cxn modelId="{CEB76F7F-8734-4229-8AFB-487E102301F5}" srcId="{240C2005-4624-4549-9192-BB106C3AA223}" destId="{A84FCD58-9641-444D-AC6D-DC158E9EBE67}" srcOrd="0" destOrd="0" parTransId="{B081B710-923B-43F7-ACC8-8DF62DB216D8}" sibTransId="{5BED7149-04A6-40BA-8DD3-E5271E6C80FF}"/>
    <dgm:cxn modelId="{47193AA0-DEF8-4533-ADE9-EF6F8A871061}" type="presOf" srcId="{A84FCD58-9641-444D-AC6D-DC158E9EBE67}" destId="{7EF293AD-D53F-4788-9A1D-7B5CE5B9520C}" srcOrd="0" destOrd="0" presId="urn:microsoft.com/office/officeart/2018/5/layout/IconLeafOutlineLabelList"/>
    <dgm:cxn modelId="{D46453A7-B321-4949-84D4-060C5571828D}" srcId="{240C2005-4624-4549-9192-BB106C3AA223}" destId="{35C01652-80DC-45C5-8622-8817CE7C2BC4}" srcOrd="3" destOrd="0" parTransId="{43AAE918-6560-4EBC-8964-37266DA34DD5}" sibTransId="{13009816-0D99-434A-AE23-79097DDC9E4F}"/>
    <dgm:cxn modelId="{993765BE-7744-4272-A4FF-AD4B0FD8359F}" srcId="{240C2005-4624-4549-9192-BB106C3AA223}" destId="{94F97543-1C6D-4D8D-AC6A-B78D4868C826}" srcOrd="1" destOrd="0" parTransId="{06D87011-BC8F-4891-9F84-5A91609F20EE}" sibTransId="{C2D4F253-9F78-4424-875A-2861AE611D4D}"/>
    <dgm:cxn modelId="{DCED48C7-B7C1-4315-A2FF-CB7B526CB47C}" type="presOf" srcId="{240C2005-4624-4549-9192-BB106C3AA223}" destId="{9AAC3054-2C70-4BB4-B8FC-0857A1A6E98C}" srcOrd="0" destOrd="0" presId="urn:microsoft.com/office/officeart/2018/5/layout/IconLeafOutlineLabelList"/>
    <dgm:cxn modelId="{F58644D7-3C16-4FE3-982E-D69B612955ED}" type="presOf" srcId="{1EC060CA-916A-48D9-A74F-6E8CC8621645}" destId="{5F9E6A43-5033-4686-81A6-273B49CE4C77}" srcOrd="0" destOrd="0" presId="urn:microsoft.com/office/officeart/2018/5/layout/IconLeafOutlineLabelList"/>
    <dgm:cxn modelId="{D41029EC-E30B-421D-B986-F711ACA396E7}" srcId="{240C2005-4624-4549-9192-BB106C3AA223}" destId="{1EC060CA-916A-48D9-A74F-6E8CC8621645}" srcOrd="2" destOrd="0" parTransId="{C3DE7D0A-C73D-4439-AD41-CB06DC362E5D}" sibTransId="{C1A22AB3-7CBB-40D6-8BC9-2B8D388DAC2F}"/>
    <dgm:cxn modelId="{73BFA03A-2684-47C9-A833-50F9E5C40D23}" type="presParOf" srcId="{9AAC3054-2C70-4BB4-B8FC-0857A1A6E98C}" destId="{912FC0D2-A2ED-491C-9C73-C3C962BE88D1}" srcOrd="0" destOrd="0" presId="urn:microsoft.com/office/officeart/2018/5/layout/IconLeafOutlineLabelList"/>
    <dgm:cxn modelId="{7BA5D133-115C-48E3-9FC8-F574ED30E923}" type="presParOf" srcId="{912FC0D2-A2ED-491C-9C73-C3C962BE88D1}" destId="{C2FA1DFF-CD22-44C2-9802-C798DB005092}" srcOrd="0" destOrd="0" presId="urn:microsoft.com/office/officeart/2018/5/layout/IconLeafOutlineLabelList"/>
    <dgm:cxn modelId="{532E65DD-3A32-4E21-98D8-8C227F624489}" type="presParOf" srcId="{912FC0D2-A2ED-491C-9C73-C3C962BE88D1}" destId="{1C0E581E-3557-44D9-8DFC-B6807206D6BC}" srcOrd="1" destOrd="0" presId="urn:microsoft.com/office/officeart/2018/5/layout/IconLeafOutlineLabelList"/>
    <dgm:cxn modelId="{EE4FC07F-41E3-4AD4-9E55-6E7A47154FB2}" type="presParOf" srcId="{912FC0D2-A2ED-491C-9C73-C3C962BE88D1}" destId="{64447C74-3102-432F-A9AF-2C10420A4020}" srcOrd="2" destOrd="0" presId="urn:microsoft.com/office/officeart/2018/5/layout/IconLeafOutlineLabelList"/>
    <dgm:cxn modelId="{4FD059AA-FE53-4B58-A050-EEC4D196926D}" type="presParOf" srcId="{912FC0D2-A2ED-491C-9C73-C3C962BE88D1}" destId="{7EF293AD-D53F-4788-9A1D-7B5CE5B9520C}" srcOrd="3" destOrd="0" presId="urn:microsoft.com/office/officeart/2018/5/layout/IconLeafOutlineLabelList"/>
    <dgm:cxn modelId="{8506FEA3-F4C8-44E9-8F90-BB62494815F1}" type="presParOf" srcId="{9AAC3054-2C70-4BB4-B8FC-0857A1A6E98C}" destId="{61742D55-A37B-494C-B44F-04229FEE395A}" srcOrd="1" destOrd="0" presId="urn:microsoft.com/office/officeart/2018/5/layout/IconLeafOutlineLabelList"/>
    <dgm:cxn modelId="{344D0B19-676F-450C-8AE9-2F510B0B2C04}" type="presParOf" srcId="{9AAC3054-2C70-4BB4-B8FC-0857A1A6E98C}" destId="{DF9E7066-A929-4E3C-9C04-F23F0DEFA776}" srcOrd="2" destOrd="0" presId="urn:microsoft.com/office/officeart/2018/5/layout/IconLeafOutlineLabelList"/>
    <dgm:cxn modelId="{F37744B9-D5D0-46CF-A171-A1385CFE824F}" type="presParOf" srcId="{DF9E7066-A929-4E3C-9C04-F23F0DEFA776}" destId="{775DE7B4-D2A4-488F-8FC4-9FCD41539C6F}" srcOrd="0" destOrd="0" presId="urn:microsoft.com/office/officeart/2018/5/layout/IconLeafOutlineLabelList"/>
    <dgm:cxn modelId="{A0C12ED5-CF69-46D5-90F0-E34E9CCC6CFB}" type="presParOf" srcId="{DF9E7066-A929-4E3C-9C04-F23F0DEFA776}" destId="{73E61719-A4DF-4503-A6F9-225A4F14C624}" srcOrd="1" destOrd="0" presId="urn:microsoft.com/office/officeart/2018/5/layout/IconLeafOutlineLabelList"/>
    <dgm:cxn modelId="{A467A9C9-1F3B-4851-85F6-16DC3BC58D2A}" type="presParOf" srcId="{DF9E7066-A929-4E3C-9C04-F23F0DEFA776}" destId="{04B7370A-4754-4542-925B-855A8B8D27D6}" srcOrd="2" destOrd="0" presId="urn:microsoft.com/office/officeart/2018/5/layout/IconLeafOutlineLabelList"/>
    <dgm:cxn modelId="{FCDE6A91-CA33-43F1-BF8C-0E154B5F7593}" type="presParOf" srcId="{DF9E7066-A929-4E3C-9C04-F23F0DEFA776}" destId="{51257C42-EA6F-401E-A04D-6D5FC7B39178}" srcOrd="3" destOrd="0" presId="urn:microsoft.com/office/officeart/2018/5/layout/IconLeafOutlineLabelList"/>
    <dgm:cxn modelId="{E20B4B28-52EF-43A0-9491-74ADE02E8AB5}" type="presParOf" srcId="{9AAC3054-2C70-4BB4-B8FC-0857A1A6E98C}" destId="{723C0237-EF0D-436F-BF35-403EB50B9BB1}" srcOrd="3" destOrd="0" presId="urn:microsoft.com/office/officeart/2018/5/layout/IconLeafOutlineLabelList"/>
    <dgm:cxn modelId="{A851DE0C-1B24-45F4-B266-E2E85015AFA1}" type="presParOf" srcId="{9AAC3054-2C70-4BB4-B8FC-0857A1A6E98C}" destId="{122C7A1E-D68B-41C5-AFD6-B79501C0A2E7}" srcOrd="4" destOrd="0" presId="urn:microsoft.com/office/officeart/2018/5/layout/IconLeafOutlineLabelList"/>
    <dgm:cxn modelId="{33413D25-C12A-409B-9A8C-AEA2413F9714}" type="presParOf" srcId="{122C7A1E-D68B-41C5-AFD6-B79501C0A2E7}" destId="{0B937F8B-9C8B-4898-B922-DB111D63A339}" srcOrd="0" destOrd="0" presId="urn:microsoft.com/office/officeart/2018/5/layout/IconLeafOutlineLabelList"/>
    <dgm:cxn modelId="{A51D3610-83C2-464F-9F68-835833E16422}" type="presParOf" srcId="{122C7A1E-D68B-41C5-AFD6-B79501C0A2E7}" destId="{3FD8CD99-A353-4B83-929C-0C64D3558082}" srcOrd="1" destOrd="0" presId="urn:microsoft.com/office/officeart/2018/5/layout/IconLeafOutlineLabelList"/>
    <dgm:cxn modelId="{FBCCFDBA-D178-4599-BF14-B45F76F65A4C}" type="presParOf" srcId="{122C7A1E-D68B-41C5-AFD6-B79501C0A2E7}" destId="{DC5F9904-F964-4548-AA5A-67C2186119DC}" srcOrd="2" destOrd="0" presId="urn:microsoft.com/office/officeart/2018/5/layout/IconLeafOutlineLabelList"/>
    <dgm:cxn modelId="{31AB5535-FDE9-4B1F-BB3B-37E5DF98E9E3}" type="presParOf" srcId="{122C7A1E-D68B-41C5-AFD6-B79501C0A2E7}" destId="{5F9E6A43-5033-4686-81A6-273B49CE4C77}" srcOrd="3" destOrd="0" presId="urn:microsoft.com/office/officeart/2018/5/layout/IconLeafOutlineLabelList"/>
    <dgm:cxn modelId="{264835E4-C112-41B5-9184-9BB4F5EDD109}" type="presParOf" srcId="{9AAC3054-2C70-4BB4-B8FC-0857A1A6E98C}" destId="{2FE30159-FEB3-4B3A-AB53-12194B69E4CB}" srcOrd="5" destOrd="0" presId="urn:microsoft.com/office/officeart/2018/5/layout/IconLeafOutlineLabelList"/>
    <dgm:cxn modelId="{AFC50850-2278-4096-99C4-4AE536CB5441}" type="presParOf" srcId="{9AAC3054-2C70-4BB4-B8FC-0857A1A6E98C}" destId="{5A6E2539-4DF7-4D0C-BF60-788B445D9E7B}" srcOrd="6" destOrd="0" presId="urn:microsoft.com/office/officeart/2018/5/layout/IconLeafOutlineLabelList"/>
    <dgm:cxn modelId="{B4FF6B94-1F60-466D-B634-A68710E93437}" type="presParOf" srcId="{5A6E2539-4DF7-4D0C-BF60-788B445D9E7B}" destId="{5A3D4763-72BF-47B9-B6F1-EA3A8A80E1E6}" srcOrd="0" destOrd="0" presId="urn:microsoft.com/office/officeart/2018/5/layout/IconLeafOutlineLabelList"/>
    <dgm:cxn modelId="{E836F8CC-3F40-47FD-971F-E913567AD3C7}" type="presParOf" srcId="{5A6E2539-4DF7-4D0C-BF60-788B445D9E7B}" destId="{9B203EC0-805E-40E3-A8D2-8452B644FCAF}" srcOrd="1" destOrd="0" presId="urn:microsoft.com/office/officeart/2018/5/layout/IconLeafOutlineLabelList"/>
    <dgm:cxn modelId="{9291055E-9301-402B-8D9D-DE56BD0F61A2}" type="presParOf" srcId="{5A6E2539-4DF7-4D0C-BF60-788B445D9E7B}" destId="{7BF90D30-3473-45E1-82CE-C0AB3514ECDA}" srcOrd="2" destOrd="0" presId="urn:microsoft.com/office/officeart/2018/5/layout/IconLeafOutlineLabelList"/>
    <dgm:cxn modelId="{7FCC8C3F-07AD-4DF0-9FA4-61C5E8C3F8EE}" type="presParOf" srcId="{5A6E2539-4DF7-4D0C-BF60-788B445D9E7B}" destId="{E5B3663B-B020-4F1F-9480-0CF9BA069EEC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A1DFF-CD22-44C2-9802-C798DB005092}">
      <dsp:nvSpPr>
        <dsp:cNvPr id="0" name=""/>
        <dsp:cNvSpPr/>
      </dsp:nvSpPr>
      <dsp:spPr>
        <a:xfrm>
          <a:off x="951245" y="88908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E581E-3557-44D9-8DFC-B6807206D6BC}">
      <dsp:nvSpPr>
        <dsp:cNvPr id="0" name=""/>
        <dsp:cNvSpPr/>
      </dsp:nvSpPr>
      <dsp:spPr>
        <a:xfrm>
          <a:off x="1185245" y="32290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293AD-D53F-4788-9A1D-7B5CE5B9520C}">
      <dsp:nvSpPr>
        <dsp:cNvPr id="0" name=""/>
        <dsp:cNvSpPr/>
      </dsp:nvSpPr>
      <dsp:spPr>
        <a:xfrm>
          <a:off x="600245" y="152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season has the highest crime rate?</a:t>
          </a:r>
        </a:p>
      </dsp:txBody>
      <dsp:txXfrm>
        <a:off x="600245" y="1528909"/>
        <a:ext cx="1800000" cy="720000"/>
      </dsp:txXfrm>
    </dsp:sp>
    <dsp:sp modelId="{775DE7B4-D2A4-488F-8FC4-9FCD41539C6F}">
      <dsp:nvSpPr>
        <dsp:cNvPr id="0" name=""/>
        <dsp:cNvSpPr/>
      </dsp:nvSpPr>
      <dsp:spPr>
        <a:xfrm>
          <a:off x="3066245" y="88908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1719-A4DF-4503-A6F9-225A4F14C624}">
      <dsp:nvSpPr>
        <dsp:cNvPr id="0" name=""/>
        <dsp:cNvSpPr/>
      </dsp:nvSpPr>
      <dsp:spPr>
        <a:xfrm>
          <a:off x="3300245" y="322909"/>
          <a:ext cx="630000" cy="630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57C42-EA6F-401E-A04D-6D5FC7B39178}">
      <dsp:nvSpPr>
        <dsp:cNvPr id="0" name=""/>
        <dsp:cNvSpPr/>
      </dsp:nvSpPr>
      <dsp:spPr>
        <a:xfrm>
          <a:off x="2715245" y="152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more crimes committed on the weekends?</a:t>
          </a:r>
        </a:p>
      </dsp:txBody>
      <dsp:txXfrm>
        <a:off x="2715245" y="1528909"/>
        <a:ext cx="1800000" cy="720000"/>
      </dsp:txXfrm>
    </dsp:sp>
    <dsp:sp modelId="{0B937F8B-9C8B-4898-B922-DB111D63A339}">
      <dsp:nvSpPr>
        <dsp:cNvPr id="0" name=""/>
        <dsp:cNvSpPr/>
      </dsp:nvSpPr>
      <dsp:spPr>
        <a:xfrm>
          <a:off x="951245" y="2698909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CD99-A353-4B83-929C-0C64D3558082}">
      <dsp:nvSpPr>
        <dsp:cNvPr id="0" name=""/>
        <dsp:cNvSpPr/>
      </dsp:nvSpPr>
      <dsp:spPr>
        <a:xfrm>
          <a:off x="1185245" y="293290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E6A43-5033-4686-81A6-273B49CE4C77}">
      <dsp:nvSpPr>
        <dsp:cNvPr id="0" name=""/>
        <dsp:cNvSpPr/>
      </dsp:nvSpPr>
      <dsp:spPr>
        <a:xfrm>
          <a:off x="600245" y="413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Does the Lunar Phase correlate to crimes?</a:t>
          </a:r>
        </a:p>
      </dsp:txBody>
      <dsp:txXfrm>
        <a:off x="600245" y="4138909"/>
        <a:ext cx="1800000" cy="720000"/>
      </dsp:txXfrm>
    </dsp:sp>
    <dsp:sp modelId="{5A3D4763-72BF-47B9-B6F1-EA3A8A80E1E6}">
      <dsp:nvSpPr>
        <dsp:cNvPr id="0" name=""/>
        <dsp:cNvSpPr/>
      </dsp:nvSpPr>
      <dsp:spPr>
        <a:xfrm>
          <a:off x="3066245" y="2698909"/>
          <a:ext cx="1098000" cy="10980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03EC0-805E-40E3-A8D2-8452B644FCAF}">
      <dsp:nvSpPr>
        <dsp:cNvPr id="0" name=""/>
        <dsp:cNvSpPr/>
      </dsp:nvSpPr>
      <dsp:spPr>
        <a:xfrm>
          <a:off x="3300245" y="293290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3663B-B020-4F1F-9480-0CF9BA069EEC}">
      <dsp:nvSpPr>
        <dsp:cNvPr id="0" name=""/>
        <dsp:cNvSpPr/>
      </dsp:nvSpPr>
      <dsp:spPr>
        <a:xfrm>
          <a:off x="2715245" y="41389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different types of crimes more prevalent during specific times of the year?</a:t>
          </a:r>
        </a:p>
      </dsp:txBody>
      <dsp:txXfrm>
        <a:off x="2715245" y="413890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072D-DC10-4A17-B5F1-0DE4FD9F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F253-2BEC-4986-BEF3-6E6F85C47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4B5-F611-4963-A2B0-6F98BB5E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04FD-DDE1-4AD6-A561-A1352B0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D0AC-0F00-4DEA-84C1-88F8058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6D2-6E7A-4A6D-9042-AAFCEFF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D128-E16D-44A3-B3E7-3FEF8087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0C6-09A1-473E-84EE-C69C38A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C2C1-5DCF-490E-9DEA-03028F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7A7B-5B1B-4B0C-AE6C-5C68933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27FB-C1FB-42F4-891E-3F7EDA69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583D-3E1D-4E0B-8930-09013CC8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821C-2490-4B43-B228-11C87C08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568A-3C80-46D2-84A4-2E072505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9A2E-6932-468C-8145-631F371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995A-7F90-4ADA-8704-08D7DF3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C26C-D200-4586-A47D-A874545A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DF5D-6B18-4909-9AF1-4DE89254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57D0-5906-4521-831B-BFE6AA4E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DD6A-82EF-4944-A940-5D5F4A37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A88E-7A31-4E8B-8B84-5501D563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9630-FC2B-49C5-A49B-9ECBE2F9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7838-CC81-4C6B-BEFF-4A60030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7749-122B-4BA3-AA71-1D423C8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0ED-81FC-48F4-B190-B2B3A34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8F9-FCCD-4280-A6DA-28F78E8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9D96-7ED3-410D-98BB-B21D51D2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DABC1-B7EE-48EC-8C8A-966209A9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C92C-FF2A-49B4-B51D-A0817A4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3C97-94A9-49EF-B482-D941C06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7EEE-31D7-4CAE-A378-1031F0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CD3-8FAC-4A35-8DAD-DF5EF4AD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C5FF-FC65-4F27-AE66-16E90CB6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2952B-C31A-4317-9C85-D6888A33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BB52-3E3A-4966-9C33-54A44DB0A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170B-8DE3-49E5-9C42-5BF46357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CA4A2-5E01-4B0A-8AE8-A8321AD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C0DA9-778D-43C8-81AB-7AACFB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1E0F8-7483-4544-8E95-B69A2C0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2230-1A1D-4F41-91D2-6E017EC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9C32-05E8-4A94-86D3-34EA0728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F42E-58C2-4E3A-9AD6-0ABE400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B8E75-B93B-4680-B042-B89FDB8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3B5C-573B-4F49-8FD9-DD513516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4603D-477D-4149-A7D8-A3EBCE2D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3285-B590-4263-984B-5BCB4B3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AE84-2A96-4B09-91BA-D9848C4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89BA-B15B-40CB-AB85-E5E74F4C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D599-36DB-4DA6-9E5D-BC3CFB56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1EA-9778-4B8E-9BF4-E53C60FD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D635-DFF1-4F1D-98A9-956A70DD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DC1E-D0DF-48C5-ABDC-359A4A03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2AA8-9BD5-4185-B435-FA33396E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FBD8-64EE-4E4C-96A0-2185BE5B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9F624-5927-4FD3-A96E-1F7927B8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A640-1259-47D4-BCC0-3FD10855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B933-AE12-4875-9547-9E30238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8F-BB05-4115-8EE8-5B5D4112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1C1C9-C76C-4649-9C32-EF7D4742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A86D-DFC9-45DA-8993-18111CE9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C432-EC24-41CD-AA19-88AAB8C32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F936-5CE2-4828-9D7E-45400CE291F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5003-60C3-47FC-973C-333E0B9D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C26A-BA7E-4604-857A-12EEED54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96C-822D-437D-88B6-49FAF51E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EC4D0-FD31-460F-BC5D-F79847C0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9D0B-2B69-40B7-8CE4-79C915F6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Our hypothesis predicts that there is a correlation between crime and time of year.  Crime rates will fluctuate between day of the week, season, and lunar cycle. </a:t>
            </a:r>
          </a:p>
        </p:txBody>
      </p:sp>
    </p:spTree>
    <p:extLst>
      <p:ext uri="{BB962C8B-B14F-4D97-AF65-F5344CB8AC3E}">
        <p14:creationId xmlns:p14="http://schemas.microsoft.com/office/powerpoint/2010/main" val="13149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24989-15C1-463D-83CB-5C22AF62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719-2809-4367-9BA1-A465D6EB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In order to prove our hypothesis we needed to find information on what crimes had been committed in St. Louis and what lunar phase happened on each day.</a:t>
            </a:r>
          </a:p>
        </p:txBody>
      </p:sp>
    </p:spTree>
    <p:extLst>
      <p:ext uri="{BB962C8B-B14F-4D97-AF65-F5344CB8AC3E}">
        <p14:creationId xmlns:p14="http://schemas.microsoft.com/office/powerpoint/2010/main" val="6878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939E6-D7AA-4A3F-B948-641C5D8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8D69B-5CD5-4502-B6AC-3AB44B1C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4952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4C2392-8318-4C02-B146-654127959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46" y="1270961"/>
            <a:ext cx="662066" cy="6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9F1B2-992A-4A1C-B1C0-2BAFF54B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Seasonal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06A4-419A-48B6-9EED-F7616E7C0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" b="-3"/>
          <a:stretch/>
        </p:blipFill>
        <p:spPr>
          <a:xfrm>
            <a:off x="6358016" y="550733"/>
            <a:ext cx="5455917" cy="371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DDDDF-1DD1-41F4-A53E-E669C2C47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 b="-3"/>
          <a:stretch/>
        </p:blipFill>
        <p:spPr>
          <a:xfrm>
            <a:off x="378068" y="550695"/>
            <a:ext cx="5455917" cy="37135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399D3-7ABF-429E-BD6A-3E4DD2F8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Weekend Crime</a:t>
            </a:r>
          </a:p>
        </p:txBody>
      </p:sp>
      <p:pic>
        <p:nvPicPr>
          <p:cNvPr id="3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D455A7-09B6-431B-927E-7A3BFF08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7"/>
            <a:ext cx="5455917" cy="364182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26F32-DDE7-46D3-A76C-7626074B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85637"/>
            <a:ext cx="5455917" cy="36418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39F4-79EB-476E-BF85-55E54B4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Lunar Crime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AE51341-EA72-44A5-8AA8-704C58CD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15" y="477749"/>
            <a:ext cx="5455917" cy="3641824"/>
          </a:xfrm>
          <a:prstGeom prst="rect">
            <a:avLst/>
          </a:prstGeom>
        </p:spPr>
      </p:pic>
      <p:pic>
        <p:nvPicPr>
          <p:cNvPr id="5" name="Content Placeholder 4" descr="A picture containing accessory, umbrella&#10;&#10;Description generated with high confidence">
            <a:extLst>
              <a:ext uri="{FF2B5EF4-FFF2-40B4-BE49-F238E27FC236}">
                <a16:creationId xmlns:a16="http://schemas.microsoft.com/office/drawing/2014/main" id="{F53353FC-FEC4-42AA-8D31-2256A194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477749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9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</vt:lpstr>
      <vt:lpstr>Questions &amp; Data</vt:lpstr>
      <vt:lpstr>Research Questions</vt:lpstr>
      <vt:lpstr>Seasonal Crime</vt:lpstr>
      <vt:lpstr>Weekend Crime</vt:lpstr>
      <vt:lpstr>Lunar 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Crime Statistics Over Time</dc:title>
  <dc:creator>Nick Nothdurft</dc:creator>
  <cp:lastModifiedBy>Nick Nothdurft</cp:lastModifiedBy>
  <cp:revision>2</cp:revision>
  <dcterms:created xsi:type="dcterms:W3CDTF">2018-08-13T06:11:16Z</dcterms:created>
  <dcterms:modified xsi:type="dcterms:W3CDTF">2018-08-13T10:49:11Z</dcterms:modified>
</cp:coreProperties>
</file>