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072D-DC10-4A17-B5F1-0DE4FD9F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F253-2BEC-4986-BEF3-6E6F85C47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4B5-F611-4963-A2B0-6F98BB5E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04FD-DDE1-4AD6-A561-A1352B0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D0AC-0F00-4DEA-84C1-88F8058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6D2-6E7A-4A6D-9042-AAFCEFF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D128-E16D-44A3-B3E7-3FEF8087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0C6-09A1-473E-84EE-C69C38A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C2C1-5DCF-490E-9DEA-03028F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7A7B-5B1B-4B0C-AE6C-5C68933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27FB-C1FB-42F4-891E-3F7EDA69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583D-3E1D-4E0B-8930-09013CC8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821C-2490-4B43-B228-11C87C08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568A-3C80-46D2-84A4-2E072505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9A2E-6932-468C-8145-631F37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995A-7F90-4ADA-8704-08D7DF3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C26C-D200-4586-A47D-A874545A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DF5D-6B18-4909-9AF1-4DE89254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57D0-5906-4521-831B-BFE6AA4E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DD6A-82EF-4944-A940-5D5F4A37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A88E-7A31-4E8B-8B84-5501D563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9630-FC2B-49C5-A49B-9ECBE2F9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7838-CC81-4C6B-BEFF-4A60030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7749-122B-4BA3-AA71-1D423C8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0ED-81FC-48F4-B190-B2B3A34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8F9-FCCD-4280-A6DA-28F78E8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D96-7ED3-410D-98BB-B21D51D2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DABC1-B7EE-48EC-8C8A-966209A9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C92C-FF2A-49B4-B51D-A0817A4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3C97-94A9-49EF-B482-D941C06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7EEE-31D7-4CAE-A378-1031F0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CD3-8FAC-4A35-8DAD-DF5EF4AD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C5FF-FC65-4F27-AE66-16E90CB6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2952B-C31A-4317-9C85-D6888A33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BB52-3E3A-4966-9C33-54A44DB0A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170B-8DE3-49E5-9C42-5BF46357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CA4A2-5E01-4B0A-8AE8-A8321AD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C0DA9-778D-43C8-81AB-7AACFB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1E0F8-7483-4544-8E95-B69A2C0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2230-1A1D-4F41-91D2-6E017EC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9C32-05E8-4A94-86D3-34EA0728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F42E-58C2-4E3A-9AD6-0ABE400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B8E75-B93B-4680-B042-B89FDB8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3B5C-573B-4F49-8FD9-DD513516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4603D-477D-4149-A7D8-A3EBCE2D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3285-B590-4263-984B-5BCB4B3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AE84-2A96-4B09-91BA-D9848C4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89BA-B15B-40CB-AB85-E5E74F4C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D599-36DB-4DA6-9E5D-BC3CFB56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1EA-9778-4B8E-9BF4-E53C60FD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D635-DFF1-4F1D-98A9-956A70DD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DC1E-D0DF-48C5-ABDC-359A4A03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2AA8-9BD5-4185-B435-FA33396E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FBD8-64EE-4E4C-96A0-2185BE5B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9F624-5927-4FD3-A96E-1F7927B8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A640-1259-47D4-BCC0-3FD10855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B933-AE12-4875-9547-9E30238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8F-BB05-4115-8EE8-5B5D4112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1C1C9-C76C-4649-9C32-EF7D4742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A86D-DFC9-45DA-8993-18111CE9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C432-EC24-41CD-AA19-88AAB8C32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F936-5CE2-4828-9D7E-45400CE291F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5003-60C3-47FC-973C-333E0B9D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C26A-BA7E-4604-857A-12EEED54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0438-EF81-4E48-874E-ED8BA8E0D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St. Louis Crime Statistics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5133-AA7B-4067-90CA-B94BDB5A2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986"/>
            <a:ext cx="9144000" cy="1886650"/>
          </a:xfrm>
        </p:spPr>
        <p:txBody>
          <a:bodyPr>
            <a:normAutofit/>
          </a:bodyPr>
          <a:lstStyle/>
          <a:p>
            <a:r>
              <a:rPr lang="en-US" sz="2800" dirty="0"/>
              <a:t>Nick </a:t>
            </a:r>
            <a:r>
              <a:rPr lang="en-US" sz="2800" dirty="0" err="1"/>
              <a:t>Nothdurft</a:t>
            </a:r>
            <a:endParaRPr lang="en-US" sz="2800" dirty="0"/>
          </a:p>
          <a:p>
            <a:r>
              <a:rPr lang="en-US" sz="2800" dirty="0"/>
              <a:t>Julie </a:t>
            </a:r>
            <a:r>
              <a:rPr lang="en-US" sz="2800" dirty="0" err="1"/>
              <a:t>Parsell</a:t>
            </a:r>
            <a:endParaRPr lang="en-US" sz="2800" dirty="0"/>
          </a:p>
          <a:p>
            <a:r>
              <a:rPr lang="en-US" sz="2800" dirty="0"/>
              <a:t>Neal Lewis</a:t>
            </a:r>
          </a:p>
        </p:txBody>
      </p:sp>
    </p:spTree>
    <p:extLst>
      <p:ext uri="{BB962C8B-B14F-4D97-AF65-F5344CB8AC3E}">
        <p14:creationId xmlns:p14="http://schemas.microsoft.com/office/powerpoint/2010/main" val="5787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4D0-FD31-460F-BC5D-F79847C0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D0B-2B69-40B7-8CE4-79C915F6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This hypothesis predicts that there is a correlation between crime and time of year.  Crime rates will fluctuate between day of the week, month, season, and lunar cycle. </a:t>
            </a:r>
          </a:p>
        </p:txBody>
      </p:sp>
    </p:spTree>
    <p:extLst>
      <p:ext uri="{BB962C8B-B14F-4D97-AF65-F5344CB8AC3E}">
        <p14:creationId xmlns:p14="http://schemas.microsoft.com/office/powerpoint/2010/main" val="131492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9E6-D7AA-4A3F-B948-641C5D85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DFD9-E0FE-4697-AF55-1432084B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time of year requires the most officers </a:t>
            </a:r>
          </a:p>
          <a:p>
            <a:r>
              <a:rPr lang="en-US" dirty="0"/>
              <a:t>What day of the week has the most crimes committed?</a:t>
            </a:r>
          </a:p>
          <a:p>
            <a:r>
              <a:rPr lang="en-US" dirty="0"/>
              <a:t>Does the Lunar Phase correlate to crimes?</a:t>
            </a:r>
          </a:p>
          <a:p>
            <a:r>
              <a:rPr lang="en-US" dirty="0"/>
              <a:t>What months are crimes higher?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St. Louis Crime Statistics Over Time</vt:lpstr>
      <vt:lpstr>Hypothesis 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Crime Statistics Over Time</dc:title>
  <dc:creator>Neal Lewis</dc:creator>
  <cp:lastModifiedBy>Neal Lewis</cp:lastModifiedBy>
  <cp:revision>4</cp:revision>
  <dcterms:created xsi:type="dcterms:W3CDTF">2018-08-11T18:12:26Z</dcterms:created>
  <dcterms:modified xsi:type="dcterms:W3CDTF">2018-08-11T19:00:48Z</dcterms:modified>
</cp:coreProperties>
</file>