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66" r:id="rId2"/>
    <p:sldId id="256" r:id="rId3"/>
    <p:sldId id="258" r:id="rId4"/>
    <p:sldId id="259" r:id="rId5"/>
    <p:sldId id="260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C86"/>
    <a:srgbClr val="0A629B"/>
    <a:srgbClr val="062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8"/>
    <p:restoredTop sz="94082"/>
  </p:normalViewPr>
  <p:slideViewPr>
    <p:cSldViewPr snapToGrid="0">
      <p:cViewPr varScale="1">
        <p:scale>
          <a:sx n="96" d="100"/>
          <a:sy n="96" d="100"/>
        </p:scale>
        <p:origin x="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E036D1-5DD4-4DA1-8CD1-87028FBF7F02}" type="doc">
      <dgm:prSet loTypeId="urn:microsoft.com/office/officeart/2005/8/layout/bProcess3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230824E-96DC-4743-85DF-0FAB2935F7CD}">
      <dgm:prSet phldrT="[Text]" custT="1"/>
      <dgm:spPr/>
      <dgm:t>
        <a:bodyPr/>
        <a:lstStyle/>
        <a:p>
          <a:pPr algn="ctr"/>
          <a:endParaRPr lang="en-GB" sz="1600" dirty="0">
            <a:solidFill>
              <a:srgbClr val="062FAD"/>
            </a:solidFill>
            <a:latin typeface="+mn-lt"/>
          </a:endParaRPr>
        </a:p>
      </dgm:t>
    </dgm:pt>
    <dgm:pt modelId="{6D835FD3-044E-4AD4-9C48-E246C077DB9B}" type="parTrans" cxnId="{54B95D4C-6BCD-4B0A-A7FD-EF1BD5010192}">
      <dgm:prSet/>
      <dgm:spPr/>
      <dgm:t>
        <a:bodyPr/>
        <a:lstStyle/>
        <a:p>
          <a:endParaRPr lang="en-US" sz="700">
            <a:latin typeface="+mn-lt"/>
          </a:endParaRPr>
        </a:p>
      </dgm:t>
    </dgm:pt>
    <dgm:pt modelId="{3BD93B88-AB00-4FAD-9EEA-D2CD4D6B6F80}" type="sibTrans" cxnId="{54B95D4C-6BCD-4B0A-A7FD-EF1BD5010192}">
      <dgm:prSet custT="1"/>
      <dgm:spPr>
        <a:ln w="31750">
          <a:solidFill>
            <a:schemeClr val="bg1"/>
          </a:solidFill>
        </a:ln>
      </dgm:spPr>
      <dgm:t>
        <a:bodyPr/>
        <a:lstStyle/>
        <a:p>
          <a:endParaRPr lang="en-US" sz="100">
            <a:solidFill>
              <a:schemeClr val="tx1"/>
            </a:solidFill>
            <a:latin typeface="+mn-lt"/>
          </a:endParaRPr>
        </a:p>
      </dgm:t>
    </dgm:pt>
    <dgm:pt modelId="{E75CD7B6-8469-4AF0-B4D5-F2C7BC6BA5F7}">
      <dgm:prSet phldrT="[Text]" custT="1"/>
      <dgm:spPr/>
      <dgm:t>
        <a:bodyPr spcFirstLastPara="0" vert="horz" wrap="square" lIns="128016" tIns="128016" rIns="128016" bIns="128016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12E2DC7B-524B-4010-8132-3C9215F51E16}" type="parTrans" cxnId="{2C893689-C17D-46E3-9BCD-7FA3CE4C3CBD}">
      <dgm:prSet/>
      <dgm:spPr/>
      <dgm:t>
        <a:bodyPr/>
        <a:lstStyle/>
        <a:p>
          <a:endParaRPr lang="en-US" sz="700">
            <a:latin typeface="+mn-lt"/>
          </a:endParaRPr>
        </a:p>
      </dgm:t>
    </dgm:pt>
    <dgm:pt modelId="{315B0F8E-0D41-48E8-A7F8-87E4366B247D}" type="sibTrans" cxnId="{2C893689-C17D-46E3-9BCD-7FA3CE4C3CBD}">
      <dgm:prSet custT="1"/>
      <dgm:spPr>
        <a:ln w="31750">
          <a:solidFill>
            <a:schemeClr val="bg1"/>
          </a:solidFill>
        </a:ln>
      </dgm:spPr>
      <dgm:t>
        <a:bodyPr/>
        <a:lstStyle/>
        <a:p>
          <a:endParaRPr lang="en-US" sz="100">
            <a:solidFill>
              <a:schemeClr val="tx1"/>
            </a:solidFill>
            <a:latin typeface="+mn-lt"/>
          </a:endParaRPr>
        </a:p>
      </dgm:t>
    </dgm:pt>
    <dgm:pt modelId="{629F600C-BE6B-45B1-ABD2-7CD37AE91191}">
      <dgm:prSet phldrT="[Text]" custT="1"/>
      <dgm:spPr/>
      <dgm:t>
        <a:bodyPr spcFirstLastPara="0" vert="horz" wrap="square" lIns="128016" tIns="128016" rIns="128016" bIns="128016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>
            <a:solidFill>
              <a:srgbClr val="062FAD"/>
            </a:solidFill>
            <a:latin typeface="+mn-lt"/>
          </a:endParaRPr>
        </a:p>
      </dgm:t>
    </dgm:pt>
    <dgm:pt modelId="{05F8C05A-C32B-4FEE-BC43-D20819170634}" type="parTrans" cxnId="{BDB07107-B008-44C8-BF84-DF42C2302719}">
      <dgm:prSet/>
      <dgm:spPr/>
      <dgm:t>
        <a:bodyPr/>
        <a:lstStyle/>
        <a:p>
          <a:endParaRPr lang="en-US" sz="700">
            <a:latin typeface="+mn-lt"/>
          </a:endParaRPr>
        </a:p>
      </dgm:t>
    </dgm:pt>
    <dgm:pt modelId="{7B72BEE4-217C-44A8-93E5-96F2D13D6899}" type="sibTrans" cxnId="{BDB07107-B008-44C8-BF84-DF42C2302719}">
      <dgm:prSet custT="1"/>
      <dgm:spPr>
        <a:ln w="31750">
          <a:solidFill>
            <a:schemeClr val="bg1"/>
          </a:solidFill>
        </a:ln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8FD19A22-E960-49DE-9560-A8C55F0A66B3}">
      <dgm:prSet phldrT="[Text]" custT="1"/>
      <dgm:spPr/>
      <dgm:t>
        <a:bodyPr spcFirstLastPara="0" vert="horz" wrap="square" lIns="128016" tIns="128016" rIns="128016" bIns="128016" numCol="1" spcCol="1270" anchor="ctr" anchorCtr="0"/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rgbClr val="062FAD"/>
            </a:solidFill>
            <a:latin typeface="+mn-lt"/>
            <a:ea typeface="+mn-ea"/>
            <a:cs typeface="+mn-cs"/>
          </a:endParaRPr>
        </a:p>
      </dgm:t>
    </dgm:pt>
    <dgm:pt modelId="{9AC003A8-B6BC-47D9-8B9D-14BDE309CBAF}" type="parTrans" cxnId="{CA27EA30-2DD1-4F0A-B321-3399FCEDF98E}">
      <dgm:prSet/>
      <dgm:spPr/>
      <dgm:t>
        <a:bodyPr/>
        <a:lstStyle/>
        <a:p>
          <a:endParaRPr lang="en-US" sz="700">
            <a:latin typeface="+mn-lt"/>
          </a:endParaRPr>
        </a:p>
      </dgm:t>
    </dgm:pt>
    <dgm:pt modelId="{0D31533A-4748-42E9-8A1C-95D29869D89A}" type="sibTrans" cxnId="{CA27EA30-2DD1-4F0A-B321-3399FCEDF98E}">
      <dgm:prSet custT="1"/>
      <dgm:spPr>
        <a:ln w="31750">
          <a:solidFill>
            <a:schemeClr val="bg1"/>
          </a:solidFill>
        </a:ln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496DBA71-8966-4EFD-8077-A09E0462CD60}">
      <dgm:prSet phldrT="[Text]" custT="1"/>
      <dgm:spPr/>
      <dgm:t>
        <a:bodyPr spcFirstLastPara="0" vert="horz" wrap="square" lIns="128016" tIns="128016" rIns="128016" bIns="128016" numCol="1" spcCol="1270" anchor="ctr" anchorCtr="0"/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rgbClr val="062FAD"/>
            </a:solidFill>
            <a:latin typeface="+mn-lt"/>
            <a:ea typeface="+mn-ea"/>
            <a:cs typeface="+mn-cs"/>
          </a:endParaRPr>
        </a:p>
      </dgm:t>
    </dgm:pt>
    <dgm:pt modelId="{28AA50B5-05C5-4016-B95D-B73655B63AA3}" type="parTrans" cxnId="{4B085D0F-79FC-47D3-ACAA-C360FEE6114A}">
      <dgm:prSet/>
      <dgm:spPr/>
      <dgm:t>
        <a:bodyPr/>
        <a:lstStyle/>
        <a:p>
          <a:endParaRPr lang="en-US" sz="700">
            <a:latin typeface="+mn-lt"/>
          </a:endParaRPr>
        </a:p>
      </dgm:t>
    </dgm:pt>
    <dgm:pt modelId="{834CDBB1-31A6-4775-8391-03DAB29E0DD7}" type="sibTrans" cxnId="{4B085D0F-79FC-47D3-ACAA-C360FEE6114A}">
      <dgm:prSet/>
      <dgm:spPr/>
      <dgm:t>
        <a:bodyPr/>
        <a:lstStyle/>
        <a:p>
          <a:endParaRPr lang="en-US" sz="700">
            <a:latin typeface="+mn-lt"/>
          </a:endParaRPr>
        </a:p>
      </dgm:t>
    </dgm:pt>
    <dgm:pt modelId="{53F85C0F-A995-4C8D-B974-F9C70607DBC3}" type="pres">
      <dgm:prSet presAssocID="{7DE036D1-5DD4-4DA1-8CD1-87028FBF7F02}" presName="Name0" presStyleCnt="0">
        <dgm:presLayoutVars>
          <dgm:dir/>
          <dgm:resizeHandles val="exact"/>
        </dgm:presLayoutVars>
      </dgm:prSet>
      <dgm:spPr/>
    </dgm:pt>
    <dgm:pt modelId="{48C9B710-20A3-4F35-9965-6DA2199CED5E}" type="pres">
      <dgm:prSet presAssocID="{6230824E-96DC-4743-85DF-0FAB2935F7CD}" presName="node" presStyleLbl="node1" presStyleIdx="0" presStyleCnt="5" custLinFactNeighborX="3539" custLinFactNeighborY="-366">
        <dgm:presLayoutVars>
          <dgm:bulletEnabled val="1"/>
        </dgm:presLayoutVars>
      </dgm:prSet>
      <dgm:spPr/>
    </dgm:pt>
    <dgm:pt modelId="{1735EDB7-F02C-4402-8700-F9A8C2ABE253}" type="pres">
      <dgm:prSet presAssocID="{3BD93B88-AB00-4FAD-9EEA-D2CD4D6B6F80}" presName="sibTrans" presStyleLbl="sibTrans1D1" presStyleIdx="0" presStyleCnt="4"/>
      <dgm:spPr/>
    </dgm:pt>
    <dgm:pt modelId="{0B660D27-5192-44C2-9420-92AD48745DCA}" type="pres">
      <dgm:prSet presAssocID="{3BD93B88-AB00-4FAD-9EEA-D2CD4D6B6F80}" presName="connectorText" presStyleLbl="sibTrans1D1" presStyleIdx="0" presStyleCnt="4"/>
      <dgm:spPr/>
    </dgm:pt>
    <dgm:pt modelId="{42C68FBC-43B9-4DA5-B952-527469BE81C0}" type="pres">
      <dgm:prSet presAssocID="{E75CD7B6-8469-4AF0-B4D5-F2C7BC6BA5F7}" presName="node" presStyleLbl="node1" presStyleIdx="1" presStyleCnt="5">
        <dgm:presLayoutVars>
          <dgm:bulletEnabled val="1"/>
        </dgm:presLayoutVars>
      </dgm:prSet>
      <dgm:spPr>
        <a:xfrm>
          <a:off x="4339400" y="3227"/>
          <a:ext cx="2394784" cy="1436870"/>
        </a:xfrm>
        <a:prstGeom prst="rect">
          <a:avLst/>
        </a:prstGeom>
      </dgm:spPr>
    </dgm:pt>
    <dgm:pt modelId="{B93C322D-EF50-4F72-AAAD-104B7944D3C1}" type="pres">
      <dgm:prSet presAssocID="{315B0F8E-0D41-48E8-A7F8-87E4366B247D}" presName="sibTrans" presStyleLbl="sibTrans1D1" presStyleIdx="1" presStyleCnt="4"/>
      <dgm:spPr/>
    </dgm:pt>
    <dgm:pt modelId="{32553E1B-DA90-4B12-A1FB-02A81820D7F5}" type="pres">
      <dgm:prSet presAssocID="{315B0F8E-0D41-48E8-A7F8-87E4366B247D}" presName="connectorText" presStyleLbl="sibTrans1D1" presStyleIdx="1" presStyleCnt="4"/>
      <dgm:spPr/>
    </dgm:pt>
    <dgm:pt modelId="{48945EA6-799A-4826-A567-3EE564F62A01}" type="pres">
      <dgm:prSet presAssocID="{629F600C-BE6B-45B1-ABD2-7CD37AE91191}" presName="node" presStyleLbl="node1" presStyleIdx="2" presStyleCnt="5">
        <dgm:presLayoutVars>
          <dgm:bulletEnabled val="1"/>
        </dgm:presLayoutVars>
      </dgm:prSet>
      <dgm:spPr>
        <a:xfrm>
          <a:off x="1393815" y="1990898"/>
          <a:ext cx="2394784" cy="1436870"/>
        </a:xfrm>
        <a:prstGeom prst="rect">
          <a:avLst/>
        </a:prstGeom>
      </dgm:spPr>
    </dgm:pt>
    <dgm:pt modelId="{ABDB3DF5-BA82-4A0E-A809-9E480ED2EE08}" type="pres">
      <dgm:prSet presAssocID="{7B72BEE4-217C-44A8-93E5-96F2D13D6899}" presName="sibTrans" presStyleLbl="sibTrans1D1" presStyleIdx="2" presStyleCnt="4"/>
      <dgm:spPr>
        <a:xfrm>
          <a:off x="3786530" y="2663613"/>
          <a:ext cx="520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</dgm:spPr>
    </dgm:pt>
    <dgm:pt modelId="{3F0DFDFE-ECDC-48C0-82C9-F73E0DBA676C}" type="pres">
      <dgm:prSet presAssocID="{7B72BEE4-217C-44A8-93E5-96F2D13D6899}" presName="connectorText" presStyleLbl="sibTrans1D1" presStyleIdx="2" presStyleCnt="4"/>
      <dgm:spPr/>
    </dgm:pt>
    <dgm:pt modelId="{B771EA42-907B-45E2-A425-9B33DF4524B6}" type="pres">
      <dgm:prSet presAssocID="{8FD19A22-E960-49DE-9560-A8C55F0A66B3}" presName="node" presStyleLbl="node1" presStyleIdx="3" presStyleCnt="5" custLinFactNeighborX="-343" custLinFactNeighborY="0">
        <dgm:presLayoutVars>
          <dgm:bulletEnabled val="1"/>
        </dgm:presLayoutVars>
      </dgm:prSet>
      <dgm:spPr>
        <a:xfrm>
          <a:off x="4331186" y="1990898"/>
          <a:ext cx="2394784" cy="1436870"/>
        </a:xfrm>
        <a:prstGeom prst="rect">
          <a:avLst/>
        </a:prstGeom>
      </dgm:spPr>
    </dgm:pt>
    <dgm:pt modelId="{C0978534-65ED-4AB0-8628-3BEE46F9E582}" type="pres">
      <dgm:prSet presAssocID="{0D31533A-4748-42E9-8A1C-95D29869D89A}" presName="sibTrans" presStyleLbl="sibTrans1D1" presStyleIdx="3" presStyleCnt="4"/>
      <dgm:spPr>
        <a:xfrm>
          <a:off x="2589768" y="3426671"/>
          <a:ext cx="2948463" cy="520738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</dgm:spPr>
    </dgm:pt>
    <dgm:pt modelId="{BE555229-DC45-47E0-8C0C-BBB8B9FB74A7}" type="pres">
      <dgm:prSet presAssocID="{0D31533A-4748-42E9-8A1C-95D29869D89A}" presName="connectorText" presStyleLbl="sibTrans1D1" presStyleIdx="3" presStyleCnt="4"/>
      <dgm:spPr/>
    </dgm:pt>
    <dgm:pt modelId="{3EB8A38E-2968-4A4F-8A0E-F438D247962D}" type="pres">
      <dgm:prSet presAssocID="{496DBA71-8966-4EFD-8077-A09E0462CD60}" presName="node" presStyleLbl="node1" presStyleIdx="4" presStyleCnt="5">
        <dgm:presLayoutVars>
          <dgm:bulletEnabled val="1"/>
        </dgm:presLayoutVars>
      </dgm:prSet>
      <dgm:spPr>
        <a:xfrm>
          <a:off x="1393815" y="3978569"/>
          <a:ext cx="2394784" cy="1436870"/>
        </a:xfrm>
        <a:prstGeom prst="rect">
          <a:avLst/>
        </a:prstGeom>
      </dgm:spPr>
    </dgm:pt>
  </dgm:ptLst>
  <dgm:cxnLst>
    <dgm:cxn modelId="{BFC30903-7AD9-467D-B8D5-1545EC778287}" type="presOf" srcId="{8FD19A22-E960-49DE-9560-A8C55F0A66B3}" destId="{B771EA42-907B-45E2-A425-9B33DF4524B6}" srcOrd="0" destOrd="0" presId="urn:microsoft.com/office/officeart/2005/8/layout/bProcess3"/>
    <dgm:cxn modelId="{BDB07107-B008-44C8-BF84-DF42C2302719}" srcId="{7DE036D1-5DD4-4DA1-8CD1-87028FBF7F02}" destId="{629F600C-BE6B-45B1-ABD2-7CD37AE91191}" srcOrd="2" destOrd="0" parTransId="{05F8C05A-C32B-4FEE-BC43-D20819170634}" sibTransId="{7B72BEE4-217C-44A8-93E5-96F2D13D6899}"/>
    <dgm:cxn modelId="{41E3140D-7726-4785-9D9A-0363A8B770E9}" type="presOf" srcId="{3BD93B88-AB00-4FAD-9EEA-D2CD4D6B6F80}" destId="{0B660D27-5192-44C2-9420-92AD48745DCA}" srcOrd="1" destOrd="0" presId="urn:microsoft.com/office/officeart/2005/8/layout/bProcess3"/>
    <dgm:cxn modelId="{4B085D0F-79FC-47D3-ACAA-C360FEE6114A}" srcId="{7DE036D1-5DD4-4DA1-8CD1-87028FBF7F02}" destId="{496DBA71-8966-4EFD-8077-A09E0462CD60}" srcOrd="4" destOrd="0" parTransId="{28AA50B5-05C5-4016-B95D-B73655B63AA3}" sibTransId="{834CDBB1-31A6-4775-8391-03DAB29E0DD7}"/>
    <dgm:cxn modelId="{F40ACA12-2017-4F56-B195-DAD7B21DD3AD}" type="presOf" srcId="{E75CD7B6-8469-4AF0-B4D5-F2C7BC6BA5F7}" destId="{42C68FBC-43B9-4DA5-B952-527469BE81C0}" srcOrd="0" destOrd="0" presId="urn:microsoft.com/office/officeart/2005/8/layout/bProcess3"/>
    <dgm:cxn modelId="{587B822E-6C19-4963-BCE4-AA44322BE9C5}" type="presOf" srcId="{7B72BEE4-217C-44A8-93E5-96F2D13D6899}" destId="{3F0DFDFE-ECDC-48C0-82C9-F73E0DBA676C}" srcOrd="1" destOrd="0" presId="urn:microsoft.com/office/officeart/2005/8/layout/bProcess3"/>
    <dgm:cxn modelId="{CA27EA30-2DD1-4F0A-B321-3399FCEDF98E}" srcId="{7DE036D1-5DD4-4DA1-8CD1-87028FBF7F02}" destId="{8FD19A22-E960-49DE-9560-A8C55F0A66B3}" srcOrd="3" destOrd="0" parTransId="{9AC003A8-B6BC-47D9-8B9D-14BDE309CBAF}" sibTransId="{0D31533A-4748-42E9-8A1C-95D29869D89A}"/>
    <dgm:cxn modelId="{80C08F47-A293-4ACC-8149-03B1E525A58A}" type="presOf" srcId="{6230824E-96DC-4743-85DF-0FAB2935F7CD}" destId="{48C9B710-20A3-4F35-9965-6DA2199CED5E}" srcOrd="0" destOrd="0" presId="urn:microsoft.com/office/officeart/2005/8/layout/bProcess3"/>
    <dgm:cxn modelId="{54B95D4C-6BCD-4B0A-A7FD-EF1BD5010192}" srcId="{7DE036D1-5DD4-4DA1-8CD1-87028FBF7F02}" destId="{6230824E-96DC-4743-85DF-0FAB2935F7CD}" srcOrd="0" destOrd="0" parTransId="{6D835FD3-044E-4AD4-9C48-E246C077DB9B}" sibTransId="{3BD93B88-AB00-4FAD-9EEA-D2CD4D6B6F80}"/>
    <dgm:cxn modelId="{6EF7D951-1BC9-4898-97B4-319266D7859D}" type="presOf" srcId="{0D31533A-4748-42E9-8A1C-95D29869D89A}" destId="{BE555229-DC45-47E0-8C0C-BBB8B9FB74A7}" srcOrd="1" destOrd="0" presId="urn:microsoft.com/office/officeart/2005/8/layout/bProcess3"/>
    <dgm:cxn modelId="{B7CBE971-8FAB-4C72-B2B2-F1EE5D5FFB94}" type="presOf" srcId="{315B0F8E-0D41-48E8-A7F8-87E4366B247D}" destId="{32553E1B-DA90-4B12-A1FB-02A81820D7F5}" srcOrd="1" destOrd="0" presId="urn:microsoft.com/office/officeart/2005/8/layout/bProcess3"/>
    <dgm:cxn modelId="{571BAC7F-DB98-4AA5-8A27-607D45FFC5BD}" type="presOf" srcId="{0D31533A-4748-42E9-8A1C-95D29869D89A}" destId="{C0978534-65ED-4AB0-8628-3BEE46F9E582}" srcOrd="0" destOrd="0" presId="urn:microsoft.com/office/officeart/2005/8/layout/bProcess3"/>
    <dgm:cxn modelId="{EC489587-3880-4371-8883-F17943C349CD}" type="presOf" srcId="{7B72BEE4-217C-44A8-93E5-96F2D13D6899}" destId="{ABDB3DF5-BA82-4A0E-A809-9E480ED2EE08}" srcOrd="0" destOrd="0" presId="urn:microsoft.com/office/officeart/2005/8/layout/bProcess3"/>
    <dgm:cxn modelId="{2C893689-C17D-46E3-9BCD-7FA3CE4C3CBD}" srcId="{7DE036D1-5DD4-4DA1-8CD1-87028FBF7F02}" destId="{E75CD7B6-8469-4AF0-B4D5-F2C7BC6BA5F7}" srcOrd="1" destOrd="0" parTransId="{12E2DC7B-524B-4010-8132-3C9215F51E16}" sibTransId="{315B0F8E-0D41-48E8-A7F8-87E4366B247D}"/>
    <dgm:cxn modelId="{D5F45CA4-9A0B-47BB-829B-FD29715A533B}" type="presOf" srcId="{7DE036D1-5DD4-4DA1-8CD1-87028FBF7F02}" destId="{53F85C0F-A995-4C8D-B974-F9C70607DBC3}" srcOrd="0" destOrd="0" presId="urn:microsoft.com/office/officeart/2005/8/layout/bProcess3"/>
    <dgm:cxn modelId="{B32760C3-0ECC-48D2-A697-FE519E2F7A27}" type="presOf" srcId="{315B0F8E-0D41-48E8-A7F8-87E4366B247D}" destId="{B93C322D-EF50-4F72-AAAD-104B7944D3C1}" srcOrd="0" destOrd="0" presId="urn:microsoft.com/office/officeart/2005/8/layout/bProcess3"/>
    <dgm:cxn modelId="{5735C1D9-A004-4EF6-8753-5B3808B5134A}" type="presOf" srcId="{3BD93B88-AB00-4FAD-9EEA-D2CD4D6B6F80}" destId="{1735EDB7-F02C-4402-8700-F9A8C2ABE253}" srcOrd="0" destOrd="0" presId="urn:microsoft.com/office/officeart/2005/8/layout/bProcess3"/>
    <dgm:cxn modelId="{02B441DC-5147-424A-A710-A9AC3990DD9F}" type="presOf" srcId="{496DBA71-8966-4EFD-8077-A09E0462CD60}" destId="{3EB8A38E-2968-4A4F-8A0E-F438D247962D}" srcOrd="0" destOrd="0" presId="urn:microsoft.com/office/officeart/2005/8/layout/bProcess3"/>
    <dgm:cxn modelId="{A4D303EF-3886-4519-B6C6-BAD3DEFFCEB5}" type="presOf" srcId="{629F600C-BE6B-45B1-ABD2-7CD37AE91191}" destId="{48945EA6-799A-4826-A567-3EE564F62A01}" srcOrd="0" destOrd="0" presId="urn:microsoft.com/office/officeart/2005/8/layout/bProcess3"/>
    <dgm:cxn modelId="{39ADE0CE-7744-4579-ADB0-DFB7988CA071}" type="presParOf" srcId="{53F85C0F-A995-4C8D-B974-F9C70607DBC3}" destId="{48C9B710-20A3-4F35-9965-6DA2199CED5E}" srcOrd="0" destOrd="0" presId="urn:microsoft.com/office/officeart/2005/8/layout/bProcess3"/>
    <dgm:cxn modelId="{AD455280-61F6-495B-A3FE-4F36448473E7}" type="presParOf" srcId="{53F85C0F-A995-4C8D-B974-F9C70607DBC3}" destId="{1735EDB7-F02C-4402-8700-F9A8C2ABE253}" srcOrd="1" destOrd="0" presId="urn:microsoft.com/office/officeart/2005/8/layout/bProcess3"/>
    <dgm:cxn modelId="{42B97473-7124-4FE0-A681-0AAD27164AC4}" type="presParOf" srcId="{1735EDB7-F02C-4402-8700-F9A8C2ABE253}" destId="{0B660D27-5192-44C2-9420-92AD48745DCA}" srcOrd="0" destOrd="0" presId="urn:microsoft.com/office/officeart/2005/8/layout/bProcess3"/>
    <dgm:cxn modelId="{2F8BDD8E-0A04-4EAC-B7C4-40AC1043B4B1}" type="presParOf" srcId="{53F85C0F-A995-4C8D-B974-F9C70607DBC3}" destId="{42C68FBC-43B9-4DA5-B952-527469BE81C0}" srcOrd="2" destOrd="0" presId="urn:microsoft.com/office/officeart/2005/8/layout/bProcess3"/>
    <dgm:cxn modelId="{6B44B451-6638-4F94-AEFE-A7EA21E3510E}" type="presParOf" srcId="{53F85C0F-A995-4C8D-B974-F9C70607DBC3}" destId="{B93C322D-EF50-4F72-AAAD-104B7944D3C1}" srcOrd="3" destOrd="0" presId="urn:microsoft.com/office/officeart/2005/8/layout/bProcess3"/>
    <dgm:cxn modelId="{3C1DC2C7-5523-4A03-B77C-0F11A1853AB0}" type="presParOf" srcId="{B93C322D-EF50-4F72-AAAD-104B7944D3C1}" destId="{32553E1B-DA90-4B12-A1FB-02A81820D7F5}" srcOrd="0" destOrd="0" presId="urn:microsoft.com/office/officeart/2005/8/layout/bProcess3"/>
    <dgm:cxn modelId="{A0664EC6-A1B1-4336-8A00-8EEAD3CE31F0}" type="presParOf" srcId="{53F85C0F-A995-4C8D-B974-F9C70607DBC3}" destId="{48945EA6-799A-4826-A567-3EE564F62A01}" srcOrd="4" destOrd="0" presId="urn:microsoft.com/office/officeart/2005/8/layout/bProcess3"/>
    <dgm:cxn modelId="{463C04ED-EBE8-4CD6-9875-AA2B0F18F4EA}" type="presParOf" srcId="{53F85C0F-A995-4C8D-B974-F9C70607DBC3}" destId="{ABDB3DF5-BA82-4A0E-A809-9E480ED2EE08}" srcOrd="5" destOrd="0" presId="urn:microsoft.com/office/officeart/2005/8/layout/bProcess3"/>
    <dgm:cxn modelId="{8388877A-AE56-4445-9066-3BA36E82B0D9}" type="presParOf" srcId="{ABDB3DF5-BA82-4A0E-A809-9E480ED2EE08}" destId="{3F0DFDFE-ECDC-48C0-82C9-F73E0DBA676C}" srcOrd="0" destOrd="0" presId="urn:microsoft.com/office/officeart/2005/8/layout/bProcess3"/>
    <dgm:cxn modelId="{DA949E79-9D10-4A98-BB10-8F4F420384EC}" type="presParOf" srcId="{53F85C0F-A995-4C8D-B974-F9C70607DBC3}" destId="{B771EA42-907B-45E2-A425-9B33DF4524B6}" srcOrd="6" destOrd="0" presId="urn:microsoft.com/office/officeart/2005/8/layout/bProcess3"/>
    <dgm:cxn modelId="{B7AB3694-AB24-4BD4-88BC-A77975C84496}" type="presParOf" srcId="{53F85C0F-A995-4C8D-B974-F9C70607DBC3}" destId="{C0978534-65ED-4AB0-8628-3BEE46F9E582}" srcOrd="7" destOrd="0" presId="urn:microsoft.com/office/officeart/2005/8/layout/bProcess3"/>
    <dgm:cxn modelId="{7C8794FE-A948-45C2-98FA-B670E1D48CFF}" type="presParOf" srcId="{C0978534-65ED-4AB0-8628-3BEE46F9E582}" destId="{BE555229-DC45-47E0-8C0C-BBB8B9FB74A7}" srcOrd="0" destOrd="0" presId="urn:microsoft.com/office/officeart/2005/8/layout/bProcess3"/>
    <dgm:cxn modelId="{91154FD9-45E3-4C19-960E-31FE8CA5F55D}" type="presParOf" srcId="{53F85C0F-A995-4C8D-B974-F9C70607DBC3}" destId="{3EB8A38E-2968-4A4F-8A0E-F438D247962D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5EDB7-F02C-4402-8700-F9A8C2ABE253}">
      <dsp:nvSpPr>
        <dsp:cNvPr id="0" name=""/>
        <dsp:cNvSpPr/>
      </dsp:nvSpPr>
      <dsp:spPr>
        <a:xfrm>
          <a:off x="2788201" y="672970"/>
          <a:ext cx="4356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907" y="45720"/>
              </a:lnTo>
              <a:lnTo>
                <a:pt x="234907" y="47984"/>
              </a:lnTo>
              <a:lnTo>
                <a:pt x="435614" y="47984"/>
              </a:lnTo>
            </a:path>
          </a:pathLst>
        </a:custGeom>
        <a:noFill/>
        <a:ln w="317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  <a:latin typeface="+mn-lt"/>
          </a:endParaRPr>
        </a:p>
      </dsp:txBody>
      <dsp:txXfrm>
        <a:off x="2994353" y="715935"/>
        <a:ext cx="23311" cy="5509"/>
      </dsp:txXfrm>
    </dsp:sp>
    <dsp:sp modelId="{48C9B710-20A3-4F35-9965-6DA2199CED5E}">
      <dsp:nvSpPr>
        <dsp:cNvPr id="0" name=""/>
        <dsp:cNvSpPr/>
      </dsp:nvSpPr>
      <dsp:spPr>
        <a:xfrm>
          <a:off x="394365" y="0"/>
          <a:ext cx="2395636" cy="1437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>
            <a:solidFill>
              <a:srgbClr val="062FAD"/>
            </a:solidFill>
            <a:latin typeface="+mn-lt"/>
          </a:endParaRPr>
        </a:p>
      </dsp:txBody>
      <dsp:txXfrm>
        <a:off x="394365" y="0"/>
        <a:ext cx="2395636" cy="1437381"/>
      </dsp:txXfrm>
    </dsp:sp>
    <dsp:sp modelId="{B93C322D-EF50-4F72-AAAD-104B7944D3C1}">
      <dsp:nvSpPr>
        <dsp:cNvPr id="0" name=""/>
        <dsp:cNvSpPr/>
      </dsp:nvSpPr>
      <dsp:spPr>
        <a:xfrm>
          <a:off x="1507402" y="1437846"/>
          <a:ext cx="2946632" cy="520396"/>
        </a:xfrm>
        <a:custGeom>
          <a:avLst/>
          <a:gdLst/>
          <a:ahLst/>
          <a:cxnLst/>
          <a:rect l="0" t="0" r="0" b="0"/>
          <a:pathLst>
            <a:path>
              <a:moveTo>
                <a:pt x="2946632" y="0"/>
              </a:moveTo>
              <a:lnTo>
                <a:pt x="2946632" y="277298"/>
              </a:lnTo>
              <a:lnTo>
                <a:pt x="0" y="277298"/>
              </a:lnTo>
              <a:lnTo>
                <a:pt x="0" y="520396"/>
              </a:lnTo>
            </a:path>
          </a:pathLst>
        </a:custGeom>
        <a:noFill/>
        <a:ln w="317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  <a:latin typeface="+mn-lt"/>
          </a:endParaRPr>
        </a:p>
      </dsp:txBody>
      <dsp:txXfrm>
        <a:off x="2905775" y="1695289"/>
        <a:ext cx="149885" cy="5509"/>
      </dsp:txXfrm>
    </dsp:sp>
    <dsp:sp modelId="{42C68FBC-43B9-4DA5-B952-527469BE81C0}">
      <dsp:nvSpPr>
        <dsp:cNvPr id="0" name=""/>
        <dsp:cNvSpPr/>
      </dsp:nvSpPr>
      <dsp:spPr>
        <a:xfrm>
          <a:off x="3256216" y="2264"/>
          <a:ext cx="2395636" cy="1437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sp:txBody>
      <dsp:txXfrm>
        <a:off x="3256216" y="2264"/>
        <a:ext cx="2395636" cy="1437381"/>
      </dsp:txXfrm>
    </dsp:sp>
    <dsp:sp modelId="{ABDB3DF5-BA82-4A0E-A809-9E480ED2EE08}">
      <dsp:nvSpPr>
        <dsp:cNvPr id="0" name=""/>
        <dsp:cNvSpPr/>
      </dsp:nvSpPr>
      <dsp:spPr>
        <a:xfrm>
          <a:off x="2703420" y="2663613"/>
          <a:ext cx="5121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  <a:noFill/>
        <a:ln w="317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2945940" y="2706578"/>
        <a:ext cx="27138" cy="5509"/>
      </dsp:txXfrm>
    </dsp:sp>
    <dsp:sp modelId="{48945EA6-799A-4826-A567-3EE564F62A01}">
      <dsp:nvSpPr>
        <dsp:cNvPr id="0" name=""/>
        <dsp:cNvSpPr/>
      </dsp:nvSpPr>
      <dsp:spPr>
        <a:xfrm>
          <a:off x="309584" y="1990642"/>
          <a:ext cx="2395636" cy="1437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>
            <a:solidFill>
              <a:srgbClr val="062FAD"/>
            </a:solidFill>
            <a:latin typeface="+mn-lt"/>
          </a:endParaRPr>
        </a:p>
      </dsp:txBody>
      <dsp:txXfrm>
        <a:off x="309584" y="1990642"/>
        <a:ext cx="2395636" cy="1437381"/>
      </dsp:txXfrm>
    </dsp:sp>
    <dsp:sp modelId="{C0978534-65ED-4AB0-8628-3BEE46F9E582}">
      <dsp:nvSpPr>
        <dsp:cNvPr id="0" name=""/>
        <dsp:cNvSpPr/>
      </dsp:nvSpPr>
      <dsp:spPr>
        <a:xfrm>
          <a:off x="1507402" y="3426224"/>
          <a:ext cx="2938415" cy="520396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  <a:noFill/>
        <a:ln w="317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2901869" y="3683667"/>
        <a:ext cx="149481" cy="5509"/>
      </dsp:txXfrm>
    </dsp:sp>
    <dsp:sp modelId="{B771EA42-907B-45E2-A425-9B33DF4524B6}">
      <dsp:nvSpPr>
        <dsp:cNvPr id="0" name=""/>
        <dsp:cNvSpPr/>
      </dsp:nvSpPr>
      <dsp:spPr>
        <a:xfrm>
          <a:off x="3247999" y="1990642"/>
          <a:ext cx="2395636" cy="1437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rgbClr val="062FAD"/>
            </a:solidFill>
            <a:latin typeface="+mn-lt"/>
            <a:ea typeface="+mn-ea"/>
            <a:cs typeface="+mn-cs"/>
          </a:endParaRPr>
        </a:p>
      </dsp:txBody>
      <dsp:txXfrm>
        <a:off x="3247999" y="1990642"/>
        <a:ext cx="2395636" cy="1437381"/>
      </dsp:txXfrm>
    </dsp:sp>
    <dsp:sp modelId="{3EB8A38E-2968-4A4F-8A0E-F438D247962D}">
      <dsp:nvSpPr>
        <dsp:cNvPr id="0" name=""/>
        <dsp:cNvSpPr/>
      </dsp:nvSpPr>
      <dsp:spPr>
        <a:xfrm>
          <a:off x="309584" y="3979020"/>
          <a:ext cx="2395636" cy="1437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rgbClr val="062FAD"/>
            </a:solidFill>
            <a:latin typeface="+mn-lt"/>
            <a:ea typeface="+mn-ea"/>
            <a:cs typeface="+mn-cs"/>
          </a:endParaRPr>
        </a:p>
      </dsp:txBody>
      <dsp:txXfrm>
        <a:off x="309584" y="3979020"/>
        <a:ext cx="2395636" cy="1437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6D499-A4C8-014B-BFF7-DBC5063F020C}" type="datetimeFigureOut">
              <a:rPr lang="en-US" smtClean="0"/>
              <a:t>2/11/23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D1103-948D-824D-8C1B-6960FBF5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6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D1103-948D-824D-8C1B-6960FBF5B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8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D1103-948D-824D-8C1B-6960FBF5B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D1103-948D-824D-8C1B-6960FBF5B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86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9D1103-948D-824D-8C1B-6960FBF5BB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382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D1103-948D-824D-8C1B-6960FBF5B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1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D1103-948D-824D-8C1B-6960FBF5B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18B7-2F5A-B578-B009-8169BC355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D0D02-291B-0ED4-C7B4-8574E533C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D716D-550D-A3CF-E028-8587F3B2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03D5D-1A84-3952-1BFB-7920F3D7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DA87D-5B11-7ACA-EE84-601AD118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CA8F-0E1E-0859-5B8D-0F7D9BD8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67248-96D2-B65B-1EF3-5F68B495A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9B44-45AA-8980-9DBC-2BE166DA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DDFE4-AD25-70C4-9DCF-72479309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8AF2-A7EE-D4A5-08CA-E70D91DE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F5997-2855-44CC-32A2-40D49ABC1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5E87F-32BF-71AA-B252-824A671E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E4FAA-CC56-4407-F43F-0FACFDFA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4DED9-ABA6-6C97-0AF6-85FE52EE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687E6-A65F-E898-F2CE-7D2DE99B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5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1C5C-0730-39EC-7E4B-25576BFE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634D7-D34A-922C-7F9F-7BFEC939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00E85-414D-8870-DE56-1022E774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27405-74D0-605C-6531-0D72A8C0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2782D-1829-01C7-66C4-EC2776ED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2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1B39-A6B6-195C-B564-379D9CF7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625B6-687F-2ED7-BB76-3DBD3C3D7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346B9-31EB-8D60-54A5-DB885B52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5B50E-B4FC-A319-475D-9150FCE4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A465D-7348-B7AE-73F7-58CBB514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8DCD-8391-1C91-0D17-9E918086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A6E1-1373-2E7D-0204-F13EFE713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AE130-9514-C116-DC2E-9CF6BFF86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B4BA9-2B3D-BCBA-ADA4-051BF8B9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F2129-BF6C-053D-565C-EE1EE98F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9CC18-09C6-FD78-2181-32667293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7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BF96-BF34-1FCB-9B5B-8E28113E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94A4C-B9CA-F76F-4DB4-BFA938C6A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5454E-F5AA-DA2C-BE2B-4135333FE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B012E-C3E0-0091-AD6A-49566B6CC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FF9CA-8F8F-F810-A1C7-2F0952CAC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31B72-1411-C44E-1C41-68AC0F34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5899E-119C-7E41-2B58-8385FC3A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401D0-69CB-0EA9-F0F8-FD103F03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3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7F0F-0382-5750-394F-BAE8CEF7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AB322-3461-E858-F586-87F8FF52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6E2FE-938B-2F98-502B-E373B2CA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DE8F2-3B14-EDE6-A1AA-9BBBC839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8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7CFAB-3379-850D-006F-DD1DCC54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4219B-AD9E-76AA-AD23-5490E2F3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25A57-F329-C5EE-DF87-7920BFBC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D85C-FA93-E85B-829E-2D632BA3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4294-1552-C40F-54A5-CE6210C5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DAC24-B148-1552-9436-F9F9156B8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D0F14-9709-5034-A6AF-B0FDD12C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C1378-395F-3F9A-0BD1-1373B122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E43C4-4F6F-FA77-205F-7C2B4119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2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935C-0DDF-1990-D31D-C0D340B8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F6056-CAF7-1FEA-8631-3B24C9B81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09310-7B2E-3DF4-5790-5AC0A61C7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A6744-3C40-2C19-51AD-A7C318EC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493C2-94ED-8FC4-6CBA-39A551B8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DA7B8-1388-1396-7545-528E43BB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9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01C87-F3C9-2F47-2532-A6CE5AFF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5D409-BEFB-3656-9BD9-37210795E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D87DC-FEF8-50BA-95BE-1E148385C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672D6-B0C2-8C49-84C3-6CE295C566D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ACDC1-54CE-5954-DB6D-14AB78651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6C05-7F92-289F-B09C-5368CE080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diagramColors" Target="../diagrams/colors1.xml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3.png"/><Relationship Id="rId15" Type="http://schemas.openxmlformats.org/officeDocument/2006/relationships/image" Target="../media/image8.svg"/><Relationship Id="rId10" Type="http://schemas.openxmlformats.org/officeDocument/2006/relationships/diagramLayout" Target="../diagrams/layout1.xml"/><Relationship Id="rId4" Type="http://schemas.openxmlformats.org/officeDocument/2006/relationships/image" Target="../media/image2.svg"/><Relationship Id="rId9" Type="http://schemas.openxmlformats.org/officeDocument/2006/relationships/diagramData" Target="../diagrams/data1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22.sv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11" Type="http://schemas.openxmlformats.org/officeDocument/2006/relationships/image" Target="../media/image27.png"/><Relationship Id="rId5" Type="http://schemas.openxmlformats.org/officeDocument/2006/relationships/image" Target="../media/image30.png"/><Relationship Id="rId10" Type="http://schemas.openxmlformats.org/officeDocument/2006/relationships/image" Target="../media/image18.svg"/><Relationship Id="rId4" Type="http://schemas.openxmlformats.org/officeDocument/2006/relationships/image" Target="../media/image24.sv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34.png"/><Relationship Id="rId7" Type="http://schemas.openxmlformats.org/officeDocument/2006/relationships/image" Target="../media/image30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21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35.sv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21.png"/><Relationship Id="rId5" Type="http://schemas.openxmlformats.org/officeDocument/2006/relationships/image" Target="../media/image23.png"/><Relationship Id="rId10" Type="http://schemas.openxmlformats.org/officeDocument/2006/relationships/image" Target="../media/image39.svg"/><Relationship Id="rId4" Type="http://schemas.openxmlformats.org/officeDocument/2006/relationships/image" Target="../media/image37.sv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C74A0EA-A7F3-97C7-306A-1EDCA9CEA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9" y="1782981"/>
            <a:ext cx="4008384" cy="43939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Judging Rubrics</a:t>
            </a:r>
            <a:endParaRPr kumimoji="0" lang="en-US" altLang="en-US" sz="2000" b="1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 Team Name:</a:t>
            </a:r>
          </a:p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Any other comments: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E99CBFC-1B75-33F1-7705-B536B5514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290" y="7442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6D26C4-5429-11E0-A33C-C52993296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24797"/>
              </p:ext>
            </p:extLst>
          </p:nvPr>
        </p:nvGraphicFramePr>
        <p:xfrm>
          <a:off x="3392557" y="503583"/>
          <a:ext cx="8155977" cy="546690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73271">
                  <a:extLst>
                    <a:ext uri="{9D8B030D-6E8A-4147-A177-3AD203B41FA5}">
                      <a16:colId xmlns:a16="http://schemas.microsoft.com/office/drawing/2014/main" val="1461425136"/>
                    </a:ext>
                  </a:extLst>
                </a:gridCol>
                <a:gridCol w="2153269">
                  <a:extLst>
                    <a:ext uri="{9D8B030D-6E8A-4147-A177-3AD203B41FA5}">
                      <a16:colId xmlns:a16="http://schemas.microsoft.com/office/drawing/2014/main" val="478576132"/>
                    </a:ext>
                  </a:extLst>
                </a:gridCol>
                <a:gridCol w="3823937">
                  <a:extLst>
                    <a:ext uri="{9D8B030D-6E8A-4147-A177-3AD203B41FA5}">
                      <a16:colId xmlns:a16="http://schemas.microsoft.com/office/drawing/2014/main" val="841709440"/>
                    </a:ext>
                  </a:extLst>
                </a:gridCol>
                <a:gridCol w="605500">
                  <a:extLst>
                    <a:ext uri="{9D8B030D-6E8A-4147-A177-3AD203B41FA5}">
                      <a16:colId xmlns:a16="http://schemas.microsoft.com/office/drawing/2014/main" val="3496055823"/>
                    </a:ext>
                  </a:extLst>
                </a:gridCol>
              </a:tblGrid>
              <a:tr h="333874"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b="1" i="0" u="none" strike="noStrike" cap="all" spc="6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Criteria</a:t>
                      </a:r>
                      <a:endParaRPr lang="en-IN" sz="7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55702" marB="5570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b="1" i="0" u="none" strike="noStrike" cap="all" spc="6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Guiding Questions</a:t>
                      </a:r>
                      <a:endParaRPr lang="en-IN" sz="7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55702" marB="5570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b="1" i="0" u="none" strike="noStrike" cap="all" spc="6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Score</a:t>
                      </a:r>
                      <a:endParaRPr lang="en-IN" sz="7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55702" marB="5570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250078"/>
                  </a:ext>
                </a:extLst>
              </a:tr>
              <a:tr h="750201">
                <a:tc rowSpan="4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Technical Knowledge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Data Exploration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Did the team attempt to visualize the data?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Was there any insight from this data visualization step that guided their approach to the problem?</a:t>
                      </a: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10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676167"/>
                  </a:ext>
                </a:extLst>
              </a:tr>
              <a:tr h="1154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Problem Statement / Approach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What problem was the team trying to solve?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Was their methodology clear?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Did the team explain their reasons for choosing one model/method over another?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How well was their solution implemented?</a:t>
                      </a: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10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424118"/>
                  </a:ext>
                </a:extLst>
              </a:tr>
              <a:tr h="547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Performance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What metrics did the team use to evaluate their models’ performance? Was this metric appropriate?</a:t>
                      </a: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10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042919"/>
                  </a:ext>
                </a:extLst>
              </a:tr>
              <a:tr h="3455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Evaluation of Results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Does the team understand why they got their result?</a:t>
                      </a: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10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608994"/>
                  </a:ext>
                </a:extLst>
              </a:tr>
              <a:tr h="345506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Creativity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Novelty</a:t>
                      </a:r>
                      <a:endParaRPr lang="en-IN" sz="1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How unique is the solution to the problem identified?</a:t>
                      </a: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20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819138"/>
                  </a:ext>
                </a:extLst>
              </a:tr>
              <a:tr h="547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Impact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What value did this project bring?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How excited are you about this project?</a:t>
                      </a: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20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145734"/>
                  </a:ext>
                </a:extLst>
              </a:tr>
              <a:tr h="547854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Presentation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Clarity/Delivery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Was the presentation clear/easy to follow?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Slide quality</a:t>
                      </a: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15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23839"/>
                  </a:ext>
                </a:extLst>
              </a:tr>
              <a:tr h="547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Q&amp;A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IN" sz="10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5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96508"/>
                  </a:ext>
                </a:extLst>
              </a:tr>
              <a:tr h="345506"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100</a:t>
                      </a:r>
                      <a:endParaRPr lang="en-IN" sz="1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81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772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D1EE-E28D-E7C0-24B9-1411F468B51B}"/>
              </a:ext>
            </a:extLst>
          </p:cNvPr>
          <p:cNvSpPr txBox="1">
            <a:spLocks/>
          </p:cNvSpPr>
          <p:nvPr/>
        </p:nvSpPr>
        <p:spPr>
          <a:xfrm>
            <a:off x="381000" y="1378057"/>
            <a:ext cx="11430000" cy="7478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</a:rPr>
              <a:t>Project : DrugX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095CAEA-401E-970B-8C8A-DAB962A4D0FA}"/>
              </a:ext>
            </a:extLst>
          </p:cNvPr>
          <p:cNvSpPr txBox="1">
            <a:spLocks/>
          </p:cNvSpPr>
          <p:nvPr/>
        </p:nvSpPr>
        <p:spPr>
          <a:xfrm>
            <a:off x="381000" y="3086098"/>
            <a:ext cx="4281496" cy="282560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Team members: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Dhyey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Wenqi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Srivastav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Sushant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071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707960A-8919-D4BE-4D4E-085BDD1263D7}"/>
              </a:ext>
            </a:extLst>
          </p:cNvPr>
          <p:cNvSpPr txBox="1">
            <a:spLocks/>
          </p:cNvSpPr>
          <p:nvPr/>
        </p:nvSpPr>
        <p:spPr>
          <a:xfrm>
            <a:off x="613845" y="165701"/>
            <a:ext cx="6361109" cy="7478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+mj-cs"/>
              </a:rPr>
              <a:t>Background/ Problem Statement - Approach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7" name="Graphic 6" descr="Male profile">
            <a:extLst>
              <a:ext uri="{FF2B5EF4-FFF2-40B4-BE49-F238E27FC236}">
                <a16:creationId xmlns:a16="http://schemas.microsoft.com/office/drawing/2014/main" id="{33C431CC-E84E-B5B3-EB38-32D8F26E4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0176" y="1514472"/>
            <a:ext cx="1180732" cy="1180732"/>
          </a:xfrm>
          <a:prstGeom prst="rect">
            <a:avLst/>
          </a:prstGeom>
        </p:spPr>
      </p:pic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45CF0A74-DFEF-5816-A47E-F2219F9CE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3033" y="5190695"/>
            <a:ext cx="1057187" cy="1057187"/>
          </a:xfrm>
          <a:prstGeom prst="rect">
            <a:avLst/>
          </a:prstGeom>
        </p:spPr>
      </p:pic>
      <p:pic>
        <p:nvPicPr>
          <p:cNvPr id="10" name="Graphic 9" descr="Thought bubble">
            <a:extLst>
              <a:ext uri="{FF2B5EF4-FFF2-40B4-BE49-F238E27FC236}">
                <a16:creationId xmlns:a16="http://schemas.microsoft.com/office/drawing/2014/main" id="{46A1D59C-4021-1309-C6D4-0308E7E10F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1497" y="303208"/>
            <a:ext cx="3561536" cy="1376269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FFC28B4-C31E-0423-279E-AD617D2F03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242864"/>
              </p:ext>
            </p:extLst>
          </p:nvPr>
        </p:nvGraphicFramePr>
        <p:xfrm>
          <a:off x="99390" y="994337"/>
          <a:ext cx="596143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AEE1B-D928-FDBD-685A-4555F6CD5694}"/>
              </a:ext>
            </a:extLst>
          </p:cNvPr>
          <p:cNvCxnSpPr>
            <a:cxnSpLocks/>
          </p:cNvCxnSpPr>
          <p:nvPr/>
        </p:nvCxnSpPr>
        <p:spPr>
          <a:xfrm>
            <a:off x="6199112" y="991343"/>
            <a:ext cx="0" cy="558090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Table">
            <a:extLst>
              <a:ext uri="{FF2B5EF4-FFF2-40B4-BE49-F238E27FC236}">
                <a16:creationId xmlns:a16="http://schemas.microsoft.com/office/drawing/2014/main" id="{460A5546-76FB-9CEA-F905-87B9BECE01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79808" y="1749232"/>
            <a:ext cx="645741" cy="645741"/>
          </a:xfrm>
          <a:prstGeom prst="rect">
            <a:avLst/>
          </a:prstGeom>
        </p:spPr>
      </p:pic>
      <p:pic>
        <p:nvPicPr>
          <p:cNvPr id="28" name="Graphic 27" descr="Thought bubble">
            <a:extLst>
              <a:ext uri="{FF2B5EF4-FFF2-40B4-BE49-F238E27FC236}">
                <a16:creationId xmlns:a16="http://schemas.microsoft.com/office/drawing/2014/main" id="{5BD86583-8C69-4BBA-BC2F-58FD3FF3EA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7491971" y="3753442"/>
            <a:ext cx="3005629" cy="2265978"/>
          </a:xfrm>
          <a:prstGeom prst="rect">
            <a:avLst/>
          </a:prstGeom>
        </p:spPr>
      </p:pic>
      <p:pic>
        <p:nvPicPr>
          <p:cNvPr id="2" name="Graphic 1" descr="School girl">
            <a:extLst>
              <a:ext uri="{FF2B5EF4-FFF2-40B4-BE49-F238E27FC236}">
                <a16:creationId xmlns:a16="http://schemas.microsoft.com/office/drawing/2014/main" id="{020B531B-127F-E813-561D-1ADEA161D2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42890" y="1273737"/>
            <a:ext cx="1054710" cy="10547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98BCAF-4380-FADD-D3E8-74E951F773AA}"/>
              </a:ext>
            </a:extLst>
          </p:cNvPr>
          <p:cNvSpPr txBox="1"/>
          <p:nvPr/>
        </p:nvSpPr>
        <p:spPr>
          <a:xfrm>
            <a:off x="9442890" y="2284951"/>
            <a:ext cx="128580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Drug Adverse Effects</a:t>
            </a:r>
          </a:p>
        </p:txBody>
      </p:sp>
    </p:spTree>
    <p:extLst>
      <p:ext uri="{BB962C8B-B14F-4D97-AF65-F5344CB8AC3E}">
        <p14:creationId xmlns:p14="http://schemas.microsoft.com/office/powerpoint/2010/main" val="115208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8E8CF8-06F1-0DC2-E9BB-FB1E3139333A}"/>
              </a:ext>
            </a:extLst>
          </p:cNvPr>
          <p:cNvSpPr txBox="1">
            <a:spLocks/>
          </p:cNvSpPr>
          <p:nvPr/>
        </p:nvSpPr>
        <p:spPr>
          <a:xfrm>
            <a:off x="340667" y="175084"/>
            <a:ext cx="7196654" cy="545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dirty="0">
                <a:solidFill>
                  <a:srgbClr val="FFFFFF"/>
                </a:solidFill>
                <a:latin typeface="+mn-lt"/>
              </a:rPr>
              <a:t>Initial Data Exploration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F093ED-1D75-C172-F991-3DEE2214303B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3270331" y="1714935"/>
            <a:ext cx="668663" cy="8663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6D7065-BBF3-D508-6363-BAFC7C45F021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4766993" y="1714935"/>
            <a:ext cx="1067408" cy="1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A7B2F2-A8D8-A8E7-0DA4-7C71F211A3E3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 flipV="1">
            <a:off x="6662400" y="1714935"/>
            <a:ext cx="1061919" cy="1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4B43AE-F8FD-F59F-75C7-4EA050E14A1D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552318" y="1714935"/>
            <a:ext cx="1061920" cy="0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65DDEB8-D71D-3840-915A-B57F617828BD}"/>
              </a:ext>
            </a:extLst>
          </p:cNvPr>
          <p:cNvSpPr>
            <a:spLocks noChangeAspect="1"/>
          </p:cNvSpPr>
          <p:nvPr/>
        </p:nvSpPr>
        <p:spPr>
          <a:xfrm>
            <a:off x="1650331" y="913598"/>
            <a:ext cx="1620000" cy="162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C000C4-61C8-E28A-7633-1D3FD3898D76}"/>
              </a:ext>
            </a:extLst>
          </p:cNvPr>
          <p:cNvSpPr>
            <a:spLocks noChangeAspect="1"/>
          </p:cNvSpPr>
          <p:nvPr/>
        </p:nvSpPr>
        <p:spPr>
          <a:xfrm>
            <a:off x="5834401" y="1300936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432370-66B2-DE07-41F3-6CFBC53123DF}"/>
              </a:ext>
            </a:extLst>
          </p:cNvPr>
          <p:cNvSpPr>
            <a:spLocks noChangeAspect="1"/>
          </p:cNvSpPr>
          <p:nvPr/>
        </p:nvSpPr>
        <p:spPr>
          <a:xfrm>
            <a:off x="3938994" y="1300935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662CF-AEA6-D252-0FE5-D6C203016A73}"/>
              </a:ext>
            </a:extLst>
          </p:cNvPr>
          <p:cNvSpPr>
            <a:spLocks noChangeAspect="1"/>
          </p:cNvSpPr>
          <p:nvPr/>
        </p:nvSpPr>
        <p:spPr>
          <a:xfrm>
            <a:off x="9614238" y="1300935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BFB13F-8090-4FC7-634E-35802CECE8D3}"/>
              </a:ext>
            </a:extLst>
          </p:cNvPr>
          <p:cNvSpPr>
            <a:spLocks noChangeAspect="1"/>
          </p:cNvSpPr>
          <p:nvPr/>
        </p:nvSpPr>
        <p:spPr>
          <a:xfrm>
            <a:off x="7724319" y="1300935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6" name="Graphic 15" descr="Questions">
            <a:extLst>
              <a:ext uri="{FF2B5EF4-FFF2-40B4-BE49-F238E27FC236}">
                <a16:creationId xmlns:a16="http://schemas.microsoft.com/office/drawing/2014/main" id="{229A7B04-3CD1-D148-12FD-DB881B0A4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0731" y="1257734"/>
            <a:ext cx="914400" cy="914400"/>
          </a:xfrm>
          <a:prstGeom prst="rect">
            <a:avLst/>
          </a:prstGeom>
        </p:spPr>
      </p:pic>
      <p:pic>
        <p:nvPicPr>
          <p:cNvPr id="17" name="Graphic 16" descr="Table">
            <a:extLst>
              <a:ext uri="{FF2B5EF4-FFF2-40B4-BE49-F238E27FC236}">
                <a16:creationId xmlns:a16="http://schemas.microsoft.com/office/drawing/2014/main" id="{656245FE-5511-43B6-4F34-1C5CF08F5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3040" y="1420804"/>
            <a:ext cx="607974" cy="607974"/>
          </a:xfrm>
          <a:prstGeom prst="rect">
            <a:avLst/>
          </a:prstGeom>
        </p:spPr>
      </p:pic>
      <p:pic>
        <p:nvPicPr>
          <p:cNvPr id="18" name="Graphic 17" descr="BarChart_LTR">
            <a:extLst>
              <a:ext uri="{FF2B5EF4-FFF2-40B4-BE49-F238E27FC236}">
                <a16:creationId xmlns:a16="http://schemas.microsoft.com/office/drawing/2014/main" id="{20C78D5C-FE40-6371-4079-6A30B5CB6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6031" y="1437735"/>
            <a:ext cx="540000" cy="540000"/>
          </a:xfrm>
          <a:prstGeom prst="rect">
            <a:avLst/>
          </a:prstGeom>
        </p:spPr>
      </p:pic>
      <p:pic>
        <p:nvPicPr>
          <p:cNvPr id="20" name="Graphic 19" descr="Lightbulb and gear">
            <a:extLst>
              <a:ext uri="{FF2B5EF4-FFF2-40B4-BE49-F238E27FC236}">
                <a16:creationId xmlns:a16="http://schemas.microsoft.com/office/drawing/2014/main" id="{5021A1D4-EC47-B902-38A2-6F4663B517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2882" y="1334795"/>
            <a:ext cx="710872" cy="710872"/>
          </a:xfrm>
          <a:prstGeom prst="rect">
            <a:avLst/>
          </a:prstGeom>
        </p:spPr>
      </p:pic>
      <p:pic>
        <p:nvPicPr>
          <p:cNvPr id="21" name="Graphic 20" descr="Handshake">
            <a:extLst>
              <a:ext uri="{FF2B5EF4-FFF2-40B4-BE49-F238E27FC236}">
                <a16:creationId xmlns:a16="http://schemas.microsoft.com/office/drawing/2014/main" id="{8E551093-EA4B-1E31-10C7-39BF74DAD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58238" y="1488783"/>
            <a:ext cx="540000" cy="5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2C1DA3-07F5-E8B8-76B4-73D7130DC642}"/>
              </a:ext>
            </a:extLst>
          </p:cNvPr>
          <p:cNvSpPr txBox="1"/>
          <p:nvPr/>
        </p:nvSpPr>
        <p:spPr>
          <a:xfrm>
            <a:off x="1247775" y="5954698"/>
            <a:ext cx="969645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Takeaways -</a:t>
            </a:r>
          </a:p>
        </p:txBody>
      </p:sp>
    </p:spTree>
    <p:extLst>
      <p:ext uri="{BB962C8B-B14F-4D97-AF65-F5344CB8AC3E}">
        <p14:creationId xmlns:p14="http://schemas.microsoft.com/office/powerpoint/2010/main" val="310702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C7AD-893E-8BA7-5F6D-7150CCD6839B}"/>
              </a:ext>
            </a:extLst>
          </p:cNvPr>
          <p:cNvSpPr txBox="1">
            <a:spLocks/>
          </p:cNvSpPr>
          <p:nvPr/>
        </p:nvSpPr>
        <p:spPr>
          <a:xfrm>
            <a:off x="613845" y="165702"/>
            <a:ext cx="10330380" cy="5844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Preprocessing - APIs</a:t>
            </a:r>
            <a:endParaRPr lang="en-US" sz="40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4" name="Graphic 3" descr="BarChart_LTR">
            <a:extLst>
              <a:ext uri="{FF2B5EF4-FFF2-40B4-BE49-F238E27FC236}">
                <a16:creationId xmlns:a16="http://schemas.microsoft.com/office/drawing/2014/main" id="{643C30AA-2F20-6CCA-87F2-4FB55E1F5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9891" y="1415498"/>
            <a:ext cx="540000" cy="540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C01AA1-80AA-9093-9EB4-85480F98BB96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2695481" y="1685498"/>
            <a:ext cx="664210" cy="720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476B31-35C0-551F-0713-565FBC8F6908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979691" y="1685498"/>
            <a:ext cx="896201" cy="1695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9893E3-0893-E9A0-0CEB-D0907295551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703891" y="1692698"/>
            <a:ext cx="829928" cy="975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11090E-87B4-A315-6C39-F2809564DE0D}"/>
              </a:ext>
            </a:extLst>
          </p:cNvPr>
          <p:cNvCxnSpPr>
            <a:stCxn id="14" idx="6"/>
            <a:endCxn id="13" idx="2"/>
          </p:cNvCxnSpPr>
          <p:nvPr/>
        </p:nvCxnSpPr>
        <p:spPr>
          <a:xfrm>
            <a:off x="8361818" y="1692698"/>
            <a:ext cx="1061920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2B8C985-5A18-8DD1-DC68-666E77C861AF}"/>
              </a:ext>
            </a:extLst>
          </p:cNvPr>
          <p:cNvSpPr>
            <a:spLocks noChangeAspect="1"/>
          </p:cNvSpPr>
          <p:nvPr/>
        </p:nvSpPr>
        <p:spPr>
          <a:xfrm>
            <a:off x="1867482" y="12786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CD4A8E-7B91-82D9-7F88-1E220D168DA3}"/>
              </a:ext>
            </a:extLst>
          </p:cNvPr>
          <p:cNvSpPr>
            <a:spLocks noChangeAspect="1"/>
          </p:cNvSpPr>
          <p:nvPr/>
        </p:nvSpPr>
        <p:spPr>
          <a:xfrm>
            <a:off x="5875892" y="128844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51A97C-7189-D293-FED2-D04FC98C4252}"/>
              </a:ext>
            </a:extLst>
          </p:cNvPr>
          <p:cNvSpPr>
            <a:spLocks noChangeAspect="1"/>
          </p:cNvSpPr>
          <p:nvPr/>
        </p:nvSpPr>
        <p:spPr>
          <a:xfrm>
            <a:off x="3359691" y="875498"/>
            <a:ext cx="1620000" cy="162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60F74F-728D-A6EE-E3F1-5DB272ED64C7}"/>
              </a:ext>
            </a:extLst>
          </p:cNvPr>
          <p:cNvSpPr>
            <a:spLocks noChangeAspect="1"/>
          </p:cNvSpPr>
          <p:nvPr/>
        </p:nvSpPr>
        <p:spPr>
          <a:xfrm>
            <a:off x="9423738" y="12786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3F2AEA-E91B-7F23-C2EF-DA5259E9DDB6}"/>
              </a:ext>
            </a:extLst>
          </p:cNvPr>
          <p:cNvSpPr>
            <a:spLocks noChangeAspect="1"/>
          </p:cNvSpPr>
          <p:nvPr/>
        </p:nvSpPr>
        <p:spPr>
          <a:xfrm>
            <a:off x="7533819" y="12786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5" name="Graphic 14" descr="Questions">
            <a:extLst>
              <a:ext uri="{FF2B5EF4-FFF2-40B4-BE49-F238E27FC236}">
                <a16:creationId xmlns:a16="http://schemas.microsoft.com/office/drawing/2014/main" id="{8D734E7D-4A06-7DEB-ED23-71C90F13F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2438" y="1354688"/>
            <a:ext cx="626612" cy="626612"/>
          </a:xfrm>
          <a:prstGeom prst="rect">
            <a:avLst/>
          </a:prstGeom>
        </p:spPr>
      </p:pic>
      <p:pic>
        <p:nvPicPr>
          <p:cNvPr id="16" name="Graphic 15" descr="Table">
            <a:extLst>
              <a:ext uri="{FF2B5EF4-FFF2-40B4-BE49-F238E27FC236}">
                <a16:creationId xmlns:a16="http://schemas.microsoft.com/office/drawing/2014/main" id="{3B7E5B0D-30DC-BD2C-39A0-A1C9FB19F6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1438" y="1141830"/>
            <a:ext cx="1087336" cy="1087336"/>
          </a:xfrm>
          <a:prstGeom prst="rect">
            <a:avLst/>
          </a:prstGeom>
        </p:spPr>
      </p:pic>
      <p:pic>
        <p:nvPicPr>
          <p:cNvPr id="17" name="Graphic 16" descr="Lightbulb and gear">
            <a:extLst>
              <a:ext uri="{FF2B5EF4-FFF2-40B4-BE49-F238E27FC236}">
                <a16:creationId xmlns:a16="http://schemas.microsoft.com/office/drawing/2014/main" id="{AA6271ED-3358-F236-665A-34826D66A8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92382" y="1312558"/>
            <a:ext cx="710872" cy="710872"/>
          </a:xfrm>
          <a:prstGeom prst="rect">
            <a:avLst/>
          </a:prstGeom>
        </p:spPr>
      </p:pic>
      <p:pic>
        <p:nvPicPr>
          <p:cNvPr id="18" name="Graphic 17" descr="Handshake">
            <a:extLst>
              <a:ext uri="{FF2B5EF4-FFF2-40B4-BE49-F238E27FC236}">
                <a16:creationId xmlns:a16="http://schemas.microsoft.com/office/drawing/2014/main" id="{4EF850A4-9CA2-C0EB-BDEF-A948C3DCA9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67738" y="1466546"/>
            <a:ext cx="540000" cy="5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66DFA-7652-7993-2308-353A29A1AD7E}"/>
              </a:ext>
            </a:extLst>
          </p:cNvPr>
          <p:cNvSpPr txBox="1"/>
          <p:nvPr/>
        </p:nvSpPr>
        <p:spPr>
          <a:xfrm>
            <a:off x="1247775" y="5954698"/>
            <a:ext cx="969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Takeaways -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25565C-CC35-5D87-A510-50900FAD3D95}"/>
              </a:ext>
            </a:extLst>
          </p:cNvPr>
          <p:cNvGrpSpPr/>
          <p:nvPr/>
        </p:nvGrpSpPr>
        <p:grpSpPr>
          <a:xfrm>
            <a:off x="2919209" y="3087286"/>
            <a:ext cx="1154836" cy="1539212"/>
            <a:chOff x="1673504" y="3129466"/>
            <a:chExt cx="1154836" cy="1539212"/>
          </a:xfrm>
        </p:grpSpPr>
        <p:pic>
          <p:nvPicPr>
            <p:cNvPr id="19" name="Picture 1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07234CC2-CD6C-1880-3F83-6DA89C7F4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673504" y="3129466"/>
              <a:ext cx="1102302" cy="1109575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223DF6-CEF7-5729-8524-475D29A8438F}"/>
                </a:ext>
              </a:extLst>
            </p:cNvPr>
            <p:cNvSpPr txBox="1"/>
            <p:nvPr/>
          </p:nvSpPr>
          <p:spPr>
            <a:xfrm>
              <a:off x="1745923" y="4299346"/>
              <a:ext cx="10824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b="1"/>
                <a:t>ML driven </a:t>
              </a:r>
              <a:r>
                <a:rPr lang="en-US" sz="800"/>
                <a:t>Data Cleaning with </a:t>
              </a:r>
              <a:r>
                <a:rPr lang="en-US" sz="800" b="1"/>
                <a:t>Feedback Loop</a:t>
              </a:r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2122388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2D1B-94EB-2BFA-C163-881CE2D80C0C}"/>
              </a:ext>
            </a:extLst>
          </p:cNvPr>
          <p:cNvSpPr txBox="1">
            <a:spLocks/>
          </p:cNvSpPr>
          <p:nvPr/>
        </p:nvSpPr>
        <p:spPr>
          <a:xfrm>
            <a:off x="778248" y="202708"/>
            <a:ext cx="10663754" cy="6225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Insights (EDA)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3" name="Graphic 2" descr="Questions">
            <a:extLst>
              <a:ext uri="{FF2B5EF4-FFF2-40B4-BE49-F238E27FC236}">
                <a16:creationId xmlns:a16="http://schemas.microsoft.com/office/drawing/2014/main" id="{B6D880D0-C4FF-E85A-6ED3-C865E7627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6016" y="1385588"/>
            <a:ext cx="626612" cy="626612"/>
          </a:xfrm>
          <a:prstGeom prst="rect">
            <a:avLst/>
          </a:prstGeom>
        </p:spPr>
      </p:pic>
      <p:pic>
        <p:nvPicPr>
          <p:cNvPr id="4" name="Graphic 3" descr="Table">
            <a:extLst>
              <a:ext uri="{FF2B5EF4-FFF2-40B4-BE49-F238E27FC236}">
                <a16:creationId xmlns:a16="http://schemas.microsoft.com/office/drawing/2014/main" id="{637BBB18-7D60-2374-F0AF-DF48702F5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7497" y="1428946"/>
            <a:ext cx="607974" cy="60797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B9ECB7-C67E-1FC5-9665-8A43A7CAA0BD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2733581" y="1723598"/>
            <a:ext cx="1053013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14D225-BE09-9541-038C-CE5F7F808E55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4614593" y="1723598"/>
            <a:ext cx="671407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B1E443-0D14-7DEC-1A03-6FD4D474F496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6906000" y="1723598"/>
            <a:ext cx="665919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334822-38DF-83B7-DA38-019C9770804B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8399918" y="1723598"/>
            <a:ext cx="1061920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C957850-B25F-2F02-021A-48AE1ADF283C}"/>
              </a:ext>
            </a:extLst>
          </p:cNvPr>
          <p:cNvSpPr>
            <a:spLocks noChangeAspect="1"/>
          </p:cNvSpPr>
          <p:nvPr/>
        </p:nvSpPr>
        <p:spPr>
          <a:xfrm>
            <a:off x="1905582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6E70ED-CF79-89A2-163A-5FCD389509B5}"/>
              </a:ext>
            </a:extLst>
          </p:cNvPr>
          <p:cNvSpPr>
            <a:spLocks noChangeAspect="1"/>
          </p:cNvSpPr>
          <p:nvPr/>
        </p:nvSpPr>
        <p:spPr>
          <a:xfrm>
            <a:off x="5286000" y="913598"/>
            <a:ext cx="1620000" cy="162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9C1610-5108-F794-4D09-E2D4A561D7C7}"/>
              </a:ext>
            </a:extLst>
          </p:cNvPr>
          <p:cNvSpPr>
            <a:spLocks noChangeAspect="1"/>
          </p:cNvSpPr>
          <p:nvPr/>
        </p:nvSpPr>
        <p:spPr>
          <a:xfrm>
            <a:off x="3786594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D2530B-6E4F-0F17-35E4-218482CB1325}"/>
              </a:ext>
            </a:extLst>
          </p:cNvPr>
          <p:cNvSpPr>
            <a:spLocks noChangeAspect="1"/>
          </p:cNvSpPr>
          <p:nvPr/>
        </p:nvSpPr>
        <p:spPr>
          <a:xfrm>
            <a:off x="9461838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20316A-4472-7C0A-687B-CC0E7BBF6DB5}"/>
              </a:ext>
            </a:extLst>
          </p:cNvPr>
          <p:cNvSpPr>
            <a:spLocks noChangeAspect="1"/>
          </p:cNvSpPr>
          <p:nvPr/>
        </p:nvSpPr>
        <p:spPr>
          <a:xfrm>
            <a:off x="7571919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4" name="Graphic 13" descr="BarChart_LTR">
            <a:extLst>
              <a:ext uri="{FF2B5EF4-FFF2-40B4-BE49-F238E27FC236}">
                <a16:creationId xmlns:a16="http://schemas.microsoft.com/office/drawing/2014/main" id="{CDED2CAF-666A-F693-9203-2E9D2F1FAF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7606" y="1243224"/>
            <a:ext cx="885038" cy="885038"/>
          </a:xfrm>
          <a:prstGeom prst="rect">
            <a:avLst/>
          </a:prstGeom>
        </p:spPr>
      </p:pic>
      <p:pic>
        <p:nvPicPr>
          <p:cNvPr id="16" name="Graphic 15" descr="Lightbulb and gear">
            <a:extLst>
              <a:ext uri="{FF2B5EF4-FFF2-40B4-BE49-F238E27FC236}">
                <a16:creationId xmlns:a16="http://schemas.microsoft.com/office/drawing/2014/main" id="{6A06BAFB-0C08-1B46-4FAA-90FD2700C3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30482" y="1343458"/>
            <a:ext cx="710872" cy="710872"/>
          </a:xfrm>
          <a:prstGeom prst="rect">
            <a:avLst/>
          </a:prstGeom>
        </p:spPr>
      </p:pic>
      <p:pic>
        <p:nvPicPr>
          <p:cNvPr id="17" name="Graphic 16" descr="Handshake">
            <a:extLst>
              <a:ext uri="{FF2B5EF4-FFF2-40B4-BE49-F238E27FC236}">
                <a16:creationId xmlns:a16="http://schemas.microsoft.com/office/drawing/2014/main" id="{CEF2F388-E2EE-8F7B-2D00-1414D6238A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05838" y="1497446"/>
            <a:ext cx="540000" cy="54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454B84F-696C-A47E-8605-443CC5BAAC97}"/>
              </a:ext>
            </a:extLst>
          </p:cNvPr>
          <p:cNvSpPr txBox="1"/>
          <p:nvPr/>
        </p:nvSpPr>
        <p:spPr>
          <a:xfrm>
            <a:off x="1247775" y="5954698"/>
            <a:ext cx="969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Takeaways -</a:t>
            </a:r>
          </a:p>
        </p:txBody>
      </p:sp>
    </p:spTree>
    <p:extLst>
      <p:ext uri="{BB962C8B-B14F-4D97-AF65-F5344CB8AC3E}">
        <p14:creationId xmlns:p14="http://schemas.microsoft.com/office/powerpoint/2010/main" val="1041345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2BA8003D-67BE-0725-C94C-D83125805E0A}"/>
              </a:ext>
            </a:extLst>
          </p:cNvPr>
          <p:cNvSpPr txBox="1">
            <a:spLocks/>
          </p:cNvSpPr>
          <p:nvPr/>
        </p:nvSpPr>
        <p:spPr>
          <a:xfrm>
            <a:off x="362634" y="84146"/>
            <a:ext cx="10663754" cy="74789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Machine </a:t>
            </a:r>
            <a:r>
              <a:rPr lang="en-US" sz="4000" dirty="0">
                <a:solidFill>
                  <a:schemeClr val="bg1"/>
                </a:solidFill>
                <a:latin typeface="Calibri" panose="020F0502020204030204"/>
              </a:rPr>
              <a:t>Learning (ML)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Modelling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BD5E9BF-42CF-8B14-37CB-D2116C5769B2}"/>
              </a:ext>
            </a:extLst>
          </p:cNvPr>
          <p:cNvSpPr>
            <a:spLocks noChangeAspect="1"/>
          </p:cNvSpPr>
          <p:nvPr/>
        </p:nvSpPr>
        <p:spPr>
          <a:xfrm>
            <a:off x="7033844" y="885233"/>
            <a:ext cx="1620000" cy="162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2" name="Graphic 141" descr="Lightbulb and gear">
            <a:extLst>
              <a:ext uri="{FF2B5EF4-FFF2-40B4-BE49-F238E27FC236}">
                <a16:creationId xmlns:a16="http://schemas.microsoft.com/office/drawing/2014/main" id="{FD2E3FFA-0CED-ECD9-507A-2E612FB18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8298" y="1076334"/>
            <a:ext cx="1189266" cy="1189266"/>
          </a:xfrm>
          <a:prstGeom prst="rect">
            <a:avLst/>
          </a:prstGeom>
        </p:spPr>
      </p:pic>
      <p:pic>
        <p:nvPicPr>
          <p:cNvPr id="183" name="Graphic 182" descr="Questions">
            <a:extLst>
              <a:ext uri="{FF2B5EF4-FFF2-40B4-BE49-F238E27FC236}">
                <a16:creationId xmlns:a16="http://schemas.microsoft.com/office/drawing/2014/main" id="{E1A74FAD-397E-77DE-1259-A78911709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6016" y="1385588"/>
            <a:ext cx="626612" cy="626612"/>
          </a:xfrm>
          <a:prstGeom prst="rect">
            <a:avLst/>
          </a:prstGeom>
        </p:spPr>
      </p:pic>
      <p:pic>
        <p:nvPicPr>
          <p:cNvPr id="184" name="Graphic 183" descr="Table">
            <a:extLst>
              <a:ext uri="{FF2B5EF4-FFF2-40B4-BE49-F238E27FC236}">
                <a16:creationId xmlns:a16="http://schemas.microsoft.com/office/drawing/2014/main" id="{292B6561-C319-7E80-1CD9-09194DBA28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17497" y="1428946"/>
            <a:ext cx="607974" cy="607974"/>
          </a:xfrm>
          <a:prstGeom prst="rect">
            <a:avLst/>
          </a:prstGeom>
        </p:spPr>
      </p:pic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0D02D0C-B2B3-D997-E253-829349ACE34D}"/>
              </a:ext>
            </a:extLst>
          </p:cNvPr>
          <p:cNvCxnSpPr>
            <a:stCxn id="189" idx="6"/>
            <a:endCxn id="191" idx="2"/>
          </p:cNvCxnSpPr>
          <p:nvPr/>
        </p:nvCxnSpPr>
        <p:spPr>
          <a:xfrm>
            <a:off x="2733581" y="1723598"/>
            <a:ext cx="1053013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2071E9E-FD0A-1F66-E150-480D38B1C83A}"/>
              </a:ext>
            </a:extLst>
          </p:cNvPr>
          <p:cNvCxnSpPr>
            <a:cxnSpLocks/>
            <a:stCxn id="191" idx="6"/>
          </p:cNvCxnSpPr>
          <p:nvPr/>
        </p:nvCxnSpPr>
        <p:spPr>
          <a:xfrm>
            <a:off x="4614593" y="1723598"/>
            <a:ext cx="671407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5AD2BD8-B670-3944-6237-B0871391AA54}"/>
              </a:ext>
            </a:extLst>
          </p:cNvPr>
          <p:cNvCxnSpPr>
            <a:cxnSpLocks/>
          </p:cNvCxnSpPr>
          <p:nvPr/>
        </p:nvCxnSpPr>
        <p:spPr>
          <a:xfrm>
            <a:off x="6119403" y="1723598"/>
            <a:ext cx="952999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F2E3118-A0EC-636D-217D-E601989E0242}"/>
              </a:ext>
            </a:extLst>
          </p:cNvPr>
          <p:cNvCxnSpPr>
            <a:cxnSpLocks/>
            <a:endCxn id="192" idx="2"/>
          </p:cNvCxnSpPr>
          <p:nvPr/>
        </p:nvCxnSpPr>
        <p:spPr>
          <a:xfrm>
            <a:off x="8399918" y="1723598"/>
            <a:ext cx="1061920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E42833B0-7A3D-80B0-FF8C-FFCE6695ED8A}"/>
              </a:ext>
            </a:extLst>
          </p:cNvPr>
          <p:cNvSpPr>
            <a:spLocks noChangeAspect="1"/>
          </p:cNvSpPr>
          <p:nvPr/>
        </p:nvSpPr>
        <p:spPr>
          <a:xfrm>
            <a:off x="1905582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FA2134A-3982-5403-5B07-46181077D5B1}"/>
              </a:ext>
            </a:extLst>
          </p:cNvPr>
          <p:cNvSpPr>
            <a:spLocks noChangeAspect="1"/>
          </p:cNvSpPr>
          <p:nvPr/>
        </p:nvSpPr>
        <p:spPr>
          <a:xfrm>
            <a:off x="3786594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5EBF4CA3-3CB9-2C7B-68C7-816F0C0EF00B}"/>
              </a:ext>
            </a:extLst>
          </p:cNvPr>
          <p:cNvSpPr>
            <a:spLocks noChangeAspect="1"/>
          </p:cNvSpPr>
          <p:nvPr/>
        </p:nvSpPr>
        <p:spPr>
          <a:xfrm>
            <a:off x="9461838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6" name="Graphic 195" descr="Handshake">
            <a:extLst>
              <a:ext uri="{FF2B5EF4-FFF2-40B4-BE49-F238E27FC236}">
                <a16:creationId xmlns:a16="http://schemas.microsoft.com/office/drawing/2014/main" id="{EE67FB8E-3B3A-BA4F-CE68-BEBD7261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05838" y="1497446"/>
            <a:ext cx="540000" cy="540000"/>
          </a:xfrm>
          <a:prstGeom prst="rect">
            <a:avLst/>
          </a:prstGeom>
        </p:spPr>
      </p:pic>
      <p:sp>
        <p:nvSpPr>
          <p:cNvPr id="197" name="Oval 196">
            <a:extLst>
              <a:ext uri="{FF2B5EF4-FFF2-40B4-BE49-F238E27FC236}">
                <a16:creationId xmlns:a16="http://schemas.microsoft.com/office/drawing/2014/main" id="{F733EBC0-B36D-2867-53ED-9E4FCC8850E8}"/>
              </a:ext>
            </a:extLst>
          </p:cNvPr>
          <p:cNvSpPr>
            <a:spLocks noChangeAspect="1"/>
          </p:cNvSpPr>
          <p:nvPr/>
        </p:nvSpPr>
        <p:spPr>
          <a:xfrm>
            <a:off x="5280512" y="1265665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8" name="Graphic 197" descr="BarChart_LTR">
            <a:extLst>
              <a:ext uri="{FF2B5EF4-FFF2-40B4-BE49-F238E27FC236}">
                <a16:creationId xmlns:a16="http://schemas.microsoft.com/office/drawing/2014/main" id="{473BC456-612E-5945-0A7B-69DB92F4B2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32142" y="1402464"/>
            <a:ext cx="540000" cy="5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0E1E97-B285-60E0-1871-7C50744A84DE}"/>
              </a:ext>
            </a:extLst>
          </p:cNvPr>
          <p:cNvSpPr txBox="1"/>
          <p:nvPr/>
        </p:nvSpPr>
        <p:spPr>
          <a:xfrm>
            <a:off x="1247775" y="5954698"/>
            <a:ext cx="969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Takeaways -</a:t>
            </a:r>
          </a:p>
        </p:txBody>
      </p:sp>
    </p:spTree>
    <p:extLst>
      <p:ext uri="{BB962C8B-B14F-4D97-AF65-F5344CB8AC3E}">
        <p14:creationId xmlns:p14="http://schemas.microsoft.com/office/powerpoint/2010/main" val="1168582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19948FD-F5EC-4E8F-91C4-9C051E8BA6A3}"/>
              </a:ext>
            </a:extLst>
          </p:cNvPr>
          <p:cNvGrpSpPr>
            <a:grpSpLocks noChangeAspect="1"/>
          </p:cNvGrpSpPr>
          <p:nvPr/>
        </p:nvGrpSpPr>
        <p:grpSpPr>
          <a:xfrm>
            <a:off x="8595984" y="888894"/>
            <a:ext cx="1620000" cy="1620000"/>
            <a:chOff x="9461838" y="3015000"/>
            <a:chExt cx="827999" cy="827999"/>
          </a:xfrm>
          <a:solidFill>
            <a:schemeClr val="bg1"/>
          </a:solidFill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FD307999-661B-5731-7591-9144EE7BD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61838" y="3015000"/>
              <a:ext cx="827999" cy="827999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7" name="Graphic 156" descr="Handshake">
              <a:extLst>
                <a:ext uri="{FF2B5EF4-FFF2-40B4-BE49-F238E27FC236}">
                  <a16:creationId xmlns:a16="http://schemas.microsoft.com/office/drawing/2014/main" id="{50E3A1E3-5F67-4EDF-DC53-07E9D0B35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05838" y="3202848"/>
              <a:ext cx="540000" cy="540000"/>
            </a:xfrm>
            <a:prstGeom prst="rect">
              <a:avLst/>
            </a:prstGeom>
          </p:spPr>
        </p:pic>
      </p:grpSp>
      <p:pic>
        <p:nvPicPr>
          <p:cNvPr id="183" name="Graphic 182" descr="Questions">
            <a:extLst>
              <a:ext uri="{FF2B5EF4-FFF2-40B4-BE49-F238E27FC236}">
                <a16:creationId xmlns:a16="http://schemas.microsoft.com/office/drawing/2014/main" id="{E1A74FAD-397E-77DE-1259-A78911709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6016" y="1385588"/>
            <a:ext cx="626612" cy="626612"/>
          </a:xfrm>
          <a:prstGeom prst="rect">
            <a:avLst/>
          </a:prstGeom>
        </p:spPr>
      </p:pic>
      <p:pic>
        <p:nvPicPr>
          <p:cNvPr id="184" name="Graphic 183" descr="Table">
            <a:extLst>
              <a:ext uri="{FF2B5EF4-FFF2-40B4-BE49-F238E27FC236}">
                <a16:creationId xmlns:a16="http://schemas.microsoft.com/office/drawing/2014/main" id="{292B6561-C319-7E80-1CD9-09194DBA28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17497" y="1428946"/>
            <a:ext cx="607974" cy="607974"/>
          </a:xfrm>
          <a:prstGeom prst="rect">
            <a:avLst/>
          </a:prstGeom>
        </p:spPr>
      </p:pic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0D02D0C-B2B3-D997-E253-829349ACE34D}"/>
              </a:ext>
            </a:extLst>
          </p:cNvPr>
          <p:cNvCxnSpPr>
            <a:stCxn id="189" idx="6"/>
            <a:endCxn id="191" idx="2"/>
          </p:cNvCxnSpPr>
          <p:nvPr/>
        </p:nvCxnSpPr>
        <p:spPr>
          <a:xfrm>
            <a:off x="2733581" y="1723598"/>
            <a:ext cx="1053013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2071E9E-FD0A-1F66-E150-480D38B1C83A}"/>
              </a:ext>
            </a:extLst>
          </p:cNvPr>
          <p:cNvCxnSpPr>
            <a:cxnSpLocks/>
            <a:stCxn id="191" idx="6"/>
          </p:cNvCxnSpPr>
          <p:nvPr/>
        </p:nvCxnSpPr>
        <p:spPr>
          <a:xfrm>
            <a:off x="4614593" y="1723598"/>
            <a:ext cx="671407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5AD2BD8-B670-3944-6237-B0871391AA54}"/>
              </a:ext>
            </a:extLst>
          </p:cNvPr>
          <p:cNvCxnSpPr>
            <a:cxnSpLocks/>
          </p:cNvCxnSpPr>
          <p:nvPr/>
        </p:nvCxnSpPr>
        <p:spPr>
          <a:xfrm>
            <a:off x="6119403" y="1723598"/>
            <a:ext cx="665919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F2E3118-A0EC-636D-217D-E601989E0242}"/>
              </a:ext>
            </a:extLst>
          </p:cNvPr>
          <p:cNvCxnSpPr>
            <a:cxnSpLocks/>
            <a:stCxn id="193" idx="6"/>
          </p:cNvCxnSpPr>
          <p:nvPr/>
        </p:nvCxnSpPr>
        <p:spPr>
          <a:xfrm flipV="1">
            <a:off x="7635973" y="1737821"/>
            <a:ext cx="952836" cy="4053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E42833B0-7A3D-80B0-FF8C-FFCE6695ED8A}"/>
              </a:ext>
            </a:extLst>
          </p:cNvPr>
          <p:cNvSpPr>
            <a:spLocks noChangeAspect="1"/>
          </p:cNvSpPr>
          <p:nvPr/>
        </p:nvSpPr>
        <p:spPr>
          <a:xfrm>
            <a:off x="1905582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FA2134A-3982-5403-5B07-46181077D5B1}"/>
              </a:ext>
            </a:extLst>
          </p:cNvPr>
          <p:cNvSpPr>
            <a:spLocks noChangeAspect="1"/>
          </p:cNvSpPr>
          <p:nvPr/>
        </p:nvSpPr>
        <p:spPr>
          <a:xfrm>
            <a:off x="3786594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CFFAC96-B9EC-3158-2F4B-9F509EABC605}"/>
              </a:ext>
            </a:extLst>
          </p:cNvPr>
          <p:cNvSpPr>
            <a:spLocks noChangeAspect="1"/>
          </p:cNvSpPr>
          <p:nvPr/>
        </p:nvSpPr>
        <p:spPr>
          <a:xfrm>
            <a:off x="6807974" y="1327874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95" name="Graphic 194" descr="Lightbulb and gear">
            <a:extLst>
              <a:ext uri="{FF2B5EF4-FFF2-40B4-BE49-F238E27FC236}">
                <a16:creationId xmlns:a16="http://schemas.microsoft.com/office/drawing/2014/main" id="{86B281DC-C7EC-B8F9-7AF2-49B386F404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66537" y="1361734"/>
            <a:ext cx="710872" cy="710872"/>
          </a:xfrm>
          <a:prstGeom prst="rect">
            <a:avLst/>
          </a:prstGeom>
        </p:spPr>
      </p:pic>
      <p:sp>
        <p:nvSpPr>
          <p:cNvPr id="197" name="Oval 196">
            <a:extLst>
              <a:ext uri="{FF2B5EF4-FFF2-40B4-BE49-F238E27FC236}">
                <a16:creationId xmlns:a16="http://schemas.microsoft.com/office/drawing/2014/main" id="{F733EBC0-B36D-2867-53ED-9E4FCC8850E8}"/>
              </a:ext>
            </a:extLst>
          </p:cNvPr>
          <p:cNvSpPr>
            <a:spLocks noChangeAspect="1"/>
          </p:cNvSpPr>
          <p:nvPr/>
        </p:nvSpPr>
        <p:spPr>
          <a:xfrm>
            <a:off x="5280512" y="1265665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98" name="Graphic 197" descr="BarChart_LTR">
            <a:extLst>
              <a:ext uri="{FF2B5EF4-FFF2-40B4-BE49-F238E27FC236}">
                <a16:creationId xmlns:a16="http://schemas.microsoft.com/office/drawing/2014/main" id="{473BC456-612E-5945-0A7B-69DB92F4B2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32142" y="1402464"/>
            <a:ext cx="540000" cy="5400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2536364-0F49-CA22-07F5-F8018229C586}"/>
              </a:ext>
            </a:extLst>
          </p:cNvPr>
          <p:cNvCxnSpPr>
            <a:cxnSpLocks/>
          </p:cNvCxnSpPr>
          <p:nvPr/>
        </p:nvCxnSpPr>
        <p:spPr>
          <a:xfrm>
            <a:off x="11029813" y="3707872"/>
            <a:ext cx="3995" cy="763318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63AB84-7ADA-6177-7A26-D17521F37ED0}"/>
              </a:ext>
            </a:extLst>
          </p:cNvPr>
          <p:cNvCxnSpPr/>
          <p:nvPr/>
        </p:nvCxnSpPr>
        <p:spPr>
          <a:xfrm flipH="1">
            <a:off x="9411073" y="4010396"/>
            <a:ext cx="523" cy="46254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83701E-9574-4D41-CF09-3949DC21340B}"/>
              </a:ext>
            </a:extLst>
          </p:cNvPr>
          <p:cNvCxnSpPr>
            <a:cxnSpLocks/>
          </p:cNvCxnSpPr>
          <p:nvPr/>
        </p:nvCxnSpPr>
        <p:spPr>
          <a:xfrm>
            <a:off x="7150952" y="3294034"/>
            <a:ext cx="0" cy="1265756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2F44DC-7BD8-90A3-EAAF-75AB80CB2CF7}"/>
              </a:ext>
            </a:extLst>
          </p:cNvPr>
          <p:cNvCxnSpPr>
            <a:cxnSpLocks/>
          </p:cNvCxnSpPr>
          <p:nvPr/>
        </p:nvCxnSpPr>
        <p:spPr>
          <a:xfrm>
            <a:off x="5197298" y="4875614"/>
            <a:ext cx="0" cy="14661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6EA06D-27D4-2428-AC44-230404987EDB}"/>
              </a:ext>
            </a:extLst>
          </p:cNvPr>
          <p:cNvCxnSpPr>
            <a:cxnSpLocks/>
          </p:cNvCxnSpPr>
          <p:nvPr/>
        </p:nvCxnSpPr>
        <p:spPr>
          <a:xfrm flipH="1">
            <a:off x="3942477" y="3177223"/>
            <a:ext cx="24804" cy="1609949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1B4431-345C-06BA-A497-A31D1EEB9142}"/>
              </a:ext>
            </a:extLst>
          </p:cNvPr>
          <p:cNvCxnSpPr>
            <a:cxnSpLocks/>
          </p:cNvCxnSpPr>
          <p:nvPr/>
        </p:nvCxnSpPr>
        <p:spPr>
          <a:xfrm>
            <a:off x="3240257" y="4612136"/>
            <a:ext cx="4664" cy="18269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620523-6756-1664-1687-BA1E52440429}"/>
              </a:ext>
            </a:extLst>
          </p:cNvPr>
          <p:cNvCxnSpPr>
            <a:cxnSpLocks/>
          </p:cNvCxnSpPr>
          <p:nvPr/>
        </p:nvCxnSpPr>
        <p:spPr>
          <a:xfrm>
            <a:off x="1479533" y="3888722"/>
            <a:ext cx="0" cy="883547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Line 21">
            <a:extLst>
              <a:ext uri="{FF2B5EF4-FFF2-40B4-BE49-F238E27FC236}">
                <a16:creationId xmlns:a16="http://schemas.microsoft.com/office/drawing/2014/main" id="{FBD21F5B-7EB5-3791-AC81-E83CD26FE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9533" y="4778912"/>
            <a:ext cx="3784329" cy="97768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23">
            <a:extLst>
              <a:ext uri="{FF2B5EF4-FFF2-40B4-BE49-F238E27FC236}">
                <a16:creationId xmlns:a16="http://schemas.microsoft.com/office/drawing/2014/main" id="{BE687583-63E8-2536-A3A7-3DE1AD370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257" y="4786388"/>
            <a:ext cx="2014578" cy="970201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24">
            <a:extLst>
              <a:ext uri="{FF2B5EF4-FFF2-40B4-BE49-F238E27FC236}">
                <a16:creationId xmlns:a16="http://schemas.microsoft.com/office/drawing/2014/main" id="{96A21248-0468-23BF-35ED-8DC0A6542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15" y="4786385"/>
            <a:ext cx="1552330" cy="858674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26">
            <a:extLst>
              <a:ext uri="{FF2B5EF4-FFF2-40B4-BE49-F238E27FC236}">
                <a16:creationId xmlns:a16="http://schemas.microsoft.com/office/drawing/2014/main" id="{4F721F14-67DF-FCFB-F5CF-FC47955CB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298" y="5015319"/>
            <a:ext cx="276524" cy="624375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33">
            <a:extLst>
              <a:ext uri="{FF2B5EF4-FFF2-40B4-BE49-F238E27FC236}">
                <a16:creationId xmlns:a16="http://schemas.microsoft.com/office/drawing/2014/main" id="{95043A31-5403-44BA-B154-B3F0B703CF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88203" y="4559790"/>
            <a:ext cx="1362749" cy="1082588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ne 34">
            <a:extLst>
              <a:ext uri="{FF2B5EF4-FFF2-40B4-BE49-F238E27FC236}">
                <a16:creationId xmlns:a16="http://schemas.microsoft.com/office/drawing/2014/main" id="{823EA6A8-B100-4317-B2B6-97744006D1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1077" y="4463900"/>
            <a:ext cx="3311433" cy="1311207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Line 35">
            <a:extLst>
              <a:ext uri="{FF2B5EF4-FFF2-40B4-BE49-F238E27FC236}">
                <a16:creationId xmlns:a16="http://schemas.microsoft.com/office/drawing/2014/main" id="{8739CD74-BD4F-4E86-7A68-FA28C55696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2052" y="4465241"/>
            <a:ext cx="4942086" cy="1311207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9A3ABABF-C857-4BBA-2B03-44C4B61F15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7313" y="5748124"/>
            <a:ext cx="1505" cy="659489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Line 37">
            <a:extLst>
              <a:ext uri="{FF2B5EF4-FFF2-40B4-BE49-F238E27FC236}">
                <a16:creationId xmlns:a16="http://schemas.microsoft.com/office/drawing/2014/main" id="{F4F1D75A-C5D8-437C-EE66-FD33AD109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7815" y="5639696"/>
            <a:ext cx="1505" cy="705205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Line 38">
            <a:extLst>
              <a:ext uri="{FF2B5EF4-FFF2-40B4-BE49-F238E27FC236}">
                <a16:creationId xmlns:a16="http://schemas.microsoft.com/office/drawing/2014/main" id="{3B6A0D23-88F7-1B07-6F1A-FE5B2FF3F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2197" y="5642376"/>
            <a:ext cx="0" cy="702524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ine 39">
            <a:extLst>
              <a:ext uri="{FF2B5EF4-FFF2-40B4-BE49-F238E27FC236}">
                <a16:creationId xmlns:a16="http://schemas.microsoft.com/office/drawing/2014/main" id="{2BC5F385-55FB-338D-4FD9-7496F2827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074" y="5764380"/>
            <a:ext cx="0" cy="580521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11BB9D88-CB90-D277-E778-D18F02EE3D38}"/>
              </a:ext>
            </a:extLst>
          </p:cNvPr>
          <p:cNvSpPr>
            <a:spLocks/>
          </p:cNvSpPr>
          <p:nvPr/>
        </p:nvSpPr>
        <p:spPr bwMode="auto">
          <a:xfrm>
            <a:off x="4120275" y="5963878"/>
            <a:ext cx="3135522" cy="624477"/>
          </a:xfrm>
          <a:custGeom>
            <a:avLst/>
            <a:gdLst>
              <a:gd name="T0" fmla="*/ 131 w 3338"/>
              <a:gd name="T1" fmla="*/ 0 h 1298"/>
              <a:gd name="T2" fmla="*/ 3207 w 3338"/>
              <a:gd name="T3" fmla="*/ 0 h 1298"/>
              <a:gd name="T4" fmla="*/ 3338 w 3338"/>
              <a:gd name="T5" fmla="*/ 131 h 1298"/>
              <a:gd name="T6" fmla="*/ 3338 w 3338"/>
              <a:gd name="T7" fmla="*/ 1167 h 1298"/>
              <a:gd name="T8" fmla="*/ 3207 w 3338"/>
              <a:gd name="T9" fmla="*/ 1298 h 1298"/>
              <a:gd name="T10" fmla="*/ 131 w 3338"/>
              <a:gd name="T11" fmla="*/ 1298 h 1298"/>
              <a:gd name="T12" fmla="*/ 0 w 3338"/>
              <a:gd name="T13" fmla="*/ 1167 h 1298"/>
              <a:gd name="T14" fmla="*/ 0 w 3338"/>
              <a:gd name="T15" fmla="*/ 131 h 1298"/>
              <a:gd name="T16" fmla="*/ 131 w 3338"/>
              <a:gd name="T17" fmla="*/ 0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8" h="1298">
                <a:moveTo>
                  <a:pt x="131" y="0"/>
                </a:moveTo>
                <a:lnTo>
                  <a:pt x="3207" y="0"/>
                </a:lnTo>
                <a:cubicBezTo>
                  <a:pt x="3279" y="0"/>
                  <a:pt x="3338" y="59"/>
                  <a:pt x="3338" y="131"/>
                </a:cubicBezTo>
                <a:lnTo>
                  <a:pt x="3338" y="1167"/>
                </a:lnTo>
                <a:cubicBezTo>
                  <a:pt x="3338" y="1239"/>
                  <a:pt x="3279" y="1298"/>
                  <a:pt x="3207" y="1298"/>
                </a:cubicBezTo>
                <a:lnTo>
                  <a:pt x="131" y="1298"/>
                </a:lnTo>
                <a:cubicBezTo>
                  <a:pt x="59" y="1298"/>
                  <a:pt x="0" y="1239"/>
                  <a:pt x="0" y="1167"/>
                </a:cubicBezTo>
                <a:lnTo>
                  <a:pt x="0" y="131"/>
                </a:lnTo>
                <a:cubicBezTo>
                  <a:pt x="0" y="59"/>
                  <a:pt x="59" y="0"/>
                  <a:pt x="13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Drug X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3B34EED-5745-6F8B-D38D-3F0A1586C4E0}"/>
              </a:ext>
            </a:extLst>
          </p:cNvPr>
          <p:cNvSpPr txBox="1">
            <a:spLocks/>
          </p:cNvSpPr>
          <p:nvPr/>
        </p:nvSpPr>
        <p:spPr>
          <a:xfrm>
            <a:off x="613846" y="165701"/>
            <a:ext cx="10663754" cy="7478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Insights and Key Takeaways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15E807-80C9-13F1-0F71-E0E0F985C031}"/>
              </a:ext>
            </a:extLst>
          </p:cNvPr>
          <p:cNvSpPr txBox="1"/>
          <p:nvPr/>
        </p:nvSpPr>
        <p:spPr>
          <a:xfrm>
            <a:off x="1031240" y="3359652"/>
            <a:ext cx="87434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Insight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7F40D3-12BE-BE9E-8AB1-4F96A32FE685}"/>
              </a:ext>
            </a:extLst>
          </p:cNvPr>
          <p:cNvSpPr txBox="1"/>
          <p:nvPr/>
        </p:nvSpPr>
        <p:spPr>
          <a:xfrm>
            <a:off x="2711926" y="4114796"/>
            <a:ext cx="87434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Insight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5BF13D-31E7-5551-53EC-7C708B9B3F4B}"/>
              </a:ext>
            </a:extLst>
          </p:cNvPr>
          <p:cNvSpPr txBox="1"/>
          <p:nvPr/>
        </p:nvSpPr>
        <p:spPr>
          <a:xfrm>
            <a:off x="3480326" y="2736908"/>
            <a:ext cx="87434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Insight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06F9E9-749E-D7D2-7091-95A4B454E911}"/>
              </a:ext>
            </a:extLst>
          </p:cNvPr>
          <p:cNvSpPr txBox="1"/>
          <p:nvPr/>
        </p:nvSpPr>
        <p:spPr>
          <a:xfrm>
            <a:off x="4843341" y="4372103"/>
            <a:ext cx="87434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Insight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9D508C-DDDA-3D65-D29A-4A65330A17A9}"/>
              </a:ext>
            </a:extLst>
          </p:cNvPr>
          <p:cNvSpPr txBox="1"/>
          <p:nvPr/>
        </p:nvSpPr>
        <p:spPr>
          <a:xfrm>
            <a:off x="6703067" y="2864255"/>
            <a:ext cx="87434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Insight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651983-840E-466E-C561-B2B5BF2973F7}"/>
              </a:ext>
            </a:extLst>
          </p:cNvPr>
          <p:cNvSpPr txBox="1"/>
          <p:nvPr/>
        </p:nvSpPr>
        <p:spPr>
          <a:xfrm>
            <a:off x="8906368" y="3619135"/>
            <a:ext cx="87434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Insight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5DA23E-9EC7-9F58-A308-EA047ACBD7CB}"/>
              </a:ext>
            </a:extLst>
          </p:cNvPr>
          <p:cNvSpPr txBox="1"/>
          <p:nvPr/>
        </p:nvSpPr>
        <p:spPr>
          <a:xfrm>
            <a:off x="10592642" y="3140145"/>
            <a:ext cx="87434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Insight 7</a:t>
            </a:r>
          </a:p>
        </p:txBody>
      </p:sp>
    </p:spTree>
    <p:extLst>
      <p:ext uri="{BB962C8B-B14F-4D97-AF65-F5344CB8AC3E}">
        <p14:creationId xmlns:p14="http://schemas.microsoft.com/office/powerpoint/2010/main" val="1315444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2BA8003D-67BE-0725-C94C-D83125805E0A}"/>
              </a:ext>
            </a:extLst>
          </p:cNvPr>
          <p:cNvSpPr txBox="1">
            <a:spLocks/>
          </p:cNvSpPr>
          <p:nvPr/>
        </p:nvSpPr>
        <p:spPr>
          <a:xfrm>
            <a:off x="764123" y="1951614"/>
            <a:ext cx="10663754" cy="871870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THANK YOU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D4180-130F-6E09-C5F3-353AC9801F28}"/>
              </a:ext>
            </a:extLst>
          </p:cNvPr>
          <p:cNvSpPr txBox="1">
            <a:spLocks/>
          </p:cNvSpPr>
          <p:nvPr/>
        </p:nvSpPr>
        <p:spPr>
          <a:xfrm>
            <a:off x="764123" y="4034517"/>
            <a:ext cx="10663754" cy="871870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Open for Q&amp;A</a:t>
            </a:r>
          </a:p>
        </p:txBody>
      </p:sp>
    </p:spTree>
    <p:extLst>
      <p:ext uri="{BB962C8B-B14F-4D97-AF65-F5344CB8AC3E}">
        <p14:creationId xmlns:p14="http://schemas.microsoft.com/office/powerpoint/2010/main" val="1700539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</TotalTime>
  <Words>268</Words>
  <Application>Microsoft Macintosh PowerPoint</Application>
  <PresentationFormat>Widescreen</PresentationFormat>
  <Paragraphs>75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 SURENDRA PRABHU-160953046</dc:creator>
  <cp:lastModifiedBy>SUSHANT SURENDRA PRABHU-160953046</cp:lastModifiedBy>
  <cp:revision>41</cp:revision>
  <dcterms:created xsi:type="dcterms:W3CDTF">2022-11-04T04:24:57Z</dcterms:created>
  <dcterms:modified xsi:type="dcterms:W3CDTF">2023-02-11T21:13:07Z</dcterms:modified>
</cp:coreProperties>
</file>