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4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howGuides="1">
      <p:cViewPr varScale="1">
        <p:scale>
          <a:sx n="129" d="100"/>
          <a:sy n="129" d="100"/>
        </p:scale>
        <p:origin x="3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6" Type="http://schemas.openxmlformats.org/officeDocument/2006/relationships/tableStyles" Target="tableStyles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  <Relationship Id="rId3" Type="http://schemas.openxmlformats.org/officeDocument/2006/relationships/slide" Target="slides/slide1.xml"/>
  <Relationship Id="rId2" Type="http://schemas.openxmlformats.org/officeDocument/2006/relationships/theme" Target="theme/theme1.xml"/>
  <Relationship Id="rId1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9" Type="http://schemas.openxmlformats.org/officeDocument/2006/relationships/slideLayout" Target="../slideLayouts/slideLayout9.xml"/>
  <Relationship Id="rId8" Type="http://schemas.openxmlformats.org/officeDocument/2006/relationships/slideLayout" Target="../slideLayouts/slideLayout8.xml"/>
  <Relationship Id="rId7" Type="http://schemas.openxmlformats.org/officeDocument/2006/relationships/slideLayout" Target="../slideLayouts/slideLayout7.xml"/>
  <Relationship Id="rId6" Type="http://schemas.openxmlformats.org/officeDocument/2006/relationships/slideLayout" Target="../slideLayouts/slideLayout6.xml"/>
  <Relationship Id="rId5" Type="http://schemas.openxmlformats.org/officeDocument/2006/relationships/slideLayout" Target="../slideLayouts/slideLayout5.xml"/>
  <Relationship Id="rId4" Type="http://schemas.openxmlformats.org/officeDocument/2006/relationships/slideLayout" Target="../slideLayouts/slideLayout4.xml"/>
  <Relationship Id="rId3" Type="http://schemas.openxmlformats.org/officeDocument/2006/relationships/slideLayout" Target="../slideLayouts/slideLayout3.xml"/>
  <Relationship Id="rId2" Type="http://schemas.openxmlformats.org/officeDocument/2006/relationships/slideLayout" Target="../slideLayouts/slideLayout2.xml"/>
  <Relationship Id="rId12" Type="http://schemas.openxmlformats.org/officeDocument/2006/relationships/theme" Target="../theme/theme1.xml"/>
  <Relationship Id="rId11" Type="http://schemas.openxmlformats.org/officeDocument/2006/relationships/slideLayout" Target="../slideLayouts/slideLayout11.xml"/>
  <Relationship Id="rId10" Type="http://schemas.openxmlformats.org/officeDocument/2006/relationships/slideLayout" Target="../slideLayouts/slideLayout10.xml"/>
  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7670-9E6A-094D-9FD5-237F8AD61C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AC86-1759-7C41-AE93-EE7B3A0461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4051"/>
            <a:ext cx="9144000" cy="905911"/>
          </a:xfrm>
        </p:spPr>
        <p:txBody>
          <a:bodyPr>
            <a:normAutofit/>
          </a:bodyPr>
          <a:lstStyle/>
          <a:p>
            <a:r>
              <a:rPr lang="en-US" sz="2400" dirty="0"/>
              <a:t>Foo</a:t>
            </a:r>
            <a:br/>
            <a:r>
              <a:rPr lang="en-US" sz="2400" dirty="0"/>
              <a:t>Bar</a:t>
            </a:r>
            <a:br/>
            <a:r>
              <a:rPr lang="en-US" sz="2400" dirty="0"/>
              <a:t>Baz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Foo</vt:lpstr>
      </vt:variant>
      <vt:variant>
        <vt:i4>10</vt:i4>
      </vt:variant>
      <vt:variant>
        <vt:lpstr>Bar</vt:lpstr>
      </vt:variant>
      <vt:variant>
        <vt:i4>1</vt:i4>
      </vt:variant>
      <vt:variant>
        <vt:lpstr>Baz</vt:lpstr>
      </vt:variant>
      <vt:variant>
        <vt:i4>1</vt:i4>
      </vt:variant>
    </vt:vector>
  </HeadingPairs>
  <TitlesOfParts>
    <vt:vector size="12" baseType="lpstr">
      <vt:lpstr>Foo</vt:lpstr>
      <vt:lpstr>Bar</vt:lpstr>
      <vt:lpstr>Baz</vt:lpstr>
      <vt:lpstr>Bang</vt:lpstr>
      <vt:lpstr>Bai</vt:lpstr>
      <vt:lpstr>Thai</vt:lpstr>
      <vt:lpstr>Chin</vt:lpstr>
      <vt:lpstr>Chon</vt:lpstr>
      <vt:lpstr>Zuu</vt:lpstr>
      <vt:lpstr>Pee</vt:lpstr>
      <vt:lpstr>Ting</vt:lpstr>
      <vt:lpstr>Foo
Bar
Baz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
Bar
Baz</dc:title>
  <dc:creator>Foo
Bar
Baz</dc:creator>
  <cp:lastModifiedBy>{lmb}</cp:lastModifiedBy>
  <cp:revision>1</cp:revision>
  <dcterms:created xsi:type="dcterms:W3CDTF">2020-01-01T00:00:00Z</dcterms:created>
  <dcterms:modified xsi:type="dcterms:W3CDTF">2020-01-01T00:00:00Z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