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00CF05-29DC-4166-A502-2E9FA94B43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3783D6-26FA-4D55-A273-F5241E40EC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F8E309-D1F1-49D2-A73B-2E734DF085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5D4379-7A4E-4641-9FFF-BFC943A07B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70C3C8-CB1E-4365-99BD-052F565362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9D9F74-3486-418A-9956-925E14AAF1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3AA464-921E-4752-9B05-A207905EC5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33EFA7-D320-4DBB-BC8B-56B2C7AFA5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323000"/>
            <a:ext cx="9143640" cy="1013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74B542-FDE4-44BB-810B-3CBA759318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984832-B1F2-4CA8-B3C4-F6BF592FA7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3B9EEE-0F57-4C0A-9357-E5EDBF09DA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3F750A-D490-4428-8B1A-AFB37314CA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0000"/>
          </a:bodyPr>
          <a:p>
            <a:pPr indent="0" algn="ctr">
              <a:lnSpc>
                <a:spcPct val="13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 Black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latin typeface="Arial Black"/>
              </a:rPr>
              <a:t>edit Master </a:t>
            </a:r>
            <a:r>
              <a:rPr b="0" lang="en-US" sz="6000" spc="-1" strike="noStrike">
                <a:solidFill>
                  <a:srgbClr val="000000"/>
                </a:solidFill>
                <a:latin typeface="Arial Black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2"/>
          <p:cNvGraphicFramePr/>
          <p:nvPr/>
        </p:nvGraphicFramePr>
        <p:xfrm>
          <a:off x="1828800" y="964080"/>
          <a:ext cx="8534160" cy="761760"/>
        </p:xfrm>
        <a:graphic>
          <a:graphicData uri="http://schemas.openxmlformats.org/drawingml/2006/table">
            <a:tbl>
              <a:tblPr/>
              <a:tblGrid>
                <a:gridCol w="4267080"/>
                <a:gridCol w="4267080"/>
              </a:tblGrid>
              <a:tr h="380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{#products}{name}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{price} € {/}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LibreOffice/7.5.9.2$Linux_X86_64 LibreOffice_project/cdeefe45c17511d326101eed8008ac4092f278a9</Application>
  <AppVersion>15.0000</AppVersion>
  <Words>42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2021-09-16T13:04:31Z</dcterms:created>
  <dc:creator/>
  <dc:description/>
  <dc:language>en-US</dc:language>
  <cp:lastModifiedBy/>
  <dcterms:modified xsi:type="dcterms:W3CDTF">2024-02-19T14:47:44Z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  <property fmtid="{D5CDD505-2E9C-101B-9397-08002B2CF9AE}" pid="3" name="PresentationFormat">
    <vt:lpwstr>宽屏</vt:lpwstr>
  </property>
  <property fmtid="{D5CDD505-2E9C-101B-9397-08002B2CF9AE}" pid="4" name="Slides">
    <vt:i4>1</vt:i4>
  </property>
</Properties>
</file>