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2" roundtripDataSignature="AMtx7mjsl4LYt06+hCMfAA0TtULyG1G4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0DF22A-1AFB-4993-94F5-633054E13D8B}">
  <a:tblStyle styleId="{200DF22A-1AFB-4993-94F5-633054E13D8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FFFFFF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285F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/>
          <p:nvPr/>
        </p:nvSpPr>
        <p:spPr>
          <a:xfrm flipH="1">
            <a:off x="8246400" y="4245924"/>
            <a:ext cx="897600" cy="89760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4"/>
          <p:cNvSpPr/>
          <p:nvPr/>
        </p:nvSpPr>
        <p:spPr>
          <a:xfrm flipH="1">
            <a:off x="8246400" y="4245874"/>
            <a:ext cx="897600" cy="897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784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4"/>
          <p:cNvSpPr txBox="1"/>
          <p:nvPr>
            <p:ph type="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44"/>
          <p:cNvSpPr txBox="1"/>
          <p:nvPr>
            <p:ph idx="1" type="body"/>
          </p:nvPr>
        </p:nvSpPr>
        <p:spPr>
          <a:xfrm>
            <a:off x="390525" y="2789129"/>
            <a:ext cx="8222100" cy="432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3"/>
          <p:cNvSpPr txBox="1"/>
          <p:nvPr>
            <p:ph hasCustomPrompt="1" type="title"/>
          </p:nvPr>
        </p:nvSpPr>
        <p:spPr>
          <a:xfrm>
            <a:off x="475499" y="1258525"/>
            <a:ext cx="8222101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0"/>
              <a:buFont typeface="Roboto"/>
              <a:buNone/>
              <a:defRPr sz="120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59" name="Google Shape;59;p53"/>
          <p:cNvSpPr txBox="1"/>
          <p:nvPr>
            <p:ph idx="1" type="body"/>
          </p:nvPr>
        </p:nvSpPr>
        <p:spPr>
          <a:xfrm>
            <a:off x="475499" y="3304625"/>
            <a:ext cx="8222101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2" type="sldNum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/>
          <p:nvPr>
            <p:ph idx="12" type="sldNum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x">
  <p:cSld name="TITLE_AND_BODY">
    <p:bg>
      <p:bgPr>
        <a:solidFill>
          <a:srgbClr val="4285F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/>
          <p:nvPr/>
        </p:nvSpPr>
        <p:spPr>
          <a:xfrm flipH="1" rot="10800000">
            <a:off x="0" y="656400"/>
            <a:ext cx="9144000" cy="44871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5"/>
          <p:cNvSpPr/>
          <p:nvPr/>
        </p:nvSpPr>
        <p:spPr>
          <a:xfrm>
            <a:off x="0" y="656350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5"/>
          <p:cNvSpPr txBox="1"/>
          <p:nvPr>
            <p:ph type="title"/>
          </p:nvPr>
        </p:nvSpPr>
        <p:spPr>
          <a:xfrm>
            <a:off x="98249" y="16349"/>
            <a:ext cx="8826601" cy="60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2" type="sldNum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rgbClr val="4285F4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6"/>
          <p:cNvSpPr txBox="1"/>
          <p:nvPr>
            <p:ph type="title"/>
          </p:nvPr>
        </p:nvSpPr>
        <p:spPr>
          <a:xfrm>
            <a:off x="460950" y="2065350"/>
            <a:ext cx="8222100" cy="10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Roboto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idx="12" type="sldNum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bg>
      <p:bgPr>
        <a:solidFill>
          <a:srgbClr val="4285F4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7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7"/>
          <p:cNvSpPr txBox="1"/>
          <p:nvPr>
            <p:ph type="title"/>
          </p:nvPr>
        </p:nvSpPr>
        <p:spPr>
          <a:xfrm>
            <a:off x="471900" y="738725"/>
            <a:ext cx="8222100" cy="7677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" type="body"/>
          </p:nvPr>
        </p:nvSpPr>
        <p:spPr>
          <a:xfrm>
            <a:off x="471900" y="1919074"/>
            <a:ext cx="8222100" cy="2710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2" type="sldNum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bg>
      <p:bgPr>
        <a:solidFill>
          <a:srgbClr val="4285F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8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8"/>
          <p:cNvSpPr txBox="1"/>
          <p:nvPr>
            <p:ph type="title"/>
          </p:nvPr>
        </p:nvSpPr>
        <p:spPr>
          <a:xfrm>
            <a:off x="471900" y="738725"/>
            <a:ext cx="8222100" cy="7677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" type="body"/>
          </p:nvPr>
        </p:nvSpPr>
        <p:spPr>
          <a:xfrm>
            <a:off x="471900" y="1919074"/>
            <a:ext cx="3999901" cy="2710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2" type="body"/>
          </p:nvPr>
        </p:nvSpPr>
        <p:spPr>
          <a:xfrm>
            <a:off x="4694249" y="1919074"/>
            <a:ext cx="3999901" cy="2710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2" type="sldNum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bg>
      <p:bgPr>
        <a:solidFill>
          <a:srgbClr val="4285F4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/>
          <p:nvPr/>
        </p:nvSpPr>
        <p:spPr>
          <a:xfrm flipH="1" rot="10800000">
            <a:off x="3276600" y="24"/>
            <a:ext cx="5867400" cy="514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9"/>
          <p:cNvSpPr/>
          <p:nvPr/>
        </p:nvSpPr>
        <p:spPr>
          <a:xfrm rot="-5400000">
            <a:off x="759149" y="2517450"/>
            <a:ext cx="5143501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9"/>
          <p:cNvSpPr txBox="1"/>
          <p:nvPr>
            <p:ph type="title"/>
          </p:nvPr>
        </p:nvSpPr>
        <p:spPr>
          <a:xfrm>
            <a:off x="226077" y="357800"/>
            <a:ext cx="2808001" cy="953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" type="body"/>
          </p:nvPr>
        </p:nvSpPr>
        <p:spPr>
          <a:xfrm>
            <a:off x="226075" y="1465799"/>
            <a:ext cx="2808000" cy="3163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2" type="sldNum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rgbClr val="4285F4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0"/>
          <p:cNvSpPr txBox="1"/>
          <p:nvPr>
            <p:ph type="title"/>
          </p:nvPr>
        </p:nvSpPr>
        <p:spPr>
          <a:xfrm>
            <a:off x="490250" y="488249"/>
            <a:ext cx="62271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2" type="sldNum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bg>
      <p:bgPr>
        <a:solidFill>
          <a:srgbClr val="4285F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1"/>
          <p:cNvSpPr/>
          <p:nvPr/>
        </p:nvSpPr>
        <p:spPr>
          <a:xfrm rot="5400000">
            <a:off x="1946424" y="2517749"/>
            <a:ext cx="5142902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1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200"/>
              <a:buFont typeface="Roboto"/>
              <a:buNone/>
              <a:defRPr sz="42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51"/>
          <p:cNvSpPr txBox="1"/>
          <p:nvPr>
            <p:ph idx="1" type="body"/>
          </p:nvPr>
        </p:nvSpPr>
        <p:spPr>
          <a:xfrm>
            <a:off x="265500" y="2779466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100"/>
              <a:buFont typeface="Roboto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100"/>
              <a:buFont typeface="Roboto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100"/>
              <a:buFont typeface="Roboto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100"/>
              <a:buFont typeface="Roboto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100"/>
              <a:buFont typeface="Roboto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51"/>
          <p:cNvSpPr txBox="1"/>
          <p:nvPr>
            <p:ph idx="2" type="body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51"/>
          <p:cNvSpPr txBox="1"/>
          <p:nvPr>
            <p:ph idx="12" type="sldNum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bg>
      <p:bgPr>
        <a:solidFill>
          <a:srgbClr val="4285F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2"/>
          <p:cNvSpPr/>
          <p:nvPr/>
        </p:nvSpPr>
        <p:spPr>
          <a:xfrm flipH="1" rot="10800000">
            <a:off x="0" y="0"/>
            <a:ext cx="9144000" cy="4695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2"/>
          <p:cNvSpPr/>
          <p:nvPr/>
        </p:nvSpPr>
        <p:spPr>
          <a:xfrm flipH="1" rot="10800000">
            <a:off x="0" y="4622724"/>
            <a:ext cx="9144000" cy="741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2"/>
          <p:cNvSpPr txBox="1"/>
          <p:nvPr>
            <p:ph idx="1" type="body"/>
          </p:nvPr>
        </p:nvSpPr>
        <p:spPr>
          <a:xfrm>
            <a:off x="57150" y="4696824"/>
            <a:ext cx="8382000" cy="446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6" name="Google Shape;56;p52"/>
          <p:cNvSpPr txBox="1"/>
          <p:nvPr>
            <p:ph idx="12" type="sldNum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"/>
              <a:buNone/>
              <a:defRPr b="0" i="0" sz="3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"/>
              <a:buNone/>
              <a:defRPr b="0" i="0" sz="3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"/>
              <a:buNone/>
              <a:defRPr b="0" i="0" sz="3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"/>
              <a:buNone/>
              <a:defRPr b="0" i="0" sz="3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"/>
              <a:buNone/>
              <a:defRPr b="0" i="0" sz="3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"/>
              <a:buNone/>
              <a:defRPr b="0" i="0" sz="3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"/>
              <a:buNone/>
              <a:defRPr b="0" i="0" sz="3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"/>
              <a:buNone/>
              <a:defRPr b="0" i="0" sz="3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"/>
              <a:buNone/>
              <a:defRPr b="0" i="0" sz="3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 Neue"/>
              <a:buChar char="○"/>
              <a:defRPr b="0" i="0" sz="18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 Neue"/>
              <a:buChar char="■"/>
              <a:defRPr b="0" i="0" sz="18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 Neue"/>
              <a:buChar char="○"/>
              <a:defRPr b="0" i="0" sz="18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 Neue"/>
              <a:buChar char="■"/>
              <a:defRPr b="0" i="0" sz="18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 Neue"/>
              <a:buChar char="○"/>
              <a:defRPr b="0" i="0" sz="18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 Neue"/>
              <a:buChar char="■"/>
              <a:defRPr b="0" i="0" sz="18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idx="4294967295" type="ctrTitle"/>
          </p:nvPr>
        </p:nvSpPr>
        <p:spPr>
          <a:xfrm>
            <a:off x="390525" y="1819275"/>
            <a:ext cx="8222099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CS3223 Tutorial 1</a:t>
            </a:r>
            <a:endParaRPr/>
          </a:p>
        </p:txBody>
      </p:sp>
      <p:sp>
        <p:nvSpPr>
          <p:cNvPr id="68" name="Google Shape;68;p1"/>
          <p:cNvSpPr txBox="1"/>
          <p:nvPr>
            <p:ph idx="4294967295" type="subTitle"/>
          </p:nvPr>
        </p:nvSpPr>
        <p:spPr>
          <a:xfrm>
            <a:off x="390524" y="2789124"/>
            <a:ext cx="1802702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161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27 Jan 2022 (Courtesy of Sean)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1</a:t>
            </a:r>
            <a:endParaRPr/>
          </a:p>
        </p:txBody>
      </p:sp>
      <p:sp>
        <p:nvSpPr>
          <p:cNvPr id="136" name="Google Shape;136;p10"/>
          <p:cNvSpPr txBox="1"/>
          <p:nvPr>
            <p:ph idx="4294967295" type="body"/>
          </p:nvPr>
        </p:nvSpPr>
        <p:spPr>
          <a:xfrm>
            <a:off x="400500" y="767349"/>
            <a:ext cx="8222099" cy="4149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Learning Objective: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-US">
                <a:solidFill>
                  <a:srgbClr val="000000"/>
                </a:solidFill>
              </a:rPr>
              <a:t>Understand how disk storage works on a simplified level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-US">
                <a:solidFill>
                  <a:srgbClr val="000000"/>
                </a:solidFill>
              </a:rPr>
              <a:t>Understand the concepts of seek time, rotational delay and transfer time and how they play a part in I/O cost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254;p41"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260;p42" id="148" name="Google Shape;1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Insert: 10</a:t>
            </a:r>
            <a:endParaRPr/>
          </a:p>
        </p:txBody>
      </p:sp>
      <p:grpSp>
        <p:nvGrpSpPr>
          <p:cNvPr id="150" name="Google Shape;150;p12"/>
          <p:cNvGrpSpPr/>
          <p:nvPr/>
        </p:nvGrpSpPr>
        <p:grpSpPr>
          <a:xfrm>
            <a:off x="3344650" y="2579683"/>
            <a:ext cx="471602" cy="380235"/>
            <a:chOff x="0" y="0"/>
            <a:chExt cx="471600" cy="380234"/>
          </a:xfrm>
        </p:grpSpPr>
        <p:sp>
          <p:nvSpPr>
            <p:cNvPr id="151" name="Google Shape;151;p1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268;p43"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Insert: 2, 5, 14</a:t>
            </a:r>
            <a:endParaRPr/>
          </a:p>
        </p:txBody>
      </p:sp>
      <p:grpSp>
        <p:nvGrpSpPr>
          <p:cNvPr id="160" name="Google Shape;160;p13"/>
          <p:cNvGrpSpPr/>
          <p:nvPr/>
        </p:nvGrpSpPr>
        <p:grpSpPr>
          <a:xfrm>
            <a:off x="4287849" y="2579683"/>
            <a:ext cx="471602" cy="380235"/>
            <a:chOff x="0" y="0"/>
            <a:chExt cx="471600" cy="380234"/>
          </a:xfrm>
        </p:grpSpPr>
        <p:sp>
          <p:nvSpPr>
            <p:cNvPr id="161" name="Google Shape;161;p1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163" name="Google Shape;163;p13"/>
          <p:cNvGrpSpPr/>
          <p:nvPr/>
        </p:nvGrpSpPr>
        <p:grpSpPr>
          <a:xfrm>
            <a:off x="3816250" y="2579683"/>
            <a:ext cx="471602" cy="380235"/>
            <a:chOff x="0" y="0"/>
            <a:chExt cx="471600" cy="380234"/>
          </a:xfrm>
        </p:grpSpPr>
        <p:sp>
          <p:nvSpPr>
            <p:cNvPr id="164" name="Google Shape;164;p1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66" name="Google Shape;166;p13"/>
          <p:cNvGrpSpPr/>
          <p:nvPr/>
        </p:nvGrpSpPr>
        <p:grpSpPr>
          <a:xfrm>
            <a:off x="3344650" y="2579683"/>
            <a:ext cx="471602" cy="380235"/>
            <a:chOff x="0" y="0"/>
            <a:chExt cx="471600" cy="380234"/>
          </a:xfrm>
        </p:grpSpPr>
        <p:sp>
          <p:nvSpPr>
            <p:cNvPr id="167" name="Google Shape;167;p1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69" name="Google Shape;169;p13"/>
          <p:cNvGrpSpPr/>
          <p:nvPr/>
        </p:nvGrpSpPr>
        <p:grpSpPr>
          <a:xfrm>
            <a:off x="4759450" y="2579683"/>
            <a:ext cx="471602" cy="380235"/>
            <a:chOff x="0" y="0"/>
            <a:chExt cx="471600" cy="380234"/>
          </a:xfrm>
        </p:grpSpPr>
        <p:sp>
          <p:nvSpPr>
            <p:cNvPr id="170" name="Google Shape;170;p1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279;p44"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Insert: 2, 5, 14, 17</a:t>
            </a:r>
            <a:endParaRPr/>
          </a:p>
        </p:txBody>
      </p:sp>
      <p:grpSp>
        <p:nvGrpSpPr>
          <p:cNvPr id="179" name="Google Shape;179;p14"/>
          <p:cNvGrpSpPr/>
          <p:nvPr/>
        </p:nvGrpSpPr>
        <p:grpSpPr>
          <a:xfrm>
            <a:off x="4287849" y="2579683"/>
            <a:ext cx="471602" cy="380235"/>
            <a:chOff x="0" y="0"/>
            <a:chExt cx="471600" cy="380234"/>
          </a:xfrm>
        </p:grpSpPr>
        <p:sp>
          <p:nvSpPr>
            <p:cNvPr id="180" name="Google Shape;180;p1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182" name="Google Shape;182;p14"/>
          <p:cNvGrpSpPr/>
          <p:nvPr/>
        </p:nvGrpSpPr>
        <p:grpSpPr>
          <a:xfrm>
            <a:off x="3816250" y="2579683"/>
            <a:ext cx="471602" cy="380235"/>
            <a:chOff x="0" y="0"/>
            <a:chExt cx="471600" cy="380234"/>
          </a:xfrm>
        </p:grpSpPr>
        <p:sp>
          <p:nvSpPr>
            <p:cNvPr id="183" name="Google Shape;183;p1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85" name="Google Shape;185;p14"/>
          <p:cNvGrpSpPr/>
          <p:nvPr/>
        </p:nvGrpSpPr>
        <p:grpSpPr>
          <a:xfrm>
            <a:off x="3344650" y="2579683"/>
            <a:ext cx="471602" cy="380235"/>
            <a:chOff x="0" y="0"/>
            <a:chExt cx="471600" cy="380234"/>
          </a:xfrm>
        </p:grpSpPr>
        <p:sp>
          <p:nvSpPr>
            <p:cNvPr id="186" name="Google Shape;186;p1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4759450" y="2579683"/>
            <a:ext cx="471602" cy="380235"/>
            <a:chOff x="0" y="0"/>
            <a:chExt cx="471600" cy="380234"/>
          </a:xfrm>
        </p:grpSpPr>
        <p:sp>
          <p:nvSpPr>
            <p:cNvPr id="189" name="Google Shape;189;p1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5231050" y="2579683"/>
            <a:ext cx="471602" cy="380235"/>
            <a:chOff x="0" y="0"/>
            <a:chExt cx="471600" cy="380234"/>
          </a:xfrm>
        </p:grpSpPr>
        <p:sp>
          <p:nvSpPr>
            <p:cNvPr id="192" name="Google Shape;192;p1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grpSp>
        <p:nvGrpSpPr>
          <p:cNvPr id="194" name="Google Shape;194;p14"/>
          <p:cNvGrpSpPr/>
          <p:nvPr/>
        </p:nvGrpSpPr>
        <p:grpSpPr>
          <a:xfrm>
            <a:off x="5117449" y="2704725"/>
            <a:ext cx="1624269" cy="838353"/>
            <a:chOff x="-1" y="0"/>
            <a:chExt cx="1624268" cy="838351"/>
          </a:xfrm>
        </p:grpSpPr>
        <p:sp>
          <p:nvSpPr>
            <p:cNvPr id="195" name="Google Shape;195;p14"/>
            <p:cNvSpPr/>
            <p:nvPr/>
          </p:nvSpPr>
          <p:spPr>
            <a:xfrm>
              <a:off x="-1" y="0"/>
              <a:ext cx="1624268" cy="838351"/>
            </a:xfrm>
            <a:custGeom>
              <a:rect b="b" l="l" r="r" t="t"/>
              <a:pathLst>
                <a:path extrusionOk="0" h="21600" w="2160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 txBox="1"/>
            <p:nvPr/>
          </p:nvSpPr>
          <p:spPr>
            <a:xfrm>
              <a:off x="352701" y="202995"/>
              <a:ext cx="898486" cy="380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Overflow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292;p45" id="202" name="Google Shape;2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5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Insert: 2, 5, 14, 17</a:t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2497625" y="3156033"/>
            <a:ext cx="471602" cy="380235"/>
            <a:chOff x="0" y="0"/>
            <a:chExt cx="471600" cy="380234"/>
          </a:xfrm>
        </p:grpSpPr>
        <p:sp>
          <p:nvSpPr>
            <p:cNvPr id="205" name="Google Shape;205;p1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207" name="Google Shape;207;p15"/>
          <p:cNvGrpSpPr/>
          <p:nvPr/>
        </p:nvGrpSpPr>
        <p:grpSpPr>
          <a:xfrm>
            <a:off x="2026024" y="3156033"/>
            <a:ext cx="471602" cy="380235"/>
            <a:chOff x="0" y="0"/>
            <a:chExt cx="471600" cy="380234"/>
          </a:xfrm>
        </p:grpSpPr>
        <p:sp>
          <p:nvSpPr>
            <p:cNvPr id="208" name="Google Shape;208;p1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210" name="Google Shape;210;p15"/>
          <p:cNvGrpSpPr/>
          <p:nvPr/>
        </p:nvGrpSpPr>
        <p:grpSpPr>
          <a:xfrm>
            <a:off x="5741399" y="3156033"/>
            <a:ext cx="471602" cy="380235"/>
            <a:chOff x="0" y="0"/>
            <a:chExt cx="471600" cy="380234"/>
          </a:xfrm>
        </p:grpSpPr>
        <p:sp>
          <p:nvSpPr>
            <p:cNvPr id="211" name="Google Shape;211;p1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grpSp>
        <p:nvGrpSpPr>
          <p:cNvPr id="213" name="Google Shape;213;p15"/>
          <p:cNvGrpSpPr/>
          <p:nvPr/>
        </p:nvGrpSpPr>
        <p:grpSpPr>
          <a:xfrm>
            <a:off x="5269800" y="3156033"/>
            <a:ext cx="471602" cy="380235"/>
            <a:chOff x="0" y="0"/>
            <a:chExt cx="471600" cy="380234"/>
          </a:xfrm>
        </p:grpSpPr>
        <p:sp>
          <p:nvSpPr>
            <p:cNvPr id="214" name="Google Shape;214;p1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4836174" y="3156033"/>
            <a:ext cx="471602" cy="380235"/>
            <a:chOff x="0" y="0"/>
            <a:chExt cx="471600" cy="380234"/>
          </a:xfrm>
        </p:grpSpPr>
        <p:sp>
          <p:nvSpPr>
            <p:cNvPr id="217" name="Google Shape;217;p1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3568350" y="2529233"/>
            <a:ext cx="471602" cy="380235"/>
            <a:chOff x="0" y="0"/>
            <a:chExt cx="471600" cy="380234"/>
          </a:xfrm>
        </p:grpSpPr>
        <p:sp>
          <p:nvSpPr>
            <p:cNvPr id="220" name="Google Shape;220;p1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222" name="Google Shape;222;p15"/>
          <p:cNvGrpSpPr/>
          <p:nvPr/>
        </p:nvGrpSpPr>
        <p:grpSpPr>
          <a:xfrm>
            <a:off x="4772423" y="2360199"/>
            <a:ext cx="1624270" cy="838353"/>
            <a:chOff x="-1" y="0"/>
            <a:chExt cx="1624268" cy="838351"/>
          </a:xfrm>
        </p:grpSpPr>
        <p:sp>
          <p:nvSpPr>
            <p:cNvPr id="223" name="Google Shape;223;p15"/>
            <p:cNvSpPr/>
            <p:nvPr/>
          </p:nvSpPr>
          <p:spPr>
            <a:xfrm>
              <a:off x="-1" y="0"/>
              <a:ext cx="1624268" cy="838351"/>
            </a:xfrm>
            <a:custGeom>
              <a:rect b="b" l="l" r="r" t="t"/>
              <a:pathLst>
                <a:path extrusionOk="0" h="21600" w="2160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352701" y="202995"/>
              <a:ext cx="898486" cy="380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Overflow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306;p46" id="230" name="Google Shape;2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6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Insert: 2, 5, 14, 17</a:t>
            </a:r>
            <a:endParaRPr/>
          </a:p>
        </p:txBody>
      </p:sp>
      <p:grpSp>
        <p:nvGrpSpPr>
          <p:cNvPr id="232" name="Google Shape;232;p16"/>
          <p:cNvGrpSpPr/>
          <p:nvPr/>
        </p:nvGrpSpPr>
        <p:grpSpPr>
          <a:xfrm>
            <a:off x="2497625" y="3156033"/>
            <a:ext cx="471602" cy="380235"/>
            <a:chOff x="0" y="0"/>
            <a:chExt cx="471600" cy="380234"/>
          </a:xfrm>
        </p:grpSpPr>
        <p:sp>
          <p:nvSpPr>
            <p:cNvPr id="233" name="Google Shape;233;p1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235" name="Google Shape;235;p16"/>
          <p:cNvGrpSpPr/>
          <p:nvPr/>
        </p:nvGrpSpPr>
        <p:grpSpPr>
          <a:xfrm>
            <a:off x="2026024" y="3156033"/>
            <a:ext cx="471602" cy="380235"/>
            <a:chOff x="0" y="0"/>
            <a:chExt cx="471600" cy="380234"/>
          </a:xfrm>
        </p:grpSpPr>
        <p:sp>
          <p:nvSpPr>
            <p:cNvPr id="236" name="Google Shape;236;p1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238" name="Google Shape;238;p16"/>
          <p:cNvGrpSpPr/>
          <p:nvPr/>
        </p:nvGrpSpPr>
        <p:grpSpPr>
          <a:xfrm>
            <a:off x="5741399" y="3156033"/>
            <a:ext cx="471602" cy="380235"/>
            <a:chOff x="0" y="0"/>
            <a:chExt cx="471600" cy="380234"/>
          </a:xfrm>
        </p:grpSpPr>
        <p:sp>
          <p:nvSpPr>
            <p:cNvPr id="239" name="Google Shape;239;p1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5269800" y="3156033"/>
            <a:ext cx="471602" cy="380235"/>
            <a:chOff x="0" y="0"/>
            <a:chExt cx="471600" cy="380234"/>
          </a:xfrm>
        </p:grpSpPr>
        <p:sp>
          <p:nvSpPr>
            <p:cNvPr id="242" name="Google Shape;242;p1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244" name="Google Shape;244;p16"/>
          <p:cNvGrpSpPr/>
          <p:nvPr/>
        </p:nvGrpSpPr>
        <p:grpSpPr>
          <a:xfrm>
            <a:off x="4798200" y="3156033"/>
            <a:ext cx="471602" cy="380235"/>
            <a:chOff x="0" y="0"/>
            <a:chExt cx="471600" cy="380234"/>
          </a:xfrm>
        </p:grpSpPr>
        <p:sp>
          <p:nvSpPr>
            <p:cNvPr id="245" name="Google Shape;245;p1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247" name="Google Shape;247;p16"/>
          <p:cNvGrpSpPr/>
          <p:nvPr/>
        </p:nvGrpSpPr>
        <p:grpSpPr>
          <a:xfrm>
            <a:off x="3568350" y="2529233"/>
            <a:ext cx="471602" cy="380235"/>
            <a:chOff x="0" y="0"/>
            <a:chExt cx="471600" cy="380234"/>
          </a:xfrm>
        </p:grpSpPr>
        <p:sp>
          <p:nvSpPr>
            <p:cNvPr id="248" name="Google Shape;248;p1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250" name="Google Shape;250;p16"/>
          <p:cNvSpPr/>
          <p:nvPr/>
        </p:nvSpPr>
        <p:spPr>
          <a:xfrm>
            <a:off x="2502274" y="2817114"/>
            <a:ext cx="1061314" cy="43131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4044600" y="2841896"/>
            <a:ext cx="748838" cy="38165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2973875" y="3346149"/>
            <a:ext cx="1819563" cy="1"/>
          </a:xfrm>
          <a:custGeom>
            <a:rect b="b" l="l" r="r" t="t"/>
            <a:pathLst>
              <a:path extrusionOk="0" h="120000" w="2160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322;p47" id="258" name="Google Shape;2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7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Insert: 1, 3</a:t>
            </a:r>
            <a:endParaRPr/>
          </a:p>
        </p:txBody>
      </p:sp>
      <p:grpSp>
        <p:nvGrpSpPr>
          <p:cNvPr id="260" name="Google Shape;260;p17"/>
          <p:cNvGrpSpPr/>
          <p:nvPr/>
        </p:nvGrpSpPr>
        <p:grpSpPr>
          <a:xfrm>
            <a:off x="2969224" y="3156033"/>
            <a:ext cx="471602" cy="380235"/>
            <a:chOff x="0" y="0"/>
            <a:chExt cx="471600" cy="380234"/>
          </a:xfrm>
        </p:grpSpPr>
        <p:sp>
          <p:nvSpPr>
            <p:cNvPr id="261" name="Google Shape;261;p1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263" name="Google Shape;263;p17"/>
          <p:cNvGrpSpPr/>
          <p:nvPr/>
        </p:nvGrpSpPr>
        <p:grpSpPr>
          <a:xfrm>
            <a:off x="2497625" y="3156033"/>
            <a:ext cx="471602" cy="380235"/>
            <a:chOff x="0" y="0"/>
            <a:chExt cx="471600" cy="380234"/>
          </a:xfrm>
        </p:grpSpPr>
        <p:sp>
          <p:nvSpPr>
            <p:cNvPr id="264" name="Google Shape;264;p1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266" name="Google Shape;266;p17"/>
          <p:cNvGrpSpPr/>
          <p:nvPr/>
        </p:nvGrpSpPr>
        <p:grpSpPr>
          <a:xfrm>
            <a:off x="2026024" y="3156033"/>
            <a:ext cx="471602" cy="380235"/>
            <a:chOff x="0" y="0"/>
            <a:chExt cx="471600" cy="380234"/>
          </a:xfrm>
        </p:grpSpPr>
        <p:sp>
          <p:nvSpPr>
            <p:cNvPr id="267" name="Google Shape;267;p1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69" name="Google Shape;269;p17"/>
          <p:cNvGrpSpPr/>
          <p:nvPr/>
        </p:nvGrpSpPr>
        <p:grpSpPr>
          <a:xfrm>
            <a:off x="3440824" y="3156033"/>
            <a:ext cx="471602" cy="380235"/>
            <a:chOff x="0" y="0"/>
            <a:chExt cx="471600" cy="380234"/>
          </a:xfrm>
        </p:grpSpPr>
        <p:sp>
          <p:nvSpPr>
            <p:cNvPr id="270" name="Google Shape;270;p1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272" name="Google Shape;272;p17"/>
          <p:cNvGrpSpPr/>
          <p:nvPr/>
        </p:nvGrpSpPr>
        <p:grpSpPr>
          <a:xfrm>
            <a:off x="5741399" y="3156033"/>
            <a:ext cx="471602" cy="380235"/>
            <a:chOff x="0" y="0"/>
            <a:chExt cx="471600" cy="380234"/>
          </a:xfrm>
        </p:grpSpPr>
        <p:sp>
          <p:nvSpPr>
            <p:cNvPr id="273" name="Google Shape;273;p1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5269800" y="3156033"/>
            <a:ext cx="471602" cy="380235"/>
            <a:chOff x="0" y="0"/>
            <a:chExt cx="471600" cy="380234"/>
          </a:xfrm>
        </p:grpSpPr>
        <p:sp>
          <p:nvSpPr>
            <p:cNvPr id="276" name="Google Shape;276;p1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278" name="Google Shape;278;p17"/>
          <p:cNvGrpSpPr/>
          <p:nvPr/>
        </p:nvGrpSpPr>
        <p:grpSpPr>
          <a:xfrm>
            <a:off x="4798200" y="3156033"/>
            <a:ext cx="471602" cy="380235"/>
            <a:chOff x="0" y="0"/>
            <a:chExt cx="471600" cy="380234"/>
          </a:xfrm>
        </p:grpSpPr>
        <p:sp>
          <p:nvSpPr>
            <p:cNvPr id="279" name="Google Shape;279;p1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281" name="Google Shape;281;p17"/>
          <p:cNvGrpSpPr/>
          <p:nvPr/>
        </p:nvGrpSpPr>
        <p:grpSpPr>
          <a:xfrm>
            <a:off x="3568350" y="2529233"/>
            <a:ext cx="471602" cy="380235"/>
            <a:chOff x="0" y="0"/>
            <a:chExt cx="471600" cy="380234"/>
          </a:xfrm>
        </p:grpSpPr>
        <p:sp>
          <p:nvSpPr>
            <p:cNvPr id="282" name="Google Shape;282;p1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284" name="Google Shape;284;p17"/>
          <p:cNvSpPr/>
          <p:nvPr/>
        </p:nvSpPr>
        <p:spPr>
          <a:xfrm>
            <a:off x="2502274" y="2817114"/>
            <a:ext cx="1061314" cy="43131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4044600" y="2841896"/>
            <a:ext cx="748838" cy="38165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17"/>
          <p:cNvCxnSpPr/>
          <p:nvPr/>
        </p:nvCxnSpPr>
        <p:spPr>
          <a:xfrm>
            <a:off x="3912425" y="3346150"/>
            <a:ext cx="8859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340;p48" id="292" name="Google Shape;2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8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Insert: 1, 3, 4</a:t>
            </a:r>
            <a:endParaRPr/>
          </a:p>
        </p:txBody>
      </p:sp>
      <p:grpSp>
        <p:nvGrpSpPr>
          <p:cNvPr id="294" name="Google Shape;294;p18"/>
          <p:cNvGrpSpPr/>
          <p:nvPr/>
        </p:nvGrpSpPr>
        <p:grpSpPr>
          <a:xfrm>
            <a:off x="2969224" y="3156033"/>
            <a:ext cx="471602" cy="380235"/>
            <a:chOff x="0" y="0"/>
            <a:chExt cx="471600" cy="380234"/>
          </a:xfrm>
        </p:grpSpPr>
        <p:sp>
          <p:nvSpPr>
            <p:cNvPr id="295" name="Google Shape;295;p1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297" name="Google Shape;297;p18"/>
          <p:cNvGrpSpPr/>
          <p:nvPr/>
        </p:nvGrpSpPr>
        <p:grpSpPr>
          <a:xfrm>
            <a:off x="2497625" y="3156033"/>
            <a:ext cx="471602" cy="380235"/>
            <a:chOff x="0" y="0"/>
            <a:chExt cx="471600" cy="380234"/>
          </a:xfrm>
        </p:grpSpPr>
        <p:sp>
          <p:nvSpPr>
            <p:cNvPr id="298" name="Google Shape;298;p1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300" name="Google Shape;300;p18"/>
          <p:cNvGrpSpPr/>
          <p:nvPr/>
        </p:nvGrpSpPr>
        <p:grpSpPr>
          <a:xfrm>
            <a:off x="2026024" y="3156033"/>
            <a:ext cx="471602" cy="380235"/>
            <a:chOff x="0" y="0"/>
            <a:chExt cx="471600" cy="380234"/>
          </a:xfrm>
        </p:grpSpPr>
        <p:sp>
          <p:nvSpPr>
            <p:cNvPr id="301" name="Google Shape;301;p1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03" name="Google Shape;303;p18"/>
          <p:cNvGrpSpPr/>
          <p:nvPr/>
        </p:nvGrpSpPr>
        <p:grpSpPr>
          <a:xfrm>
            <a:off x="3440824" y="3156033"/>
            <a:ext cx="471602" cy="380235"/>
            <a:chOff x="0" y="0"/>
            <a:chExt cx="471600" cy="380234"/>
          </a:xfrm>
        </p:grpSpPr>
        <p:sp>
          <p:nvSpPr>
            <p:cNvPr id="304" name="Google Shape;304;p1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306" name="Google Shape;306;p18"/>
          <p:cNvGrpSpPr/>
          <p:nvPr/>
        </p:nvGrpSpPr>
        <p:grpSpPr>
          <a:xfrm>
            <a:off x="5741399" y="3156033"/>
            <a:ext cx="471602" cy="380235"/>
            <a:chOff x="0" y="0"/>
            <a:chExt cx="471600" cy="380234"/>
          </a:xfrm>
        </p:grpSpPr>
        <p:sp>
          <p:nvSpPr>
            <p:cNvPr id="307" name="Google Shape;307;p1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5269800" y="3156033"/>
            <a:ext cx="471602" cy="380235"/>
            <a:chOff x="0" y="0"/>
            <a:chExt cx="471600" cy="380234"/>
          </a:xfrm>
        </p:grpSpPr>
        <p:sp>
          <p:nvSpPr>
            <p:cNvPr id="310" name="Google Shape;310;p1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312" name="Google Shape;312;p18"/>
          <p:cNvGrpSpPr/>
          <p:nvPr/>
        </p:nvGrpSpPr>
        <p:grpSpPr>
          <a:xfrm>
            <a:off x="4798200" y="3156033"/>
            <a:ext cx="471602" cy="380235"/>
            <a:chOff x="0" y="0"/>
            <a:chExt cx="471600" cy="380234"/>
          </a:xfrm>
        </p:grpSpPr>
        <p:sp>
          <p:nvSpPr>
            <p:cNvPr id="313" name="Google Shape;313;p1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315" name="Google Shape;315;p18"/>
          <p:cNvGrpSpPr/>
          <p:nvPr/>
        </p:nvGrpSpPr>
        <p:grpSpPr>
          <a:xfrm>
            <a:off x="3568350" y="2529233"/>
            <a:ext cx="471602" cy="380235"/>
            <a:chOff x="0" y="0"/>
            <a:chExt cx="471600" cy="380234"/>
          </a:xfrm>
        </p:grpSpPr>
        <p:sp>
          <p:nvSpPr>
            <p:cNvPr id="316" name="Google Shape;316;p1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318" name="Google Shape;318;p18"/>
          <p:cNvSpPr/>
          <p:nvPr/>
        </p:nvSpPr>
        <p:spPr>
          <a:xfrm>
            <a:off x="2502274" y="2817114"/>
            <a:ext cx="1061314" cy="43131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4044600" y="2841896"/>
            <a:ext cx="748838" cy="38165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18"/>
          <p:cNvGrpSpPr/>
          <p:nvPr/>
        </p:nvGrpSpPr>
        <p:grpSpPr>
          <a:xfrm>
            <a:off x="3854999" y="3156033"/>
            <a:ext cx="471602" cy="380235"/>
            <a:chOff x="0" y="0"/>
            <a:chExt cx="471600" cy="380234"/>
          </a:xfrm>
        </p:grpSpPr>
        <p:sp>
          <p:nvSpPr>
            <p:cNvPr id="321" name="Google Shape;321;p1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cxnSp>
        <p:nvCxnSpPr>
          <p:cNvPr id="323" name="Google Shape;323;p18"/>
          <p:cNvCxnSpPr/>
          <p:nvPr/>
        </p:nvCxnSpPr>
        <p:spPr>
          <a:xfrm>
            <a:off x="4326599" y="3346150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24" name="Google Shape;324;p18"/>
          <p:cNvGrpSpPr/>
          <p:nvPr/>
        </p:nvGrpSpPr>
        <p:grpSpPr>
          <a:xfrm>
            <a:off x="2969223" y="3446088"/>
            <a:ext cx="1624270" cy="838353"/>
            <a:chOff x="-1" y="0"/>
            <a:chExt cx="1624268" cy="838351"/>
          </a:xfrm>
        </p:grpSpPr>
        <p:sp>
          <p:nvSpPr>
            <p:cNvPr id="325" name="Google Shape;325;p18"/>
            <p:cNvSpPr/>
            <p:nvPr/>
          </p:nvSpPr>
          <p:spPr>
            <a:xfrm>
              <a:off x="-1" y="0"/>
              <a:ext cx="1624268" cy="838351"/>
            </a:xfrm>
            <a:custGeom>
              <a:rect b="b" l="l" r="r" t="t"/>
              <a:pathLst>
                <a:path extrusionOk="0" h="21600" w="2160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 txBox="1"/>
            <p:nvPr/>
          </p:nvSpPr>
          <p:spPr>
            <a:xfrm>
              <a:off x="352701" y="202995"/>
              <a:ext cx="898486" cy="380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Overflow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360;p49" id="332" name="Google Shape;3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9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Insert: 1, 3, 4</a:t>
            </a:r>
            <a:endParaRPr/>
          </a:p>
        </p:txBody>
      </p:sp>
      <p:grpSp>
        <p:nvGrpSpPr>
          <p:cNvPr id="334" name="Google Shape;334;p19"/>
          <p:cNvGrpSpPr/>
          <p:nvPr/>
        </p:nvGrpSpPr>
        <p:grpSpPr>
          <a:xfrm>
            <a:off x="829700" y="3156033"/>
            <a:ext cx="471602" cy="380235"/>
            <a:chOff x="0" y="0"/>
            <a:chExt cx="471600" cy="380234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337" name="Google Shape;337;p19"/>
          <p:cNvGrpSpPr/>
          <p:nvPr/>
        </p:nvGrpSpPr>
        <p:grpSpPr>
          <a:xfrm>
            <a:off x="358099" y="3156033"/>
            <a:ext cx="471602" cy="380235"/>
            <a:chOff x="0" y="0"/>
            <a:chExt cx="471600" cy="380234"/>
          </a:xfrm>
        </p:grpSpPr>
        <p:sp>
          <p:nvSpPr>
            <p:cNvPr id="338" name="Google Shape;338;p1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40" name="Google Shape;340;p19"/>
          <p:cNvGrpSpPr/>
          <p:nvPr/>
        </p:nvGrpSpPr>
        <p:grpSpPr>
          <a:xfrm>
            <a:off x="5977349" y="3156033"/>
            <a:ext cx="471602" cy="380235"/>
            <a:chOff x="0" y="0"/>
            <a:chExt cx="471600" cy="380234"/>
          </a:xfrm>
        </p:grpSpPr>
        <p:sp>
          <p:nvSpPr>
            <p:cNvPr id="341" name="Google Shape;341;p1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grpSp>
        <p:nvGrpSpPr>
          <p:cNvPr id="343" name="Google Shape;343;p19"/>
          <p:cNvGrpSpPr/>
          <p:nvPr/>
        </p:nvGrpSpPr>
        <p:grpSpPr>
          <a:xfrm>
            <a:off x="5505749" y="3156033"/>
            <a:ext cx="471602" cy="380235"/>
            <a:chOff x="0" y="0"/>
            <a:chExt cx="471600" cy="380234"/>
          </a:xfrm>
        </p:grpSpPr>
        <p:sp>
          <p:nvSpPr>
            <p:cNvPr id="344" name="Google Shape;344;p1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346" name="Google Shape;346;p19"/>
          <p:cNvGrpSpPr/>
          <p:nvPr/>
        </p:nvGrpSpPr>
        <p:grpSpPr>
          <a:xfrm>
            <a:off x="5034150" y="3156033"/>
            <a:ext cx="471602" cy="380235"/>
            <a:chOff x="0" y="0"/>
            <a:chExt cx="471600" cy="380234"/>
          </a:xfrm>
        </p:grpSpPr>
        <p:sp>
          <p:nvSpPr>
            <p:cNvPr id="347" name="Google Shape;347;p1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349" name="Google Shape;349;p19"/>
          <p:cNvGrpSpPr/>
          <p:nvPr/>
        </p:nvGrpSpPr>
        <p:grpSpPr>
          <a:xfrm>
            <a:off x="4039949" y="2529233"/>
            <a:ext cx="471602" cy="380235"/>
            <a:chOff x="0" y="0"/>
            <a:chExt cx="471600" cy="380234"/>
          </a:xfrm>
        </p:grpSpPr>
        <p:sp>
          <p:nvSpPr>
            <p:cNvPr id="350" name="Google Shape;350;p1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352" name="Google Shape;352;p19"/>
          <p:cNvGrpSpPr/>
          <p:nvPr/>
        </p:nvGrpSpPr>
        <p:grpSpPr>
          <a:xfrm>
            <a:off x="3568350" y="2529233"/>
            <a:ext cx="471602" cy="380235"/>
            <a:chOff x="0" y="0"/>
            <a:chExt cx="471600" cy="380234"/>
          </a:xfrm>
        </p:grpSpPr>
        <p:sp>
          <p:nvSpPr>
            <p:cNvPr id="353" name="Google Shape;353;p1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355" name="Google Shape;355;p19"/>
          <p:cNvSpPr/>
          <p:nvPr/>
        </p:nvSpPr>
        <p:spPr>
          <a:xfrm>
            <a:off x="834349" y="2766319"/>
            <a:ext cx="2729239" cy="53288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19"/>
          <p:cNvCxnSpPr/>
          <p:nvPr/>
        </p:nvCxnSpPr>
        <p:spPr>
          <a:xfrm>
            <a:off x="1301300" y="3346150"/>
            <a:ext cx="14148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3659299" y="3156033"/>
            <a:ext cx="471602" cy="380235"/>
            <a:chOff x="0" y="0"/>
            <a:chExt cx="471600" cy="380234"/>
          </a:xfrm>
        </p:grpSpPr>
        <p:sp>
          <p:nvSpPr>
            <p:cNvPr id="358" name="Google Shape;358;p1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360" name="Google Shape;360;p19"/>
          <p:cNvGrpSpPr/>
          <p:nvPr/>
        </p:nvGrpSpPr>
        <p:grpSpPr>
          <a:xfrm>
            <a:off x="3187700" y="3156033"/>
            <a:ext cx="471601" cy="380235"/>
            <a:chOff x="0" y="0"/>
            <a:chExt cx="471600" cy="380234"/>
          </a:xfrm>
        </p:grpSpPr>
        <p:sp>
          <p:nvSpPr>
            <p:cNvPr id="361" name="Google Shape;361;p1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363" name="Google Shape;363;p19"/>
          <p:cNvGrpSpPr/>
          <p:nvPr/>
        </p:nvGrpSpPr>
        <p:grpSpPr>
          <a:xfrm>
            <a:off x="2716099" y="3156033"/>
            <a:ext cx="471602" cy="380235"/>
            <a:chOff x="0" y="0"/>
            <a:chExt cx="471600" cy="380234"/>
          </a:xfrm>
        </p:grpSpPr>
        <p:sp>
          <p:nvSpPr>
            <p:cNvPr id="364" name="Google Shape;364;p1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cxnSp>
        <p:nvCxnSpPr>
          <p:cNvPr id="366" name="Google Shape;366;p19"/>
          <p:cNvCxnSpPr/>
          <p:nvPr/>
        </p:nvCxnSpPr>
        <p:spPr>
          <a:xfrm>
            <a:off x="4130900" y="3346150"/>
            <a:ext cx="9432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7" name="Google Shape;367;p19"/>
          <p:cNvSpPr/>
          <p:nvPr/>
        </p:nvSpPr>
        <p:spPr>
          <a:xfrm>
            <a:off x="3182824" y="2889269"/>
            <a:ext cx="390289" cy="28704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4514969" y="2870167"/>
            <a:ext cx="515636" cy="325086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1</a:t>
            </a:r>
            <a:endParaRPr/>
          </a:p>
        </p:txBody>
      </p:sp>
      <p:pic>
        <p:nvPicPr>
          <p:cNvPr descr="Google Shape;188;p32"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347875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382;p50" id="374" name="Google Shape;3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0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Insert: 1, 3, 4, 6, 7</a:t>
            </a:r>
            <a:endParaRPr/>
          </a:p>
        </p:txBody>
      </p:sp>
      <p:grpSp>
        <p:nvGrpSpPr>
          <p:cNvPr id="376" name="Google Shape;376;p20"/>
          <p:cNvGrpSpPr/>
          <p:nvPr/>
        </p:nvGrpSpPr>
        <p:grpSpPr>
          <a:xfrm>
            <a:off x="681249" y="3289008"/>
            <a:ext cx="471602" cy="380235"/>
            <a:chOff x="0" y="0"/>
            <a:chExt cx="471600" cy="380234"/>
          </a:xfrm>
        </p:grpSpPr>
        <p:sp>
          <p:nvSpPr>
            <p:cNvPr id="377" name="Google Shape;377;p2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379" name="Google Shape;379;p20"/>
          <p:cNvGrpSpPr/>
          <p:nvPr/>
        </p:nvGrpSpPr>
        <p:grpSpPr>
          <a:xfrm>
            <a:off x="209649" y="3289008"/>
            <a:ext cx="471602" cy="380235"/>
            <a:chOff x="0" y="0"/>
            <a:chExt cx="471600" cy="380234"/>
          </a:xfrm>
        </p:grpSpPr>
        <p:sp>
          <p:nvSpPr>
            <p:cNvPr id="380" name="Google Shape;380;p2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82" name="Google Shape;382;p20"/>
          <p:cNvGrpSpPr/>
          <p:nvPr/>
        </p:nvGrpSpPr>
        <p:grpSpPr>
          <a:xfrm>
            <a:off x="5828900" y="3289008"/>
            <a:ext cx="471602" cy="380235"/>
            <a:chOff x="0" y="0"/>
            <a:chExt cx="471600" cy="380234"/>
          </a:xfrm>
        </p:grpSpPr>
        <p:sp>
          <p:nvSpPr>
            <p:cNvPr id="383" name="Google Shape;383;p2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385" name="Google Shape;385;p20"/>
          <p:cNvGrpSpPr/>
          <p:nvPr/>
        </p:nvGrpSpPr>
        <p:grpSpPr>
          <a:xfrm>
            <a:off x="5357300" y="3289008"/>
            <a:ext cx="471602" cy="380235"/>
            <a:chOff x="0" y="0"/>
            <a:chExt cx="471600" cy="380234"/>
          </a:xfrm>
        </p:grpSpPr>
        <p:sp>
          <p:nvSpPr>
            <p:cNvPr id="386" name="Google Shape;386;p2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388" name="Google Shape;388;p20"/>
          <p:cNvGrpSpPr/>
          <p:nvPr/>
        </p:nvGrpSpPr>
        <p:grpSpPr>
          <a:xfrm>
            <a:off x="4885699" y="3289008"/>
            <a:ext cx="471602" cy="380235"/>
            <a:chOff x="0" y="0"/>
            <a:chExt cx="471600" cy="380234"/>
          </a:xfrm>
        </p:grpSpPr>
        <p:sp>
          <p:nvSpPr>
            <p:cNvPr id="389" name="Google Shape;389;p2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391" name="Google Shape;391;p20"/>
          <p:cNvGrpSpPr/>
          <p:nvPr/>
        </p:nvGrpSpPr>
        <p:grpSpPr>
          <a:xfrm>
            <a:off x="4363099" y="2662208"/>
            <a:ext cx="471602" cy="380235"/>
            <a:chOff x="0" y="0"/>
            <a:chExt cx="471600" cy="380234"/>
          </a:xfrm>
        </p:grpSpPr>
        <p:sp>
          <p:nvSpPr>
            <p:cNvPr id="392" name="Google Shape;392;p2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394" name="Google Shape;394;p20"/>
          <p:cNvGrpSpPr/>
          <p:nvPr/>
        </p:nvGrpSpPr>
        <p:grpSpPr>
          <a:xfrm>
            <a:off x="3891500" y="2662208"/>
            <a:ext cx="471602" cy="380235"/>
            <a:chOff x="0" y="0"/>
            <a:chExt cx="471600" cy="380234"/>
          </a:xfrm>
        </p:grpSpPr>
        <p:sp>
          <p:nvSpPr>
            <p:cNvPr id="395" name="Google Shape;395;p2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397" name="Google Shape;397;p20"/>
          <p:cNvGrpSpPr/>
          <p:nvPr/>
        </p:nvGrpSpPr>
        <p:grpSpPr>
          <a:xfrm>
            <a:off x="3419900" y="2662208"/>
            <a:ext cx="471602" cy="380235"/>
            <a:chOff x="0" y="0"/>
            <a:chExt cx="471600" cy="380234"/>
          </a:xfrm>
        </p:grpSpPr>
        <p:sp>
          <p:nvSpPr>
            <p:cNvPr id="398" name="Google Shape;398;p2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400" name="Google Shape;400;p20"/>
          <p:cNvSpPr/>
          <p:nvPr/>
        </p:nvSpPr>
        <p:spPr>
          <a:xfrm>
            <a:off x="685899" y="2899294"/>
            <a:ext cx="2729239" cy="53288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20"/>
          <p:cNvCxnSpPr/>
          <p:nvPr/>
        </p:nvCxnSpPr>
        <p:spPr>
          <a:xfrm>
            <a:off x="1152849" y="3479124"/>
            <a:ext cx="1414802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02" name="Google Shape;402;p20"/>
          <p:cNvGrpSpPr/>
          <p:nvPr/>
        </p:nvGrpSpPr>
        <p:grpSpPr>
          <a:xfrm>
            <a:off x="3039249" y="3289008"/>
            <a:ext cx="471602" cy="380235"/>
            <a:chOff x="0" y="0"/>
            <a:chExt cx="471600" cy="380234"/>
          </a:xfrm>
        </p:grpSpPr>
        <p:sp>
          <p:nvSpPr>
            <p:cNvPr id="403" name="Google Shape;403;p2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405" name="Google Shape;405;p20"/>
          <p:cNvGrpSpPr/>
          <p:nvPr/>
        </p:nvGrpSpPr>
        <p:grpSpPr>
          <a:xfrm>
            <a:off x="2567650" y="3289008"/>
            <a:ext cx="471602" cy="380235"/>
            <a:chOff x="0" y="0"/>
            <a:chExt cx="471600" cy="380234"/>
          </a:xfrm>
        </p:grpSpPr>
        <p:sp>
          <p:nvSpPr>
            <p:cNvPr id="406" name="Google Shape;406;p2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cxnSp>
        <p:nvCxnSpPr>
          <p:cNvPr id="408" name="Google Shape;408;p20"/>
          <p:cNvCxnSpPr/>
          <p:nvPr/>
        </p:nvCxnSpPr>
        <p:spPr>
          <a:xfrm>
            <a:off x="3510850" y="3479124"/>
            <a:ext cx="14148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9" name="Google Shape;409;p20"/>
          <p:cNvCxnSpPr/>
          <p:nvPr/>
        </p:nvCxnSpPr>
        <p:spPr>
          <a:xfrm>
            <a:off x="6300499" y="3479124"/>
            <a:ext cx="9432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10" name="Google Shape;410;p20"/>
          <p:cNvGrpSpPr/>
          <p:nvPr/>
        </p:nvGrpSpPr>
        <p:grpSpPr>
          <a:xfrm>
            <a:off x="8186900" y="3278233"/>
            <a:ext cx="471602" cy="380235"/>
            <a:chOff x="0" y="0"/>
            <a:chExt cx="471600" cy="380234"/>
          </a:xfrm>
        </p:grpSpPr>
        <p:sp>
          <p:nvSpPr>
            <p:cNvPr id="411" name="Google Shape;411;p2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grpSp>
        <p:nvGrpSpPr>
          <p:cNvPr id="413" name="Google Shape;413;p20"/>
          <p:cNvGrpSpPr/>
          <p:nvPr/>
        </p:nvGrpSpPr>
        <p:grpSpPr>
          <a:xfrm>
            <a:off x="7715300" y="3278233"/>
            <a:ext cx="471602" cy="380235"/>
            <a:chOff x="0" y="0"/>
            <a:chExt cx="471600" cy="380234"/>
          </a:xfrm>
        </p:grpSpPr>
        <p:sp>
          <p:nvSpPr>
            <p:cNvPr id="414" name="Google Shape;414;p2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416" name="Google Shape;416;p20"/>
          <p:cNvGrpSpPr/>
          <p:nvPr/>
        </p:nvGrpSpPr>
        <p:grpSpPr>
          <a:xfrm>
            <a:off x="7243699" y="3278233"/>
            <a:ext cx="471602" cy="380235"/>
            <a:chOff x="0" y="0"/>
            <a:chExt cx="471600" cy="380234"/>
          </a:xfrm>
        </p:grpSpPr>
        <p:sp>
          <p:nvSpPr>
            <p:cNvPr id="417" name="Google Shape;417;p2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cxnSp>
        <p:nvCxnSpPr>
          <p:cNvPr id="419" name="Google Shape;419;p20"/>
          <p:cNvCxnSpPr/>
          <p:nvPr/>
        </p:nvCxnSpPr>
        <p:spPr>
          <a:xfrm rot="10800000">
            <a:off x="4834699" y="2852449"/>
            <a:ext cx="2644801" cy="4683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" name="Google Shape;420;p20"/>
          <p:cNvSpPr/>
          <p:nvPr/>
        </p:nvSpPr>
        <p:spPr>
          <a:xfrm>
            <a:off x="4366519" y="3003142"/>
            <a:ext cx="515635" cy="325086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3034375" y="3022244"/>
            <a:ext cx="390288" cy="28704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410;p51" id="427" name="Google Shape;4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25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1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Insert: 1, 3, 4, 6, 7, 8, 9, 11</a:t>
            </a:r>
            <a:endParaRPr/>
          </a:p>
        </p:txBody>
      </p:sp>
      <p:grpSp>
        <p:nvGrpSpPr>
          <p:cNvPr id="429" name="Google Shape;429;p21"/>
          <p:cNvGrpSpPr/>
          <p:nvPr/>
        </p:nvGrpSpPr>
        <p:grpSpPr>
          <a:xfrm>
            <a:off x="681249" y="3289008"/>
            <a:ext cx="471602" cy="380235"/>
            <a:chOff x="0" y="0"/>
            <a:chExt cx="471600" cy="380234"/>
          </a:xfrm>
        </p:grpSpPr>
        <p:sp>
          <p:nvSpPr>
            <p:cNvPr id="430" name="Google Shape;430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432" name="Google Shape;432;p21"/>
          <p:cNvGrpSpPr/>
          <p:nvPr/>
        </p:nvGrpSpPr>
        <p:grpSpPr>
          <a:xfrm>
            <a:off x="209649" y="3289008"/>
            <a:ext cx="471602" cy="380235"/>
            <a:chOff x="0" y="0"/>
            <a:chExt cx="471600" cy="380234"/>
          </a:xfrm>
        </p:grpSpPr>
        <p:sp>
          <p:nvSpPr>
            <p:cNvPr id="433" name="Google Shape;433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4390425" y="3278233"/>
            <a:ext cx="471602" cy="380235"/>
            <a:chOff x="0" y="0"/>
            <a:chExt cx="471600" cy="380234"/>
          </a:xfrm>
        </p:grpSpPr>
        <p:sp>
          <p:nvSpPr>
            <p:cNvPr id="436" name="Google Shape;436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438" name="Google Shape;438;p21"/>
          <p:cNvGrpSpPr/>
          <p:nvPr/>
        </p:nvGrpSpPr>
        <p:grpSpPr>
          <a:xfrm>
            <a:off x="3430949" y="3278233"/>
            <a:ext cx="471602" cy="380235"/>
            <a:chOff x="0" y="0"/>
            <a:chExt cx="471600" cy="380234"/>
          </a:xfrm>
        </p:grpSpPr>
        <p:sp>
          <p:nvSpPr>
            <p:cNvPr id="439" name="Google Shape;439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441" name="Google Shape;441;p21"/>
          <p:cNvGrpSpPr/>
          <p:nvPr/>
        </p:nvGrpSpPr>
        <p:grpSpPr>
          <a:xfrm>
            <a:off x="2959349" y="3278233"/>
            <a:ext cx="471602" cy="380235"/>
            <a:chOff x="0" y="0"/>
            <a:chExt cx="471600" cy="380234"/>
          </a:xfrm>
        </p:grpSpPr>
        <p:sp>
          <p:nvSpPr>
            <p:cNvPr id="442" name="Google Shape;442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444" name="Google Shape;444;p21"/>
          <p:cNvGrpSpPr/>
          <p:nvPr/>
        </p:nvGrpSpPr>
        <p:grpSpPr>
          <a:xfrm>
            <a:off x="4862024" y="3278233"/>
            <a:ext cx="471602" cy="380235"/>
            <a:chOff x="0" y="0"/>
            <a:chExt cx="471600" cy="380234"/>
          </a:xfrm>
        </p:grpSpPr>
        <p:sp>
          <p:nvSpPr>
            <p:cNvPr id="445" name="Google Shape;445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447" name="Google Shape;447;p21"/>
          <p:cNvGrpSpPr/>
          <p:nvPr/>
        </p:nvGrpSpPr>
        <p:grpSpPr>
          <a:xfrm>
            <a:off x="4363099" y="2662208"/>
            <a:ext cx="471602" cy="380235"/>
            <a:chOff x="0" y="0"/>
            <a:chExt cx="471600" cy="380234"/>
          </a:xfrm>
        </p:grpSpPr>
        <p:sp>
          <p:nvSpPr>
            <p:cNvPr id="448" name="Google Shape;448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450" name="Google Shape;450;p21"/>
          <p:cNvGrpSpPr/>
          <p:nvPr/>
        </p:nvGrpSpPr>
        <p:grpSpPr>
          <a:xfrm>
            <a:off x="3891500" y="2662208"/>
            <a:ext cx="471602" cy="380235"/>
            <a:chOff x="0" y="0"/>
            <a:chExt cx="471600" cy="380234"/>
          </a:xfrm>
        </p:grpSpPr>
        <p:sp>
          <p:nvSpPr>
            <p:cNvPr id="451" name="Google Shape;451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453" name="Google Shape;453;p21"/>
          <p:cNvGrpSpPr/>
          <p:nvPr/>
        </p:nvGrpSpPr>
        <p:grpSpPr>
          <a:xfrm>
            <a:off x="3419900" y="2662208"/>
            <a:ext cx="471602" cy="380235"/>
            <a:chOff x="0" y="0"/>
            <a:chExt cx="471600" cy="380234"/>
          </a:xfrm>
        </p:grpSpPr>
        <p:sp>
          <p:nvSpPr>
            <p:cNvPr id="454" name="Google Shape;454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456" name="Google Shape;456;p21"/>
          <p:cNvGrpSpPr/>
          <p:nvPr/>
        </p:nvGrpSpPr>
        <p:grpSpPr>
          <a:xfrm>
            <a:off x="4834699" y="2662208"/>
            <a:ext cx="471602" cy="380235"/>
            <a:chOff x="0" y="0"/>
            <a:chExt cx="471600" cy="380234"/>
          </a:xfrm>
        </p:grpSpPr>
        <p:sp>
          <p:nvSpPr>
            <p:cNvPr id="457" name="Google Shape;457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459" name="Google Shape;459;p21"/>
          <p:cNvSpPr/>
          <p:nvPr/>
        </p:nvSpPr>
        <p:spPr>
          <a:xfrm>
            <a:off x="685899" y="2899294"/>
            <a:ext cx="2729239" cy="53288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21"/>
          <p:cNvCxnSpPr/>
          <p:nvPr/>
        </p:nvCxnSpPr>
        <p:spPr>
          <a:xfrm>
            <a:off x="1152849" y="3468349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61" name="Google Shape;461;p21"/>
          <p:cNvGrpSpPr/>
          <p:nvPr/>
        </p:nvGrpSpPr>
        <p:grpSpPr>
          <a:xfrm>
            <a:off x="2056100" y="3278233"/>
            <a:ext cx="471602" cy="380235"/>
            <a:chOff x="0" y="0"/>
            <a:chExt cx="471600" cy="380234"/>
          </a:xfrm>
        </p:grpSpPr>
        <p:sp>
          <p:nvSpPr>
            <p:cNvPr id="462" name="Google Shape;462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464" name="Google Shape;464;p21"/>
          <p:cNvGrpSpPr/>
          <p:nvPr/>
        </p:nvGrpSpPr>
        <p:grpSpPr>
          <a:xfrm>
            <a:off x="1584499" y="3278233"/>
            <a:ext cx="471602" cy="380235"/>
            <a:chOff x="0" y="0"/>
            <a:chExt cx="471600" cy="380234"/>
          </a:xfrm>
        </p:grpSpPr>
        <p:sp>
          <p:nvSpPr>
            <p:cNvPr id="465" name="Google Shape;465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cxnSp>
        <p:nvCxnSpPr>
          <p:cNvPr id="467" name="Google Shape;467;p21"/>
          <p:cNvCxnSpPr/>
          <p:nvPr/>
        </p:nvCxnSpPr>
        <p:spPr>
          <a:xfrm>
            <a:off x="2547674" y="3468349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8" name="Google Shape;468;p21"/>
          <p:cNvCxnSpPr/>
          <p:nvPr/>
        </p:nvCxnSpPr>
        <p:spPr>
          <a:xfrm>
            <a:off x="5817063" y="3479124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69" name="Google Shape;469;p21"/>
          <p:cNvGrpSpPr/>
          <p:nvPr/>
        </p:nvGrpSpPr>
        <p:grpSpPr>
          <a:xfrm>
            <a:off x="7231863" y="3278233"/>
            <a:ext cx="471602" cy="380235"/>
            <a:chOff x="0" y="0"/>
            <a:chExt cx="471600" cy="380234"/>
          </a:xfrm>
        </p:grpSpPr>
        <p:sp>
          <p:nvSpPr>
            <p:cNvPr id="470" name="Google Shape;470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6760263" y="3278233"/>
            <a:ext cx="471602" cy="380235"/>
            <a:chOff x="0" y="0"/>
            <a:chExt cx="471600" cy="380234"/>
          </a:xfrm>
        </p:grpSpPr>
        <p:sp>
          <p:nvSpPr>
            <p:cNvPr id="473" name="Google Shape;473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</p:grpSp>
      <p:grpSp>
        <p:nvGrpSpPr>
          <p:cNvPr id="475" name="Google Shape;475;p21"/>
          <p:cNvGrpSpPr/>
          <p:nvPr/>
        </p:nvGrpSpPr>
        <p:grpSpPr>
          <a:xfrm>
            <a:off x="6288663" y="3278233"/>
            <a:ext cx="471602" cy="380235"/>
            <a:chOff x="0" y="0"/>
            <a:chExt cx="471600" cy="380234"/>
          </a:xfrm>
        </p:grpSpPr>
        <p:sp>
          <p:nvSpPr>
            <p:cNvPr id="476" name="Google Shape;476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cxnSp>
        <p:nvCxnSpPr>
          <p:cNvPr id="478" name="Google Shape;478;p21"/>
          <p:cNvCxnSpPr/>
          <p:nvPr/>
        </p:nvCxnSpPr>
        <p:spPr>
          <a:xfrm flipH="1" rot="10800000">
            <a:off x="4626224" y="2951450"/>
            <a:ext cx="301201" cy="3693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21"/>
          <p:cNvCxnSpPr/>
          <p:nvPr/>
        </p:nvCxnSpPr>
        <p:spPr>
          <a:xfrm flipH="1" rot="10800000">
            <a:off x="3195149" y="3000050"/>
            <a:ext cx="1218901" cy="3207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21"/>
          <p:cNvCxnSpPr/>
          <p:nvPr/>
        </p:nvCxnSpPr>
        <p:spPr>
          <a:xfrm flipH="1">
            <a:off x="1820299" y="3030950"/>
            <a:ext cx="2109601" cy="2898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21"/>
          <p:cNvCxnSpPr/>
          <p:nvPr/>
        </p:nvCxnSpPr>
        <p:spPr>
          <a:xfrm>
            <a:off x="3902550" y="3479124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82" name="Google Shape;482;p21"/>
          <p:cNvGrpSpPr/>
          <p:nvPr/>
        </p:nvGrpSpPr>
        <p:grpSpPr>
          <a:xfrm>
            <a:off x="5337324" y="3278233"/>
            <a:ext cx="471602" cy="380235"/>
            <a:chOff x="0" y="0"/>
            <a:chExt cx="471600" cy="380234"/>
          </a:xfrm>
        </p:grpSpPr>
        <p:sp>
          <p:nvSpPr>
            <p:cNvPr id="483" name="Google Shape;483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485" name="Google Shape;485;p21"/>
          <p:cNvSpPr/>
          <p:nvPr/>
        </p:nvSpPr>
        <p:spPr>
          <a:xfrm>
            <a:off x="5310949" y="2954200"/>
            <a:ext cx="972952" cy="412227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21"/>
          <p:cNvGrpSpPr/>
          <p:nvPr/>
        </p:nvGrpSpPr>
        <p:grpSpPr>
          <a:xfrm>
            <a:off x="7703463" y="3278233"/>
            <a:ext cx="471602" cy="380235"/>
            <a:chOff x="0" y="0"/>
            <a:chExt cx="471600" cy="380234"/>
          </a:xfrm>
        </p:grpSpPr>
        <p:sp>
          <p:nvSpPr>
            <p:cNvPr id="487" name="Google Shape;487;p2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443;p52" id="494" name="Google Shape;4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2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Insert: 1, 3, 4, 6, 7, 8, 9, 11, 12</a:t>
            </a:r>
            <a:endParaRPr/>
          </a:p>
        </p:txBody>
      </p:sp>
      <p:grpSp>
        <p:nvGrpSpPr>
          <p:cNvPr id="496" name="Google Shape;496;p22"/>
          <p:cNvGrpSpPr/>
          <p:nvPr/>
        </p:nvGrpSpPr>
        <p:grpSpPr>
          <a:xfrm>
            <a:off x="681249" y="3289008"/>
            <a:ext cx="471602" cy="380235"/>
            <a:chOff x="0" y="0"/>
            <a:chExt cx="471600" cy="380234"/>
          </a:xfrm>
        </p:grpSpPr>
        <p:sp>
          <p:nvSpPr>
            <p:cNvPr id="497" name="Google Shape;497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499" name="Google Shape;499;p22"/>
          <p:cNvGrpSpPr/>
          <p:nvPr/>
        </p:nvGrpSpPr>
        <p:grpSpPr>
          <a:xfrm>
            <a:off x="209649" y="3289008"/>
            <a:ext cx="471602" cy="380235"/>
            <a:chOff x="0" y="0"/>
            <a:chExt cx="471600" cy="380234"/>
          </a:xfrm>
        </p:grpSpPr>
        <p:sp>
          <p:nvSpPr>
            <p:cNvPr id="500" name="Google Shape;500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502" name="Google Shape;502;p22"/>
          <p:cNvGrpSpPr/>
          <p:nvPr/>
        </p:nvGrpSpPr>
        <p:grpSpPr>
          <a:xfrm>
            <a:off x="4390425" y="3278233"/>
            <a:ext cx="471602" cy="380235"/>
            <a:chOff x="0" y="0"/>
            <a:chExt cx="471600" cy="380234"/>
          </a:xfrm>
        </p:grpSpPr>
        <p:sp>
          <p:nvSpPr>
            <p:cNvPr id="503" name="Google Shape;503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505" name="Google Shape;505;p22"/>
          <p:cNvGrpSpPr/>
          <p:nvPr/>
        </p:nvGrpSpPr>
        <p:grpSpPr>
          <a:xfrm>
            <a:off x="3430949" y="3278233"/>
            <a:ext cx="471602" cy="380235"/>
            <a:chOff x="0" y="0"/>
            <a:chExt cx="471600" cy="380234"/>
          </a:xfrm>
        </p:grpSpPr>
        <p:sp>
          <p:nvSpPr>
            <p:cNvPr id="506" name="Google Shape;506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508" name="Google Shape;508;p22"/>
          <p:cNvGrpSpPr/>
          <p:nvPr/>
        </p:nvGrpSpPr>
        <p:grpSpPr>
          <a:xfrm>
            <a:off x="2959349" y="3278233"/>
            <a:ext cx="471602" cy="380235"/>
            <a:chOff x="0" y="0"/>
            <a:chExt cx="471600" cy="380234"/>
          </a:xfrm>
        </p:grpSpPr>
        <p:sp>
          <p:nvSpPr>
            <p:cNvPr id="509" name="Google Shape;509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511" name="Google Shape;511;p22"/>
          <p:cNvGrpSpPr/>
          <p:nvPr/>
        </p:nvGrpSpPr>
        <p:grpSpPr>
          <a:xfrm>
            <a:off x="4862024" y="3278233"/>
            <a:ext cx="471602" cy="380235"/>
            <a:chOff x="0" y="0"/>
            <a:chExt cx="471600" cy="380234"/>
          </a:xfrm>
        </p:grpSpPr>
        <p:sp>
          <p:nvSpPr>
            <p:cNvPr id="512" name="Google Shape;512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514" name="Google Shape;514;p22"/>
          <p:cNvGrpSpPr/>
          <p:nvPr/>
        </p:nvGrpSpPr>
        <p:grpSpPr>
          <a:xfrm>
            <a:off x="4363099" y="2662208"/>
            <a:ext cx="471602" cy="380235"/>
            <a:chOff x="0" y="0"/>
            <a:chExt cx="471600" cy="380234"/>
          </a:xfrm>
        </p:grpSpPr>
        <p:sp>
          <p:nvSpPr>
            <p:cNvPr id="515" name="Google Shape;515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3891500" y="2662208"/>
            <a:ext cx="471602" cy="380235"/>
            <a:chOff x="0" y="0"/>
            <a:chExt cx="471600" cy="380234"/>
          </a:xfrm>
        </p:grpSpPr>
        <p:sp>
          <p:nvSpPr>
            <p:cNvPr id="518" name="Google Shape;518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520" name="Google Shape;520;p22"/>
          <p:cNvGrpSpPr/>
          <p:nvPr/>
        </p:nvGrpSpPr>
        <p:grpSpPr>
          <a:xfrm>
            <a:off x="3419900" y="2662208"/>
            <a:ext cx="471602" cy="380235"/>
            <a:chOff x="0" y="0"/>
            <a:chExt cx="471600" cy="380234"/>
          </a:xfrm>
        </p:grpSpPr>
        <p:sp>
          <p:nvSpPr>
            <p:cNvPr id="521" name="Google Shape;521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523" name="Google Shape;523;p22"/>
          <p:cNvGrpSpPr/>
          <p:nvPr/>
        </p:nvGrpSpPr>
        <p:grpSpPr>
          <a:xfrm>
            <a:off x="4834699" y="2662208"/>
            <a:ext cx="471602" cy="380235"/>
            <a:chOff x="0" y="0"/>
            <a:chExt cx="471600" cy="380234"/>
          </a:xfrm>
        </p:grpSpPr>
        <p:sp>
          <p:nvSpPr>
            <p:cNvPr id="524" name="Google Shape;524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526" name="Google Shape;526;p22"/>
          <p:cNvSpPr/>
          <p:nvPr/>
        </p:nvSpPr>
        <p:spPr>
          <a:xfrm>
            <a:off x="685899" y="2899294"/>
            <a:ext cx="2729239" cy="53288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22"/>
          <p:cNvCxnSpPr/>
          <p:nvPr/>
        </p:nvCxnSpPr>
        <p:spPr>
          <a:xfrm>
            <a:off x="1152849" y="3468349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28" name="Google Shape;528;p22"/>
          <p:cNvGrpSpPr/>
          <p:nvPr/>
        </p:nvGrpSpPr>
        <p:grpSpPr>
          <a:xfrm>
            <a:off x="2056100" y="3278233"/>
            <a:ext cx="471602" cy="380235"/>
            <a:chOff x="0" y="0"/>
            <a:chExt cx="471600" cy="380234"/>
          </a:xfrm>
        </p:grpSpPr>
        <p:sp>
          <p:nvSpPr>
            <p:cNvPr id="529" name="Google Shape;529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531" name="Google Shape;531;p22"/>
          <p:cNvGrpSpPr/>
          <p:nvPr/>
        </p:nvGrpSpPr>
        <p:grpSpPr>
          <a:xfrm>
            <a:off x="1584499" y="3278233"/>
            <a:ext cx="471602" cy="380235"/>
            <a:chOff x="0" y="0"/>
            <a:chExt cx="471600" cy="380234"/>
          </a:xfrm>
        </p:grpSpPr>
        <p:sp>
          <p:nvSpPr>
            <p:cNvPr id="532" name="Google Shape;532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cxnSp>
        <p:nvCxnSpPr>
          <p:cNvPr id="534" name="Google Shape;534;p22"/>
          <p:cNvCxnSpPr/>
          <p:nvPr/>
        </p:nvCxnSpPr>
        <p:spPr>
          <a:xfrm>
            <a:off x="2547674" y="3468349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5" name="Google Shape;535;p22"/>
          <p:cNvCxnSpPr/>
          <p:nvPr/>
        </p:nvCxnSpPr>
        <p:spPr>
          <a:xfrm>
            <a:off x="5817063" y="3479124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36" name="Google Shape;536;p22"/>
          <p:cNvGrpSpPr/>
          <p:nvPr/>
        </p:nvGrpSpPr>
        <p:grpSpPr>
          <a:xfrm>
            <a:off x="7231863" y="3278233"/>
            <a:ext cx="471602" cy="380235"/>
            <a:chOff x="0" y="0"/>
            <a:chExt cx="471600" cy="380234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539" name="Google Shape;539;p22"/>
          <p:cNvGrpSpPr/>
          <p:nvPr/>
        </p:nvGrpSpPr>
        <p:grpSpPr>
          <a:xfrm>
            <a:off x="6760263" y="3278233"/>
            <a:ext cx="471602" cy="380235"/>
            <a:chOff x="0" y="0"/>
            <a:chExt cx="471600" cy="380234"/>
          </a:xfrm>
        </p:grpSpPr>
        <p:sp>
          <p:nvSpPr>
            <p:cNvPr id="540" name="Google Shape;540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6288663" y="3278233"/>
            <a:ext cx="471602" cy="380235"/>
            <a:chOff x="0" y="0"/>
            <a:chExt cx="471600" cy="380234"/>
          </a:xfrm>
        </p:grpSpPr>
        <p:sp>
          <p:nvSpPr>
            <p:cNvPr id="543" name="Google Shape;543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cxnSp>
        <p:nvCxnSpPr>
          <p:cNvPr id="545" name="Google Shape;545;p22"/>
          <p:cNvCxnSpPr/>
          <p:nvPr/>
        </p:nvCxnSpPr>
        <p:spPr>
          <a:xfrm flipH="1" rot="10800000">
            <a:off x="4626224" y="2951450"/>
            <a:ext cx="301201" cy="3693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6" name="Google Shape;546;p22"/>
          <p:cNvCxnSpPr/>
          <p:nvPr/>
        </p:nvCxnSpPr>
        <p:spPr>
          <a:xfrm flipH="1" rot="10800000">
            <a:off x="3195149" y="3000050"/>
            <a:ext cx="1218901" cy="3207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p22"/>
          <p:cNvCxnSpPr/>
          <p:nvPr/>
        </p:nvCxnSpPr>
        <p:spPr>
          <a:xfrm flipH="1">
            <a:off x="1820299" y="3030950"/>
            <a:ext cx="2109601" cy="2898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8" name="Google Shape;548;p22"/>
          <p:cNvCxnSpPr/>
          <p:nvPr/>
        </p:nvCxnSpPr>
        <p:spPr>
          <a:xfrm>
            <a:off x="3902550" y="3479124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49" name="Google Shape;549;p22"/>
          <p:cNvGrpSpPr/>
          <p:nvPr/>
        </p:nvGrpSpPr>
        <p:grpSpPr>
          <a:xfrm>
            <a:off x="5337324" y="3278233"/>
            <a:ext cx="471602" cy="380235"/>
            <a:chOff x="0" y="0"/>
            <a:chExt cx="471600" cy="380234"/>
          </a:xfrm>
        </p:grpSpPr>
        <p:sp>
          <p:nvSpPr>
            <p:cNvPr id="550" name="Google Shape;550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552" name="Google Shape;552;p22"/>
          <p:cNvSpPr/>
          <p:nvPr/>
        </p:nvSpPr>
        <p:spPr>
          <a:xfrm>
            <a:off x="5310949" y="2954200"/>
            <a:ext cx="972952" cy="412227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22"/>
          <p:cNvGrpSpPr/>
          <p:nvPr/>
        </p:nvGrpSpPr>
        <p:grpSpPr>
          <a:xfrm>
            <a:off x="7703463" y="3278233"/>
            <a:ext cx="471602" cy="380235"/>
            <a:chOff x="0" y="0"/>
            <a:chExt cx="471600" cy="380234"/>
          </a:xfrm>
        </p:grpSpPr>
        <p:sp>
          <p:nvSpPr>
            <p:cNvPr id="554" name="Google Shape;554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556" name="Google Shape;556;p22"/>
          <p:cNvGrpSpPr/>
          <p:nvPr/>
        </p:nvGrpSpPr>
        <p:grpSpPr>
          <a:xfrm>
            <a:off x="8175063" y="3278233"/>
            <a:ext cx="471602" cy="380235"/>
            <a:chOff x="0" y="0"/>
            <a:chExt cx="471600" cy="380234"/>
          </a:xfrm>
        </p:grpSpPr>
        <p:sp>
          <p:nvSpPr>
            <p:cNvPr id="557" name="Google Shape;557;p2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grpSp>
        <p:nvGrpSpPr>
          <p:cNvPr id="559" name="Google Shape;559;p22"/>
          <p:cNvGrpSpPr/>
          <p:nvPr/>
        </p:nvGrpSpPr>
        <p:grpSpPr>
          <a:xfrm>
            <a:off x="7022399" y="3615937"/>
            <a:ext cx="1624269" cy="838353"/>
            <a:chOff x="-1" y="0"/>
            <a:chExt cx="1624268" cy="838351"/>
          </a:xfrm>
        </p:grpSpPr>
        <p:sp>
          <p:nvSpPr>
            <p:cNvPr id="560" name="Google Shape;560;p22"/>
            <p:cNvSpPr/>
            <p:nvPr/>
          </p:nvSpPr>
          <p:spPr>
            <a:xfrm>
              <a:off x="-1" y="0"/>
              <a:ext cx="1624268" cy="838351"/>
            </a:xfrm>
            <a:custGeom>
              <a:rect b="b" l="l" r="r" t="t"/>
              <a:pathLst>
                <a:path extrusionOk="0" h="21600" w="2160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2"/>
            <p:cNvSpPr txBox="1"/>
            <p:nvPr/>
          </p:nvSpPr>
          <p:spPr>
            <a:xfrm>
              <a:off x="352701" y="202995"/>
              <a:ext cx="898486" cy="380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Overflow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478;p53" id="567" name="Google Shape;5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3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Insert: 1, 3, 4, 6, 7, 8, 9, 11, 12</a:t>
            </a:r>
            <a:endParaRPr/>
          </a:p>
        </p:txBody>
      </p:sp>
      <p:grpSp>
        <p:nvGrpSpPr>
          <p:cNvPr id="569" name="Google Shape;569;p23"/>
          <p:cNvGrpSpPr/>
          <p:nvPr/>
        </p:nvGrpSpPr>
        <p:grpSpPr>
          <a:xfrm>
            <a:off x="681249" y="3289008"/>
            <a:ext cx="471602" cy="380235"/>
            <a:chOff x="0" y="0"/>
            <a:chExt cx="471600" cy="380234"/>
          </a:xfrm>
        </p:grpSpPr>
        <p:sp>
          <p:nvSpPr>
            <p:cNvPr id="570" name="Google Shape;570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572" name="Google Shape;572;p23"/>
          <p:cNvGrpSpPr/>
          <p:nvPr/>
        </p:nvGrpSpPr>
        <p:grpSpPr>
          <a:xfrm>
            <a:off x="209649" y="3289008"/>
            <a:ext cx="471602" cy="380235"/>
            <a:chOff x="0" y="0"/>
            <a:chExt cx="471600" cy="380234"/>
          </a:xfrm>
        </p:grpSpPr>
        <p:sp>
          <p:nvSpPr>
            <p:cNvPr id="573" name="Google Shape;573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575" name="Google Shape;575;p23"/>
          <p:cNvGrpSpPr/>
          <p:nvPr/>
        </p:nvGrpSpPr>
        <p:grpSpPr>
          <a:xfrm>
            <a:off x="4390425" y="3278233"/>
            <a:ext cx="471602" cy="380235"/>
            <a:chOff x="0" y="0"/>
            <a:chExt cx="471600" cy="380234"/>
          </a:xfrm>
        </p:grpSpPr>
        <p:sp>
          <p:nvSpPr>
            <p:cNvPr id="576" name="Google Shape;576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578" name="Google Shape;578;p23"/>
          <p:cNvGrpSpPr/>
          <p:nvPr/>
        </p:nvGrpSpPr>
        <p:grpSpPr>
          <a:xfrm>
            <a:off x="3430949" y="3278233"/>
            <a:ext cx="471602" cy="380235"/>
            <a:chOff x="0" y="0"/>
            <a:chExt cx="471600" cy="380234"/>
          </a:xfrm>
        </p:grpSpPr>
        <p:sp>
          <p:nvSpPr>
            <p:cNvPr id="579" name="Google Shape;579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2959349" y="3278233"/>
            <a:ext cx="471602" cy="380235"/>
            <a:chOff x="0" y="0"/>
            <a:chExt cx="471600" cy="380234"/>
          </a:xfrm>
        </p:grpSpPr>
        <p:sp>
          <p:nvSpPr>
            <p:cNvPr id="582" name="Google Shape;582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584" name="Google Shape;584;p23"/>
          <p:cNvGrpSpPr/>
          <p:nvPr/>
        </p:nvGrpSpPr>
        <p:grpSpPr>
          <a:xfrm>
            <a:off x="4862024" y="3278233"/>
            <a:ext cx="471602" cy="380235"/>
            <a:chOff x="0" y="0"/>
            <a:chExt cx="471600" cy="380234"/>
          </a:xfrm>
        </p:grpSpPr>
        <p:sp>
          <p:nvSpPr>
            <p:cNvPr id="585" name="Google Shape;585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587" name="Google Shape;587;p23"/>
          <p:cNvGrpSpPr/>
          <p:nvPr/>
        </p:nvGrpSpPr>
        <p:grpSpPr>
          <a:xfrm>
            <a:off x="4363099" y="2662208"/>
            <a:ext cx="471602" cy="380235"/>
            <a:chOff x="0" y="0"/>
            <a:chExt cx="471600" cy="380234"/>
          </a:xfrm>
        </p:grpSpPr>
        <p:sp>
          <p:nvSpPr>
            <p:cNvPr id="588" name="Google Shape;588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590" name="Google Shape;590;p23"/>
          <p:cNvGrpSpPr/>
          <p:nvPr/>
        </p:nvGrpSpPr>
        <p:grpSpPr>
          <a:xfrm>
            <a:off x="3891500" y="2662208"/>
            <a:ext cx="471602" cy="380235"/>
            <a:chOff x="0" y="0"/>
            <a:chExt cx="471600" cy="380234"/>
          </a:xfrm>
        </p:grpSpPr>
        <p:sp>
          <p:nvSpPr>
            <p:cNvPr id="591" name="Google Shape;591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593" name="Google Shape;593;p23"/>
          <p:cNvGrpSpPr/>
          <p:nvPr/>
        </p:nvGrpSpPr>
        <p:grpSpPr>
          <a:xfrm>
            <a:off x="3419900" y="2662208"/>
            <a:ext cx="471602" cy="380235"/>
            <a:chOff x="0" y="0"/>
            <a:chExt cx="471600" cy="380234"/>
          </a:xfrm>
        </p:grpSpPr>
        <p:sp>
          <p:nvSpPr>
            <p:cNvPr id="594" name="Google Shape;594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596" name="Google Shape;596;p23"/>
          <p:cNvGrpSpPr/>
          <p:nvPr/>
        </p:nvGrpSpPr>
        <p:grpSpPr>
          <a:xfrm>
            <a:off x="4834699" y="2662208"/>
            <a:ext cx="471602" cy="380235"/>
            <a:chOff x="0" y="0"/>
            <a:chExt cx="471600" cy="380234"/>
          </a:xfrm>
        </p:grpSpPr>
        <p:sp>
          <p:nvSpPr>
            <p:cNvPr id="597" name="Google Shape;597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599" name="Google Shape;599;p23"/>
          <p:cNvSpPr/>
          <p:nvPr/>
        </p:nvSpPr>
        <p:spPr>
          <a:xfrm>
            <a:off x="685899" y="2899294"/>
            <a:ext cx="2729239" cy="53288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0" name="Google Shape;600;p23"/>
          <p:cNvCxnSpPr/>
          <p:nvPr/>
        </p:nvCxnSpPr>
        <p:spPr>
          <a:xfrm>
            <a:off x="1152849" y="3468349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601" name="Google Shape;601;p23"/>
          <p:cNvGrpSpPr/>
          <p:nvPr/>
        </p:nvGrpSpPr>
        <p:grpSpPr>
          <a:xfrm>
            <a:off x="2056100" y="3278233"/>
            <a:ext cx="471602" cy="380235"/>
            <a:chOff x="0" y="0"/>
            <a:chExt cx="471600" cy="380234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604" name="Google Shape;604;p23"/>
          <p:cNvGrpSpPr/>
          <p:nvPr/>
        </p:nvGrpSpPr>
        <p:grpSpPr>
          <a:xfrm>
            <a:off x="1584499" y="3278233"/>
            <a:ext cx="471602" cy="380235"/>
            <a:chOff x="0" y="0"/>
            <a:chExt cx="471600" cy="380234"/>
          </a:xfrm>
        </p:grpSpPr>
        <p:sp>
          <p:nvSpPr>
            <p:cNvPr id="605" name="Google Shape;605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cxnSp>
        <p:nvCxnSpPr>
          <p:cNvPr id="607" name="Google Shape;607;p23"/>
          <p:cNvCxnSpPr/>
          <p:nvPr/>
        </p:nvCxnSpPr>
        <p:spPr>
          <a:xfrm>
            <a:off x="2547674" y="3468349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8" name="Google Shape;608;p23"/>
          <p:cNvCxnSpPr/>
          <p:nvPr/>
        </p:nvCxnSpPr>
        <p:spPr>
          <a:xfrm>
            <a:off x="5817063" y="3479124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609" name="Google Shape;609;p23"/>
          <p:cNvGrpSpPr/>
          <p:nvPr/>
        </p:nvGrpSpPr>
        <p:grpSpPr>
          <a:xfrm>
            <a:off x="7703463" y="3278233"/>
            <a:ext cx="471602" cy="380235"/>
            <a:chOff x="0" y="0"/>
            <a:chExt cx="471600" cy="380234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6760263" y="3278233"/>
            <a:ext cx="471602" cy="380235"/>
            <a:chOff x="0" y="0"/>
            <a:chExt cx="471600" cy="380234"/>
          </a:xfrm>
        </p:grpSpPr>
        <p:sp>
          <p:nvSpPr>
            <p:cNvPr id="613" name="Google Shape;613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</p:grpSp>
      <p:grpSp>
        <p:nvGrpSpPr>
          <p:cNvPr id="615" name="Google Shape;615;p23"/>
          <p:cNvGrpSpPr/>
          <p:nvPr/>
        </p:nvGrpSpPr>
        <p:grpSpPr>
          <a:xfrm>
            <a:off x="6288663" y="3278233"/>
            <a:ext cx="471602" cy="380235"/>
            <a:chOff x="0" y="0"/>
            <a:chExt cx="471600" cy="380234"/>
          </a:xfrm>
        </p:grpSpPr>
        <p:sp>
          <p:nvSpPr>
            <p:cNvPr id="616" name="Google Shape;616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cxnSp>
        <p:nvCxnSpPr>
          <p:cNvPr id="618" name="Google Shape;618;p23"/>
          <p:cNvCxnSpPr/>
          <p:nvPr/>
        </p:nvCxnSpPr>
        <p:spPr>
          <a:xfrm flipH="1" rot="10800000">
            <a:off x="4626224" y="2951450"/>
            <a:ext cx="301201" cy="3693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23"/>
          <p:cNvCxnSpPr/>
          <p:nvPr/>
        </p:nvCxnSpPr>
        <p:spPr>
          <a:xfrm flipH="1" rot="10800000">
            <a:off x="3195149" y="3000050"/>
            <a:ext cx="1218901" cy="3207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23"/>
          <p:cNvCxnSpPr/>
          <p:nvPr/>
        </p:nvCxnSpPr>
        <p:spPr>
          <a:xfrm flipH="1">
            <a:off x="1820299" y="3030950"/>
            <a:ext cx="2109601" cy="2898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23"/>
          <p:cNvCxnSpPr/>
          <p:nvPr/>
        </p:nvCxnSpPr>
        <p:spPr>
          <a:xfrm>
            <a:off x="3902550" y="3479124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622" name="Google Shape;622;p23"/>
          <p:cNvGrpSpPr/>
          <p:nvPr/>
        </p:nvGrpSpPr>
        <p:grpSpPr>
          <a:xfrm>
            <a:off x="5337324" y="3278233"/>
            <a:ext cx="471602" cy="380235"/>
            <a:chOff x="0" y="0"/>
            <a:chExt cx="471600" cy="380234"/>
          </a:xfrm>
        </p:grpSpPr>
        <p:sp>
          <p:nvSpPr>
            <p:cNvPr id="623" name="Google Shape;623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cxnSp>
        <p:nvCxnSpPr>
          <p:cNvPr id="625" name="Google Shape;625;p23"/>
          <p:cNvCxnSpPr/>
          <p:nvPr/>
        </p:nvCxnSpPr>
        <p:spPr>
          <a:xfrm rot="10800000">
            <a:off x="5306162" y="3010849"/>
            <a:ext cx="1218301" cy="3099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6" name="Google Shape;626;p23"/>
          <p:cNvGrpSpPr/>
          <p:nvPr/>
        </p:nvGrpSpPr>
        <p:grpSpPr>
          <a:xfrm>
            <a:off x="8175063" y="3278233"/>
            <a:ext cx="471602" cy="380235"/>
            <a:chOff x="0" y="0"/>
            <a:chExt cx="471600" cy="380234"/>
          </a:xfrm>
        </p:grpSpPr>
        <p:sp>
          <p:nvSpPr>
            <p:cNvPr id="627" name="Google Shape;627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629" name="Google Shape;629;p23"/>
          <p:cNvGrpSpPr/>
          <p:nvPr/>
        </p:nvGrpSpPr>
        <p:grpSpPr>
          <a:xfrm>
            <a:off x="8646662" y="3278233"/>
            <a:ext cx="471602" cy="380235"/>
            <a:chOff x="0" y="0"/>
            <a:chExt cx="471600" cy="380234"/>
          </a:xfrm>
        </p:grpSpPr>
        <p:sp>
          <p:nvSpPr>
            <p:cNvPr id="630" name="Google Shape;630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grpSp>
        <p:nvGrpSpPr>
          <p:cNvPr id="632" name="Google Shape;632;p23"/>
          <p:cNvGrpSpPr/>
          <p:nvPr/>
        </p:nvGrpSpPr>
        <p:grpSpPr>
          <a:xfrm>
            <a:off x="5306299" y="1974213"/>
            <a:ext cx="1624269" cy="838353"/>
            <a:chOff x="-1" y="0"/>
            <a:chExt cx="1624268" cy="838351"/>
          </a:xfrm>
        </p:grpSpPr>
        <p:sp>
          <p:nvSpPr>
            <p:cNvPr id="633" name="Google Shape;633;p23"/>
            <p:cNvSpPr/>
            <p:nvPr/>
          </p:nvSpPr>
          <p:spPr>
            <a:xfrm>
              <a:off x="-1" y="0"/>
              <a:ext cx="1624268" cy="838351"/>
            </a:xfrm>
            <a:custGeom>
              <a:rect b="b" l="l" r="r" t="t"/>
              <a:pathLst>
                <a:path extrusionOk="0" h="21600" w="2160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3"/>
            <p:cNvSpPr txBox="1"/>
            <p:nvPr/>
          </p:nvSpPr>
          <p:spPr>
            <a:xfrm>
              <a:off x="352701" y="202995"/>
              <a:ext cx="898486" cy="380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Overflow</a:t>
              </a:r>
              <a:endParaRPr/>
            </a:p>
          </p:txBody>
        </p:sp>
      </p:grpSp>
      <p:grpSp>
        <p:nvGrpSpPr>
          <p:cNvPr id="635" name="Google Shape;635;p23"/>
          <p:cNvGrpSpPr/>
          <p:nvPr/>
        </p:nvGrpSpPr>
        <p:grpSpPr>
          <a:xfrm>
            <a:off x="5306300" y="2662208"/>
            <a:ext cx="471602" cy="380235"/>
            <a:chOff x="0" y="0"/>
            <a:chExt cx="471600" cy="380234"/>
          </a:xfrm>
        </p:grpSpPr>
        <p:sp>
          <p:nvSpPr>
            <p:cNvPr id="636" name="Google Shape;636;p2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cxnSp>
        <p:nvCxnSpPr>
          <p:cNvPr id="638" name="Google Shape;638;p23"/>
          <p:cNvCxnSpPr/>
          <p:nvPr/>
        </p:nvCxnSpPr>
        <p:spPr>
          <a:xfrm>
            <a:off x="7231863" y="3479124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9" name="Google Shape;639;p23"/>
          <p:cNvSpPr/>
          <p:nvPr/>
        </p:nvSpPr>
        <p:spPr>
          <a:xfrm>
            <a:off x="5782550" y="2914116"/>
            <a:ext cx="1916151" cy="49241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516;p54" id="645" name="Google Shape;6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24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Insert: 1, 3, 4, 6, 7, 8, 9, 11, 12</a:t>
            </a:r>
            <a:endParaRPr/>
          </a:p>
        </p:txBody>
      </p:sp>
      <p:grpSp>
        <p:nvGrpSpPr>
          <p:cNvPr id="647" name="Google Shape;647;p24"/>
          <p:cNvGrpSpPr/>
          <p:nvPr/>
        </p:nvGrpSpPr>
        <p:grpSpPr>
          <a:xfrm>
            <a:off x="681249" y="3289008"/>
            <a:ext cx="471602" cy="380235"/>
            <a:chOff x="0" y="0"/>
            <a:chExt cx="471600" cy="380234"/>
          </a:xfrm>
        </p:grpSpPr>
        <p:sp>
          <p:nvSpPr>
            <p:cNvPr id="648" name="Google Shape;648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650" name="Google Shape;650;p24"/>
          <p:cNvGrpSpPr/>
          <p:nvPr/>
        </p:nvGrpSpPr>
        <p:grpSpPr>
          <a:xfrm>
            <a:off x="209649" y="3289008"/>
            <a:ext cx="471602" cy="380235"/>
            <a:chOff x="0" y="0"/>
            <a:chExt cx="471600" cy="380234"/>
          </a:xfrm>
        </p:grpSpPr>
        <p:sp>
          <p:nvSpPr>
            <p:cNvPr id="651" name="Google Shape;651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653" name="Google Shape;653;p24"/>
          <p:cNvGrpSpPr/>
          <p:nvPr/>
        </p:nvGrpSpPr>
        <p:grpSpPr>
          <a:xfrm>
            <a:off x="4390425" y="3278233"/>
            <a:ext cx="471602" cy="380235"/>
            <a:chOff x="0" y="0"/>
            <a:chExt cx="471600" cy="380234"/>
          </a:xfrm>
        </p:grpSpPr>
        <p:sp>
          <p:nvSpPr>
            <p:cNvPr id="654" name="Google Shape;654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656" name="Google Shape;656;p24"/>
          <p:cNvGrpSpPr/>
          <p:nvPr/>
        </p:nvGrpSpPr>
        <p:grpSpPr>
          <a:xfrm>
            <a:off x="3430949" y="3278233"/>
            <a:ext cx="471602" cy="380235"/>
            <a:chOff x="0" y="0"/>
            <a:chExt cx="471600" cy="380234"/>
          </a:xfrm>
        </p:grpSpPr>
        <p:sp>
          <p:nvSpPr>
            <p:cNvPr id="657" name="Google Shape;657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659" name="Google Shape;659;p24"/>
          <p:cNvGrpSpPr/>
          <p:nvPr/>
        </p:nvGrpSpPr>
        <p:grpSpPr>
          <a:xfrm>
            <a:off x="2959349" y="3278233"/>
            <a:ext cx="471602" cy="380235"/>
            <a:chOff x="0" y="0"/>
            <a:chExt cx="471600" cy="380234"/>
          </a:xfrm>
        </p:grpSpPr>
        <p:sp>
          <p:nvSpPr>
            <p:cNvPr id="660" name="Google Shape;660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662" name="Google Shape;662;p24"/>
          <p:cNvGrpSpPr/>
          <p:nvPr/>
        </p:nvGrpSpPr>
        <p:grpSpPr>
          <a:xfrm>
            <a:off x="4862024" y="3278233"/>
            <a:ext cx="471602" cy="380235"/>
            <a:chOff x="0" y="0"/>
            <a:chExt cx="471600" cy="380234"/>
          </a:xfrm>
        </p:grpSpPr>
        <p:sp>
          <p:nvSpPr>
            <p:cNvPr id="663" name="Google Shape;663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665" name="Google Shape;665;p24"/>
          <p:cNvGrpSpPr/>
          <p:nvPr/>
        </p:nvGrpSpPr>
        <p:grpSpPr>
          <a:xfrm>
            <a:off x="4363099" y="2205008"/>
            <a:ext cx="471602" cy="380235"/>
            <a:chOff x="0" y="0"/>
            <a:chExt cx="471600" cy="380234"/>
          </a:xfrm>
        </p:grpSpPr>
        <p:sp>
          <p:nvSpPr>
            <p:cNvPr id="666" name="Google Shape;666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668" name="Google Shape;668;p24"/>
          <p:cNvGrpSpPr/>
          <p:nvPr/>
        </p:nvGrpSpPr>
        <p:grpSpPr>
          <a:xfrm>
            <a:off x="3891500" y="2662208"/>
            <a:ext cx="471602" cy="380235"/>
            <a:chOff x="0" y="0"/>
            <a:chExt cx="471600" cy="380234"/>
          </a:xfrm>
        </p:grpSpPr>
        <p:sp>
          <p:nvSpPr>
            <p:cNvPr id="669" name="Google Shape;669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671" name="Google Shape;671;p24"/>
          <p:cNvGrpSpPr/>
          <p:nvPr/>
        </p:nvGrpSpPr>
        <p:grpSpPr>
          <a:xfrm>
            <a:off x="3419900" y="2662208"/>
            <a:ext cx="471602" cy="380235"/>
            <a:chOff x="0" y="0"/>
            <a:chExt cx="471600" cy="380234"/>
          </a:xfrm>
        </p:grpSpPr>
        <p:sp>
          <p:nvSpPr>
            <p:cNvPr id="672" name="Google Shape;672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674" name="Google Shape;674;p24"/>
          <p:cNvGrpSpPr/>
          <p:nvPr/>
        </p:nvGrpSpPr>
        <p:grpSpPr>
          <a:xfrm>
            <a:off x="4834699" y="2662208"/>
            <a:ext cx="471602" cy="380235"/>
            <a:chOff x="0" y="0"/>
            <a:chExt cx="471600" cy="380234"/>
          </a:xfrm>
        </p:grpSpPr>
        <p:sp>
          <p:nvSpPr>
            <p:cNvPr id="675" name="Google Shape;675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677" name="Google Shape;677;p24"/>
          <p:cNvSpPr/>
          <p:nvPr/>
        </p:nvSpPr>
        <p:spPr>
          <a:xfrm>
            <a:off x="685899" y="2899294"/>
            <a:ext cx="2729239" cy="53288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24"/>
          <p:cNvCxnSpPr/>
          <p:nvPr/>
        </p:nvCxnSpPr>
        <p:spPr>
          <a:xfrm>
            <a:off x="1152849" y="3468349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679" name="Google Shape;679;p24"/>
          <p:cNvGrpSpPr/>
          <p:nvPr/>
        </p:nvGrpSpPr>
        <p:grpSpPr>
          <a:xfrm>
            <a:off x="2056100" y="3278233"/>
            <a:ext cx="471602" cy="380235"/>
            <a:chOff x="0" y="0"/>
            <a:chExt cx="471600" cy="380234"/>
          </a:xfrm>
        </p:grpSpPr>
        <p:sp>
          <p:nvSpPr>
            <p:cNvPr id="680" name="Google Shape;680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682" name="Google Shape;682;p24"/>
          <p:cNvGrpSpPr/>
          <p:nvPr/>
        </p:nvGrpSpPr>
        <p:grpSpPr>
          <a:xfrm>
            <a:off x="1584499" y="3278233"/>
            <a:ext cx="471602" cy="380235"/>
            <a:chOff x="0" y="0"/>
            <a:chExt cx="471600" cy="380234"/>
          </a:xfrm>
        </p:grpSpPr>
        <p:sp>
          <p:nvSpPr>
            <p:cNvPr id="683" name="Google Shape;683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cxnSp>
        <p:nvCxnSpPr>
          <p:cNvPr id="685" name="Google Shape;685;p24"/>
          <p:cNvCxnSpPr/>
          <p:nvPr/>
        </p:nvCxnSpPr>
        <p:spPr>
          <a:xfrm>
            <a:off x="2547674" y="3468349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6" name="Google Shape;686;p24"/>
          <p:cNvCxnSpPr/>
          <p:nvPr/>
        </p:nvCxnSpPr>
        <p:spPr>
          <a:xfrm>
            <a:off x="5817063" y="3479124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687" name="Google Shape;687;p24"/>
          <p:cNvGrpSpPr/>
          <p:nvPr/>
        </p:nvGrpSpPr>
        <p:grpSpPr>
          <a:xfrm>
            <a:off x="7703463" y="3278233"/>
            <a:ext cx="471602" cy="380235"/>
            <a:chOff x="0" y="0"/>
            <a:chExt cx="471600" cy="380234"/>
          </a:xfrm>
        </p:grpSpPr>
        <p:sp>
          <p:nvSpPr>
            <p:cNvPr id="688" name="Google Shape;688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690" name="Google Shape;690;p24"/>
          <p:cNvGrpSpPr/>
          <p:nvPr/>
        </p:nvGrpSpPr>
        <p:grpSpPr>
          <a:xfrm>
            <a:off x="6760263" y="3278233"/>
            <a:ext cx="471602" cy="380235"/>
            <a:chOff x="0" y="0"/>
            <a:chExt cx="471600" cy="380234"/>
          </a:xfrm>
        </p:grpSpPr>
        <p:sp>
          <p:nvSpPr>
            <p:cNvPr id="691" name="Google Shape;691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</p:grpSp>
      <p:grpSp>
        <p:nvGrpSpPr>
          <p:cNvPr id="693" name="Google Shape;693;p24"/>
          <p:cNvGrpSpPr/>
          <p:nvPr/>
        </p:nvGrpSpPr>
        <p:grpSpPr>
          <a:xfrm>
            <a:off x="6288663" y="3278233"/>
            <a:ext cx="471602" cy="380235"/>
            <a:chOff x="0" y="0"/>
            <a:chExt cx="471600" cy="380234"/>
          </a:xfrm>
        </p:grpSpPr>
        <p:sp>
          <p:nvSpPr>
            <p:cNvPr id="694" name="Google Shape;694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cxnSp>
        <p:nvCxnSpPr>
          <p:cNvPr id="696" name="Google Shape;696;p24"/>
          <p:cNvCxnSpPr/>
          <p:nvPr/>
        </p:nvCxnSpPr>
        <p:spPr>
          <a:xfrm flipH="1" rot="10800000">
            <a:off x="4626224" y="2951450"/>
            <a:ext cx="301201" cy="3693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7" name="Google Shape;697;p24"/>
          <p:cNvCxnSpPr/>
          <p:nvPr/>
        </p:nvCxnSpPr>
        <p:spPr>
          <a:xfrm flipH="1" rot="10800000">
            <a:off x="3195149" y="3000050"/>
            <a:ext cx="1218901" cy="3207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8" name="Google Shape;698;p24"/>
          <p:cNvCxnSpPr/>
          <p:nvPr/>
        </p:nvCxnSpPr>
        <p:spPr>
          <a:xfrm flipH="1">
            <a:off x="1820299" y="3030950"/>
            <a:ext cx="2109601" cy="2898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9" name="Google Shape;699;p24"/>
          <p:cNvCxnSpPr/>
          <p:nvPr/>
        </p:nvCxnSpPr>
        <p:spPr>
          <a:xfrm>
            <a:off x="3902550" y="3479124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700" name="Google Shape;700;p24"/>
          <p:cNvGrpSpPr/>
          <p:nvPr/>
        </p:nvGrpSpPr>
        <p:grpSpPr>
          <a:xfrm>
            <a:off x="5337324" y="3278233"/>
            <a:ext cx="471602" cy="380235"/>
            <a:chOff x="0" y="0"/>
            <a:chExt cx="471600" cy="380234"/>
          </a:xfrm>
        </p:grpSpPr>
        <p:sp>
          <p:nvSpPr>
            <p:cNvPr id="701" name="Google Shape;701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cxnSp>
        <p:nvCxnSpPr>
          <p:cNvPr id="703" name="Google Shape;703;p24"/>
          <p:cNvCxnSpPr/>
          <p:nvPr/>
        </p:nvCxnSpPr>
        <p:spPr>
          <a:xfrm rot="10800000">
            <a:off x="5306162" y="3010849"/>
            <a:ext cx="1218301" cy="3099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04" name="Google Shape;704;p24"/>
          <p:cNvGrpSpPr/>
          <p:nvPr/>
        </p:nvGrpSpPr>
        <p:grpSpPr>
          <a:xfrm>
            <a:off x="8175063" y="3278233"/>
            <a:ext cx="471602" cy="380235"/>
            <a:chOff x="0" y="0"/>
            <a:chExt cx="471600" cy="380234"/>
          </a:xfrm>
        </p:grpSpPr>
        <p:sp>
          <p:nvSpPr>
            <p:cNvPr id="705" name="Google Shape;705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707" name="Google Shape;707;p24"/>
          <p:cNvGrpSpPr/>
          <p:nvPr/>
        </p:nvGrpSpPr>
        <p:grpSpPr>
          <a:xfrm>
            <a:off x="8646662" y="3278233"/>
            <a:ext cx="471602" cy="380235"/>
            <a:chOff x="0" y="0"/>
            <a:chExt cx="471600" cy="380234"/>
          </a:xfrm>
        </p:grpSpPr>
        <p:sp>
          <p:nvSpPr>
            <p:cNvPr id="708" name="Google Shape;708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grpSp>
        <p:nvGrpSpPr>
          <p:cNvPr id="710" name="Google Shape;710;p24"/>
          <p:cNvGrpSpPr/>
          <p:nvPr/>
        </p:nvGrpSpPr>
        <p:grpSpPr>
          <a:xfrm>
            <a:off x="5306299" y="1974213"/>
            <a:ext cx="1624269" cy="838353"/>
            <a:chOff x="-1" y="0"/>
            <a:chExt cx="1624268" cy="838351"/>
          </a:xfrm>
        </p:grpSpPr>
        <p:sp>
          <p:nvSpPr>
            <p:cNvPr id="711" name="Google Shape;711;p24"/>
            <p:cNvSpPr/>
            <p:nvPr/>
          </p:nvSpPr>
          <p:spPr>
            <a:xfrm>
              <a:off x="-1" y="0"/>
              <a:ext cx="1624268" cy="838351"/>
            </a:xfrm>
            <a:custGeom>
              <a:rect b="b" l="l" r="r" t="t"/>
              <a:pathLst>
                <a:path extrusionOk="0" h="21600" w="2160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4"/>
            <p:cNvSpPr txBox="1"/>
            <p:nvPr/>
          </p:nvSpPr>
          <p:spPr>
            <a:xfrm>
              <a:off x="352701" y="202995"/>
              <a:ext cx="898486" cy="380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Overflow</a:t>
              </a:r>
              <a:endParaRPr/>
            </a:p>
          </p:txBody>
        </p:sp>
      </p:grpSp>
      <p:grpSp>
        <p:nvGrpSpPr>
          <p:cNvPr id="713" name="Google Shape;713;p24"/>
          <p:cNvGrpSpPr/>
          <p:nvPr/>
        </p:nvGrpSpPr>
        <p:grpSpPr>
          <a:xfrm>
            <a:off x="5306300" y="2662208"/>
            <a:ext cx="471602" cy="380235"/>
            <a:chOff x="0" y="0"/>
            <a:chExt cx="471600" cy="380234"/>
          </a:xfrm>
        </p:grpSpPr>
        <p:sp>
          <p:nvSpPr>
            <p:cNvPr id="714" name="Google Shape;714;p2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cxnSp>
        <p:nvCxnSpPr>
          <p:cNvPr id="716" name="Google Shape;716;p24"/>
          <p:cNvCxnSpPr/>
          <p:nvPr/>
        </p:nvCxnSpPr>
        <p:spPr>
          <a:xfrm>
            <a:off x="7231863" y="3479124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7" name="Google Shape;717;p24"/>
          <p:cNvSpPr/>
          <p:nvPr/>
        </p:nvSpPr>
        <p:spPr>
          <a:xfrm>
            <a:off x="5782550" y="2914116"/>
            <a:ext cx="1916151" cy="49241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5"/>
          <p:cNvSpPr/>
          <p:nvPr/>
        </p:nvSpPr>
        <p:spPr>
          <a:xfrm>
            <a:off x="1820299" y="3263814"/>
            <a:ext cx="1" cy="471620"/>
          </a:xfrm>
          <a:custGeom>
            <a:rect b="b" l="l" r="r" t="t"/>
            <a:pathLst>
              <a:path extrusionOk="0" h="21600" w="12000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557;p55" id="724" name="Google Shape;7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25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Insert: 1, 3, 4, 6, 7, 8, 9, 11, 12</a:t>
            </a:r>
            <a:endParaRPr/>
          </a:p>
        </p:txBody>
      </p:sp>
      <p:grpSp>
        <p:nvGrpSpPr>
          <p:cNvPr id="726" name="Google Shape;726;p25"/>
          <p:cNvGrpSpPr/>
          <p:nvPr/>
        </p:nvGrpSpPr>
        <p:grpSpPr>
          <a:xfrm>
            <a:off x="681249" y="3746208"/>
            <a:ext cx="471602" cy="380235"/>
            <a:chOff x="0" y="0"/>
            <a:chExt cx="471600" cy="380234"/>
          </a:xfrm>
        </p:grpSpPr>
        <p:sp>
          <p:nvSpPr>
            <p:cNvPr id="727" name="Google Shape;727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729" name="Google Shape;729;p25"/>
          <p:cNvGrpSpPr/>
          <p:nvPr/>
        </p:nvGrpSpPr>
        <p:grpSpPr>
          <a:xfrm>
            <a:off x="209649" y="3746208"/>
            <a:ext cx="471602" cy="380235"/>
            <a:chOff x="0" y="0"/>
            <a:chExt cx="471600" cy="380234"/>
          </a:xfrm>
        </p:grpSpPr>
        <p:sp>
          <p:nvSpPr>
            <p:cNvPr id="730" name="Google Shape;730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732" name="Google Shape;732;p25"/>
          <p:cNvGrpSpPr/>
          <p:nvPr/>
        </p:nvGrpSpPr>
        <p:grpSpPr>
          <a:xfrm>
            <a:off x="4390425" y="3735433"/>
            <a:ext cx="471602" cy="380235"/>
            <a:chOff x="0" y="0"/>
            <a:chExt cx="471600" cy="380234"/>
          </a:xfrm>
        </p:grpSpPr>
        <p:sp>
          <p:nvSpPr>
            <p:cNvPr id="733" name="Google Shape;733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735" name="Google Shape;735;p25"/>
          <p:cNvGrpSpPr/>
          <p:nvPr/>
        </p:nvGrpSpPr>
        <p:grpSpPr>
          <a:xfrm>
            <a:off x="3430949" y="3735433"/>
            <a:ext cx="471602" cy="380235"/>
            <a:chOff x="0" y="0"/>
            <a:chExt cx="471600" cy="380234"/>
          </a:xfrm>
        </p:grpSpPr>
        <p:sp>
          <p:nvSpPr>
            <p:cNvPr id="736" name="Google Shape;736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738" name="Google Shape;738;p25"/>
          <p:cNvGrpSpPr/>
          <p:nvPr/>
        </p:nvGrpSpPr>
        <p:grpSpPr>
          <a:xfrm>
            <a:off x="2959349" y="3735433"/>
            <a:ext cx="471602" cy="380235"/>
            <a:chOff x="0" y="0"/>
            <a:chExt cx="471600" cy="380234"/>
          </a:xfrm>
        </p:grpSpPr>
        <p:sp>
          <p:nvSpPr>
            <p:cNvPr id="739" name="Google Shape;739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741" name="Google Shape;741;p25"/>
          <p:cNvGrpSpPr/>
          <p:nvPr/>
        </p:nvGrpSpPr>
        <p:grpSpPr>
          <a:xfrm>
            <a:off x="4862024" y="3735433"/>
            <a:ext cx="471602" cy="380235"/>
            <a:chOff x="0" y="0"/>
            <a:chExt cx="471600" cy="380234"/>
          </a:xfrm>
        </p:grpSpPr>
        <p:sp>
          <p:nvSpPr>
            <p:cNvPr id="742" name="Google Shape;742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744" name="Google Shape;744;p25"/>
          <p:cNvGrpSpPr/>
          <p:nvPr/>
        </p:nvGrpSpPr>
        <p:grpSpPr>
          <a:xfrm>
            <a:off x="2056100" y="2883608"/>
            <a:ext cx="471602" cy="380235"/>
            <a:chOff x="0" y="0"/>
            <a:chExt cx="471600" cy="380234"/>
          </a:xfrm>
        </p:grpSpPr>
        <p:sp>
          <p:nvSpPr>
            <p:cNvPr id="745" name="Google Shape;745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747" name="Google Shape;747;p25"/>
          <p:cNvGrpSpPr/>
          <p:nvPr/>
        </p:nvGrpSpPr>
        <p:grpSpPr>
          <a:xfrm>
            <a:off x="1584499" y="2883608"/>
            <a:ext cx="471602" cy="380235"/>
            <a:chOff x="0" y="0"/>
            <a:chExt cx="471600" cy="380234"/>
          </a:xfrm>
        </p:grpSpPr>
        <p:sp>
          <p:nvSpPr>
            <p:cNvPr id="748" name="Google Shape;748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750" name="Google Shape;750;p25"/>
          <p:cNvGrpSpPr/>
          <p:nvPr/>
        </p:nvGrpSpPr>
        <p:grpSpPr>
          <a:xfrm>
            <a:off x="6118374" y="2936008"/>
            <a:ext cx="471602" cy="380235"/>
            <a:chOff x="0" y="0"/>
            <a:chExt cx="471600" cy="380234"/>
          </a:xfrm>
        </p:grpSpPr>
        <p:sp>
          <p:nvSpPr>
            <p:cNvPr id="751" name="Google Shape;751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753" name="Google Shape;753;p25"/>
          <p:cNvSpPr/>
          <p:nvPr/>
        </p:nvSpPr>
        <p:spPr>
          <a:xfrm>
            <a:off x="685068" y="3224105"/>
            <a:ext cx="895549" cy="56188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4" name="Google Shape;754;p25"/>
          <p:cNvCxnSpPr/>
          <p:nvPr/>
        </p:nvCxnSpPr>
        <p:spPr>
          <a:xfrm>
            <a:off x="1152849" y="3925549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755" name="Google Shape;755;p25"/>
          <p:cNvGrpSpPr/>
          <p:nvPr/>
        </p:nvGrpSpPr>
        <p:grpSpPr>
          <a:xfrm>
            <a:off x="2056100" y="3735433"/>
            <a:ext cx="471602" cy="380235"/>
            <a:chOff x="0" y="0"/>
            <a:chExt cx="471600" cy="380234"/>
          </a:xfrm>
        </p:grpSpPr>
        <p:sp>
          <p:nvSpPr>
            <p:cNvPr id="756" name="Google Shape;756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758" name="Google Shape;758;p25"/>
          <p:cNvGrpSpPr/>
          <p:nvPr/>
        </p:nvGrpSpPr>
        <p:grpSpPr>
          <a:xfrm>
            <a:off x="1584499" y="3735433"/>
            <a:ext cx="471602" cy="380235"/>
            <a:chOff x="0" y="0"/>
            <a:chExt cx="471600" cy="380234"/>
          </a:xfrm>
        </p:grpSpPr>
        <p:sp>
          <p:nvSpPr>
            <p:cNvPr id="759" name="Google Shape;759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cxnSp>
        <p:nvCxnSpPr>
          <p:cNvPr id="761" name="Google Shape;761;p25"/>
          <p:cNvCxnSpPr/>
          <p:nvPr/>
        </p:nvCxnSpPr>
        <p:spPr>
          <a:xfrm>
            <a:off x="2547674" y="3925549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2" name="Google Shape;762;p25"/>
          <p:cNvCxnSpPr/>
          <p:nvPr/>
        </p:nvCxnSpPr>
        <p:spPr>
          <a:xfrm>
            <a:off x="5817063" y="3936324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763" name="Google Shape;763;p25"/>
          <p:cNvGrpSpPr/>
          <p:nvPr/>
        </p:nvGrpSpPr>
        <p:grpSpPr>
          <a:xfrm>
            <a:off x="7703463" y="3735433"/>
            <a:ext cx="471602" cy="380235"/>
            <a:chOff x="0" y="0"/>
            <a:chExt cx="471600" cy="380234"/>
          </a:xfrm>
        </p:grpSpPr>
        <p:sp>
          <p:nvSpPr>
            <p:cNvPr id="764" name="Google Shape;764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766" name="Google Shape;766;p25"/>
          <p:cNvGrpSpPr/>
          <p:nvPr/>
        </p:nvGrpSpPr>
        <p:grpSpPr>
          <a:xfrm>
            <a:off x="6760263" y="3735433"/>
            <a:ext cx="471602" cy="380235"/>
            <a:chOff x="0" y="0"/>
            <a:chExt cx="471600" cy="380234"/>
          </a:xfrm>
        </p:grpSpPr>
        <p:sp>
          <p:nvSpPr>
            <p:cNvPr id="767" name="Google Shape;767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</p:grpSp>
      <p:grpSp>
        <p:nvGrpSpPr>
          <p:cNvPr id="769" name="Google Shape;769;p25"/>
          <p:cNvGrpSpPr/>
          <p:nvPr/>
        </p:nvGrpSpPr>
        <p:grpSpPr>
          <a:xfrm>
            <a:off x="6288663" y="3735433"/>
            <a:ext cx="471602" cy="380235"/>
            <a:chOff x="0" y="0"/>
            <a:chExt cx="471600" cy="380234"/>
          </a:xfrm>
        </p:grpSpPr>
        <p:sp>
          <p:nvSpPr>
            <p:cNvPr id="770" name="Google Shape;770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772" name="Google Shape;772;p25"/>
          <p:cNvSpPr/>
          <p:nvPr/>
        </p:nvSpPr>
        <p:spPr>
          <a:xfrm>
            <a:off x="4866675" y="3237419"/>
            <a:ext cx="1246938" cy="57688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2493465" y="3263814"/>
            <a:ext cx="500091" cy="4716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25"/>
          <p:cNvCxnSpPr/>
          <p:nvPr/>
        </p:nvCxnSpPr>
        <p:spPr>
          <a:xfrm>
            <a:off x="3902550" y="3936324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775" name="Google Shape;775;p25"/>
          <p:cNvGrpSpPr/>
          <p:nvPr/>
        </p:nvGrpSpPr>
        <p:grpSpPr>
          <a:xfrm>
            <a:off x="5337324" y="3735433"/>
            <a:ext cx="471602" cy="380235"/>
            <a:chOff x="0" y="0"/>
            <a:chExt cx="471600" cy="380234"/>
          </a:xfrm>
        </p:grpSpPr>
        <p:sp>
          <p:nvSpPr>
            <p:cNvPr id="776" name="Google Shape;776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778" name="Google Shape;778;p25"/>
          <p:cNvSpPr/>
          <p:nvPr/>
        </p:nvSpPr>
        <p:spPr>
          <a:xfrm>
            <a:off x="6596120" y="3316214"/>
            <a:ext cx="158009" cy="41922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Google Shape;779;p25"/>
          <p:cNvGrpSpPr/>
          <p:nvPr/>
        </p:nvGrpSpPr>
        <p:grpSpPr>
          <a:xfrm>
            <a:off x="8175063" y="3735433"/>
            <a:ext cx="471602" cy="380235"/>
            <a:chOff x="0" y="0"/>
            <a:chExt cx="471600" cy="380234"/>
          </a:xfrm>
        </p:grpSpPr>
        <p:sp>
          <p:nvSpPr>
            <p:cNvPr id="780" name="Google Shape;780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782" name="Google Shape;782;p25"/>
          <p:cNvGrpSpPr/>
          <p:nvPr/>
        </p:nvGrpSpPr>
        <p:grpSpPr>
          <a:xfrm>
            <a:off x="8646662" y="3735433"/>
            <a:ext cx="471602" cy="380235"/>
            <a:chOff x="0" y="0"/>
            <a:chExt cx="471600" cy="380234"/>
          </a:xfrm>
        </p:grpSpPr>
        <p:sp>
          <p:nvSpPr>
            <p:cNvPr id="783" name="Google Shape;783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grpSp>
        <p:nvGrpSpPr>
          <p:cNvPr id="785" name="Google Shape;785;p25"/>
          <p:cNvGrpSpPr/>
          <p:nvPr/>
        </p:nvGrpSpPr>
        <p:grpSpPr>
          <a:xfrm>
            <a:off x="6589975" y="2936008"/>
            <a:ext cx="471602" cy="380235"/>
            <a:chOff x="0" y="0"/>
            <a:chExt cx="471600" cy="380234"/>
          </a:xfrm>
        </p:grpSpPr>
        <p:sp>
          <p:nvSpPr>
            <p:cNvPr id="786" name="Google Shape;786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cxnSp>
        <p:nvCxnSpPr>
          <p:cNvPr id="788" name="Google Shape;788;p25"/>
          <p:cNvCxnSpPr/>
          <p:nvPr/>
        </p:nvCxnSpPr>
        <p:spPr>
          <a:xfrm>
            <a:off x="7231863" y="3936324"/>
            <a:ext cx="471601" cy="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9" name="Google Shape;789;p25"/>
          <p:cNvSpPr/>
          <p:nvPr/>
        </p:nvSpPr>
        <p:spPr>
          <a:xfrm>
            <a:off x="7056700" y="3291916"/>
            <a:ext cx="651526" cy="467762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0" name="Google Shape;790;p25"/>
          <p:cNvGrpSpPr/>
          <p:nvPr/>
        </p:nvGrpSpPr>
        <p:grpSpPr>
          <a:xfrm>
            <a:off x="3902550" y="2311596"/>
            <a:ext cx="471602" cy="380235"/>
            <a:chOff x="0" y="0"/>
            <a:chExt cx="471600" cy="380234"/>
          </a:xfrm>
        </p:grpSpPr>
        <p:sp>
          <p:nvSpPr>
            <p:cNvPr id="791" name="Google Shape;791;p2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sp>
        <p:nvSpPr>
          <p:cNvPr id="793" name="Google Shape;793;p25"/>
          <p:cNvSpPr/>
          <p:nvPr/>
        </p:nvSpPr>
        <p:spPr>
          <a:xfrm>
            <a:off x="2060749" y="2561075"/>
            <a:ext cx="1837039" cy="45331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5"/>
          <p:cNvSpPr/>
          <p:nvPr/>
        </p:nvSpPr>
        <p:spPr>
          <a:xfrm>
            <a:off x="4378800" y="2569471"/>
            <a:ext cx="1734813" cy="48886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593;p56" id="800" name="Google Shape;8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26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Insert: 1, 3, 4, 6, 7, 8, 9, 11, 12, 13, 15, 16</a:t>
            </a:r>
            <a:endParaRPr/>
          </a:p>
        </p:txBody>
      </p:sp>
      <p:sp>
        <p:nvSpPr>
          <p:cNvPr id="802" name="Google Shape;802;p26"/>
          <p:cNvSpPr/>
          <p:nvPr/>
        </p:nvSpPr>
        <p:spPr>
          <a:xfrm>
            <a:off x="1701913" y="3263814"/>
            <a:ext cx="84379" cy="47162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p26"/>
          <p:cNvGrpSpPr/>
          <p:nvPr/>
        </p:nvGrpSpPr>
        <p:grpSpPr>
          <a:xfrm>
            <a:off x="757449" y="3746208"/>
            <a:ext cx="471602" cy="380235"/>
            <a:chOff x="0" y="0"/>
            <a:chExt cx="471600" cy="380234"/>
          </a:xfrm>
        </p:grpSpPr>
        <p:sp>
          <p:nvSpPr>
            <p:cNvPr id="804" name="Google Shape;804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806" name="Google Shape;806;p26"/>
          <p:cNvGrpSpPr/>
          <p:nvPr/>
        </p:nvGrpSpPr>
        <p:grpSpPr>
          <a:xfrm>
            <a:off x="285849" y="3746208"/>
            <a:ext cx="471602" cy="380235"/>
            <a:chOff x="0" y="0"/>
            <a:chExt cx="471600" cy="380234"/>
          </a:xfrm>
        </p:grpSpPr>
        <p:sp>
          <p:nvSpPr>
            <p:cNvPr id="807" name="Google Shape;807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09" name="Google Shape;809;p26"/>
          <p:cNvGrpSpPr/>
          <p:nvPr/>
        </p:nvGrpSpPr>
        <p:grpSpPr>
          <a:xfrm>
            <a:off x="3704625" y="3735433"/>
            <a:ext cx="471602" cy="380235"/>
            <a:chOff x="0" y="0"/>
            <a:chExt cx="471600" cy="380234"/>
          </a:xfrm>
        </p:grpSpPr>
        <p:sp>
          <p:nvSpPr>
            <p:cNvPr id="810" name="Google Shape;810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812" name="Google Shape;812;p26"/>
          <p:cNvGrpSpPr/>
          <p:nvPr/>
        </p:nvGrpSpPr>
        <p:grpSpPr>
          <a:xfrm>
            <a:off x="3049950" y="3735433"/>
            <a:ext cx="471602" cy="380235"/>
            <a:chOff x="0" y="0"/>
            <a:chExt cx="471600" cy="380234"/>
          </a:xfrm>
        </p:grpSpPr>
        <p:sp>
          <p:nvSpPr>
            <p:cNvPr id="813" name="Google Shape;813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815" name="Google Shape;815;p26"/>
          <p:cNvGrpSpPr/>
          <p:nvPr/>
        </p:nvGrpSpPr>
        <p:grpSpPr>
          <a:xfrm>
            <a:off x="2578349" y="3735433"/>
            <a:ext cx="471602" cy="380235"/>
            <a:chOff x="0" y="0"/>
            <a:chExt cx="471600" cy="380234"/>
          </a:xfrm>
        </p:grpSpPr>
        <p:sp>
          <p:nvSpPr>
            <p:cNvPr id="816" name="Google Shape;816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818" name="Google Shape;818;p26"/>
          <p:cNvGrpSpPr/>
          <p:nvPr/>
        </p:nvGrpSpPr>
        <p:grpSpPr>
          <a:xfrm>
            <a:off x="4176224" y="3735433"/>
            <a:ext cx="471602" cy="380235"/>
            <a:chOff x="0" y="0"/>
            <a:chExt cx="471600" cy="380234"/>
          </a:xfrm>
        </p:grpSpPr>
        <p:sp>
          <p:nvSpPr>
            <p:cNvPr id="819" name="Google Shape;819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821" name="Google Shape;821;p26"/>
          <p:cNvGrpSpPr/>
          <p:nvPr/>
        </p:nvGrpSpPr>
        <p:grpSpPr>
          <a:xfrm>
            <a:off x="2056100" y="2883608"/>
            <a:ext cx="471602" cy="380235"/>
            <a:chOff x="0" y="0"/>
            <a:chExt cx="471600" cy="380234"/>
          </a:xfrm>
        </p:grpSpPr>
        <p:sp>
          <p:nvSpPr>
            <p:cNvPr id="822" name="Google Shape;822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824" name="Google Shape;824;p26"/>
          <p:cNvGrpSpPr/>
          <p:nvPr/>
        </p:nvGrpSpPr>
        <p:grpSpPr>
          <a:xfrm>
            <a:off x="1584499" y="2883608"/>
            <a:ext cx="471602" cy="380235"/>
            <a:chOff x="0" y="0"/>
            <a:chExt cx="471600" cy="380234"/>
          </a:xfrm>
        </p:grpSpPr>
        <p:sp>
          <p:nvSpPr>
            <p:cNvPr id="825" name="Google Shape;825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827" name="Google Shape;827;p26"/>
          <p:cNvGrpSpPr/>
          <p:nvPr/>
        </p:nvGrpSpPr>
        <p:grpSpPr>
          <a:xfrm>
            <a:off x="6118374" y="2936008"/>
            <a:ext cx="471602" cy="380235"/>
            <a:chOff x="0" y="0"/>
            <a:chExt cx="471600" cy="380234"/>
          </a:xfrm>
        </p:grpSpPr>
        <p:sp>
          <p:nvSpPr>
            <p:cNvPr id="828" name="Google Shape;828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830" name="Google Shape;830;p26"/>
          <p:cNvSpPr/>
          <p:nvPr/>
        </p:nvSpPr>
        <p:spPr>
          <a:xfrm>
            <a:off x="752574" y="3227186"/>
            <a:ext cx="836689" cy="555753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1" name="Google Shape;831;p26"/>
          <p:cNvCxnSpPr/>
          <p:nvPr/>
        </p:nvCxnSpPr>
        <p:spPr>
          <a:xfrm flipH="1" rot="10800000">
            <a:off x="1152849" y="3921650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832" name="Google Shape;832;p26"/>
          <p:cNvGrpSpPr/>
          <p:nvPr/>
        </p:nvGrpSpPr>
        <p:grpSpPr>
          <a:xfrm>
            <a:off x="1903700" y="3735433"/>
            <a:ext cx="471602" cy="380235"/>
            <a:chOff x="0" y="0"/>
            <a:chExt cx="471600" cy="380234"/>
          </a:xfrm>
        </p:grpSpPr>
        <p:sp>
          <p:nvSpPr>
            <p:cNvPr id="833" name="Google Shape;833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835" name="Google Shape;835;p26"/>
          <p:cNvGrpSpPr/>
          <p:nvPr/>
        </p:nvGrpSpPr>
        <p:grpSpPr>
          <a:xfrm>
            <a:off x="1432099" y="3735433"/>
            <a:ext cx="471602" cy="380235"/>
            <a:chOff x="0" y="0"/>
            <a:chExt cx="471600" cy="380234"/>
          </a:xfrm>
        </p:grpSpPr>
        <p:sp>
          <p:nvSpPr>
            <p:cNvPr id="836" name="Google Shape;836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838" name="Google Shape;838;p26"/>
          <p:cNvGrpSpPr/>
          <p:nvPr/>
        </p:nvGrpSpPr>
        <p:grpSpPr>
          <a:xfrm>
            <a:off x="6408063" y="3735433"/>
            <a:ext cx="471602" cy="380235"/>
            <a:chOff x="0" y="0"/>
            <a:chExt cx="471600" cy="380234"/>
          </a:xfrm>
        </p:grpSpPr>
        <p:sp>
          <p:nvSpPr>
            <p:cNvPr id="839" name="Google Shape;839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841" name="Google Shape;841;p26"/>
          <p:cNvGrpSpPr/>
          <p:nvPr/>
        </p:nvGrpSpPr>
        <p:grpSpPr>
          <a:xfrm>
            <a:off x="5769662" y="3735433"/>
            <a:ext cx="471602" cy="380235"/>
            <a:chOff x="0" y="0"/>
            <a:chExt cx="471600" cy="380234"/>
          </a:xfrm>
        </p:grpSpPr>
        <p:sp>
          <p:nvSpPr>
            <p:cNvPr id="842" name="Google Shape;842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</p:grpSp>
      <p:grpSp>
        <p:nvGrpSpPr>
          <p:cNvPr id="844" name="Google Shape;844;p26"/>
          <p:cNvGrpSpPr/>
          <p:nvPr/>
        </p:nvGrpSpPr>
        <p:grpSpPr>
          <a:xfrm>
            <a:off x="5298063" y="3735433"/>
            <a:ext cx="471602" cy="380235"/>
            <a:chOff x="0" y="0"/>
            <a:chExt cx="471600" cy="380234"/>
          </a:xfrm>
        </p:grpSpPr>
        <p:sp>
          <p:nvSpPr>
            <p:cNvPr id="845" name="Google Shape;845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847" name="Google Shape;847;p26"/>
          <p:cNvSpPr/>
          <p:nvPr/>
        </p:nvSpPr>
        <p:spPr>
          <a:xfrm>
            <a:off x="4180875" y="3205798"/>
            <a:ext cx="1932738" cy="64011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6"/>
          <p:cNvSpPr/>
          <p:nvPr/>
        </p:nvSpPr>
        <p:spPr>
          <a:xfrm>
            <a:off x="2408443" y="3263814"/>
            <a:ext cx="289148" cy="4716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9" name="Google Shape;849;p26"/>
          <p:cNvGrpSpPr/>
          <p:nvPr/>
        </p:nvGrpSpPr>
        <p:grpSpPr>
          <a:xfrm>
            <a:off x="4651524" y="3735433"/>
            <a:ext cx="471602" cy="380235"/>
            <a:chOff x="0" y="0"/>
            <a:chExt cx="471600" cy="380234"/>
          </a:xfrm>
        </p:grpSpPr>
        <p:sp>
          <p:nvSpPr>
            <p:cNvPr id="850" name="Google Shape;850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852" name="Google Shape;852;p26"/>
          <p:cNvSpPr/>
          <p:nvPr/>
        </p:nvSpPr>
        <p:spPr>
          <a:xfrm>
            <a:off x="5774193" y="3274896"/>
            <a:ext cx="811160" cy="50194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3" name="Google Shape;853;p26"/>
          <p:cNvGrpSpPr/>
          <p:nvPr/>
        </p:nvGrpSpPr>
        <p:grpSpPr>
          <a:xfrm>
            <a:off x="6879663" y="3735433"/>
            <a:ext cx="471602" cy="380235"/>
            <a:chOff x="0" y="0"/>
            <a:chExt cx="471600" cy="380234"/>
          </a:xfrm>
        </p:grpSpPr>
        <p:sp>
          <p:nvSpPr>
            <p:cNvPr id="854" name="Google Shape;854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856" name="Google Shape;856;p26"/>
          <p:cNvGrpSpPr/>
          <p:nvPr/>
        </p:nvGrpSpPr>
        <p:grpSpPr>
          <a:xfrm>
            <a:off x="6589975" y="2936008"/>
            <a:ext cx="471602" cy="380235"/>
            <a:chOff x="0" y="0"/>
            <a:chExt cx="471600" cy="380234"/>
          </a:xfrm>
        </p:grpSpPr>
        <p:sp>
          <p:nvSpPr>
            <p:cNvPr id="857" name="Google Shape;857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sp>
        <p:nvSpPr>
          <p:cNvPr id="859" name="Google Shape;859;p26"/>
          <p:cNvSpPr/>
          <p:nvPr/>
        </p:nvSpPr>
        <p:spPr>
          <a:xfrm>
            <a:off x="6687124" y="3316214"/>
            <a:ext cx="95396" cy="41922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0" name="Google Shape;860;p26"/>
          <p:cNvGrpSpPr/>
          <p:nvPr/>
        </p:nvGrpSpPr>
        <p:grpSpPr>
          <a:xfrm>
            <a:off x="3902550" y="2311596"/>
            <a:ext cx="471602" cy="380235"/>
            <a:chOff x="0" y="0"/>
            <a:chExt cx="471600" cy="380234"/>
          </a:xfrm>
        </p:grpSpPr>
        <p:sp>
          <p:nvSpPr>
            <p:cNvPr id="861" name="Google Shape;861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sp>
        <p:nvSpPr>
          <p:cNvPr id="863" name="Google Shape;863;p26"/>
          <p:cNvSpPr/>
          <p:nvPr/>
        </p:nvSpPr>
        <p:spPr>
          <a:xfrm>
            <a:off x="2060749" y="2561075"/>
            <a:ext cx="1837039" cy="45331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26"/>
          <p:cNvSpPr/>
          <p:nvPr/>
        </p:nvSpPr>
        <p:spPr>
          <a:xfrm>
            <a:off x="4378800" y="2569471"/>
            <a:ext cx="1734813" cy="48886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5" name="Google Shape;865;p26"/>
          <p:cNvGrpSpPr/>
          <p:nvPr/>
        </p:nvGrpSpPr>
        <p:grpSpPr>
          <a:xfrm>
            <a:off x="7061475" y="2936008"/>
            <a:ext cx="471602" cy="380235"/>
            <a:chOff x="0" y="0"/>
            <a:chExt cx="471600" cy="380234"/>
          </a:xfrm>
        </p:grpSpPr>
        <p:sp>
          <p:nvSpPr>
            <p:cNvPr id="866" name="Google Shape;866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sp>
        <p:nvSpPr>
          <p:cNvPr id="868" name="Google Shape;868;p26"/>
          <p:cNvSpPr/>
          <p:nvPr/>
        </p:nvSpPr>
        <p:spPr>
          <a:xfrm>
            <a:off x="7397085" y="3316214"/>
            <a:ext cx="213754" cy="40709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9" name="Google Shape;869;p26"/>
          <p:cNvGrpSpPr/>
          <p:nvPr/>
        </p:nvGrpSpPr>
        <p:grpSpPr>
          <a:xfrm>
            <a:off x="7474863" y="3723308"/>
            <a:ext cx="471602" cy="380235"/>
            <a:chOff x="0" y="0"/>
            <a:chExt cx="471600" cy="380234"/>
          </a:xfrm>
        </p:grpSpPr>
        <p:sp>
          <p:nvSpPr>
            <p:cNvPr id="870" name="Google Shape;870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872" name="Google Shape;872;p26"/>
          <p:cNvGrpSpPr/>
          <p:nvPr/>
        </p:nvGrpSpPr>
        <p:grpSpPr>
          <a:xfrm>
            <a:off x="7946463" y="3723308"/>
            <a:ext cx="471602" cy="380235"/>
            <a:chOff x="0" y="0"/>
            <a:chExt cx="471600" cy="380234"/>
          </a:xfrm>
        </p:grpSpPr>
        <p:sp>
          <p:nvSpPr>
            <p:cNvPr id="873" name="Google Shape;873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875" name="Google Shape;875;p26"/>
          <p:cNvGrpSpPr/>
          <p:nvPr/>
        </p:nvGrpSpPr>
        <p:grpSpPr>
          <a:xfrm>
            <a:off x="8341862" y="3723308"/>
            <a:ext cx="471602" cy="380235"/>
            <a:chOff x="0" y="0"/>
            <a:chExt cx="471600" cy="380234"/>
          </a:xfrm>
        </p:grpSpPr>
        <p:sp>
          <p:nvSpPr>
            <p:cNvPr id="876" name="Google Shape;876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</p:grpSp>
      <p:cxnSp>
        <p:nvCxnSpPr>
          <p:cNvPr id="878" name="Google Shape;878;p26"/>
          <p:cNvCxnSpPr/>
          <p:nvPr/>
        </p:nvCxnSpPr>
        <p:spPr>
          <a:xfrm flipH="1" rot="10800000">
            <a:off x="2284588" y="3925675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9" name="Google Shape;879;p26"/>
          <p:cNvCxnSpPr/>
          <p:nvPr/>
        </p:nvCxnSpPr>
        <p:spPr>
          <a:xfrm flipH="1" rot="10800000">
            <a:off x="3430837" y="3921650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0" name="Google Shape;880;p26"/>
          <p:cNvCxnSpPr/>
          <p:nvPr/>
        </p:nvCxnSpPr>
        <p:spPr>
          <a:xfrm flipH="1" rot="10800000">
            <a:off x="5042063" y="39343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1" name="Google Shape;881;p26"/>
          <p:cNvCxnSpPr/>
          <p:nvPr/>
        </p:nvCxnSpPr>
        <p:spPr>
          <a:xfrm flipH="1" rot="10800000">
            <a:off x="6104325" y="39343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2" name="Google Shape;882;p26"/>
          <p:cNvCxnSpPr/>
          <p:nvPr/>
        </p:nvCxnSpPr>
        <p:spPr>
          <a:xfrm flipH="1" rot="10800000">
            <a:off x="7192725" y="39114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883" name="Google Shape;883;p26"/>
          <p:cNvGrpSpPr/>
          <p:nvPr/>
        </p:nvGrpSpPr>
        <p:grpSpPr>
          <a:xfrm>
            <a:off x="6408063" y="3735433"/>
            <a:ext cx="471602" cy="380235"/>
            <a:chOff x="0" y="0"/>
            <a:chExt cx="471600" cy="380234"/>
          </a:xfrm>
        </p:grpSpPr>
        <p:sp>
          <p:nvSpPr>
            <p:cNvPr id="884" name="Google Shape;884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886" name="Google Shape;886;p26"/>
          <p:cNvGrpSpPr/>
          <p:nvPr/>
        </p:nvGrpSpPr>
        <p:grpSpPr>
          <a:xfrm>
            <a:off x="6879663" y="3735433"/>
            <a:ext cx="471602" cy="380235"/>
            <a:chOff x="0" y="0"/>
            <a:chExt cx="471600" cy="380234"/>
          </a:xfrm>
        </p:grpSpPr>
        <p:sp>
          <p:nvSpPr>
            <p:cNvPr id="887" name="Google Shape;887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</p:grpSp>
      <p:grpSp>
        <p:nvGrpSpPr>
          <p:cNvPr id="889" name="Google Shape;889;p26"/>
          <p:cNvGrpSpPr/>
          <p:nvPr/>
        </p:nvGrpSpPr>
        <p:grpSpPr>
          <a:xfrm>
            <a:off x="8748162" y="3723308"/>
            <a:ext cx="471602" cy="380235"/>
            <a:chOff x="0" y="0"/>
            <a:chExt cx="471600" cy="380234"/>
          </a:xfrm>
        </p:grpSpPr>
        <p:sp>
          <p:nvSpPr>
            <p:cNvPr id="890" name="Google Shape;890;p26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6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640;p57" id="897" name="Google Shape;8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27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Delete: 1</a:t>
            </a:r>
            <a:endParaRPr/>
          </a:p>
        </p:txBody>
      </p:sp>
      <p:sp>
        <p:nvSpPr>
          <p:cNvPr id="899" name="Google Shape;899;p27"/>
          <p:cNvSpPr/>
          <p:nvPr/>
        </p:nvSpPr>
        <p:spPr>
          <a:xfrm>
            <a:off x="1465141" y="3263814"/>
            <a:ext cx="253133" cy="47162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0" name="Google Shape;900;p27"/>
          <p:cNvGrpSpPr/>
          <p:nvPr/>
        </p:nvGrpSpPr>
        <p:grpSpPr>
          <a:xfrm>
            <a:off x="376450" y="3746208"/>
            <a:ext cx="471602" cy="380235"/>
            <a:chOff x="0" y="0"/>
            <a:chExt cx="471600" cy="380234"/>
          </a:xfrm>
        </p:grpSpPr>
        <p:sp>
          <p:nvSpPr>
            <p:cNvPr id="901" name="Google Shape;901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903" name="Google Shape;903;p27"/>
          <p:cNvGrpSpPr/>
          <p:nvPr/>
        </p:nvGrpSpPr>
        <p:grpSpPr>
          <a:xfrm>
            <a:off x="3552225" y="3735433"/>
            <a:ext cx="471602" cy="380235"/>
            <a:chOff x="0" y="0"/>
            <a:chExt cx="471600" cy="380234"/>
          </a:xfrm>
        </p:grpSpPr>
        <p:sp>
          <p:nvSpPr>
            <p:cNvPr id="904" name="Google Shape;904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906" name="Google Shape;906;p27"/>
          <p:cNvGrpSpPr/>
          <p:nvPr/>
        </p:nvGrpSpPr>
        <p:grpSpPr>
          <a:xfrm>
            <a:off x="2821350" y="3735433"/>
            <a:ext cx="471602" cy="380235"/>
            <a:chOff x="0" y="0"/>
            <a:chExt cx="471600" cy="380234"/>
          </a:xfrm>
        </p:grpSpPr>
        <p:sp>
          <p:nvSpPr>
            <p:cNvPr id="907" name="Google Shape;907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909" name="Google Shape;909;p27"/>
          <p:cNvGrpSpPr/>
          <p:nvPr/>
        </p:nvGrpSpPr>
        <p:grpSpPr>
          <a:xfrm>
            <a:off x="2349749" y="3735433"/>
            <a:ext cx="471602" cy="380235"/>
            <a:chOff x="0" y="0"/>
            <a:chExt cx="471600" cy="380234"/>
          </a:xfrm>
        </p:grpSpPr>
        <p:sp>
          <p:nvSpPr>
            <p:cNvPr id="910" name="Google Shape;910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912" name="Google Shape;912;p27"/>
          <p:cNvGrpSpPr/>
          <p:nvPr/>
        </p:nvGrpSpPr>
        <p:grpSpPr>
          <a:xfrm>
            <a:off x="4023824" y="3735433"/>
            <a:ext cx="471602" cy="380235"/>
            <a:chOff x="0" y="0"/>
            <a:chExt cx="471600" cy="380234"/>
          </a:xfrm>
        </p:grpSpPr>
        <p:sp>
          <p:nvSpPr>
            <p:cNvPr id="913" name="Google Shape;913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915" name="Google Shape;915;p27"/>
          <p:cNvGrpSpPr/>
          <p:nvPr/>
        </p:nvGrpSpPr>
        <p:grpSpPr>
          <a:xfrm>
            <a:off x="2056100" y="2883608"/>
            <a:ext cx="471602" cy="380235"/>
            <a:chOff x="0" y="0"/>
            <a:chExt cx="471600" cy="380234"/>
          </a:xfrm>
        </p:grpSpPr>
        <p:sp>
          <p:nvSpPr>
            <p:cNvPr id="916" name="Google Shape;916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918" name="Google Shape;918;p27"/>
          <p:cNvGrpSpPr/>
          <p:nvPr/>
        </p:nvGrpSpPr>
        <p:grpSpPr>
          <a:xfrm>
            <a:off x="1584499" y="2883608"/>
            <a:ext cx="471602" cy="380235"/>
            <a:chOff x="0" y="0"/>
            <a:chExt cx="471600" cy="380234"/>
          </a:xfrm>
        </p:grpSpPr>
        <p:sp>
          <p:nvSpPr>
            <p:cNvPr id="919" name="Google Shape;919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921" name="Google Shape;921;p27"/>
          <p:cNvGrpSpPr/>
          <p:nvPr/>
        </p:nvGrpSpPr>
        <p:grpSpPr>
          <a:xfrm>
            <a:off x="6118374" y="2936008"/>
            <a:ext cx="471602" cy="380235"/>
            <a:chOff x="0" y="0"/>
            <a:chExt cx="471600" cy="380234"/>
          </a:xfrm>
        </p:grpSpPr>
        <p:sp>
          <p:nvSpPr>
            <p:cNvPr id="922" name="Google Shape;922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924" name="Google Shape;924;p27"/>
          <p:cNvSpPr/>
          <p:nvPr/>
        </p:nvSpPr>
        <p:spPr>
          <a:xfrm>
            <a:off x="843175" y="3238695"/>
            <a:ext cx="746088" cy="53274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5" name="Google Shape;925;p27"/>
          <p:cNvCxnSpPr/>
          <p:nvPr/>
        </p:nvCxnSpPr>
        <p:spPr>
          <a:xfrm flipH="1" rot="10800000">
            <a:off x="848049" y="3921650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926" name="Google Shape;926;p27"/>
          <p:cNvGrpSpPr/>
          <p:nvPr/>
        </p:nvGrpSpPr>
        <p:grpSpPr>
          <a:xfrm>
            <a:off x="1598899" y="3735433"/>
            <a:ext cx="471602" cy="380235"/>
            <a:chOff x="0" y="0"/>
            <a:chExt cx="471600" cy="380234"/>
          </a:xfrm>
        </p:grpSpPr>
        <p:sp>
          <p:nvSpPr>
            <p:cNvPr id="927" name="Google Shape;927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929" name="Google Shape;929;p27"/>
          <p:cNvGrpSpPr/>
          <p:nvPr/>
        </p:nvGrpSpPr>
        <p:grpSpPr>
          <a:xfrm>
            <a:off x="1127299" y="3735433"/>
            <a:ext cx="471602" cy="380235"/>
            <a:chOff x="0" y="0"/>
            <a:chExt cx="471600" cy="380234"/>
          </a:xfrm>
        </p:grpSpPr>
        <p:sp>
          <p:nvSpPr>
            <p:cNvPr id="930" name="Google Shape;930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932" name="Google Shape;932;p27"/>
          <p:cNvGrpSpPr/>
          <p:nvPr/>
        </p:nvGrpSpPr>
        <p:grpSpPr>
          <a:xfrm>
            <a:off x="6331863" y="3735433"/>
            <a:ext cx="471602" cy="380235"/>
            <a:chOff x="0" y="0"/>
            <a:chExt cx="471600" cy="380234"/>
          </a:xfrm>
        </p:grpSpPr>
        <p:sp>
          <p:nvSpPr>
            <p:cNvPr id="933" name="Google Shape;933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935" name="Google Shape;935;p27"/>
          <p:cNvGrpSpPr/>
          <p:nvPr/>
        </p:nvGrpSpPr>
        <p:grpSpPr>
          <a:xfrm>
            <a:off x="5693462" y="3735433"/>
            <a:ext cx="471602" cy="380235"/>
            <a:chOff x="0" y="0"/>
            <a:chExt cx="471600" cy="380234"/>
          </a:xfrm>
        </p:grpSpPr>
        <p:sp>
          <p:nvSpPr>
            <p:cNvPr id="936" name="Google Shape;936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</p:grpSp>
      <p:grpSp>
        <p:nvGrpSpPr>
          <p:cNvPr id="938" name="Google Shape;938;p27"/>
          <p:cNvGrpSpPr/>
          <p:nvPr/>
        </p:nvGrpSpPr>
        <p:grpSpPr>
          <a:xfrm>
            <a:off x="5221863" y="3735433"/>
            <a:ext cx="471602" cy="380235"/>
            <a:chOff x="0" y="0"/>
            <a:chExt cx="471600" cy="380234"/>
          </a:xfrm>
        </p:grpSpPr>
        <p:sp>
          <p:nvSpPr>
            <p:cNvPr id="939" name="Google Shape;939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941" name="Google Shape;941;p27"/>
          <p:cNvSpPr/>
          <p:nvPr/>
        </p:nvSpPr>
        <p:spPr>
          <a:xfrm>
            <a:off x="4028475" y="3201066"/>
            <a:ext cx="2085138" cy="64957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27"/>
          <p:cNvSpPr/>
          <p:nvPr/>
        </p:nvSpPr>
        <p:spPr>
          <a:xfrm>
            <a:off x="2357429" y="3263814"/>
            <a:ext cx="162583" cy="4716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3" name="Google Shape;943;p27"/>
          <p:cNvGrpSpPr/>
          <p:nvPr/>
        </p:nvGrpSpPr>
        <p:grpSpPr>
          <a:xfrm>
            <a:off x="4499124" y="3735433"/>
            <a:ext cx="471602" cy="380235"/>
            <a:chOff x="0" y="0"/>
            <a:chExt cx="471600" cy="380234"/>
          </a:xfrm>
        </p:grpSpPr>
        <p:sp>
          <p:nvSpPr>
            <p:cNvPr id="944" name="Google Shape;944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946" name="Google Shape;946;p27"/>
          <p:cNvSpPr/>
          <p:nvPr/>
        </p:nvSpPr>
        <p:spPr>
          <a:xfrm>
            <a:off x="5698113" y="3266692"/>
            <a:ext cx="887100" cy="518357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7" name="Google Shape;947;p27"/>
          <p:cNvGrpSpPr/>
          <p:nvPr/>
        </p:nvGrpSpPr>
        <p:grpSpPr>
          <a:xfrm>
            <a:off x="6803463" y="3735433"/>
            <a:ext cx="471602" cy="380235"/>
            <a:chOff x="0" y="0"/>
            <a:chExt cx="471600" cy="380234"/>
          </a:xfrm>
        </p:grpSpPr>
        <p:sp>
          <p:nvSpPr>
            <p:cNvPr id="948" name="Google Shape;948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950" name="Google Shape;950;p27"/>
          <p:cNvGrpSpPr/>
          <p:nvPr/>
        </p:nvGrpSpPr>
        <p:grpSpPr>
          <a:xfrm>
            <a:off x="6589975" y="2936008"/>
            <a:ext cx="471602" cy="380235"/>
            <a:chOff x="0" y="0"/>
            <a:chExt cx="471600" cy="380234"/>
          </a:xfrm>
        </p:grpSpPr>
        <p:sp>
          <p:nvSpPr>
            <p:cNvPr id="951" name="Google Shape;951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sp>
        <p:nvSpPr>
          <p:cNvPr id="953" name="Google Shape;953;p27"/>
          <p:cNvSpPr/>
          <p:nvPr/>
        </p:nvSpPr>
        <p:spPr>
          <a:xfrm>
            <a:off x="6629046" y="3316214"/>
            <a:ext cx="135355" cy="41922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4" name="Google Shape;954;p27"/>
          <p:cNvGrpSpPr/>
          <p:nvPr/>
        </p:nvGrpSpPr>
        <p:grpSpPr>
          <a:xfrm>
            <a:off x="3902550" y="2311596"/>
            <a:ext cx="471602" cy="380235"/>
            <a:chOff x="0" y="0"/>
            <a:chExt cx="471600" cy="380234"/>
          </a:xfrm>
        </p:grpSpPr>
        <p:sp>
          <p:nvSpPr>
            <p:cNvPr id="955" name="Google Shape;955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sp>
        <p:nvSpPr>
          <p:cNvPr id="957" name="Google Shape;957;p27"/>
          <p:cNvSpPr/>
          <p:nvPr/>
        </p:nvSpPr>
        <p:spPr>
          <a:xfrm>
            <a:off x="2060749" y="2561075"/>
            <a:ext cx="1837039" cy="45331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27"/>
          <p:cNvSpPr/>
          <p:nvPr/>
        </p:nvSpPr>
        <p:spPr>
          <a:xfrm>
            <a:off x="4378800" y="2569471"/>
            <a:ext cx="1734813" cy="48886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9" name="Google Shape;959;p27"/>
          <p:cNvGrpSpPr/>
          <p:nvPr/>
        </p:nvGrpSpPr>
        <p:grpSpPr>
          <a:xfrm>
            <a:off x="7061475" y="2936008"/>
            <a:ext cx="471602" cy="380235"/>
            <a:chOff x="0" y="0"/>
            <a:chExt cx="471600" cy="380234"/>
          </a:xfrm>
        </p:grpSpPr>
        <p:sp>
          <p:nvSpPr>
            <p:cNvPr id="960" name="Google Shape;960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sp>
        <p:nvSpPr>
          <p:cNvPr id="962" name="Google Shape;962;p27"/>
          <p:cNvSpPr/>
          <p:nvPr/>
        </p:nvSpPr>
        <p:spPr>
          <a:xfrm>
            <a:off x="7378687" y="3316214"/>
            <a:ext cx="174353" cy="40709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3" name="Google Shape;963;p27"/>
          <p:cNvGrpSpPr/>
          <p:nvPr/>
        </p:nvGrpSpPr>
        <p:grpSpPr>
          <a:xfrm>
            <a:off x="7398663" y="3723308"/>
            <a:ext cx="471602" cy="380235"/>
            <a:chOff x="0" y="0"/>
            <a:chExt cx="471600" cy="380234"/>
          </a:xfrm>
        </p:grpSpPr>
        <p:sp>
          <p:nvSpPr>
            <p:cNvPr id="964" name="Google Shape;964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966" name="Google Shape;966;p27"/>
          <p:cNvGrpSpPr/>
          <p:nvPr/>
        </p:nvGrpSpPr>
        <p:grpSpPr>
          <a:xfrm>
            <a:off x="7870263" y="3723308"/>
            <a:ext cx="471602" cy="380235"/>
            <a:chOff x="0" y="0"/>
            <a:chExt cx="471600" cy="380234"/>
          </a:xfrm>
        </p:grpSpPr>
        <p:sp>
          <p:nvSpPr>
            <p:cNvPr id="967" name="Google Shape;967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969" name="Google Shape;969;p27"/>
          <p:cNvGrpSpPr/>
          <p:nvPr/>
        </p:nvGrpSpPr>
        <p:grpSpPr>
          <a:xfrm>
            <a:off x="8341862" y="3723308"/>
            <a:ext cx="471602" cy="380235"/>
            <a:chOff x="0" y="0"/>
            <a:chExt cx="471600" cy="380234"/>
          </a:xfrm>
        </p:grpSpPr>
        <p:sp>
          <p:nvSpPr>
            <p:cNvPr id="970" name="Google Shape;970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</p:grpSp>
      <p:cxnSp>
        <p:nvCxnSpPr>
          <p:cNvPr id="972" name="Google Shape;972;p27"/>
          <p:cNvCxnSpPr/>
          <p:nvPr/>
        </p:nvCxnSpPr>
        <p:spPr>
          <a:xfrm flipH="1" rot="10800000">
            <a:off x="2055988" y="3925675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3" name="Google Shape;973;p27"/>
          <p:cNvCxnSpPr/>
          <p:nvPr/>
        </p:nvCxnSpPr>
        <p:spPr>
          <a:xfrm flipH="1" rot="10800000">
            <a:off x="3278437" y="3921650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4" name="Google Shape;974;p27"/>
          <p:cNvCxnSpPr/>
          <p:nvPr/>
        </p:nvCxnSpPr>
        <p:spPr>
          <a:xfrm flipH="1" rot="10800000">
            <a:off x="4965863" y="39343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5" name="Google Shape;975;p27"/>
          <p:cNvCxnSpPr/>
          <p:nvPr/>
        </p:nvCxnSpPr>
        <p:spPr>
          <a:xfrm flipH="1" rot="10800000">
            <a:off x="6104325" y="39343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6" name="Google Shape;976;p27"/>
          <p:cNvCxnSpPr/>
          <p:nvPr/>
        </p:nvCxnSpPr>
        <p:spPr>
          <a:xfrm flipH="1" rot="10800000">
            <a:off x="7192725" y="39114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977" name="Google Shape;977;p27"/>
          <p:cNvGrpSpPr/>
          <p:nvPr/>
        </p:nvGrpSpPr>
        <p:grpSpPr>
          <a:xfrm>
            <a:off x="-368100" y="3049174"/>
            <a:ext cx="1883577" cy="838353"/>
            <a:chOff x="0" y="0"/>
            <a:chExt cx="1883575" cy="838351"/>
          </a:xfrm>
        </p:grpSpPr>
        <p:sp>
          <p:nvSpPr>
            <p:cNvPr id="978" name="Google Shape;978;p27"/>
            <p:cNvSpPr/>
            <p:nvPr/>
          </p:nvSpPr>
          <p:spPr>
            <a:xfrm>
              <a:off x="0" y="0"/>
              <a:ext cx="1883575" cy="838351"/>
            </a:xfrm>
            <a:custGeom>
              <a:rect b="b" l="l" r="r" t="t"/>
              <a:pathLst>
                <a:path extrusionOk="0" h="21600" w="2160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7"/>
            <p:cNvSpPr txBox="1"/>
            <p:nvPr/>
          </p:nvSpPr>
          <p:spPr>
            <a:xfrm>
              <a:off x="408248" y="202995"/>
              <a:ext cx="1043446" cy="380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Underflow</a:t>
              </a:r>
              <a:endParaRPr/>
            </a:p>
          </p:txBody>
        </p:sp>
      </p:grpSp>
      <p:grpSp>
        <p:nvGrpSpPr>
          <p:cNvPr id="980" name="Google Shape;980;p27"/>
          <p:cNvGrpSpPr/>
          <p:nvPr/>
        </p:nvGrpSpPr>
        <p:grpSpPr>
          <a:xfrm>
            <a:off x="6331863" y="3735433"/>
            <a:ext cx="471602" cy="380235"/>
            <a:chOff x="0" y="0"/>
            <a:chExt cx="471600" cy="380234"/>
          </a:xfrm>
        </p:grpSpPr>
        <p:sp>
          <p:nvSpPr>
            <p:cNvPr id="981" name="Google Shape;981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983" name="Google Shape;983;p27"/>
          <p:cNvGrpSpPr/>
          <p:nvPr/>
        </p:nvGrpSpPr>
        <p:grpSpPr>
          <a:xfrm>
            <a:off x="6803463" y="3735433"/>
            <a:ext cx="471602" cy="380235"/>
            <a:chOff x="0" y="0"/>
            <a:chExt cx="471600" cy="380234"/>
          </a:xfrm>
        </p:grpSpPr>
        <p:sp>
          <p:nvSpPr>
            <p:cNvPr id="984" name="Google Shape;984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</p:grpSp>
      <p:grpSp>
        <p:nvGrpSpPr>
          <p:cNvPr id="986" name="Google Shape;986;p27"/>
          <p:cNvGrpSpPr/>
          <p:nvPr/>
        </p:nvGrpSpPr>
        <p:grpSpPr>
          <a:xfrm>
            <a:off x="8748162" y="3723308"/>
            <a:ext cx="471602" cy="380235"/>
            <a:chOff x="0" y="0"/>
            <a:chExt cx="471600" cy="380234"/>
          </a:xfrm>
        </p:grpSpPr>
        <p:sp>
          <p:nvSpPr>
            <p:cNvPr id="987" name="Google Shape;987;p27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7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3" name="Google Shape;993;p28"/>
          <p:cNvCxnSpPr/>
          <p:nvPr/>
        </p:nvCxnSpPr>
        <p:spPr>
          <a:xfrm flipH="1" rot="10800000">
            <a:off x="3354637" y="3921650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4" name="Google Shape;994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688;p58" id="995" name="Google Shape;9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28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Delete: 1</a:t>
            </a:r>
            <a:endParaRPr/>
          </a:p>
        </p:txBody>
      </p:sp>
      <p:sp>
        <p:nvSpPr>
          <p:cNvPr id="997" name="Google Shape;997;p28"/>
          <p:cNvSpPr/>
          <p:nvPr/>
        </p:nvSpPr>
        <p:spPr>
          <a:xfrm>
            <a:off x="1294800" y="3233618"/>
            <a:ext cx="766063" cy="530167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8" name="Google Shape;998;p28"/>
          <p:cNvGrpSpPr/>
          <p:nvPr/>
        </p:nvGrpSpPr>
        <p:grpSpPr>
          <a:xfrm>
            <a:off x="828075" y="3733483"/>
            <a:ext cx="471602" cy="380235"/>
            <a:chOff x="0" y="0"/>
            <a:chExt cx="471600" cy="380234"/>
          </a:xfrm>
        </p:grpSpPr>
        <p:sp>
          <p:nvSpPr>
            <p:cNvPr id="999" name="Google Shape;999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001" name="Google Shape;1001;p28"/>
          <p:cNvGrpSpPr/>
          <p:nvPr/>
        </p:nvGrpSpPr>
        <p:grpSpPr>
          <a:xfrm>
            <a:off x="3628425" y="3735433"/>
            <a:ext cx="471602" cy="380235"/>
            <a:chOff x="0" y="0"/>
            <a:chExt cx="471600" cy="380234"/>
          </a:xfrm>
        </p:grpSpPr>
        <p:sp>
          <p:nvSpPr>
            <p:cNvPr id="1002" name="Google Shape;1002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1004" name="Google Shape;1004;p28"/>
          <p:cNvGrpSpPr/>
          <p:nvPr/>
        </p:nvGrpSpPr>
        <p:grpSpPr>
          <a:xfrm>
            <a:off x="2973750" y="3735433"/>
            <a:ext cx="471602" cy="380235"/>
            <a:chOff x="0" y="0"/>
            <a:chExt cx="471600" cy="380234"/>
          </a:xfrm>
        </p:grpSpPr>
        <p:sp>
          <p:nvSpPr>
            <p:cNvPr id="1005" name="Google Shape;1005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1007" name="Google Shape;1007;p28"/>
          <p:cNvGrpSpPr/>
          <p:nvPr/>
        </p:nvGrpSpPr>
        <p:grpSpPr>
          <a:xfrm>
            <a:off x="2502149" y="3735433"/>
            <a:ext cx="471602" cy="380235"/>
            <a:chOff x="0" y="0"/>
            <a:chExt cx="471600" cy="380234"/>
          </a:xfrm>
        </p:grpSpPr>
        <p:sp>
          <p:nvSpPr>
            <p:cNvPr id="1008" name="Google Shape;1008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010" name="Google Shape;1010;p28"/>
          <p:cNvGrpSpPr/>
          <p:nvPr/>
        </p:nvGrpSpPr>
        <p:grpSpPr>
          <a:xfrm>
            <a:off x="4100024" y="3735433"/>
            <a:ext cx="471602" cy="380235"/>
            <a:chOff x="0" y="0"/>
            <a:chExt cx="471600" cy="380234"/>
          </a:xfrm>
        </p:grpSpPr>
        <p:sp>
          <p:nvSpPr>
            <p:cNvPr id="1011" name="Google Shape;1011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1013" name="Google Shape;1013;p28"/>
          <p:cNvGrpSpPr/>
          <p:nvPr/>
        </p:nvGrpSpPr>
        <p:grpSpPr>
          <a:xfrm>
            <a:off x="2056100" y="2883608"/>
            <a:ext cx="471602" cy="380235"/>
            <a:chOff x="0" y="0"/>
            <a:chExt cx="471600" cy="380234"/>
          </a:xfrm>
        </p:grpSpPr>
        <p:sp>
          <p:nvSpPr>
            <p:cNvPr id="1014" name="Google Shape;1014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016" name="Google Shape;1016;p28"/>
          <p:cNvGrpSpPr/>
          <p:nvPr/>
        </p:nvGrpSpPr>
        <p:grpSpPr>
          <a:xfrm>
            <a:off x="6118374" y="2936008"/>
            <a:ext cx="471602" cy="380235"/>
            <a:chOff x="0" y="0"/>
            <a:chExt cx="471600" cy="380234"/>
          </a:xfrm>
        </p:grpSpPr>
        <p:sp>
          <p:nvSpPr>
            <p:cNvPr id="1017" name="Google Shape;1017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1019" name="Google Shape;1019;p28"/>
          <p:cNvGrpSpPr/>
          <p:nvPr/>
        </p:nvGrpSpPr>
        <p:grpSpPr>
          <a:xfrm>
            <a:off x="1751300" y="3735433"/>
            <a:ext cx="471602" cy="380235"/>
            <a:chOff x="0" y="0"/>
            <a:chExt cx="471600" cy="380234"/>
          </a:xfrm>
        </p:grpSpPr>
        <p:sp>
          <p:nvSpPr>
            <p:cNvPr id="1020" name="Google Shape;1020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1022" name="Google Shape;1022;p28"/>
          <p:cNvGrpSpPr/>
          <p:nvPr/>
        </p:nvGrpSpPr>
        <p:grpSpPr>
          <a:xfrm>
            <a:off x="1279699" y="3735433"/>
            <a:ext cx="471602" cy="380235"/>
            <a:chOff x="0" y="0"/>
            <a:chExt cx="471600" cy="380234"/>
          </a:xfrm>
        </p:grpSpPr>
        <p:sp>
          <p:nvSpPr>
            <p:cNvPr id="1023" name="Google Shape;1023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1025" name="Google Shape;1025;p28"/>
          <p:cNvGrpSpPr/>
          <p:nvPr/>
        </p:nvGrpSpPr>
        <p:grpSpPr>
          <a:xfrm>
            <a:off x="6331863" y="3735433"/>
            <a:ext cx="471602" cy="380235"/>
            <a:chOff x="0" y="0"/>
            <a:chExt cx="471600" cy="380234"/>
          </a:xfrm>
        </p:grpSpPr>
        <p:sp>
          <p:nvSpPr>
            <p:cNvPr id="1026" name="Google Shape;1026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028" name="Google Shape;1028;p28"/>
          <p:cNvGrpSpPr/>
          <p:nvPr/>
        </p:nvGrpSpPr>
        <p:grpSpPr>
          <a:xfrm>
            <a:off x="5693462" y="3735433"/>
            <a:ext cx="471602" cy="380235"/>
            <a:chOff x="0" y="0"/>
            <a:chExt cx="471600" cy="380234"/>
          </a:xfrm>
        </p:grpSpPr>
        <p:sp>
          <p:nvSpPr>
            <p:cNvPr id="1029" name="Google Shape;1029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</p:grpSp>
      <p:grpSp>
        <p:nvGrpSpPr>
          <p:cNvPr id="1031" name="Google Shape;1031;p28"/>
          <p:cNvGrpSpPr/>
          <p:nvPr/>
        </p:nvGrpSpPr>
        <p:grpSpPr>
          <a:xfrm>
            <a:off x="5221863" y="3735433"/>
            <a:ext cx="471602" cy="380235"/>
            <a:chOff x="0" y="0"/>
            <a:chExt cx="471600" cy="380234"/>
          </a:xfrm>
        </p:grpSpPr>
        <p:sp>
          <p:nvSpPr>
            <p:cNvPr id="1032" name="Google Shape;1032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1034" name="Google Shape;1034;p28"/>
          <p:cNvSpPr/>
          <p:nvPr/>
        </p:nvSpPr>
        <p:spPr>
          <a:xfrm>
            <a:off x="4104675" y="3203360"/>
            <a:ext cx="2008938" cy="64499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28"/>
          <p:cNvSpPr/>
          <p:nvPr/>
        </p:nvSpPr>
        <p:spPr>
          <a:xfrm>
            <a:off x="2391438" y="3263814"/>
            <a:ext cx="246960" cy="4716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6" name="Google Shape;1036;p28"/>
          <p:cNvGrpSpPr/>
          <p:nvPr/>
        </p:nvGrpSpPr>
        <p:grpSpPr>
          <a:xfrm>
            <a:off x="4575324" y="3735433"/>
            <a:ext cx="471602" cy="380235"/>
            <a:chOff x="0" y="0"/>
            <a:chExt cx="471600" cy="380234"/>
          </a:xfrm>
        </p:grpSpPr>
        <p:sp>
          <p:nvSpPr>
            <p:cNvPr id="1037" name="Google Shape;1037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1039" name="Google Shape;1039;p28"/>
          <p:cNvSpPr/>
          <p:nvPr/>
        </p:nvSpPr>
        <p:spPr>
          <a:xfrm>
            <a:off x="5698113" y="3266692"/>
            <a:ext cx="887100" cy="518357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28"/>
          <p:cNvGrpSpPr/>
          <p:nvPr/>
        </p:nvGrpSpPr>
        <p:grpSpPr>
          <a:xfrm>
            <a:off x="6803463" y="3735433"/>
            <a:ext cx="471602" cy="380235"/>
            <a:chOff x="0" y="0"/>
            <a:chExt cx="471600" cy="380234"/>
          </a:xfrm>
        </p:grpSpPr>
        <p:sp>
          <p:nvSpPr>
            <p:cNvPr id="1041" name="Google Shape;1041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1043" name="Google Shape;1043;p28"/>
          <p:cNvGrpSpPr/>
          <p:nvPr/>
        </p:nvGrpSpPr>
        <p:grpSpPr>
          <a:xfrm>
            <a:off x="6589975" y="2936008"/>
            <a:ext cx="471602" cy="380235"/>
            <a:chOff x="0" y="0"/>
            <a:chExt cx="471600" cy="380234"/>
          </a:xfrm>
        </p:grpSpPr>
        <p:sp>
          <p:nvSpPr>
            <p:cNvPr id="1044" name="Google Shape;1044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sp>
        <p:nvSpPr>
          <p:cNvPr id="1046" name="Google Shape;1046;p28"/>
          <p:cNvSpPr/>
          <p:nvPr/>
        </p:nvSpPr>
        <p:spPr>
          <a:xfrm>
            <a:off x="6629046" y="3316214"/>
            <a:ext cx="135355" cy="41922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7" name="Google Shape;1047;p28"/>
          <p:cNvGrpSpPr/>
          <p:nvPr/>
        </p:nvGrpSpPr>
        <p:grpSpPr>
          <a:xfrm>
            <a:off x="3902550" y="2311596"/>
            <a:ext cx="471602" cy="380235"/>
            <a:chOff x="0" y="0"/>
            <a:chExt cx="471600" cy="380234"/>
          </a:xfrm>
        </p:grpSpPr>
        <p:sp>
          <p:nvSpPr>
            <p:cNvPr id="1048" name="Google Shape;1048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sp>
        <p:nvSpPr>
          <p:cNvPr id="1050" name="Google Shape;1050;p28"/>
          <p:cNvSpPr/>
          <p:nvPr/>
        </p:nvSpPr>
        <p:spPr>
          <a:xfrm>
            <a:off x="2532350" y="2576236"/>
            <a:ext cx="1365438" cy="42300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28"/>
          <p:cNvSpPr/>
          <p:nvPr/>
        </p:nvSpPr>
        <p:spPr>
          <a:xfrm>
            <a:off x="4378800" y="2569471"/>
            <a:ext cx="1734813" cy="48886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2" name="Google Shape;1052;p28"/>
          <p:cNvGrpSpPr/>
          <p:nvPr/>
        </p:nvGrpSpPr>
        <p:grpSpPr>
          <a:xfrm>
            <a:off x="7061475" y="2936008"/>
            <a:ext cx="471602" cy="380235"/>
            <a:chOff x="0" y="0"/>
            <a:chExt cx="471600" cy="380234"/>
          </a:xfrm>
        </p:grpSpPr>
        <p:sp>
          <p:nvSpPr>
            <p:cNvPr id="1053" name="Google Shape;1053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sp>
        <p:nvSpPr>
          <p:cNvPr id="1055" name="Google Shape;1055;p28"/>
          <p:cNvSpPr/>
          <p:nvPr/>
        </p:nvSpPr>
        <p:spPr>
          <a:xfrm>
            <a:off x="7378687" y="3316214"/>
            <a:ext cx="174353" cy="40709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6" name="Google Shape;1056;p28"/>
          <p:cNvGrpSpPr/>
          <p:nvPr/>
        </p:nvGrpSpPr>
        <p:grpSpPr>
          <a:xfrm>
            <a:off x="7398663" y="3723308"/>
            <a:ext cx="471602" cy="380235"/>
            <a:chOff x="0" y="0"/>
            <a:chExt cx="471600" cy="380234"/>
          </a:xfrm>
        </p:grpSpPr>
        <p:sp>
          <p:nvSpPr>
            <p:cNvPr id="1057" name="Google Shape;1057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059" name="Google Shape;1059;p28"/>
          <p:cNvGrpSpPr/>
          <p:nvPr/>
        </p:nvGrpSpPr>
        <p:grpSpPr>
          <a:xfrm>
            <a:off x="7870263" y="3723308"/>
            <a:ext cx="471602" cy="380235"/>
            <a:chOff x="0" y="0"/>
            <a:chExt cx="471600" cy="380234"/>
          </a:xfrm>
        </p:grpSpPr>
        <p:sp>
          <p:nvSpPr>
            <p:cNvPr id="1060" name="Google Shape;1060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1062" name="Google Shape;1062;p28"/>
          <p:cNvGrpSpPr/>
          <p:nvPr/>
        </p:nvGrpSpPr>
        <p:grpSpPr>
          <a:xfrm>
            <a:off x="8341862" y="3723308"/>
            <a:ext cx="471602" cy="380235"/>
            <a:chOff x="0" y="0"/>
            <a:chExt cx="471600" cy="380234"/>
          </a:xfrm>
        </p:grpSpPr>
        <p:sp>
          <p:nvSpPr>
            <p:cNvPr id="1063" name="Google Shape;1063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</p:grpSp>
      <p:cxnSp>
        <p:nvCxnSpPr>
          <p:cNvPr id="1065" name="Google Shape;1065;p28"/>
          <p:cNvCxnSpPr/>
          <p:nvPr/>
        </p:nvCxnSpPr>
        <p:spPr>
          <a:xfrm flipH="1" rot="10800000">
            <a:off x="2208388" y="3925675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6" name="Google Shape;1066;p28"/>
          <p:cNvCxnSpPr/>
          <p:nvPr/>
        </p:nvCxnSpPr>
        <p:spPr>
          <a:xfrm flipH="1" rot="10800000">
            <a:off x="4965863" y="39343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7" name="Google Shape;1067;p28"/>
          <p:cNvCxnSpPr/>
          <p:nvPr/>
        </p:nvCxnSpPr>
        <p:spPr>
          <a:xfrm flipH="1" rot="10800000">
            <a:off x="6104325" y="39343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8" name="Google Shape;1068;p28"/>
          <p:cNvCxnSpPr/>
          <p:nvPr/>
        </p:nvCxnSpPr>
        <p:spPr>
          <a:xfrm flipH="1" rot="10800000">
            <a:off x="7192725" y="39114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69" name="Google Shape;1069;p28"/>
          <p:cNvGrpSpPr/>
          <p:nvPr/>
        </p:nvGrpSpPr>
        <p:grpSpPr>
          <a:xfrm>
            <a:off x="338400" y="2320900"/>
            <a:ext cx="1883577" cy="838353"/>
            <a:chOff x="0" y="0"/>
            <a:chExt cx="1883575" cy="838351"/>
          </a:xfrm>
        </p:grpSpPr>
        <p:sp>
          <p:nvSpPr>
            <p:cNvPr id="1070" name="Google Shape;1070;p28"/>
            <p:cNvSpPr/>
            <p:nvPr/>
          </p:nvSpPr>
          <p:spPr>
            <a:xfrm>
              <a:off x="0" y="0"/>
              <a:ext cx="1883575" cy="838351"/>
            </a:xfrm>
            <a:custGeom>
              <a:rect b="b" l="l" r="r" t="t"/>
              <a:pathLst>
                <a:path extrusionOk="0" h="21600" w="2160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8"/>
            <p:cNvSpPr txBox="1"/>
            <p:nvPr/>
          </p:nvSpPr>
          <p:spPr>
            <a:xfrm>
              <a:off x="408248" y="202995"/>
              <a:ext cx="1043446" cy="380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Underflow</a:t>
              </a:r>
              <a:endParaRPr/>
            </a:p>
          </p:txBody>
        </p:sp>
      </p:grpSp>
      <p:grpSp>
        <p:nvGrpSpPr>
          <p:cNvPr id="1072" name="Google Shape;1072;p28"/>
          <p:cNvGrpSpPr/>
          <p:nvPr/>
        </p:nvGrpSpPr>
        <p:grpSpPr>
          <a:xfrm>
            <a:off x="6331863" y="3735433"/>
            <a:ext cx="471602" cy="380235"/>
            <a:chOff x="0" y="0"/>
            <a:chExt cx="471600" cy="380234"/>
          </a:xfrm>
        </p:grpSpPr>
        <p:sp>
          <p:nvSpPr>
            <p:cNvPr id="1073" name="Google Shape;1073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1075" name="Google Shape;1075;p28"/>
          <p:cNvGrpSpPr/>
          <p:nvPr/>
        </p:nvGrpSpPr>
        <p:grpSpPr>
          <a:xfrm>
            <a:off x="6803463" y="3735433"/>
            <a:ext cx="471602" cy="380235"/>
            <a:chOff x="0" y="0"/>
            <a:chExt cx="471600" cy="380234"/>
          </a:xfrm>
        </p:grpSpPr>
        <p:sp>
          <p:nvSpPr>
            <p:cNvPr id="1076" name="Google Shape;1076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</p:grpSp>
      <p:grpSp>
        <p:nvGrpSpPr>
          <p:cNvPr id="1078" name="Google Shape;1078;p28"/>
          <p:cNvGrpSpPr/>
          <p:nvPr/>
        </p:nvGrpSpPr>
        <p:grpSpPr>
          <a:xfrm>
            <a:off x="8748162" y="3723308"/>
            <a:ext cx="471602" cy="380235"/>
            <a:chOff x="0" y="0"/>
            <a:chExt cx="471600" cy="380234"/>
          </a:xfrm>
        </p:grpSpPr>
        <p:sp>
          <p:nvSpPr>
            <p:cNvPr id="1079" name="Google Shape;1079;p28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8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5" name="Google Shape;1085;p29"/>
          <p:cNvCxnSpPr/>
          <p:nvPr/>
        </p:nvCxnSpPr>
        <p:spPr>
          <a:xfrm flipH="1" rot="10800000">
            <a:off x="3354637" y="3921650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6" name="Google Shape;1086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732;p59" id="1087" name="Google Shape;10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29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Delete: 1</a:t>
            </a:r>
            <a:endParaRPr/>
          </a:p>
        </p:txBody>
      </p:sp>
      <p:sp>
        <p:nvSpPr>
          <p:cNvPr id="1089" name="Google Shape;1089;p29"/>
          <p:cNvSpPr/>
          <p:nvPr/>
        </p:nvSpPr>
        <p:spPr>
          <a:xfrm>
            <a:off x="1294800" y="3233618"/>
            <a:ext cx="766063" cy="530167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0" name="Google Shape;1090;p29"/>
          <p:cNvGrpSpPr/>
          <p:nvPr/>
        </p:nvGrpSpPr>
        <p:grpSpPr>
          <a:xfrm>
            <a:off x="828075" y="3733483"/>
            <a:ext cx="471602" cy="380235"/>
            <a:chOff x="0" y="0"/>
            <a:chExt cx="471600" cy="380234"/>
          </a:xfrm>
        </p:grpSpPr>
        <p:sp>
          <p:nvSpPr>
            <p:cNvPr id="1091" name="Google Shape;1091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093" name="Google Shape;1093;p29"/>
          <p:cNvGrpSpPr/>
          <p:nvPr/>
        </p:nvGrpSpPr>
        <p:grpSpPr>
          <a:xfrm>
            <a:off x="3628425" y="3735433"/>
            <a:ext cx="471602" cy="380235"/>
            <a:chOff x="0" y="0"/>
            <a:chExt cx="471600" cy="380234"/>
          </a:xfrm>
        </p:grpSpPr>
        <p:sp>
          <p:nvSpPr>
            <p:cNvPr id="1094" name="Google Shape;1094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1096" name="Google Shape;1096;p29"/>
          <p:cNvGrpSpPr/>
          <p:nvPr/>
        </p:nvGrpSpPr>
        <p:grpSpPr>
          <a:xfrm>
            <a:off x="2973750" y="3735433"/>
            <a:ext cx="471602" cy="380235"/>
            <a:chOff x="0" y="0"/>
            <a:chExt cx="471600" cy="380234"/>
          </a:xfrm>
        </p:grpSpPr>
        <p:sp>
          <p:nvSpPr>
            <p:cNvPr id="1097" name="Google Shape;1097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1099" name="Google Shape;1099;p29"/>
          <p:cNvGrpSpPr/>
          <p:nvPr/>
        </p:nvGrpSpPr>
        <p:grpSpPr>
          <a:xfrm>
            <a:off x="2502149" y="3735433"/>
            <a:ext cx="471602" cy="380235"/>
            <a:chOff x="0" y="0"/>
            <a:chExt cx="471600" cy="380234"/>
          </a:xfrm>
        </p:grpSpPr>
        <p:sp>
          <p:nvSpPr>
            <p:cNvPr id="1100" name="Google Shape;1100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102" name="Google Shape;1102;p29"/>
          <p:cNvGrpSpPr/>
          <p:nvPr/>
        </p:nvGrpSpPr>
        <p:grpSpPr>
          <a:xfrm>
            <a:off x="4100024" y="3735433"/>
            <a:ext cx="471602" cy="380235"/>
            <a:chOff x="0" y="0"/>
            <a:chExt cx="471600" cy="380234"/>
          </a:xfrm>
        </p:grpSpPr>
        <p:sp>
          <p:nvSpPr>
            <p:cNvPr id="1103" name="Google Shape;1103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1105" name="Google Shape;1105;p29"/>
          <p:cNvGrpSpPr/>
          <p:nvPr/>
        </p:nvGrpSpPr>
        <p:grpSpPr>
          <a:xfrm>
            <a:off x="2056100" y="2883608"/>
            <a:ext cx="471602" cy="380235"/>
            <a:chOff x="0" y="0"/>
            <a:chExt cx="471600" cy="380234"/>
          </a:xfrm>
        </p:grpSpPr>
        <p:sp>
          <p:nvSpPr>
            <p:cNvPr id="1106" name="Google Shape;1106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108" name="Google Shape;1108;p29"/>
          <p:cNvGrpSpPr/>
          <p:nvPr/>
        </p:nvGrpSpPr>
        <p:grpSpPr>
          <a:xfrm>
            <a:off x="6118374" y="2936008"/>
            <a:ext cx="471602" cy="380235"/>
            <a:chOff x="0" y="0"/>
            <a:chExt cx="471600" cy="380234"/>
          </a:xfrm>
        </p:grpSpPr>
        <p:sp>
          <p:nvSpPr>
            <p:cNvPr id="1109" name="Google Shape;1109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1111" name="Google Shape;1111;p29"/>
          <p:cNvGrpSpPr/>
          <p:nvPr/>
        </p:nvGrpSpPr>
        <p:grpSpPr>
          <a:xfrm>
            <a:off x="1751300" y="3735433"/>
            <a:ext cx="471602" cy="380235"/>
            <a:chOff x="0" y="0"/>
            <a:chExt cx="471600" cy="380234"/>
          </a:xfrm>
        </p:grpSpPr>
        <p:sp>
          <p:nvSpPr>
            <p:cNvPr id="1112" name="Google Shape;1112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1114" name="Google Shape;1114;p29"/>
          <p:cNvGrpSpPr/>
          <p:nvPr/>
        </p:nvGrpSpPr>
        <p:grpSpPr>
          <a:xfrm>
            <a:off x="1279699" y="3735433"/>
            <a:ext cx="471602" cy="380235"/>
            <a:chOff x="0" y="0"/>
            <a:chExt cx="471600" cy="380234"/>
          </a:xfrm>
        </p:grpSpPr>
        <p:sp>
          <p:nvSpPr>
            <p:cNvPr id="1115" name="Google Shape;1115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1117" name="Google Shape;1117;p29"/>
          <p:cNvGrpSpPr/>
          <p:nvPr/>
        </p:nvGrpSpPr>
        <p:grpSpPr>
          <a:xfrm>
            <a:off x="6331863" y="3735433"/>
            <a:ext cx="471602" cy="380235"/>
            <a:chOff x="0" y="0"/>
            <a:chExt cx="471600" cy="380234"/>
          </a:xfrm>
        </p:grpSpPr>
        <p:sp>
          <p:nvSpPr>
            <p:cNvPr id="1118" name="Google Shape;1118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120" name="Google Shape;1120;p29"/>
          <p:cNvGrpSpPr/>
          <p:nvPr/>
        </p:nvGrpSpPr>
        <p:grpSpPr>
          <a:xfrm>
            <a:off x="5693462" y="3735433"/>
            <a:ext cx="471602" cy="380235"/>
            <a:chOff x="0" y="0"/>
            <a:chExt cx="471600" cy="380234"/>
          </a:xfrm>
        </p:grpSpPr>
        <p:sp>
          <p:nvSpPr>
            <p:cNvPr id="1121" name="Google Shape;1121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</p:grpSp>
      <p:grpSp>
        <p:nvGrpSpPr>
          <p:cNvPr id="1123" name="Google Shape;1123;p29"/>
          <p:cNvGrpSpPr/>
          <p:nvPr/>
        </p:nvGrpSpPr>
        <p:grpSpPr>
          <a:xfrm>
            <a:off x="5221863" y="3735433"/>
            <a:ext cx="471602" cy="380235"/>
            <a:chOff x="0" y="0"/>
            <a:chExt cx="471600" cy="380234"/>
          </a:xfrm>
        </p:grpSpPr>
        <p:sp>
          <p:nvSpPr>
            <p:cNvPr id="1124" name="Google Shape;1124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1126" name="Google Shape;1126;p29"/>
          <p:cNvSpPr/>
          <p:nvPr/>
        </p:nvSpPr>
        <p:spPr>
          <a:xfrm>
            <a:off x="4104675" y="3203360"/>
            <a:ext cx="2008938" cy="64499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29"/>
          <p:cNvSpPr/>
          <p:nvPr/>
        </p:nvSpPr>
        <p:spPr>
          <a:xfrm>
            <a:off x="2391438" y="3263814"/>
            <a:ext cx="246960" cy="4716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8" name="Google Shape;1128;p29"/>
          <p:cNvGrpSpPr/>
          <p:nvPr/>
        </p:nvGrpSpPr>
        <p:grpSpPr>
          <a:xfrm>
            <a:off x="4575324" y="3735433"/>
            <a:ext cx="471602" cy="380235"/>
            <a:chOff x="0" y="0"/>
            <a:chExt cx="471600" cy="380234"/>
          </a:xfrm>
        </p:grpSpPr>
        <p:sp>
          <p:nvSpPr>
            <p:cNvPr id="1129" name="Google Shape;1129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1131" name="Google Shape;1131;p29"/>
          <p:cNvSpPr/>
          <p:nvPr/>
        </p:nvSpPr>
        <p:spPr>
          <a:xfrm>
            <a:off x="5698113" y="3266692"/>
            <a:ext cx="887100" cy="518357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2" name="Google Shape;1132;p29"/>
          <p:cNvGrpSpPr/>
          <p:nvPr/>
        </p:nvGrpSpPr>
        <p:grpSpPr>
          <a:xfrm>
            <a:off x="6803463" y="3735433"/>
            <a:ext cx="471602" cy="380235"/>
            <a:chOff x="0" y="0"/>
            <a:chExt cx="471600" cy="380234"/>
          </a:xfrm>
        </p:grpSpPr>
        <p:sp>
          <p:nvSpPr>
            <p:cNvPr id="1133" name="Google Shape;1133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1135" name="Google Shape;1135;p29"/>
          <p:cNvGrpSpPr/>
          <p:nvPr/>
        </p:nvGrpSpPr>
        <p:grpSpPr>
          <a:xfrm>
            <a:off x="6589975" y="2936008"/>
            <a:ext cx="471602" cy="380235"/>
            <a:chOff x="0" y="0"/>
            <a:chExt cx="471600" cy="380234"/>
          </a:xfrm>
        </p:grpSpPr>
        <p:sp>
          <p:nvSpPr>
            <p:cNvPr id="1136" name="Google Shape;1136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sp>
        <p:nvSpPr>
          <p:cNvPr id="1138" name="Google Shape;1138;p29"/>
          <p:cNvSpPr/>
          <p:nvPr/>
        </p:nvSpPr>
        <p:spPr>
          <a:xfrm>
            <a:off x="6629046" y="3316214"/>
            <a:ext cx="135355" cy="41922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9" name="Google Shape;1139;p29"/>
          <p:cNvGrpSpPr/>
          <p:nvPr/>
        </p:nvGrpSpPr>
        <p:grpSpPr>
          <a:xfrm>
            <a:off x="3934374" y="2883596"/>
            <a:ext cx="471602" cy="380235"/>
            <a:chOff x="0" y="0"/>
            <a:chExt cx="471600" cy="380234"/>
          </a:xfrm>
        </p:grpSpPr>
        <p:sp>
          <p:nvSpPr>
            <p:cNvPr id="1140" name="Google Shape;1140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1142" name="Google Shape;1142;p29"/>
          <p:cNvGrpSpPr/>
          <p:nvPr/>
        </p:nvGrpSpPr>
        <p:grpSpPr>
          <a:xfrm>
            <a:off x="7061475" y="2936008"/>
            <a:ext cx="471602" cy="380235"/>
            <a:chOff x="0" y="0"/>
            <a:chExt cx="471600" cy="380234"/>
          </a:xfrm>
        </p:grpSpPr>
        <p:sp>
          <p:nvSpPr>
            <p:cNvPr id="1143" name="Google Shape;1143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sp>
        <p:nvSpPr>
          <p:cNvPr id="1145" name="Google Shape;1145;p29"/>
          <p:cNvSpPr/>
          <p:nvPr/>
        </p:nvSpPr>
        <p:spPr>
          <a:xfrm>
            <a:off x="7378687" y="3316214"/>
            <a:ext cx="174353" cy="40709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6" name="Google Shape;1146;p29"/>
          <p:cNvGrpSpPr/>
          <p:nvPr/>
        </p:nvGrpSpPr>
        <p:grpSpPr>
          <a:xfrm>
            <a:off x="7398663" y="3723308"/>
            <a:ext cx="471602" cy="380235"/>
            <a:chOff x="0" y="0"/>
            <a:chExt cx="471600" cy="380234"/>
          </a:xfrm>
        </p:grpSpPr>
        <p:sp>
          <p:nvSpPr>
            <p:cNvPr id="1147" name="Google Shape;1147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149" name="Google Shape;1149;p29"/>
          <p:cNvGrpSpPr/>
          <p:nvPr/>
        </p:nvGrpSpPr>
        <p:grpSpPr>
          <a:xfrm>
            <a:off x="7870263" y="3723308"/>
            <a:ext cx="471602" cy="380235"/>
            <a:chOff x="0" y="0"/>
            <a:chExt cx="471600" cy="380234"/>
          </a:xfrm>
        </p:grpSpPr>
        <p:sp>
          <p:nvSpPr>
            <p:cNvPr id="1150" name="Google Shape;1150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1152" name="Google Shape;1152;p29"/>
          <p:cNvGrpSpPr/>
          <p:nvPr/>
        </p:nvGrpSpPr>
        <p:grpSpPr>
          <a:xfrm>
            <a:off x="8341862" y="3723308"/>
            <a:ext cx="471602" cy="380235"/>
            <a:chOff x="0" y="0"/>
            <a:chExt cx="471600" cy="380234"/>
          </a:xfrm>
        </p:grpSpPr>
        <p:sp>
          <p:nvSpPr>
            <p:cNvPr id="1153" name="Google Shape;1153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</p:grpSp>
      <p:cxnSp>
        <p:nvCxnSpPr>
          <p:cNvPr id="1155" name="Google Shape;1155;p29"/>
          <p:cNvCxnSpPr/>
          <p:nvPr/>
        </p:nvCxnSpPr>
        <p:spPr>
          <a:xfrm flipH="1" rot="10800000">
            <a:off x="2208388" y="3925675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6" name="Google Shape;1156;p29"/>
          <p:cNvCxnSpPr/>
          <p:nvPr/>
        </p:nvCxnSpPr>
        <p:spPr>
          <a:xfrm flipH="1" rot="10800000">
            <a:off x="4965863" y="39343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7" name="Google Shape;1157;p29"/>
          <p:cNvCxnSpPr/>
          <p:nvPr/>
        </p:nvCxnSpPr>
        <p:spPr>
          <a:xfrm flipH="1" rot="10800000">
            <a:off x="6104325" y="39343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8" name="Google Shape;1158;p29"/>
          <p:cNvCxnSpPr/>
          <p:nvPr/>
        </p:nvCxnSpPr>
        <p:spPr>
          <a:xfrm flipH="1" rot="10800000">
            <a:off x="7192725" y="39114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59" name="Google Shape;1159;p29"/>
          <p:cNvGrpSpPr/>
          <p:nvPr/>
        </p:nvGrpSpPr>
        <p:grpSpPr>
          <a:xfrm>
            <a:off x="338400" y="2320900"/>
            <a:ext cx="1883577" cy="838353"/>
            <a:chOff x="0" y="0"/>
            <a:chExt cx="1883575" cy="838351"/>
          </a:xfrm>
        </p:grpSpPr>
        <p:sp>
          <p:nvSpPr>
            <p:cNvPr id="1160" name="Google Shape;1160;p29"/>
            <p:cNvSpPr/>
            <p:nvPr/>
          </p:nvSpPr>
          <p:spPr>
            <a:xfrm>
              <a:off x="0" y="0"/>
              <a:ext cx="1883575" cy="838351"/>
            </a:xfrm>
            <a:custGeom>
              <a:rect b="b" l="l" r="r" t="t"/>
              <a:pathLst>
                <a:path extrusionOk="0" h="21600" w="2160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9"/>
            <p:cNvSpPr txBox="1"/>
            <p:nvPr/>
          </p:nvSpPr>
          <p:spPr>
            <a:xfrm>
              <a:off x="408248" y="202995"/>
              <a:ext cx="1043446" cy="380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Underflow</a:t>
              </a:r>
              <a:endParaRPr/>
            </a:p>
          </p:txBody>
        </p:sp>
      </p:grpSp>
      <p:grpSp>
        <p:nvGrpSpPr>
          <p:cNvPr id="1162" name="Google Shape;1162;p29"/>
          <p:cNvGrpSpPr/>
          <p:nvPr/>
        </p:nvGrpSpPr>
        <p:grpSpPr>
          <a:xfrm>
            <a:off x="6331863" y="3735433"/>
            <a:ext cx="471602" cy="380235"/>
            <a:chOff x="0" y="0"/>
            <a:chExt cx="471600" cy="380234"/>
          </a:xfrm>
        </p:grpSpPr>
        <p:sp>
          <p:nvSpPr>
            <p:cNvPr id="1163" name="Google Shape;1163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1165" name="Google Shape;1165;p29"/>
          <p:cNvGrpSpPr/>
          <p:nvPr/>
        </p:nvGrpSpPr>
        <p:grpSpPr>
          <a:xfrm>
            <a:off x="6803463" y="3735433"/>
            <a:ext cx="471602" cy="380235"/>
            <a:chOff x="0" y="0"/>
            <a:chExt cx="471600" cy="380234"/>
          </a:xfrm>
        </p:grpSpPr>
        <p:sp>
          <p:nvSpPr>
            <p:cNvPr id="1166" name="Google Shape;1166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</p:grpSp>
      <p:grpSp>
        <p:nvGrpSpPr>
          <p:cNvPr id="1168" name="Google Shape;1168;p29"/>
          <p:cNvGrpSpPr/>
          <p:nvPr/>
        </p:nvGrpSpPr>
        <p:grpSpPr>
          <a:xfrm>
            <a:off x="8748162" y="3723308"/>
            <a:ext cx="471602" cy="380235"/>
            <a:chOff x="0" y="0"/>
            <a:chExt cx="471600" cy="380234"/>
          </a:xfrm>
        </p:grpSpPr>
        <p:sp>
          <p:nvSpPr>
            <p:cNvPr id="1169" name="Google Shape;1169;p29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9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1(a)</a:t>
            </a:r>
            <a:endParaRPr/>
          </a:p>
        </p:txBody>
      </p:sp>
      <p:pic>
        <p:nvPicPr>
          <p:cNvPr descr="Google Shape;194;p33"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125" y="753975"/>
            <a:ext cx="3752851" cy="304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95;p33" id="81" name="Google Shape;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776" y="1126675"/>
            <a:ext cx="8269399" cy="6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773;p60" id="1176" name="Google Shape;11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30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Delete: 1</a:t>
            </a:r>
            <a:endParaRPr/>
          </a:p>
        </p:txBody>
      </p:sp>
      <p:sp>
        <p:nvSpPr>
          <p:cNvPr id="1178" name="Google Shape;1178;p30"/>
          <p:cNvSpPr/>
          <p:nvPr/>
        </p:nvSpPr>
        <p:spPr>
          <a:xfrm>
            <a:off x="1066199" y="3332472"/>
            <a:ext cx="613664" cy="48487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9" name="Google Shape;1179;p30"/>
          <p:cNvGrpSpPr/>
          <p:nvPr/>
        </p:nvGrpSpPr>
        <p:grpSpPr>
          <a:xfrm>
            <a:off x="599474" y="3809683"/>
            <a:ext cx="471602" cy="380235"/>
            <a:chOff x="0" y="0"/>
            <a:chExt cx="471600" cy="380234"/>
          </a:xfrm>
        </p:grpSpPr>
        <p:sp>
          <p:nvSpPr>
            <p:cNvPr id="1180" name="Google Shape;1180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182" name="Google Shape;1182;p30"/>
          <p:cNvGrpSpPr/>
          <p:nvPr/>
        </p:nvGrpSpPr>
        <p:grpSpPr>
          <a:xfrm>
            <a:off x="3476025" y="3811633"/>
            <a:ext cx="471602" cy="380235"/>
            <a:chOff x="0" y="0"/>
            <a:chExt cx="471600" cy="380234"/>
          </a:xfrm>
        </p:grpSpPr>
        <p:sp>
          <p:nvSpPr>
            <p:cNvPr id="1183" name="Google Shape;1183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1185" name="Google Shape;1185;p30"/>
          <p:cNvGrpSpPr/>
          <p:nvPr/>
        </p:nvGrpSpPr>
        <p:grpSpPr>
          <a:xfrm>
            <a:off x="2745150" y="3811633"/>
            <a:ext cx="471602" cy="380235"/>
            <a:chOff x="0" y="0"/>
            <a:chExt cx="471600" cy="380234"/>
          </a:xfrm>
        </p:grpSpPr>
        <p:sp>
          <p:nvSpPr>
            <p:cNvPr id="1186" name="Google Shape;1186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1188" name="Google Shape;1188;p30"/>
          <p:cNvGrpSpPr/>
          <p:nvPr/>
        </p:nvGrpSpPr>
        <p:grpSpPr>
          <a:xfrm>
            <a:off x="2273549" y="3811633"/>
            <a:ext cx="471602" cy="380235"/>
            <a:chOff x="0" y="0"/>
            <a:chExt cx="471600" cy="380234"/>
          </a:xfrm>
        </p:grpSpPr>
        <p:sp>
          <p:nvSpPr>
            <p:cNvPr id="1189" name="Google Shape;1189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191" name="Google Shape;1191;p30"/>
          <p:cNvGrpSpPr/>
          <p:nvPr/>
        </p:nvGrpSpPr>
        <p:grpSpPr>
          <a:xfrm>
            <a:off x="3947624" y="3811633"/>
            <a:ext cx="471602" cy="380235"/>
            <a:chOff x="0" y="0"/>
            <a:chExt cx="471600" cy="380234"/>
          </a:xfrm>
        </p:grpSpPr>
        <p:sp>
          <p:nvSpPr>
            <p:cNvPr id="1192" name="Google Shape;1192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1194" name="Google Shape;1194;p30"/>
          <p:cNvGrpSpPr/>
          <p:nvPr/>
        </p:nvGrpSpPr>
        <p:grpSpPr>
          <a:xfrm>
            <a:off x="1675100" y="2959808"/>
            <a:ext cx="471602" cy="380235"/>
            <a:chOff x="0" y="0"/>
            <a:chExt cx="471600" cy="380234"/>
          </a:xfrm>
        </p:grpSpPr>
        <p:sp>
          <p:nvSpPr>
            <p:cNvPr id="1195" name="Google Shape;1195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197" name="Google Shape;1197;p30"/>
          <p:cNvGrpSpPr/>
          <p:nvPr/>
        </p:nvGrpSpPr>
        <p:grpSpPr>
          <a:xfrm>
            <a:off x="3955200" y="2231908"/>
            <a:ext cx="471602" cy="380235"/>
            <a:chOff x="0" y="0"/>
            <a:chExt cx="471600" cy="380234"/>
          </a:xfrm>
        </p:grpSpPr>
        <p:sp>
          <p:nvSpPr>
            <p:cNvPr id="1198" name="Google Shape;1198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1200" name="Google Shape;1200;p30"/>
          <p:cNvGrpSpPr/>
          <p:nvPr/>
        </p:nvGrpSpPr>
        <p:grpSpPr>
          <a:xfrm>
            <a:off x="1522699" y="3811633"/>
            <a:ext cx="471602" cy="380235"/>
            <a:chOff x="0" y="0"/>
            <a:chExt cx="471600" cy="380234"/>
          </a:xfrm>
        </p:grpSpPr>
        <p:sp>
          <p:nvSpPr>
            <p:cNvPr id="1201" name="Google Shape;1201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1203" name="Google Shape;1203;p30"/>
          <p:cNvGrpSpPr/>
          <p:nvPr/>
        </p:nvGrpSpPr>
        <p:grpSpPr>
          <a:xfrm>
            <a:off x="1051099" y="3811633"/>
            <a:ext cx="471602" cy="380235"/>
            <a:chOff x="0" y="0"/>
            <a:chExt cx="471600" cy="380234"/>
          </a:xfrm>
        </p:grpSpPr>
        <p:sp>
          <p:nvSpPr>
            <p:cNvPr id="1204" name="Google Shape;1204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1206" name="Google Shape;1206;p30"/>
          <p:cNvGrpSpPr/>
          <p:nvPr/>
        </p:nvGrpSpPr>
        <p:grpSpPr>
          <a:xfrm>
            <a:off x="6255663" y="3811633"/>
            <a:ext cx="471602" cy="380235"/>
            <a:chOff x="0" y="0"/>
            <a:chExt cx="471600" cy="380234"/>
          </a:xfrm>
        </p:grpSpPr>
        <p:sp>
          <p:nvSpPr>
            <p:cNvPr id="1207" name="Google Shape;1207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209" name="Google Shape;1209;p30"/>
          <p:cNvGrpSpPr/>
          <p:nvPr/>
        </p:nvGrpSpPr>
        <p:grpSpPr>
          <a:xfrm>
            <a:off x="5617262" y="3811633"/>
            <a:ext cx="471602" cy="380235"/>
            <a:chOff x="0" y="0"/>
            <a:chExt cx="471600" cy="380234"/>
          </a:xfrm>
        </p:grpSpPr>
        <p:sp>
          <p:nvSpPr>
            <p:cNvPr id="1210" name="Google Shape;1210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</p:grpSp>
      <p:grpSp>
        <p:nvGrpSpPr>
          <p:cNvPr id="1212" name="Google Shape;1212;p30"/>
          <p:cNvGrpSpPr/>
          <p:nvPr/>
        </p:nvGrpSpPr>
        <p:grpSpPr>
          <a:xfrm>
            <a:off x="5145663" y="3811633"/>
            <a:ext cx="471602" cy="380235"/>
            <a:chOff x="0" y="0"/>
            <a:chExt cx="471600" cy="380234"/>
          </a:xfrm>
        </p:grpSpPr>
        <p:sp>
          <p:nvSpPr>
            <p:cNvPr id="1213" name="Google Shape;1213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1215" name="Google Shape;1215;p30"/>
          <p:cNvSpPr/>
          <p:nvPr/>
        </p:nvSpPr>
        <p:spPr>
          <a:xfrm>
            <a:off x="4431450" y="2505273"/>
            <a:ext cx="1772763" cy="61376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30"/>
          <p:cNvSpPr/>
          <p:nvPr/>
        </p:nvSpPr>
        <p:spPr>
          <a:xfrm>
            <a:off x="2044447" y="3340014"/>
            <a:ext cx="331337" cy="4716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7" name="Google Shape;1217;p30"/>
          <p:cNvGrpSpPr/>
          <p:nvPr/>
        </p:nvGrpSpPr>
        <p:grpSpPr>
          <a:xfrm>
            <a:off x="4422924" y="3811633"/>
            <a:ext cx="471602" cy="380235"/>
            <a:chOff x="0" y="0"/>
            <a:chExt cx="471600" cy="380234"/>
          </a:xfrm>
        </p:grpSpPr>
        <p:sp>
          <p:nvSpPr>
            <p:cNvPr id="1218" name="Google Shape;1218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1220" name="Google Shape;1220;p30"/>
          <p:cNvSpPr/>
          <p:nvPr/>
        </p:nvSpPr>
        <p:spPr>
          <a:xfrm>
            <a:off x="5612388" y="3376024"/>
            <a:ext cx="601350" cy="45211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1" name="Google Shape;1221;p30"/>
          <p:cNvGrpSpPr/>
          <p:nvPr/>
        </p:nvGrpSpPr>
        <p:grpSpPr>
          <a:xfrm>
            <a:off x="6727263" y="3811633"/>
            <a:ext cx="471602" cy="380235"/>
            <a:chOff x="0" y="0"/>
            <a:chExt cx="471600" cy="380234"/>
          </a:xfrm>
        </p:grpSpPr>
        <p:sp>
          <p:nvSpPr>
            <p:cNvPr id="1222" name="Google Shape;1222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1224" name="Google Shape;1224;p30"/>
          <p:cNvGrpSpPr/>
          <p:nvPr/>
        </p:nvGrpSpPr>
        <p:grpSpPr>
          <a:xfrm>
            <a:off x="6208974" y="3012208"/>
            <a:ext cx="471602" cy="380235"/>
            <a:chOff x="0" y="0"/>
            <a:chExt cx="471600" cy="380234"/>
          </a:xfrm>
        </p:grpSpPr>
        <p:sp>
          <p:nvSpPr>
            <p:cNvPr id="1225" name="Google Shape;1225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sp>
        <p:nvSpPr>
          <p:cNvPr id="1227" name="Google Shape;1227;p30"/>
          <p:cNvSpPr/>
          <p:nvPr/>
        </p:nvSpPr>
        <p:spPr>
          <a:xfrm>
            <a:off x="6455876" y="3392414"/>
            <a:ext cx="24484" cy="4192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8" name="Google Shape;1228;p30"/>
          <p:cNvGrpSpPr/>
          <p:nvPr/>
        </p:nvGrpSpPr>
        <p:grpSpPr>
          <a:xfrm>
            <a:off x="2092200" y="2959796"/>
            <a:ext cx="471602" cy="380235"/>
            <a:chOff x="0" y="0"/>
            <a:chExt cx="471600" cy="380234"/>
          </a:xfrm>
        </p:grpSpPr>
        <p:sp>
          <p:nvSpPr>
            <p:cNvPr id="1229" name="Google Shape;1229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sp>
        <p:nvSpPr>
          <p:cNvPr id="1231" name="Google Shape;1231;p30"/>
          <p:cNvSpPr/>
          <p:nvPr/>
        </p:nvSpPr>
        <p:spPr>
          <a:xfrm>
            <a:off x="2151350" y="2498822"/>
            <a:ext cx="1799088" cy="57434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2" name="Google Shape;1232;p30"/>
          <p:cNvGrpSpPr/>
          <p:nvPr/>
        </p:nvGrpSpPr>
        <p:grpSpPr>
          <a:xfrm>
            <a:off x="6680475" y="3012208"/>
            <a:ext cx="471602" cy="380235"/>
            <a:chOff x="0" y="0"/>
            <a:chExt cx="471600" cy="380234"/>
          </a:xfrm>
        </p:grpSpPr>
        <p:sp>
          <p:nvSpPr>
            <p:cNvPr id="1233" name="Google Shape;1233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cxnSp>
        <p:nvCxnSpPr>
          <p:cNvPr id="1235" name="Google Shape;1235;p30"/>
          <p:cNvCxnSpPr/>
          <p:nvPr/>
        </p:nvCxnSpPr>
        <p:spPr>
          <a:xfrm rot="10800000">
            <a:off x="7152062" y="3176024"/>
            <a:ext cx="406201" cy="6660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6" name="Google Shape;1236;p30"/>
          <p:cNvGrpSpPr/>
          <p:nvPr/>
        </p:nvGrpSpPr>
        <p:grpSpPr>
          <a:xfrm>
            <a:off x="7322463" y="3799508"/>
            <a:ext cx="471602" cy="380235"/>
            <a:chOff x="0" y="0"/>
            <a:chExt cx="471600" cy="380234"/>
          </a:xfrm>
        </p:grpSpPr>
        <p:sp>
          <p:nvSpPr>
            <p:cNvPr id="1237" name="Google Shape;1237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239" name="Google Shape;1239;p30"/>
          <p:cNvGrpSpPr/>
          <p:nvPr/>
        </p:nvGrpSpPr>
        <p:grpSpPr>
          <a:xfrm>
            <a:off x="7794063" y="3799508"/>
            <a:ext cx="471602" cy="380235"/>
            <a:chOff x="0" y="0"/>
            <a:chExt cx="471600" cy="380234"/>
          </a:xfrm>
        </p:grpSpPr>
        <p:sp>
          <p:nvSpPr>
            <p:cNvPr id="1240" name="Google Shape;1240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1242" name="Google Shape;1242;p30"/>
          <p:cNvGrpSpPr/>
          <p:nvPr/>
        </p:nvGrpSpPr>
        <p:grpSpPr>
          <a:xfrm>
            <a:off x="8265662" y="3799508"/>
            <a:ext cx="471602" cy="380235"/>
            <a:chOff x="0" y="0"/>
            <a:chExt cx="471600" cy="380234"/>
          </a:xfrm>
        </p:grpSpPr>
        <p:sp>
          <p:nvSpPr>
            <p:cNvPr id="1243" name="Google Shape;1243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</p:grpSp>
      <p:cxnSp>
        <p:nvCxnSpPr>
          <p:cNvPr id="1245" name="Google Shape;1245;p30"/>
          <p:cNvCxnSpPr/>
          <p:nvPr/>
        </p:nvCxnSpPr>
        <p:spPr>
          <a:xfrm flipH="1" rot="10800000">
            <a:off x="1979788" y="4001875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6" name="Google Shape;1246;p30"/>
          <p:cNvCxnSpPr/>
          <p:nvPr/>
        </p:nvCxnSpPr>
        <p:spPr>
          <a:xfrm flipH="1" rot="10800000">
            <a:off x="3202238" y="3997850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7" name="Google Shape;1247;p30"/>
          <p:cNvCxnSpPr/>
          <p:nvPr/>
        </p:nvCxnSpPr>
        <p:spPr>
          <a:xfrm flipH="1" rot="10800000">
            <a:off x="4889663" y="40105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8" name="Google Shape;1248;p30"/>
          <p:cNvCxnSpPr/>
          <p:nvPr/>
        </p:nvCxnSpPr>
        <p:spPr>
          <a:xfrm flipH="1" rot="10800000">
            <a:off x="6028125" y="40105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9" name="Google Shape;1249;p30"/>
          <p:cNvCxnSpPr/>
          <p:nvPr/>
        </p:nvCxnSpPr>
        <p:spPr>
          <a:xfrm flipH="1" rot="10800000">
            <a:off x="7116525" y="39876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0" name="Google Shape;1250;p30"/>
          <p:cNvSpPr/>
          <p:nvPr/>
        </p:nvSpPr>
        <p:spPr>
          <a:xfrm>
            <a:off x="2568435" y="3297916"/>
            <a:ext cx="902841" cy="55576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1" name="Google Shape;1251;p30"/>
          <p:cNvGrpSpPr/>
          <p:nvPr/>
        </p:nvGrpSpPr>
        <p:grpSpPr>
          <a:xfrm>
            <a:off x="6255663" y="3811633"/>
            <a:ext cx="471602" cy="380235"/>
            <a:chOff x="0" y="0"/>
            <a:chExt cx="471600" cy="380234"/>
          </a:xfrm>
        </p:grpSpPr>
        <p:sp>
          <p:nvSpPr>
            <p:cNvPr id="1252" name="Google Shape;1252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1254" name="Google Shape;1254;p30"/>
          <p:cNvGrpSpPr/>
          <p:nvPr/>
        </p:nvGrpSpPr>
        <p:grpSpPr>
          <a:xfrm>
            <a:off x="6727263" y="3811633"/>
            <a:ext cx="471602" cy="380235"/>
            <a:chOff x="0" y="0"/>
            <a:chExt cx="471600" cy="380234"/>
          </a:xfrm>
        </p:grpSpPr>
        <p:sp>
          <p:nvSpPr>
            <p:cNvPr id="1255" name="Google Shape;1255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</p:grpSp>
      <p:grpSp>
        <p:nvGrpSpPr>
          <p:cNvPr id="1257" name="Google Shape;1257;p30"/>
          <p:cNvGrpSpPr/>
          <p:nvPr/>
        </p:nvGrpSpPr>
        <p:grpSpPr>
          <a:xfrm>
            <a:off x="8671962" y="3799508"/>
            <a:ext cx="471602" cy="380235"/>
            <a:chOff x="0" y="0"/>
            <a:chExt cx="471600" cy="380234"/>
          </a:xfrm>
        </p:grpSpPr>
        <p:sp>
          <p:nvSpPr>
            <p:cNvPr id="1258" name="Google Shape;1258;p30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0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816;p61" id="1265" name="Google Shape;12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31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Delete: 1, 2</a:t>
            </a:r>
            <a:endParaRPr/>
          </a:p>
        </p:txBody>
      </p:sp>
      <p:sp>
        <p:nvSpPr>
          <p:cNvPr id="1267" name="Google Shape;1267;p31"/>
          <p:cNvSpPr/>
          <p:nvPr/>
        </p:nvSpPr>
        <p:spPr>
          <a:xfrm>
            <a:off x="1426168" y="3340014"/>
            <a:ext cx="345483" cy="47162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8" name="Google Shape;1268;p31"/>
          <p:cNvGrpSpPr/>
          <p:nvPr/>
        </p:nvGrpSpPr>
        <p:grpSpPr>
          <a:xfrm>
            <a:off x="3476025" y="3811633"/>
            <a:ext cx="471602" cy="380235"/>
            <a:chOff x="0" y="0"/>
            <a:chExt cx="471600" cy="380234"/>
          </a:xfrm>
        </p:grpSpPr>
        <p:sp>
          <p:nvSpPr>
            <p:cNvPr id="1269" name="Google Shape;1269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1271" name="Google Shape;1271;p31"/>
          <p:cNvGrpSpPr/>
          <p:nvPr/>
        </p:nvGrpSpPr>
        <p:grpSpPr>
          <a:xfrm>
            <a:off x="2745150" y="3811633"/>
            <a:ext cx="471602" cy="380235"/>
            <a:chOff x="0" y="0"/>
            <a:chExt cx="471600" cy="380234"/>
          </a:xfrm>
        </p:grpSpPr>
        <p:sp>
          <p:nvSpPr>
            <p:cNvPr id="1272" name="Google Shape;1272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1274" name="Google Shape;1274;p31"/>
          <p:cNvGrpSpPr/>
          <p:nvPr/>
        </p:nvGrpSpPr>
        <p:grpSpPr>
          <a:xfrm>
            <a:off x="2273549" y="3811633"/>
            <a:ext cx="471602" cy="380235"/>
            <a:chOff x="0" y="0"/>
            <a:chExt cx="471600" cy="380234"/>
          </a:xfrm>
        </p:grpSpPr>
        <p:sp>
          <p:nvSpPr>
            <p:cNvPr id="1275" name="Google Shape;1275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277" name="Google Shape;1277;p31"/>
          <p:cNvGrpSpPr/>
          <p:nvPr/>
        </p:nvGrpSpPr>
        <p:grpSpPr>
          <a:xfrm>
            <a:off x="3947624" y="3811633"/>
            <a:ext cx="471602" cy="380235"/>
            <a:chOff x="0" y="0"/>
            <a:chExt cx="471600" cy="380234"/>
          </a:xfrm>
        </p:grpSpPr>
        <p:sp>
          <p:nvSpPr>
            <p:cNvPr id="1278" name="Google Shape;1278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1280" name="Google Shape;1280;p31"/>
          <p:cNvGrpSpPr/>
          <p:nvPr/>
        </p:nvGrpSpPr>
        <p:grpSpPr>
          <a:xfrm>
            <a:off x="1675100" y="2959808"/>
            <a:ext cx="471602" cy="380235"/>
            <a:chOff x="0" y="0"/>
            <a:chExt cx="471600" cy="380234"/>
          </a:xfrm>
        </p:grpSpPr>
        <p:sp>
          <p:nvSpPr>
            <p:cNvPr id="1281" name="Google Shape;1281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283" name="Google Shape;1283;p31"/>
          <p:cNvGrpSpPr/>
          <p:nvPr/>
        </p:nvGrpSpPr>
        <p:grpSpPr>
          <a:xfrm>
            <a:off x="3955200" y="2231908"/>
            <a:ext cx="471602" cy="380235"/>
            <a:chOff x="0" y="0"/>
            <a:chExt cx="471600" cy="380234"/>
          </a:xfrm>
        </p:grpSpPr>
        <p:sp>
          <p:nvSpPr>
            <p:cNvPr id="1284" name="Google Shape;1284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1286" name="Google Shape;1286;p31"/>
          <p:cNvGrpSpPr/>
          <p:nvPr/>
        </p:nvGrpSpPr>
        <p:grpSpPr>
          <a:xfrm>
            <a:off x="1522699" y="3811633"/>
            <a:ext cx="471602" cy="380235"/>
            <a:chOff x="0" y="0"/>
            <a:chExt cx="471600" cy="380234"/>
          </a:xfrm>
        </p:grpSpPr>
        <p:sp>
          <p:nvSpPr>
            <p:cNvPr id="1287" name="Google Shape;1287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1289" name="Google Shape;1289;p31"/>
          <p:cNvGrpSpPr/>
          <p:nvPr/>
        </p:nvGrpSpPr>
        <p:grpSpPr>
          <a:xfrm>
            <a:off x="1051099" y="3811633"/>
            <a:ext cx="471602" cy="380235"/>
            <a:chOff x="0" y="0"/>
            <a:chExt cx="471600" cy="380234"/>
          </a:xfrm>
        </p:grpSpPr>
        <p:sp>
          <p:nvSpPr>
            <p:cNvPr id="1290" name="Google Shape;1290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1292" name="Google Shape;1292;p31"/>
          <p:cNvGrpSpPr/>
          <p:nvPr/>
        </p:nvGrpSpPr>
        <p:grpSpPr>
          <a:xfrm>
            <a:off x="6255663" y="3811633"/>
            <a:ext cx="471602" cy="380235"/>
            <a:chOff x="0" y="0"/>
            <a:chExt cx="471600" cy="380234"/>
          </a:xfrm>
        </p:grpSpPr>
        <p:sp>
          <p:nvSpPr>
            <p:cNvPr id="1293" name="Google Shape;1293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295" name="Google Shape;1295;p31"/>
          <p:cNvGrpSpPr/>
          <p:nvPr/>
        </p:nvGrpSpPr>
        <p:grpSpPr>
          <a:xfrm>
            <a:off x="5617262" y="3811633"/>
            <a:ext cx="471602" cy="380235"/>
            <a:chOff x="0" y="0"/>
            <a:chExt cx="471600" cy="380234"/>
          </a:xfrm>
        </p:grpSpPr>
        <p:sp>
          <p:nvSpPr>
            <p:cNvPr id="1296" name="Google Shape;1296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</p:grpSp>
      <p:grpSp>
        <p:nvGrpSpPr>
          <p:cNvPr id="1298" name="Google Shape;1298;p31"/>
          <p:cNvGrpSpPr/>
          <p:nvPr/>
        </p:nvGrpSpPr>
        <p:grpSpPr>
          <a:xfrm>
            <a:off x="5145663" y="3811633"/>
            <a:ext cx="471602" cy="380235"/>
            <a:chOff x="0" y="0"/>
            <a:chExt cx="471600" cy="380234"/>
          </a:xfrm>
        </p:grpSpPr>
        <p:sp>
          <p:nvSpPr>
            <p:cNvPr id="1299" name="Google Shape;1299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1301" name="Google Shape;1301;p31"/>
          <p:cNvSpPr/>
          <p:nvPr/>
        </p:nvSpPr>
        <p:spPr>
          <a:xfrm>
            <a:off x="4431450" y="2505273"/>
            <a:ext cx="1772763" cy="61376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31"/>
          <p:cNvSpPr/>
          <p:nvPr/>
        </p:nvSpPr>
        <p:spPr>
          <a:xfrm>
            <a:off x="2044447" y="3340014"/>
            <a:ext cx="331337" cy="4716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3" name="Google Shape;1303;p31"/>
          <p:cNvGrpSpPr/>
          <p:nvPr/>
        </p:nvGrpSpPr>
        <p:grpSpPr>
          <a:xfrm>
            <a:off x="4422924" y="3811633"/>
            <a:ext cx="471602" cy="380235"/>
            <a:chOff x="0" y="0"/>
            <a:chExt cx="471600" cy="380234"/>
          </a:xfrm>
        </p:grpSpPr>
        <p:sp>
          <p:nvSpPr>
            <p:cNvPr id="1304" name="Google Shape;1304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1306" name="Google Shape;1306;p31"/>
          <p:cNvSpPr/>
          <p:nvPr/>
        </p:nvSpPr>
        <p:spPr>
          <a:xfrm>
            <a:off x="5612388" y="3376024"/>
            <a:ext cx="601350" cy="45211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7" name="Google Shape;1307;p31"/>
          <p:cNvGrpSpPr/>
          <p:nvPr/>
        </p:nvGrpSpPr>
        <p:grpSpPr>
          <a:xfrm>
            <a:off x="6727263" y="3811633"/>
            <a:ext cx="471602" cy="380235"/>
            <a:chOff x="0" y="0"/>
            <a:chExt cx="471600" cy="380234"/>
          </a:xfrm>
        </p:grpSpPr>
        <p:sp>
          <p:nvSpPr>
            <p:cNvPr id="1308" name="Google Shape;1308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1310" name="Google Shape;1310;p31"/>
          <p:cNvGrpSpPr/>
          <p:nvPr/>
        </p:nvGrpSpPr>
        <p:grpSpPr>
          <a:xfrm>
            <a:off x="6208974" y="3012208"/>
            <a:ext cx="471602" cy="380235"/>
            <a:chOff x="0" y="0"/>
            <a:chExt cx="471600" cy="380234"/>
          </a:xfrm>
        </p:grpSpPr>
        <p:sp>
          <p:nvSpPr>
            <p:cNvPr id="1311" name="Google Shape;1311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sp>
        <p:nvSpPr>
          <p:cNvPr id="1313" name="Google Shape;1313;p31"/>
          <p:cNvSpPr/>
          <p:nvPr/>
        </p:nvSpPr>
        <p:spPr>
          <a:xfrm>
            <a:off x="6455876" y="3392414"/>
            <a:ext cx="24484" cy="4192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4" name="Google Shape;1314;p31"/>
          <p:cNvGrpSpPr/>
          <p:nvPr/>
        </p:nvGrpSpPr>
        <p:grpSpPr>
          <a:xfrm>
            <a:off x="2092200" y="2959796"/>
            <a:ext cx="471602" cy="380235"/>
            <a:chOff x="0" y="0"/>
            <a:chExt cx="471600" cy="380234"/>
          </a:xfrm>
        </p:grpSpPr>
        <p:sp>
          <p:nvSpPr>
            <p:cNvPr id="1315" name="Google Shape;1315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sp>
        <p:nvSpPr>
          <p:cNvPr id="1317" name="Google Shape;1317;p31"/>
          <p:cNvSpPr/>
          <p:nvPr/>
        </p:nvSpPr>
        <p:spPr>
          <a:xfrm>
            <a:off x="2151350" y="2498822"/>
            <a:ext cx="1799088" cy="57434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8" name="Google Shape;1318;p31"/>
          <p:cNvGrpSpPr/>
          <p:nvPr/>
        </p:nvGrpSpPr>
        <p:grpSpPr>
          <a:xfrm>
            <a:off x="6680475" y="3012208"/>
            <a:ext cx="471602" cy="380235"/>
            <a:chOff x="0" y="0"/>
            <a:chExt cx="471600" cy="380234"/>
          </a:xfrm>
        </p:grpSpPr>
        <p:sp>
          <p:nvSpPr>
            <p:cNvPr id="1319" name="Google Shape;1319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cxnSp>
        <p:nvCxnSpPr>
          <p:cNvPr id="1321" name="Google Shape;1321;p31"/>
          <p:cNvCxnSpPr/>
          <p:nvPr/>
        </p:nvCxnSpPr>
        <p:spPr>
          <a:xfrm rot="10800000">
            <a:off x="7152062" y="3176024"/>
            <a:ext cx="406201" cy="6660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22" name="Google Shape;1322;p31"/>
          <p:cNvGrpSpPr/>
          <p:nvPr/>
        </p:nvGrpSpPr>
        <p:grpSpPr>
          <a:xfrm>
            <a:off x="7322463" y="3799508"/>
            <a:ext cx="471602" cy="380235"/>
            <a:chOff x="0" y="0"/>
            <a:chExt cx="471600" cy="380234"/>
          </a:xfrm>
        </p:grpSpPr>
        <p:sp>
          <p:nvSpPr>
            <p:cNvPr id="1323" name="Google Shape;1323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325" name="Google Shape;1325;p31"/>
          <p:cNvGrpSpPr/>
          <p:nvPr/>
        </p:nvGrpSpPr>
        <p:grpSpPr>
          <a:xfrm>
            <a:off x="7794063" y="3799508"/>
            <a:ext cx="471602" cy="380235"/>
            <a:chOff x="0" y="0"/>
            <a:chExt cx="471600" cy="380234"/>
          </a:xfrm>
        </p:grpSpPr>
        <p:sp>
          <p:nvSpPr>
            <p:cNvPr id="1326" name="Google Shape;1326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1328" name="Google Shape;1328;p31"/>
          <p:cNvGrpSpPr/>
          <p:nvPr/>
        </p:nvGrpSpPr>
        <p:grpSpPr>
          <a:xfrm>
            <a:off x="8265662" y="3799508"/>
            <a:ext cx="471602" cy="380235"/>
            <a:chOff x="0" y="0"/>
            <a:chExt cx="471600" cy="380234"/>
          </a:xfrm>
        </p:grpSpPr>
        <p:sp>
          <p:nvSpPr>
            <p:cNvPr id="1329" name="Google Shape;1329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cxnSp>
        <p:nvCxnSpPr>
          <p:cNvPr id="1331" name="Google Shape;1331;p31"/>
          <p:cNvCxnSpPr/>
          <p:nvPr/>
        </p:nvCxnSpPr>
        <p:spPr>
          <a:xfrm flipH="1" rot="10800000">
            <a:off x="1979788" y="4001875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2" name="Google Shape;1332;p31"/>
          <p:cNvCxnSpPr/>
          <p:nvPr/>
        </p:nvCxnSpPr>
        <p:spPr>
          <a:xfrm flipH="1" rot="10800000">
            <a:off x="3202238" y="3997850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3" name="Google Shape;1333;p31"/>
          <p:cNvCxnSpPr/>
          <p:nvPr/>
        </p:nvCxnSpPr>
        <p:spPr>
          <a:xfrm flipH="1" rot="10800000">
            <a:off x="4889663" y="40105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4" name="Google Shape;1334;p31"/>
          <p:cNvCxnSpPr/>
          <p:nvPr/>
        </p:nvCxnSpPr>
        <p:spPr>
          <a:xfrm flipH="1" rot="10800000">
            <a:off x="6028125" y="40105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5" name="Google Shape;1335;p31"/>
          <p:cNvCxnSpPr/>
          <p:nvPr/>
        </p:nvCxnSpPr>
        <p:spPr>
          <a:xfrm flipH="1" rot="10800000">
            <a:off x="7116525" y="39876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6" name="Google Shape;1336;p31"/>
          <p:cNvSpPr/>
          <p:nvPr/>
        </p:nvSpPr>
        <p:spPr>
          <a:xfrm>
            <a:off x="2568435" y="3297916"/>
            <a:ext cx="902841" cy="55576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7" name="Google Shape;1337;p31"/>
          <p:cNvGrpSpPr/>
          <p:nvPr/>
        </p:nvGrpSpPr>
        <p:grpSpPr>
          <a:xfrm>
            <a:off x="6255663" y="3811633"/>
            <a:ext cx="471602" cy="380235"/>
            <a:chOff x="0" y="0"/>
            <a:chExt cx="471600" cy="380234"/>
          </a:xfrm>
        </p:grpSpPr>
        <p:sp>
          <p:nvSpPr>
            <p:cNvPr id="1338" name="Google Shape;1338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1340" name="Google Shape;1340;p31"/>
          <p:cNvGrpSpPr/>
          <p:nvPr/>
        </p:nvGrpSpPr>
        <p:grpSpPr>
          <a:xfrm>
            <a:off x="6727263" y="3811633"/>
            <a:ext cx="471602" cy="380235"/>
            <a:chOff x="0" y="0"/>
            <a:chExt cx="471600" cy="380234"/>
          </a:xfrm>
        </p:grpSpPr>
        <p:sp>
          <p:nvSpPr>
            <p:cNvPr id="1341" name="Google Shape;1341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</p:grpSp>
      <p:grpSp>
        <p:nvGrpSpPr>
          <p:cNvPr id="1343" name="Google Shape;1343;p31"/>
          <p:cNvGrpSpPr/>
          <p:nvPr/>
        </p:nvGrpSpPr>
        <p:grpSpPr>
          <a:xfrm>
            <a:off x="8265662" y="3799508"/>
            <a:ext cx="471602" cy="380235"/>
            <a:chOff x="0" y="0"/>
            <a:chExt cx="471600" cy="380234"/>
          </a:xfrm>
        </p:grpSpPr>
        <p:sp>
          <p:nvSpPr>
            <p:cNvPr id="1344" name="Google Shape;1344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8671962" y="3799508"/>
            <a:ext cx="471602" cy="380235"/>
            <a:chOff x="0" y="0"/>
            <a:chExt cx="471600" cy="380234"/>
          </a:xfrm>
        </p:grpSpPr>
        <p:sp>
          <p:nvSpPr>
            <p:cNvPr id="1347" name="Google Shape;1347;p31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1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859;p62" id="1354" name="Google Shape;13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32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Delete: 1, 2, 3</a:t>
            </a:r>
            <a:endParaRPr/>
          </a:p>
        </p:txBody>
      </p:sp>
      <p:sp>
        <p:nvSpPr>
          <p:cNvPr id="1356" name="Google Shape;1356;p32"/>
          <p:cNvSpPr/>
          <p:nvPr/>
        </p:nvSpPr>
        <p:spPr>
          <a:xfrm>
            <a:off x="1792513" y="3340014"/>
            <a:ext cx="84379" cy="47162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7" name="Google Shape;1357;p32"/>
          <p:cNvGrpSpPr/>
          <p:nvPr/>
        </p:nvGrpSpPr>
        <p:grpSpPr>
          <a:xfrm>
            <a:off x="3476025" y="3811633"/>
            <a:ext cx="471602" cy="380235"/>
            <a:chOff x="0" y="0"/>
            <a:chExt cx="471600" cy="380234"/>
          </a:xfrm>
        </p:grpSpPr>
        <p:sp>
          <p:nvSpPr>
            <p:cNvPr id="1358" name="Google Shape;1358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1360" name="Google Shape;1360;p32"/>
          <p:cNvGrpSpPr/>
          <p:nvPr/>
        </p:nvGrpSpPr>
        <p:grpSpPr>
          <a:xfrm>
            <a:off x="2745150" y="3811633"/>
            <a:ext cx="471602" cy="380235"/>
            <a:chOff x="0" y="0"/>
            <a:chExt cx="471600" cy="380234"/>
          </a:xfrm>
        </p:grpSpPr>
        <p:sp>
          <p:nvSpPr>
            <p:cNvPr id="1361" name="Google Shape;1361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1363" name="Google Shape;1363;p32"/>
          <p:cNvGrpSpPr/>
          <p:nvPr/>
        </p:nvGrpSpPr>
        <p:grpSpPr>
          <a:xfrm>
            <a:off x="2273549" y="3811633"/>
            <a:ext cx="471602" cy="380235"/>
            <a:chOff x="0" y="0"/>
            <a:chExt cx="471600" cy="380234"/>
          </a:xfrm>
        </p:grpSpPr>
        <p:sp>
          <p:nvSpPr>
            <p:cNvPr id="1364" name="Google Shape;1364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366" name="Google Shape;1366;p32"/>
          <p:cNvGrpSpPr/>
          <p:nvPr/>
        </p:nvGrpSpPr>
        <p:grpSpPr>
          <a:xfrm>
            <a:off x="3947624" y="3811633"/>
            <a:ext cx="471602" cy="380235"/>
            <a:chOff x="0" y="0"/>
            <a:chExt cx="471600" cy="380234"/>
          </a:xfrm>
        </p:grpSpPr>
        <p:sp>
          <p:nvSpPr>
            <p:cNvPr id="1367" name="Google Shape;1367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1369" name="Google Shape;1369;p32"/>
          <p:cNvGrpSpPr/>
          <p:nvPr/>
        </p:nvGrpSpPr>
        <p:grpSpPr>
          <a:xfrm>
            <a:off x="1675100" y="2959808"/>
            <a:ext cx="471602" cy="380235"/>
            <a:chOff x="0" y="0"/>
            <a:chExt cx="471600" cy="380234"/>
          </a:xfrm>
        </p:grpSpPr>
        <p:sp>
          <p:nvSpPr>
            <p:cNvPr id="1370" name="Google Shape;1370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372" name="Google Shape;1372;p32"/>
          <p:cNvGrpSpPr/>
          <p:nvPr/>
        </p:nvGrpSpPr>
        <p:grpSpPr>
          <a:xfrm>
            <a:off x="3955200" y="2231908"/>
            <a:ext cx="471602" cy="380235"/>
            <a:chOff x="0" y="0"/>
            <a:chExt cx="471600" cy="380234"/>
          </a:xfrm>
        </p:grpSpPr>
        <p:sp>
          <p:nvSpPr>
            <p:cNvPr id="1373" name="Google Shape;1373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1375" name="Google Shape;1375;p32"/>
          <p:cNvGrpSpPr/>
          <p:nvPr/>
        </p:nvGrpSpPr>
        <p:grpSpPr>
          <a:xfrm>
            <a:off x="1522699" y="3811633"/>
            <a:ext cx="471602" cy="380235"/>
            <a:chOff x="0" y="0"/>
            <a:chExt cx="471600" cy="380234"/>
          </a:xfrm>
        </p:grpSpPr>
        <p:sp>
          <p:nvSpPr>
            <p:cNvPr id="1376" name="Google Shape;1376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1378" name="Google Shape;1378;p32"/>
          <p:cNvGrpSpPr/>
          <p:nvPr/>
        </p:nvGrpSpPr>
        <p:grpSpPr>
          <a:xfrm>
            <a:off x="6255663" y="3811633"/>
            <a:ext cx="471602" cy="380235"/>
            <a:chOff x="0" y="0"/>
            <a:chExt cx="471600" cy="380234"/>
          </a:xfrm>
        </p:grpSpPr>
        <p:sp>
          <p:nvSpPr>
            <p:cNvPr id="1379" name="Google Shape;1379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381" name="Google Shape;1381;p32"/>
          <p:cNvGrpSpPr/>
          <p:nvPr/>
        </p:nvGrpSpPr>
        <p:grpSpPr>
          <a:xfrm>
            <a:off x="5617262" y="3811633"/>
            <a:ext cx="471602" cy="380235"/>
            <a:chOff x="0" y="0"/>
            <a:chExt cx="471600" cy="380234"/>
          </a:xfrm>
        </p:grpSpPr>
        <p:sp>
          <p:nvSpPr>
            <p:cNvPr id="1382" name="Google Shape;1382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</p:grpSp>
      <p:grpSp>
        <p:nvGrpSpPr>
          <p:cNvPr id="1384" name="Google Shape;1384;p32"/>
          <p:cNvGrpSpPr/>
          <p:nvPr/>
        </p:nvGrpSpPr>
        <p:grpSpPr>
          <a:xfrm>
            <a:off x="5145663" y="3811633"/>
            <a:ext cx="471602" cy="380235"/>
            <a:chOff x="0" y="0"/>
            <a:chExt cx="471600" cy="380234"/>
          </a:xfrm>
        </p:grpSpPr>
        <p:sp>
          <p:nvSpPr>
            <p:cNvPr id="1385" name="Google Shape;1385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1387" name="Google Shape;1387;p32"/>
          <p:cNvSpPr/>
          <p:nvPr/>
        </p:nvSpPr>
        <p:spPr>
          <a:xfrm>
            <a:off x="4431450" y="2505273"/>
            <a:ext cx="1772763" cy="61376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32"/>
          <p:cNvSpPr/>
          <p:nvPr/>
        </p:nvSpPr>
        <p:spPr>
          <a:xfrm>
            <a:off x="2044447" y="3340014"/>
            <a:ext cx="331337" cy="4716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9" name="Google Shape;1389;p32"/>
          <p:cNvGrpSpPr/>
          <p:nvPr/>
        </p:nvGrpSpPr>
        <p:grpSpPr>
          <a:xfrm>
            <a:off x="4422924" y="3811633"/>
            <a:ext cx="471602" cy="380235"/>
            <a:chOff x="0" y="0"/>
            <a:chExt cx="471600" cy="380234"/>
          </a:xfrm>
        </p:grpSpPr>
        <p:sp>
          <p:nvSpPr>
            <p:cNvPr id="1390" name="Google Shape;1390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1392" name="Google Shape;1392;p32"/>
          <p:cNvSpPr/>
          <p:nvPr/>
        </p:nvSpPr>
        <p:spPr>
          <a:xfrm>
            <a:off x="5612388" y="3376024"/>
            <a:ext cx="601350" cy="45211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3" name="Google Shape;1393;p32"/>
          <p:cNvGrpSpPr/>
          <p:nvPr/>
        </p:nvGrpSpPr>
        <p:grpSpPr>
          <a:xfrm>
            <a:off x="6727263" y="3811633"/>
            <a:ext cx="471602" cy="380235"/>
            <a:chOff x="0" y="0"/>
            <a:chExt cx="471600" cy="380234"/>
          </a:xfrm>
        </p:grpSpPr>
        <p:sp>
          <p:nvSpPr>
            <p:cNvPr id="1394" name="Google Shape;1394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1396" name="Google Shape;1396;p32"/>
          <p:cNvGrpSpPr/>
          <p:nvPr/>
        </p:nvGrpSpPr>
        <p:grpSpPr>
          <a:xfrm>
            <a:off x="6208974" y="3012208"/>
            <a:ext cx="471602" cy="380235"/>
            <a:chOff x="0" y="0"/>
            <a:chExt cx="471600" cy="380234"/>
          </a:xfrm>
        </p:grpSpPr>
        <p:sp>
          <p:nvSpPr>
            <p:cNvPr id="1397" name="Google Shape;1397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sp>
        <p:nvSpPr>
          <p:cNvPr id="1399" name="Google Shape;1399;p32"/>
          <p:cNvSpPr/>
          <p:nvPr/>
        </p:nvSpPr>
        <p:spPr>
          <a:xfrm>
            <a:off x="6455876" y="3392414"/>
            <a:ext cx="24484" cy="4192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0" name="Google Shape;1400;p32"/>
          <p:cNvGrpSpPr/>
          <p:nvPr/>
        </p:nvGrpSpPr>
        <p:grpSpPr>
          <a:xfrm>
            <a:off x="2092200" y="2959796"/>
            <a:ext cx="471602" cy="380235"/>
            <a:chOff x="0" y="0"/>
            <a:chExt cx="471600" cy="380234"/>
          </a:xfrm>
        </p:grpSpPr>
        <p:sp>
          <p:nvSpPr>
            <p:cNvPr id="1401" name="Google Shape;1401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sp>
        <p:nvSpPr>
          <p:cNvPr id="1403" name="Google Shape;1403;p32"/>
          <p:cNvSpPr/>
          <p:nvPr/>
        </p:nvSpPr>
        <p:spPr>
          <a:xfrm>
            <a:off x="2151350" y="2498822"/>
            <a:ext cx="1799088" cy="57434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4" name="Google Shape;1404;p32"/>
          <p:cNvGrpSpPr/>
          <p:nvPr/>
        </p:nvGrpSpPr>
        <p:grpSpPr>
          <a:xfrm>
            <a:off x="6680475" y="3012208"/>
            <a:ext cx="471602" cy="380235"/>
            <a:chOff x="0" y="0"/>
            <a:chExt cx="471600" cy="380234"/>
          </a:xfrm>
        </p:grpSpPr>
        <p:sp>
          <p:nvSpPr>
            <p:cNvPr id="1405" name="Google Shape;1405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cxnSp>
        <p:nvCxnSpPr>
          <p:cNvPr id="1407" name="Google Shape;1407;p32"/>
          <p:cNvCxnSpPr/>
          <p:nvPr/>
        </p:nvCxnSpPr>
        <p:spPr>
          <a:xfrm rot="10800000">
            <a:off x="7152062" y="3176024"/>
            <a:ext cx="406201" cy="666001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8" name="Google Shape;1408;p32"/>
          <p:cNvGrpSpPr/>
          <p:nvPr/>
        </p:nvGrpSpPr>
        <p:grpSpPr>
          <a:xfrm>
            <a:off x="7322463" y="3799508"/>
            <a:ext cx="471602" cy="380235"/>
            <a:chOff x="0" y="0"/>
            <a:chExt cx="471600" cy="380234"/>
          </a:xfrm>
        </p:grpSpPr>
        <p:sp>
          <p:nvSpPr>
            <p:cNvPr id="1409" name="Google Shape;1409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411" name="Google Shape;1411;p32"/>
          <p:cNvGrpSpPr/>
          <p:nvPr/>
        </p:nvGrpSpPr>
        <p:grpSpPr>
          <a:xfrm>
            <a:off x="7794063" y="3799508"/>
            <a:ext cx="471602" cy="380235"/>
            <a:chOff x="0" y="0"/>
            <a:chExt cx="471600" cy="380234"/>
          </a:xfrm>
        </p:grpSpPr>
        <p:sp>
          <p:nvSpPr>
            <p:cNvPr id="1412" name="Google Shape;1412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1414" name="Google Shape;1414;p32"/>
          <p:cNvGrpSpPr/>
          <p:nvPr/>
        </p:nvGrpSpPr>
        <p:grpSpPr>
          <a:xfrm>
            <a:off x="8265662" y="3799508"/>
            <a:ext cx="471602" cy="380235"/>
            <a:chOff x="0" y="0"/>
            <a:chExt cx="471600" cy="380234"/>
          </a:xfrm>
        </p:grpSpPr>
        <p:sp>
          <p:nvSpPr>
            <p:cNvPr id="1415" name="Google Shape;1415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cxnSp>
        <p:nvCxnSpPr>
          <p:cNvPr id="1417" name="Google Shape;1417;p32"/>
          <p:cNvCxnSpPr/>
          <p:nvPr/>
        </p:nvCxnSpPr>
        <p:spPr>
          <a:xfrm flipH="1" rot="10800000">
            <a:off x="1979788" y="4001875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8" name="Google Shape;1418;p32"/>
          <p:cNvCxnSpPr/>
          <p:nvPr/>
        </p:nvCxnSpPr>
        <p:spPr>
          <a:xfrm flipH="1" rot="10800000">
            <a:off x="3202238" y="3997850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9" name="Google Shape;1419;p32"/>
          <p:cNvCxnSpPr/>
          <p:nvPr/>
        </p:nvCxnSpPr>
        <p:spPr>
          <a:xfrm flipH="1" rot="10800000">
            <a:off x="4889663" y="40105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0" name="Google Shape;1420;p32"/>
          <p:cNvCxnSpPr/>
          <p:nvPr/>
        </p:nvCxnSpPr>
        <p:spPr>
          <a:xfrm flipH="1" rot="10800000">
            <a:off x="6028125" y="40105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1" name="Google Shape;1421;p32"/>
          <p:cNvCxnSpPr/>
          <p:nvPr/>
        </p:nvCxnSpPr>
        <p:spPr>
          <a:xfrm flipH="1" rot="10800000">
            <a:off x="7116525" y="39876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2" name="Google Shape;1422;p32"/>
          <p:cNvSpPr/>
          <p:nvPr/>
        </p:nvSpPr>
        <p:spPr>
          <a:xfrm>
            <a:off x="2568435" y="3297916"/>
            <a:ext cx="902841" cy="55576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3" name="Google Shape;1423;p32"/>
          <p:cNvGrpSpPr/>
          <p:nvPr/>
        </p:nvGrpSpPr>
        <p:grpSpPr>
          <a:xfrm>
            <a:off x="-30950" y="3109024"/>
            <a:ext cx="1883577" cy="838353"/>
            <a:chOff x="0" y="0"/>
            <a:chExt cx="1883575" cy="838351"/>
          </a:xfrm>
        </p:grpSpPr>
        <p:sp>
          <p:nvSpPr>
            <p:cNvPr id="1424" name="Google Shape;1424;p32"/>
            <p:cNvSpPr/>
            <p:nvPr/>
          </p:nvSpPr>
          <p:spPr>
            <a:xfrm>
              <a:off x="0" y="0"/>
              <a:ext cx="1883575" cy="838351"/>
            </a:xfrm>
            <a:custGeom>
              <a:rect b="b" l="l" r="r" t="t"/>
              <a:pathLst>
                <a:path extrusionOk="0" h="21600" w="2160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2"/>
            <p:cNvSpPr txBox="1"/>
            <p:nvPr/>
          </p:nvSpPr>
          <p:spPr>
            <a:xfrm>
              <a:off x="408248" y="202995"/>
              <a:ext cx="1043446" cy="380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Underflow</a:t>
              </a:r>
              <a:endParaRPr/>
            </a:p>
          </p:txBody>
        </p:sp>
      </p:grpSp>
      <p:grpSp>
        <p:nvGrpSpPr>
          <p:cNvPr id="1426" name="Google Shape;1426;p32"/>
          <p:cNvGrpSpPr/>
          <p:nvPr/>
        </p:nvGrpSpPr>
        <p:grpSpPr>
          <a:xfrm>
            <a:off x="6255663" y="3811633"/>
            <a:ext cx="471602" cy="380235"/>
            <a:chOff x="0" y="0"/>
            <a:chExt cx="471600" cy="380234"/>
          </a:xfrm>
        </p:grpSpPr>
        <p:sp>
          <p:nvSpPr>
            <p:cNvPr id="1427" name="Google Shape;1427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1429" name="Google Shape;1429;p32"/>
          <p:cNvGrpSpPr/>
          <p:nvPr/>
        </p:nvGrpSpPr>
        <p:grpSpPr>
          <a:xfrm>
            <a:off x="6727263" y="3811633"/>
            <a:ext cx="471602" cy="380235"/>
            <a:chOff x="0" y="0"/>
            <a:chExt cx="471600" cy="380234"/>
          </a:xfrm>
        </p:grpSpPr>
        <p:sp>
          <p:nvSpPr>
            <p:cNvPr id="1430" name="Google Shape;1430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</p:grpSp>
      <p:grpSp>
        <p:nvGrpSpPr>
          <p:cNvPr id="1432" name="Google Shape;1432;p32"/>
          <p:cNvGrpSpPr/>
          <p:nvPr/>
        </p:nvGrpSpPr>
        <p:grpSpPr>
          <a:xfrm>
            <a:off x="8265662" y="3799508"/>
            <a:ext cx="471602" cy="380235"/>
            <a:chOff x="0" y="0"/>
            <a:chExt cx="471600" cy="380234"/>
          </a:xfrm>
        </p:grpSpPr>
        <p:sp>
          <p:nvSpPr>
            <p:cNvPr id="1433" name="Google Shape;1433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</p:grpSp>
      <p:grpSp>
        <p:nvGrpSpPr>
          <p:cNvPr id="1435" name="Google Shape;1435;p32"/>
          <p:cNvGrpSpPr/>
          <p:nvPr/>
        </p:nvGrpSpPr>
        <p:grpSpPr>
          <a:xfrm>
            <a:off x="8671962" y="3799508"/>
            <a:ext cx="471602" cy="380235"/>
            <a:chOff x="0" y="0"/>
            <a:chExt cx="471600" cy="380234"/>
          </a:xfrm>
        </p:grpSpPr>
        <p:sp>
          <p:nvSpPr>
            <p:cNvPr id="1436" name="Google Shape;1436;p32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2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902;p63" id="1443" name="Google Shape;14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33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Delete: 1, 2, 3</a:t>
            </a:r>
            <a:endParaRPr/>
          </a:p>
        </p:txBody>
      </p:sp>
      <p:grpSp>
        <p:nvGrpSpPr>
          <p:cNvPr id="1445" name="Google Shape;1445;p33"/>
          <p:cNvGrpSpPr/>
          <p:nvPr/>
        </p:nvGrpSpPr>
        <p:grpSpPr>
          <a:xfrm>
            <a:off x="3171225" y="3811633"/>
            <a:ext cx="471602" cy="380235"/>
            <a:chOff x="0" y="0"/>
            <a:chExt cx="471600" cy="380234"/>
          </a:xfrm>
        </p:grpSpPr>
        <p:sp>
          <p:nvSpPr>
            <p:cNvPr id="1446" name="Google Shape;1446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1448" name="Google Shape;1448;p33"/>
          <p:cNvGrpSpPr/>
          <p:nvPr/>
        </p:nvGrpSpPr>
        <p:grpSpPr>
          <a:xfrm>
            <a:off x="2440350" y="3811633"/>
            <a:ext cx="471602" cy="380235"/>
            <a:chOff x="0" y="0"/>
            <a:chExt cx="471600" cy="380234"/>
          </a:xfrm>
        </p:grpSpPr>
        <p:sp>
          <p:nvSpPr>
            <p:cNvPr id="1449" name="Google Shape;1449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1451" name="Google Shape;1451;p33"/>
          <p:cNvGrpSpPr/>
          <p:nvPr/>
        </p:nvGrpSpPr>
        <p:grpSpPr>
          <a:xfrm>
            <a:off x="1968749" y="3811633"/>
            <a:ext cx="471602" cy="380235"/>
            <a:chOff x="0" y="0"/>
            <a:chExt cx="471600" cy="380234"/>
          </a:xfrm>
        </p:grpSpPr>
        <p:sp>
          <p:nvSpPr>
            <p:cNvPr id="1452" name="Google Shape;1452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454" name="Google Shape;1454;p33"/>
          <p:cNvGrpSpPr/>
          <p:nvPr/>
        </p:nvGrpSpPr>
        <p:grpSpPr>
          <a:xfrm>
            <a:off x="3642824" y="3811633"/>
            <a:ext cx="471602" cy="380235"/>
            <a:chOff x="0" y="0"/>
            <a:chExt cx="471600" cy="380234"/>
          </a:xfrm>
        </p:grpSpPr>
        <p:sp>
          <p:nvSpPr>
            <p:cNvPr id="1455" name="Google Shape;1455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3955200" y="2231908"/>
            <a:ext cx="471602" cy="380235"/>
            <a:chOff x="0" y="0"/>
            <a:chExt cx="471600" cy="380234"/>
          </a:xfrm>
        </p:grpSpPr>
        <p:sp>
          <p:nvSpPr>
            <p:cNvPr id="1458" name="Google Shape;1458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1460" name="Google Shape;1460;p33"/>
          <p:cNvGrpSpPr/>
          <p:nvPr/>
        </p:nvGrpSpPr>
        <p:grpSpPr>
          <a:xfrm>
            <a:off x="1522699" y="3811633"/>
            <a:ext cx="471602" cy="380235"/>
            <a:chOff x="0" y="0"/>
            <a:chExt cx="471600" cy="380234"/>
          </a:xfrm>
        </p:grpSpPr>
        <p:sp>
          <p:nvSpPr>
            <p:cNvPr id="1461" name="Google Shape;1461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1463" name="Google Shape;1463;p33"/>
          <p:cNvGrpSpPr/>
          <p:nvPr/>
        </p:nvGrpSpPr>
        <p:grpSpPr>
          <a:xfrm>
            <a:off x="5950863" y="3811633"/>
            <a:ext cx="471602" cy="380235"/>
            <a:chOff x="0" y="0"/>
            <a:chExt cx="471600" cy="380234"/>
          </a:xfrm>
        </p:grpSpPr>
        <p:sp>
          <p:nvSpPr>
            <p:cNvPr id="1464" name="Google Shape;1464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466" name="Google Shape;1466;p33"/>
          <p:cNvGrpSpPr/>
          <p:nvPr/>
        </p:nvGrpSpPr>
        <p:grpSpPr>
          <a:xfrm>
            <a:off x="5312462" y="3811633"/>
            <a:ext cx="471602" cy="380235"/>
            <a:chOff x="0" y="0"/>
            <a:chExt cx="471600" cy="380234"/>
          </a:xfrm>
        </p:grpSpPr>
        <p:sp>
          <p:nvSpPr>
            <p:cNvPr id="1467" name="Google Shape;1467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</p:grpSp>
      <p:grpSp>
        <p:nvGrpSpPr>
          <p:cNvPr id="1469" name="Google Shape;1469;p33"/>
          <p:cNvGrpSpPr/>
          <p:nvPr/>
        </p:nvGrpSpPr>
        <p:grpSpPr>
          <a:xfrm>
            <a:off x="4840863" y="3811633"/>
            <a:ext cx="471602" cy="380235"/>
            <a:chOff x="0" y="0"/>
            <a:chExt cx="471600" cy="380234"/>
          </a:xfrm>
        </p:grpSpPr>
        <p:sp>
          <p:nvSpPr>
            <p:cNvPr id="1470" name="Google Shape;1470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1472" name="Google Shape;1472;p33"/>
          <p:cNvSpPr/>
          <p:nvPr/>
        </p:nvSpPr>
        <p:spPr>
          <a:xfrm>
            <a:off x="4431450" y="2505273"/>
            <a:ext cx="1772763" cy="61376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33"/>
          <p:cNvSpPr/>
          <p:nvPr/>
        </p:nvSpPr>
        <p:spPr>
          <a:xfrm>
            <a:off x="1885603" y="3340002"/>
            <a:ext cx="315312" cy="47163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4" name="Google Shape;1474;p33"/>
          <p:cNvGrpSpPr/>
          <p:nvPr/>
        </p:nvGrpSpPr>
        <p:grpSpPr>
          <a:xfrm>
            <a:off x="4118124" y="3811633"/>
            <a:ext cx="471602" cy="380235"/>
            <a:chOff x="0" y="0"/>
            <a:chExt cx="471600" cy="380234"/>
          </a:xfrm>
        </p:grpSpPr>
        <p:sp>
          <p:nvSpPr>
            <p:cNvPr id="1475" name="Google Shape;1475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1477" name="Google Shape;1477;p33"/>
          <p:cNvSpPr/>
          <p:nvPr/>
        </p:nvSpPr>
        <p:spPr>
          <a:xfrm>
            <a:off x="5317113" y="3342892"/>
            <a:ext cx="887100" cy="518357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8" name="Google Shape;1478;p33"/>
          <p:cNvGrpSpPr/>
          <p:nvPr/>
        </p:nvGrpSpPr>
        <p:grpSpPr>
          <a:xfrm>
            <a:off x="6422463" y="3811633"/>
            <a:ext cx="471602" cy="380235"/>
            <a:chOff x="0" y="0"/>
            <a:chExt cx="471600" cy="380234"/>
          </a:xfrm>
        </p:grpSpPr>
        <p:sp>
          <p:nvSpPr>
            <p:cNvPr id="1479" name="Google Shape;1479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1481" name="Google Shape;1481;p33"/>
          <p:cNvGrpSpPr/>
          <p:nvPr/>
        </p:nvGrpSpPr>
        <p:grpSpPr>
          <a:xfrm>
            <a:off x="6208974" y="3012208"/>
            <a:ext cx="471602" cy="380235"/>
            <a:chOff x="0" y="0"/>
            <a:chExt cx="471600" cy="380234"/>
          </a:xfrm>
        </p:grpSpPr>
        <p:sp>
          <p:nvSpPr>
            <p:cNvPr id="1482" name="Google Shape;1482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sp>
        <p:nvSpPr>
          <p:cNvPr id="1484" name="Google Shape;1484;p33"/>
          <p:cNvSpPr/>
          <p:nvPr/>
        </p:nvSpPr>
        <p:spPr>
          <a:xfrm>
            <a:off x="6248046" y="3392414"/>
            <a:ext cx="135355" cy="41922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5" name="Google Shape;1485;p33"/>
          <p:cNvGrpSpPr/>
          <p:nvPr/>
        </p:nvGrpSpPr>
        <p:grpSpPr>
          <a:xfrm>
            <a:off x="2092200" y="2959796"/>
            <a:ext cx="471602" cy="380235"/>
            <a:chOff x="0" y="0"/>
            <a:chExt cx="471600" cy="380234"/>
          </a:xfrm>
        </p:grpSpPr>
        <p:sp>
          <p:nvSpPr>
            <p:cNvPr id="1486" name="Google Shape;1486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sp>
        <p:nvSpPr>
          <p:cNvPr id="1488" name="Google Shape;1488;p33"/>
          <p:cNvSpPr/>
          <p:nvPr/>
        </p:nvSpPr>
        <p:spPr>
          <a:xfrm>
            <a:off x="2568450" y="2516014"/>
            <a:ext cx="1381988" cy="53995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9" name="Google Shape;1489;p33"/>
          <p:cNvGrpSpPr/>
          <p:nvPr/>
        </p:nvGrpSpPr>
        <p:grpSpPr>
          <a:xfrm>
            <a:off x="6680475" y="3012208"/>
            <a:ext cx="471602" cy="380235"/>
            <a:chOff x="0" y="0"/>
            <a:chExt cx="471600" cy="380234"/>
          </a:xfrm>
        </p:grpSpPr>
        <p:sp>
          <p:nvSpPr>
            <p:cNvPr id="1490" name="Google Shape;1490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sp>
        <p:nvSpPr>
          <p:cNvPr id="1492" name="Google Shape;1492;p33"/>
          <p:cNvSpPr/>
          <p:nvPr/>
        </p:nvSpPr>
        <p:spPr>
          <a:xfrm>
            <a:off x="6997687" y="3392414"/>
            <a:ext cx="174353" cy="40709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3" name="Google Shape;1493;p33"/>
          <p:cNvGrpSpPr/>
          <p:nvPr/>
        </p:nvGrpSpPr>
        <p:grpSpPr>
          <a:xfrm>
            <a:off x="7017663" y="3799508"/>
            <a:ext cx="471602" cy="380235"/>
            <a:chOff x="0" y="0"/>
            <a:chExt cx="471600" cy="380234"/>
          </a:xfrm>
        </p:grpSpPr>
        <p:sp>
          <p:nvSpPr>
            <p:cNvPr id="1494" name="Google Shape;1494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496" name="Google Shape;1496;p33"/>
          <p:cNvGrpSpPr/>
          <p:nvPr/>
        </p:nvGrpSpPr>
        <p:grpSpPr>
          <a:xfrm>
            <a:off x="7489263" y="3799508"/>
            <a:ext cx="471602" cy="380235"/>
            <a:chOff x="0" y="0"/>
            <a:chExt cx="471600" cy="380234"/>
          </a:xfrm>
        </p:grpSpPr>
        <p:sp>
          <p:nvSpPr>
            <p:cNvPr id="1497" name="Google Shape;1497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1499" name="Google Shape;1499;p33"/>
          <p:cNvGrpSpPr/>
          <p:nvPr/>
        </p:nvGrpSpPr>
        <p:grpSpPr>
          <a:xfrm>
            <a:off x="7960862" y="3799508"/>
            <a:ext cx="471602" cy="380235"/>
            <a:chOff x="0" y="0"/>
            <a:chExt cx="471600" cy="380234"/>
          </a:xfrm>
        </p:grpSpPr>
        <p:sp>
          <p:nvSpPr>
            <p:cNvPr id="1500" name="Google Shape;1500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cxnSp>
        <p:nvCxnSpPr>
          <p:cNvPr id="1502" name="Google Shape;1502;p33"/>
          <p:cNvCxnSpPr/>
          <p:nvPr/>
        </p:nvCxnSpPr>
        <p:spPr>
          <a:xfrm flipH="1" rot="10800000">
            <a:off x="2897438" y="3997850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3" name="Google Shape;1503;p33"/>
          <p:cNvCxnSpPr/>
          <p:nvPr/>
        </p:nvCxnSpPr>
        <p:spPr>
          <a:xfrm flipH="1" rot="10800000">
            <a:off x="4584863" y="40105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4" name="Google Shape;1504;p33"/>
          <p:cNvCxnSpPr/>
          <p:nvPr/>
        </p:nvCxnSpPr>
        <p:spPr>
          <a:xfrm flipH="1" rot="10800000">
            <a:off x="5723325" y="40105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5" name="Google Shape;1505;p33"/>
          <p:cNvCxnSpPr/>
          <p:nvPr/>
        </p:nvCxnSpPr>
        <p:spPr>
          <a:xfrm flipH="1" rot="10800000">
            <a:off x="6811725" y="39876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6" name="Google Shape;1506;p33"/>
          <p:cNvSpPr/>
          <p:nvPr/>
        </p:nvSpPr>
        <p:spPr>
          <a:xfrm>
            <a:off x="2558925" y="3332216"/>
            <a:ext cx="617063" cy="487142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7" name="Google Shape;1507;p33"/>
          <p:cNvGrpSpPr/>
          <p:nvPr/>
        </p:nvGrpSpPr>
        <p:grpSpPr>
          <a:xfrm>
            <a:off x="757574" y="2319199"/>
            <a:ext cx="1883577" cy="838353"/>
            <a:chOff x="0" y="0"/>
            <a:chExt cx="1883575" cy="838351"/>
          </a:xfrm>
        </p:grpSpPr>
        <p:sp>
          <p:nvSpPr>
            <p:cNvPr id="1508" name="Google Shape;1508;p33"/>
            <p:cNvSpPr/>
            <p:nvPr/>
          </p:nvSpPr>
          <p:spPr>
            <a:xfrm>
              <a:off x="0" y="0"/>
              <a:ext cx="1883575" cy="838351"/>
            </a:xfrm>
            <a:custGeom>
              <a:rect b="b" l="l" r="r" t="t"/>
              <a:pathLst>
                <a:path extrusionOk="0" h="21600" w="2160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3"/>
            <p:cNvSpPr txBox="1"/>
            <p:nvPr/>
          </p:nvSpPr>
          <p:spPr>
            <a:xfrm>
              <a:off x="408248" y="202995"/>
              <a:ext cx="1043446" cy="380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Underflow</a:t>
              </a:r>
              <a:endParaRPr/>
            </a:p>
          </p:txBody>
        </p:sp>
      </p:grpSp>
      <p:grpSp>
        <p:nvGrpSpPr>
          <p:cNvPr id="1510" name="Google Shape;1510;p33"/>
          <p:cNvGrpSpPr/>
          <p:nvPr/>
        </p:nvGrpSpPr>
        <p:grpSpPr>
          <a:xfrm>
            <a:off x="5950863" y="3811633"/>
            <a:ext cx="471602" cy="380235"/>
            <a:chOff x="0" y="0"/>
            <a:chExt cx="471600" cy="380234"/>
          </a:xfrm>
        </p:grpSpPr>
        <p:sp>
          <p:nvSpPr>
            <p:cNvPr id="1511" name="Google Shape;1511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1513" name="Google Shape;1513;p33"/>
          <p:cNvGrpSpPr/>
          <p:nvPr/>
        </p:nvGrpSpPr>
        <p:grpSpPr>
          <a:xfrm>
            <a:off x="6422463" y="3811633"/>
            <a:ext cx="471602" cy="380235"/>
            <a:chOff x="0" y="0"/>
            <a:chExt cx="471600" cy="380234"/>
          </a:xfrm>
        </p:grpSpPr>
        <p:sp>
          <p:nvSpPr>
            <p:cNvPr id="1514" name="Google Shape;1514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</p:grpSp>
      <p:grpSp>
        <p:nvGrpSpPr>
          <p:cNvPr id="1516" name="Google Shape;1516;p33"/>
          <p:cNvGrpSpPr/>
          <p:nvPr/>
        </p:nvGrpSpPr>
        <p:grpSpPr>
          <a:xfrm>
            <a:off x="7960862" y="3799508"/>
            <a:ext cx="471602" cy="380235"/>
            <a:chOff x="0" y="0"/>
            <a:chExt cx="471600" cy="380234"/>
          </a:xfrm>
        </p:grpSpPr>
        <p:sp>
          <p:nvSpPr>
            <p:cNvPr id="1517" name="Google Shape;1517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</p:grpSp>
      <p:grpSp>
        <p:nvGrpSpPr>
          <p:cNvPr id="1519" name="Google Shape;1519;p33"/>
          <p:cNvGrpSpPr/>
          <p:nvPr/>
        </p:nvGrpSpPr>
        <p:grpSpPr>
          <a:xfrm>
            <a:off x="8367162" y="3799508"/>
            <a:ext cx="471602" cy="380235"/>
            <a:chOff x="0" y="0"/>
            <a:chExt cx="471600" cy="380234"/>
          </a:xfrm>
        </p:grpSpPr>
        <p:sp>
          <p:nvSpPr>
            <p:cNvPr id="1520" name="Google Shape;1520;p33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3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942;p64" id="1527" name="Google Shape;15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1528" name="Google Shape;1528;p34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Delete: 1, 2, 3</a:t>
            </a:r>
            <a:endParaRPr/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3171225" y="3811633"/>
            <a:ext cx="471602" cy="380235"/>
            <a:chOff x="0" y="0"/>
            <a:chExt cx="471600" cy="380234"/>
          </a:xfrm>
        </p:grpSpPr>
        <p:sp>
          <p:nvSpPr>
            <p:cNvPr id="1530" name="Google Shape;1530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1532" name="Google Shape;1532;p34"/>
          <p:cNvGrpSpPr/>
          <p:nvPr/>
        </p:nvGrpSpPr>
        <p:grpSpPr>
          <a:xfrm>
            <a:off x="2440350" y="3811633"/>
            <a:ext cx="471602" cy="380235"/>
            <a:chOff x="0" y="0"/>
            <a:chExt cx="471600" cy="380234"/>
          </a:xfrm>
        </p:grpSpPr>
        <p:sp>
          <p:nvSpPr>
            <p:cNvPr id="1533" name="Google Shape;1533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1535" name="Google Shape;1535;p34"/>
          <p:cNvGrpSpPr/>
          <p:nvPr/>
        </p:nvGrpSpPr>
        <p:grpSpPr>
          <a:xfrm>
            <a:off x="1968749" y="3811633"/>
            <a:ext cx="471602" cy="380235"/>
            <a:chOff x="0" y="0"/>
            <a:chExt cx="471600" cy="380234"/>
          </a:xfrm>
        </p:grpSpPr>
        <p:sp>
          <p:nvSpPr>
            <p:cNvPr id="1536" name="Google Shape;1536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538" name="Google Shape;1538;p34"/>
          <p:cNvGrpSpPr/>
          <p:nvPr/>
        </p:nvGrpSpPr>
        <p:grpSpPr>
          <a:xfrm>
            <a:off x="3642824" y="3811633"/>
            <a:ext cx="471602" cy="380235"/>
            <a:chOff x="0" y="0"/>
            <a:chExt cx="471600" cy="380234"/>
          </a:xfrm>
        </p:grpSpPr>
        <p:sp>
          <p:nvSpPr>
            <p:cNvPr id="1539" name="Google Shape;1539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1541" name="Google Shape;1541;p34"/>
          <p:cNvGrpSpPr/>
          <p:nvPr/>
        </p:nvGrpSpPr>
        <p:grpSpPr>
          <a:xfrm>
            <a:off x="3914738" y="2959808"/>
            <a:ext cx="471602" cy="380235"/>
            <a:chOff x="0" y="0"/>
            <a:chExt cx="471600" cy="380234"/>
          </a:xfrm>
        </p:grpSpPr>
        <p:sp>
          <p:nvSpPr>
            <p:cNvPr id="1542" name="Google Shape;1542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1544" name="Google Shape;1544;p34"/>
          <p:cNvGrpSpPr/>
          <p:nvPr/>
        </p:nvGrpSpPr>
        <p:grpSpPr>
          <a:xfrm>
            <a:off x="1522699" y="3811633"/>
            <a:ext cx="471602" cy="380235"/>
            <a:chOff x="0" y="0"/>
            <a:chExt cx="471600" cy="380234"/>
          </a:xfrm>
        </p:grpSpPr>
        <p:sp>
          <p:nvSpPr>
            <p:cNvPr id="1545" name="Google Shape;1545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>
            <a:off x="5950863" y="3811633"/>
            <a:ext cx="471602" cy="380235"/>
            <a:chOff x="0" y="0"/>
            <a:chExt cx="471600" cy="380234"/>
          </a:xfrm>
        </p:grpSpPr>
        <p:sp>
          <p:nvSpPr>
            <p:cNvPr id="1548" name="Google Shape;1548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550" name="Google Shape;1550;p34"/>
          <p:cNvGrpSpPr/>
          <p:nvPr/>
        </p:nvGrpSpPr>
        <p:grpSpPr>
          <a:xfrm>
            <a:off x="5312462" y="3811633"/>
            <a:ext cx="471602" cy="380235"/>
            <a:chOff x="0" y="0"/>
            <a:chExt cx="471600" cy="380234"/>
          </a:xfrm>
        </p:grpSpPr>
        <p:sp>
          <p:nvSpPr>
            <p:cNvPr id="1551" name="Google Shape;1551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</p:grpSp>
      <p:grpSp>
        <p:nvGrpSpPr>
          <p:cNvPr id="1553" name="Google Shape;1553;p34"/>
          <p:cNvGrpSpPr/>
          <p:nvPr/>
        </p:nvGrpSpPr>
        <p:grpSpPr>
          <a:xfrm>
            <a:off x="4840863" y="3811633"/>
            <a:ext cx="471602" cy="380235"/>
            <a:chOff x="0" y="0"/>
            <a:chExt cx="471600" cy="380234"/>
          </a:xfrm>
        </p:grpSpPr>
        <p:sp>
          <p:nvSpPr>
            <p:cNvPr id="1554" name="Google Shape;1554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1556" name="Google Shape;1556;p34"/>
          <p:cNvSpPr/>
          <p:nvPr/>
        </p:nvSpPr>
        <p:spPr>
          <a:xfrm>
            <a:off x="1885603" y="3340002"/>
            <a:ext cx="315312" cy="47163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7" name="Google Shape;1557;p34"/>
          <p:cNvGrpSpPr/>
          <p:nvPr/>
        </p:nvGrpSpPr>
        <p:grpSpPr>
          <a:xfrm>
            <a:off x="4118124" y="3811633"/>
            <a:ext cx="471602" cy="380235"/>
            <a:chOff x="0" y="0"/>
            <a:chExt cx="471600" cy="380234"/>
          </a:xfrm>
        </p:grpSpPr>
        <p:sp>
          <p:nvSpPr>
            <p:cNvPr id="1558" name="Google Shape;1558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1560" name="Google Shape;1560;p34"/>
          <p:cNvSpPr/>
          <p:nvPr/>
        </p:nvSpPr>
        <p:spPr>
          <a:xfrm>
            <a:off x="5317113" y="3342892"/>
            <a:ext cx="887100" cy="518357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1" name="Google Shape;1561;p34"/>
          <p:cNvGrpSpPr/>
          <p:nvPr/>
        </p:nvGrpSpPr>
        <p:grpSpPr>
          <a:xfrm>
            <a:off x="6422463" y="3811633"/>
            <a:ext cx="471602" cy="380235"/>
            <a:chOff x="0" y="0"/>
            <a:chExt cx="471600" cy="380234"/>
          </a:xfrm>
        </p:grpSpPr>
        <p:sp>
          <p:nvSpPr>
            <p:cNvPr id="1562" name="Google Shape;1562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1564" name="Google Shape;1564;p34"/>
          <p:cNvGrpSpPr/>
          <p:nvPr/>
        </p:nvGrpSpPr>
        <p:grpSpPr>
          <a:xfrm>
            <a:off x="6208974" y="3012208"/>
            <a:ext cx="471602" cy="380235"/>
            <a:chOff x="0" y="0"/>
            <a:chExt cx="471600" cy="380234"/>
          </a:xfrm>
        </p:grpSpPr>
        <p:sp>
          <p:nvSpPr>
            <p:cNvPr id="1565" name="Google Shape;1565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sp>
        <p:nvSpPr>
          <p:cNvPr id="1567" name="Google Shape;1567;p34"/>
          <p:cNvSpPr/>
          <p:nvPr/>
        </p:nvSpPr>
        <p:spPr>
          <a:xfrm>
            <a:off x="6248046" y="3392414"/>
            <a:ext cx="135355" cy="41922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8" name="Google Shape;1568;p34"/>
          <p:cNvGrpSpPr/>
          <p:nvPr/>
        </p:nvGrpSpPr>
        <p:grpSpPr>
          <a:xfrm>
            <a:off x="2092200" y="2959796"/>
            <a:ext cx="471602" cy="380235"/>
            <a:chOff x="0" y="0"/>
            <a:chExt cx="471600" cy="380234"/>
          </a:xfrm>
        </p:grpSpPr>
        <p:sp>
          <p:nvSpPr>
            <p:cNvPr id="1569" name="Google Shape;1569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1571" name="Google Shape;1571;p34"/>
          <p:cNvGrpSpPr/>
          <p:nvPr/>
        </p:nvGrpSpPr>
        <p:grpSpPr>
          <a:xfrm>
            <a:off x="6680475" y="3012208"/>
            <a:ext cx="471602" cy="380235"/>
            <a:chOff x="0" y="0"/>
            <a:chExt cx="471600" cy="380234"/>
          </a:xfrm>
        </p:grpSpPr>
        <p:sp>
          <p:nvSpPr>
            <p:cNvPr id="1572" name="Google Shape;1572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sp>
        <p:nvSpPr>
          <p:cNvPr id="1574" name="Google Shape;1574;p34"/>
          <p:cNvSpPr/>
          <p:nvPr/>
        </p:nvSpPr>
        <p:spPr>
          <a:xfrm>
            <a:off x="6997687" y="3392414"/>
            <a:ext cx="174353" cy="40709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5" name="Google Shape;1575;p34"/>
          <p:cNvGrpSpPr/>
          <p:nvPr/>
        </p:nvGrpSpPr>
        <p:grpSpPr>
          <a:xfrm>
            <a:off x="7017663" y="3799508"/>
            <a:ext cx="471602" cy="380235"/>
            <a:chOff x="0" y="0"/>
            <a:chExt cx="471600" cy="380234"/>
          </a:xfrm>
        </p:grpSpPr>
        <p:sp>
          <p:nvSpPr>
            <p:cNvPr id="1576" name="Google Shape;1576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578" name="Google Shape;1578;p34"/>
          <p:cNvGrpSpPr/>
          <p:nvPr/>
        </p:nvGrpSpPr>
        <p:grpSpPr>
          <a:xfrm>
            <a:off x="7489263" y="3799508"/>
            <a:ext cx="471602" cy="380235"/>
            <a:chOff x="0" y="0"/>
            <a:chExt cx="471600" cy="380234"/>
          </a:xfrm>
        </p:grpSpPr>
        <p:sp>
          <p:nvSpPr>
            <p:cNvPr id="1579" name="Google Shape;1579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1581" name="Google Shape;1581;p34"/>
          <p:cNvGrpSpPr/>
          <p:nvPr/>
        </p:nvGrpSpPr>
        <p:grpSpPr>
          <a:xfrm>
            <a:off x="7960862" y="3799508"/>
            <a:ext cx="471602" cy="380235"/>
            <a:chOff x="0" y="0"/>
            <a:chExt cx="471600" cy="380234"/>
          </a:xfrm>
        </p:grpSpPr>
        <p:sp>
          <p:nvSpPr>
            <p:cNvPr id="1582" name="Google Shape;1582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cxnSp>
        <p:nvCxnSpPr>
          <p:cNvPr id="1584" name="Google Shape;1584;p34"/>
          <p:cNvCxnSpPr/>
          <p:nvPr/>
        </p:nvCxnSpPr>
        <p:spPr>
          <a:xfrm flipH="1" rot="10800000">
            <a:off x="2897438" y="3997850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5" name="Google Shape;1585;p34"/>
          <p:cNvCxnSpPr/>
          <p:nvPr/>
        </p:nvCxnSpPr>
        <p:spPr>
          <a:xfrm flipH="1" rot="10800000">
            <a:off x="4584863" y="40105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6" name="Google Shape;1586;p34"/>
          <p:cNvCxnSpPr/>
          <p:nvPr/>
        </p:nvCxnSpPr>
        <p:spPr>
          <a:xfrm flipH="1" rot="10800000">
            <a:off x="5723325" y="40105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7" name="Google Shape;1587;p34"/>
          <p:cNvCxnSpPr/>
          <p:nvPr/>
        </p:nvCxnSpPr>
        <p:spPr>
          <a:xfrm flipH="1" rot="10800000">
            <a:off x="6811725" y="39876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8" name="Google Shape;1588;p34"/>
          <p:cNvSpPr/>
          <p:nvPr/>
        </p:nvSpPr>
        <p:spPr>
          <a:xfrm>
            <a:off x="2558925" y="3332216"/>
            <a:ext cx="617063" cy="487142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9" name="Google Shape;1589;p34"/>
          <p:cNvGrpSpPr/>
          <p:nvPr/>
        </p:nvGrpSpPr>
        <p:grpSpPr>
          <a:xfrm>
            <a:off x="757574" y="2319199"/>
            <a:ext cx="1883577" cy="838353"/>
            <a:chOff x="0" y="0"/>
            <a:chExt cx="1883575" cy="838351"/>
          </a:xfrm>
        </p:grpSpPr>
        <p:sp>
          <p:nvSpPr>
            <p:cNvPr id="1590" name="Google Shape;1590;p34"/>
            <p:cNvSpPr/>
            <p:nvPr/>
          </p:nvSpPr>
          <p:spPr>
            <a:xfrm>
              <a:off x="0" y="0"/>
              <a:ext cx="1883575" cy="838351"/>
            </a:xfrm>
            <a:custGeom>
              <a:rect b="b" l="l" r="r" t="t"/>
              <a:pathLst>
                <a:path extrusionOk="0" h="21600" w="2160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4"/>
            <p:cNvSpPr txBox="1"/>
            <p:nvPr/>
          </p:nvSpPr>
          <p:spPr>
            <a:xfrm>
              <a:off x="408248" y="202995"/>
              <a:ext cx="1043446" cy="380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Underflow</a:t>
              </a:r>
              <a:endParaRPr/>
            </a:p>
          </p:txBody>
        </p:sp>
      </p:grpSp>
      <p:grpSp>
        <p:nvGrpSpPr>
          <p:cNvPr id="1592" name="Google Shape;1592;p34"/>
          <p:cNvGrpSpPr/>
          <p:nvPr/>
        </p:nvGrpSpPr>
        <p:grpSpPr>
          <a:xfrm>
            <a:off x="5950863" y="3811633"/>
            <a:ext cx="471602" cy="380235"/>
            <a:chOff x="0" y="0"/>
            <a:chExt cx="471600" cy="380234"/>
          </a:xfrm>
        </p:grpSpPr>
        <p:sp>
          <p:nvSpPr>
            <p:cNvPr id="1593" name="Google Shape;1593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1595" name="Google Shape;1595;p34"/>
          <p:cNvGrpSpPr/>
          <p:nvPr/>
        </p:nvGrpSpPr>
        <p:grpSpPr>
          <a:xfrm>
            <a:off x="6422463" y="3811633"/>
            <a:ext cx="471602" cy="380235"/>
            <a:chOff x="0" y="0"/>
            <a:chExt cx="471600" cy="380234"/>
          </a:xfrm>
        </p:grpSpPr>
        <p:sp>
          <p:nvSpPr>
            <p:cNvPr id="1596" name="Google Shape;1596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</p:grpSp>
      <p:grpSp>
        <p:nvGrpSpPr>
          <p:cNvPr id="1598" name="Google Shape;1598;p34"/>
          <p:cNvGrpSpPr/>
          <p:nvPr/>
        </p:nvGrpSpPr>
        <p:grpSpPr>
          <a:xfrm>
            <a:off x="7960862" y="3799508"/>
            <a:ext cx="471602" cy="380235"/>
            <a:chOff x="0" y="0"/>
            <a:chExt cx="471600" cy="380234"/>
          </a:xfrm>
        </p:grpSpPr>
        <p:sp>
          <p:nvSpPr>
            <p:cNvPr id="1599" name="Google Shape;1599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>
            <a:off x="8367162" y="3799508"/>
            <a:ext cx="471602" cy="380235"/>
            <a:chOff x="0" y="0"/>
            <a:chExt cx="471600" cy="380234"/>
          </a:xfrm>
        </p:grpSpPr>
        <p:sp>
          <p:nvSpPr>
            <p:cNvPr id="1602" name="Google Shape;1602;p34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4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pic>
        <p:nvPicPr>
          <p:cNvPr descr="Google Shape;980;p65" id="1609" name="Google Shape;16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1780870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p35"/>
          <p:cNvSpPr txBox="1"/>
          <p:nvPr>
            <p:ph idx="4294967295" type="body"/>
          </p:nvPr>
        </p:nvSpPr>
        <p:spPr>
          <a:xfrm>
            <a:off x="400500" y="4384375"/>
            <a:ext cx="8222099" cy="402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000000"/>
                </a:solidFill>
              </a:rPr>
              <a:t>Delete: 1, 2, 3</a:t>
            </a:r>
            <a:endParaRPr/>
          </a:p>
        </p:txBody>
      </p:sp>
      <p:grpSp>
        <p:nvGrpSpPr>
          <p:cNvPr id="1611" name="Google Shape;1611;p35"/>
          <p:cNvGrpSpPr/>
          <p:nvPr/>
        </p:nvGrpSpPr>
        <p:grpSpPr>
          <a:xfrm>
            <a:off x="3171225" y="3811633"/>
            <a:ext cx="471602" cy="380235"/>
            <a:chOff x="0" y="0"/>
            <a:chExt cx="471600" cy="380234"/>
          </a:xfrm>
        </p:grpSpPr>
        <p:sp>
          <p:nvSpPr>
            <p:cNvPr id="1612" name="Google Shape;1612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1614" name="Google Shape;1614;p35"/>
          <p:cNvGrpSpPr/>
          <p:nvPr/>
        </p:nvGrpSpPr>
        <p:grpSpPr>
          <a:xfrm>
            <a:off x="2440350" y="3811633"/>
            <a:ext cx="471602" cy="380235"/>
            <a:chOff x="0" y="0"/>
            <a:chExt cx="471600" cy="380234"/>
          </a:xfrm>
        </p:grpSpPr>
        <p:sp>
          <p:nvSpPr>
            <p:cNvPr id="1615" name="Google Shape;1615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1617" name="Google Shape;1617;p35"/>
          <p:cNvGrpSpPr/>
          <p:nvPr/>
        </p:nvGrpSpPr>
        <p:grpSpPr>
          <a:xfrm>
            <a:off x="1968749" y="3811633"/>
            <a:ext cx="471602" cy="380235"/>
            <a:chOff x="0" y="0"/>
            <a:chExt cx="471600" cy="380234"/>
          </a:xfrm>
        </p:grpSpPr>
        <p:sp>
          <p:nvSpPr>
            <p:cNvPr id="1618" name="Google Shape;1618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620" name="Google Shape;1620;p35"/>
          <p:cNvGrpSpPr/>
          <p:nvPr/>
        </p:nvGrpSpPr>
        <p:grpSpPr>
          <a:xfrm>
            <a:off x="3642824" y="3811633"/>
            <a:ext cx="471602" cy="380235"/>
            <a:chOff x="0" y="0"/>
            <a:chExt cx="471600" cy="380234"/>
          </a:xfrm>
        </p:grpSpPr>
        <p:sp>
          <p:nvSpPr>
            <p:cNvPr id="1621" name="Google Shape;1621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1623" name="Google Shape;1623;p35"/>
          <p:cNvGrpSpPr/>
          <p:nvPr/>
        </p:nvGrpSpPr>
        <p:grpSpPr>
          <a:xfrm>
            <a:off x="4068174" y="2800083"/>
            <a:ext cx="471602" cy="380235"/>
            <a:chOff x="0" y="0"/>
            <a:chExt cx="471600" cy="380234"/>
          </a:xfrm>
        </p:grpSpPr>
        <p:sp>
          <p:nvSpPr>
            <p:cNvPr id="1624" name="Google Shape;1624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1626" name="Google Shape;1626;p35"/>
          <p:cNvGrpSpPr/>
          <p:nvPr/>
        </p:nvGrpSpPr>
        <p:grpSpPr>
          <a:xfrm>
            <a:off x="1522699" y="3811633"/>
            <a:ext cx="471602" cy="380235"/>
            <a:chOff x="0" y="0"/>
            <a:chExt cx="471600" cy="380234"/>
          </a:xfrm>
        </p:grpSpPr>
        <p:sp>
          <p:nvSpPr>
            <p:cNvPr id="1627" name="Google Shape;1627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1629" name="Google Shape;1629;p35"/>
          <p:cNvGrpSpPr/>
          <p:nvPr/>
        </p:nvGrpSpPr>
        <p:grpSpPr>
          <a:xfrm>
            <a:off x="5950863" y="3811633"/>
            <a:ext cx="471602" cy="380235"/>
            <a:chOff x="0" y="0"/>
            <a:chExt cx="471600" cy="380234"/>
          </a:xfrm>
        </p:grpSpPr>
        <p:sp>
          <p:nvSpPr>
            <p:cNvPr id="1630" name="Google Shape;1630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1632" name="Google Shape;1632;p35"/>
          <p:cNvGrpSpPr/>
          <p:nvPr/>
        </p:nvGrpSpPr>
        <p:grpSpPr>
          <a:xfrm>
            <a:off x="5312462" y="3811633"/>
            <a:ext cx="471602" cy="380235"/>
            <a:chOff x="0" y="0"/>
            <a:chExt cx="471600" cy="380234"/>
          </a:xfrm>
        </p:grpSpPr>
        <p:sp>
          <p:nvSpPr>
            <p:cNvPr id="1633" name="Google Shape;1633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</p:grpSp>
      <p:grpSp>
        <p:nvGrpSpPr>
          <p:cNvPr id="1635" name="Google Shape;1635;p35"/>
          <p:cNvGrpSpPr/>
          <p:nvPr/>
        </p:nvGrpSpPr>
        <p:grpSpPr>
          <a:xfrm>
            <a:off x="4840863" y="3811633"/>
            <a:ext cx="471602" cy="380235"/>
            <a:chOff x="0" y="0"/>
            <a:chExt cx="471600" cy="380234"/>
          </a:xfrm>
        </p:grpSpPr>
        <p:sp>
          <p:nvSpPr>
            <p:cNvPr id="1636" name="Google Shape;1636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1638" name="Google Shape;1638;p35"/>
          <p:cNvSpPr/>
          <p:nvPr/>
        </p:nvSpPr>
        <p:spPr>
          <a:xfrm>
            <a:off x="1998949" y="3104791"/>
            <a:ext cx="1642339" cy="782409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9" name="Google Shape;1639;p35"/>
          <p:cNvGrpSpPr/>
          <p:nvPr/>
        </p:nvGrpSpPr>
        <p:grpSpPr>
          <a:xfrm>
            <a:off x="4118124" y="3811633"/>
            <a:ext cx="471602" cy="380235"/>
            <a:chOff x="0" y="0"/>
            <a:chExt cx="471600" cy="380234"/>
          </a:xfrm>
        </p:grpSpPr>
        <p:sp>
          <p:nvSpPr>
            <p:cNvPr id="1640" name="Google Shape;1640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1642" name="Google Shape;1642;p35"/>
          <p:cNvSpPr/>
          <p:nvPr/>
        </p:nvSpPr>
        <p:spPr>
          <a:xfrm>
            <a:off x="4844397" y="3180289"/>
            <a:ext cx="178512" cy="63134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3" name="Google Shape;1643;p35"/>
          <p:cNvGrpSpPr/>
          <p:nvPr/>
        </p:nvGrpSpPr>
        <p:grpSpPr>
          <a:xfrm>
            <a:off x="6422463" y="3811633"/>
            <a:ext cx="471602" cy="380235"/>
            <a:chOff x="0" y="0"/>
            <a:chExt cx="471600" cy="380234"/>
          </a:xfrm>
        </p:grpSpPr>
        <p:sp>
          <p:nvSpPr>
            <p:cNvPr id="1644" name="Google Shape;1644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</p:grpSp>
      <p:grpSp>
        <p:nvGrpSpPr>
          <p:cNvPr id="1646" name="Google Shape;1646;p35"/>
          <p:cNvGrpSpPr/>
          <p:nvPr/>
        </p:nvGrpSpPr>
        <p:grpSpPr>
          <a:xfrm>
            <a:off x="4554849" y="2800083"/>
            <a:ext cx="471602" cy="380235"/>
            <a:chOff x="0" y="0"/>
            <a:chExt cx="471600" cy="380234"/>
          </a:xfrm>
        </p:grpSpPr>
        <p:sp>
          <p:nvSpPr>
            <p:cNvPr id="1647" name="Google Shape;1647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sp>
        <p:nvSpPr>
          <p:cNvPr id="1649" name="Google Shape;1649;p35"/>
          <p:cNvSpPr/>
          <p:nvPr/>
        </p:nvSpPr>
        <p:spPr>
          <a:xfrm>
            <a:off x="5021574" y="3157528"/>
            <a:ext cx="934052" cy="676813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0" name="Google Shape;1650;p35"/>
          <p:cNvGrpSpPr/>
          <p:nvPr/>
        </p:nvGrpSpPr>
        <p:grpSpPr>
          <a:xfrm>
            <a:off x="3646049" y="2800071"/>
            <a:ext cx="471602" cy="380235"/>
            <a:chOff x="0" y="0"/>
            <a:chExt cx="471600" cy="380234"/>
          </a:xfrm>
        </p:grpSpPr>
        <p:sp>
          <p:nvSpPr>
            <p:cNvPr id="1651" name="Google Shape;1651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1653" name="Google Shape;1653;p35"/>
          <p:cNvGrpSpPr/>
          <p:nvPr/>
        </p:nvGrpSpPr>
        <p:grpSpPr>
          <a:xfrm>
            <a:off x="5026350" y="2800083"/>
            <a:ext cx="471602" cy="380235"/>
            <a:chOff x="0" y="0"/>
            <a:chExt cx="471600" cy="380234"/>
          </a:xfrm>
        </p:grpSpPr>
        <p:sp>
          <p:nvSpPr>
            <p:cNvPr id="1654" name="Google Shape;1654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sp>
        <p:nvSpPr>
          <p:cNvPr id="1656" name="Google Shape;1656;p35"/>
          <p:cNvSpPr/>
          <p:nvPr/>
        </p:nvSpPr>
        <p:spPr>
          <a:xfrm>
            <a:off x="5502600" y="3110880"/>
            <a:ext cx="1510301" cy="758009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7" name="Google Shape;1657;p35"/>
          <p:cNvGrpSpPr/>
          <p:nvPr/>
        </p:nvGrpSpPr>
        <p:grpSpPr>
          <a:xfrm>
            <a:off x="7017663" y="3799508"/>
            <a:ext cx="471602" cy="380235"/>
            <a:chOff x="0" y="0"/>
            <a:chExt cx="471600" cy="380234"/>
          </a:xfrm>
        </p:grpSpPr>
        <p:sp>
          <p:nvSpPr>
            <p:cNvPr id="1658" name="Google Shape;1658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1660" name="Google Shape;1660;p35"/>
          <p:cNvGrpSpPr/>
          <p:nvPr/>
        </p:nvGrpSpPr>
        <p:grpSpPr>
          <a:xfrm>
            <a:off x="7489263" y="3799508"/>
            <a:ext cx="471602" cy="380235"/>
            <a:chOff x="0" y="0"/>
            <a:chExt cx="471600" cy="380234"/>
          </a:xfrm>
        </p:grpSpPr>
        <p:sp>
          <p:nvSpPr>
            <p:cNvPr id="1661" name="Google Shape;1661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p:grpSp>
        <p:nvGrpSpPr>
          <p:cNvPr id="1663" name="Google Shape;1663;p35"/>
          <p:cNvGrpSpPr/>
          <p:nvPr/>
        </p:nvGrpSpPr>
        <p:grpSpPr>
          <a:xfrm>
            <a:off x="7960862" y="3799508"/>
            <a:ext cx="471602" cy="380235"/>
            <a:chOff x="0" y="0"/>
            <a:chExt cx="471600" cy="380234"/>
          </a:xfrm>
        </p:grpSpPr>
        <p:sp>
          <p:nvSpPr>
            <p:cNvPr id="1664" name="Google Shape;1664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  <p:cxnSp>
        <p:nvCxnSpPr>
          <p:cNvPr id="1666" name="Google Shape;1666;p35"/>
          <p:cNvCxnSpPr/>
          <p:nvPr/>
        </p:nvCxnSpPr>
        <p:spPr>
          <a:xfrm flipH="1" rot="10800000">
            <a:off x="2897438" y="3997850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7" name="Google Shape;1667;p35"/>
          <p:cNvCxnSpPr/>
          <p:nvPr/>
        </p:nvCxnSpPr>
        <p:spPr>
          <a:xfrm flipH="1" rot="10800000">
            <a:off x="4584863" y="40105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8" name="Google Shape;1668;p35"/>
          <p:cNvCxnSpPr/>
          <p:nvPr/>
        </p:nvCxnSpPr>
        <p:spPr>
          <a:xfrm flipH="1" rot="10800000">
            <a:off x="5723325" y="40105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9" name="Google Shape;1669;p35"/>
          <p:cNvCxnSpPr/>
          <p:nvPr/>
        </p:nvCxnSpPr>
        <p:spPr>
          <a:xfrm flipH="1" rot="10800000">
            <a:off x="6811725" y="3987674"/>
            <a:ext cx="288301" cy="3901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0" name="Google Shape;1670;p35"/>
          <p:cNvSpPr/>
          <p:nvPr/>
        </p:nvSpPr>
        <p:spPr>
          <a:xfrm>
            <a:off x="3496265" y="3180277"/>
            <a:ext cx="296358" cy="631357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381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1" name="Google Shape;1671;p35"/>
          <p:cNvGrpSpPr/>
          <p:nvPr/>
        </p:nvGrpSpPr>
        <p:grpSpPr>
          <a:xfrm>
            <a:off x="7960862" y="3799508"/>
            <a:ext cx="471602" cy="380235"/>
            <a:chOff x="0" y="0"/>
            <a:chExt cx="471600" cy="380234"/>
          </a:xfrm>
        </p:grpSpPr>
        <p:sp>
          <p:nvSpPr>
            <p:cNvPr id="1672" name="Google Shape;1672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</p:grpSp>
      <p:grpSp>
        <p:nvGrpSpPr>
          <p:cNvPr id="1674" name="Google Shape;1674;p35"/>
          <p:cNvGrpSpPr/>
          <p:nvPr/>
        </p:nvGrpSpPr>
        <p:grpSpPr>
          <a:xfrm>
            <a:off x="8367162" y="3799508"/>
            <a:ext cx="471602" cy="380235"/>
            <a:chOff x="0" y="0"/>
            <a:chExt cx="471600" cy="380234"/>
          </a:xfrm>
        </p:grpSpPr>
        <p:sp>
          <p:nvSpPr>
            <p:cNvPr id="1675" name="Google Shape;1675;p35"/>
            <p:cNvSpPr/>
            <p:nvPr/>
          </p:nvSpPr>
          <p:spPr>
            <a:xfrm>
              <a:off x="0" y="42516"/>
              <a:ext cx="471600" cy="295201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35"/>
            <p:cNvSpPr txBox="1"/>
            <p:nvPr/>
          </p:nvSpPr>
          <p:spPr>
            <a:xfrm>
              <a:off x="4762" y="0"/>
              <a:ext cx="462076" cy="380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2</a:t>
            </a:r>
            <a:endParaRPr/>
          </a:p>
        </p:txBody>
      </p:sp>
      <p:sp>
        <p:nvSpPr>
          <p:cNvPr id="1682" name="Google Shape;1682;p36"/>
          <p:cNvSpPr txBox="1"/>
          <p:nvPr>
            <p:ph idx="4294967295" type="body"/>
          </p:nvPr>
        </p:nvSpPr>
        <p:spPr>
          <a:xfrm>
            <a:off x="400500" y="767349"/>
            <a:ext cx="8222099" cy="4149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Learning Objective: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-US">
                <a:solidFill>
                  <a:srgbClr val="000000"/>
                </a:solidFill>
              </a:rPr>
              <a:t>Understand how the Insertion and Deletion algorithms of the B+ Tree Data Structure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-US">
                <a:solidFill>
                  <a:srgbClr val="000000"/>
                </a:solidFill>
              </a:rPr>
              <a:t>Understand the conditions and the solutions to underflow / overflow of nodes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3</a:t>
            </a:r>
            <a:endParaRPr/>
          </a:p>
        </p:txBody>
      </p:sp>
      <p:pic>
        <p:nvPicPr>
          <p:cNvPr descr="Google Shape;1021;p67" id="1688" name="Google Shape;168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201" cy="41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3</a:t>
            </a:r>
            <a:endParaRPr/>
          </a:p>
        </p:txBody>
      </p:sp>
      <p:pic>
        <p:nvPicPr>
          <p:cNvPr descr="Google Shape;1027;p68" id="1694" name="Google Shape;16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13" y="719075"/>
            <a:ext cx="5862280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3</a:t>
            </a:r>
            <a:endParaRPr/>
          </a:p>
        </p:txBody>
      </p:sp>
      <p:pic>
        <p:nvPicPr>
          <p:cNvPr descr="Google Shape;1033;p69" id="1700" name="Google Shape;170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950" y="745275"/>
            <a:ext cx="5372100" cy="5905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1" name="Google Shape;1701;p39"/>
          <p:cNvGraphicFramePr/>
          <p:nvPr/>
        </p:nvGraphicFramePr>
        <p:xfrm>
          <a:off x="1922525" y="12072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{200DF22A-1AFB-4993-94F5-633054E13D8B}</a:tableStyleId>
              </a:tblPr>
              <a:tblGrid>
                <a:gridCol w="592850"/>
                <a:gridCol w="1363525"/>
                <a:gridCol w="925425"/>
                <a:gridCol w="1344625"/>
                <a:gridCol w="9516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Ref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LRU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Changes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Optimal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Changes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D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D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E 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D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 C D E </a:t>
                      </a:r>
                      <a:r>
                        <a:rPr b="1" lang="en-US" sz="1000" u="none" cap="none" strike="noStrike"/>
                        <a:t>F/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D </a:t>
                      </a:r>
                      <a:r>
                        <a:rPr b="1" lang="en-US" sz="1000" u="none" cap="none" strike="noStrike"/>
                        <a:t>F /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B C E F 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D 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 E F D </a:t>
                      </a:r>
                      <a:r>
                        <a:rPr b="1" lang="en-US" sz="1000" u="none" cap="none" strike="noStrike"/>
                        <a:t>G /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D </a:t>
                      </a:r>
                      <a:r>
                        <a:rPr b="1" lang="en-US" sz="1000" u="none" cap="none" strike="noStrike"/>
                        <a:t>G / 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 E F G 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D 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 F G D </a:t>
                      </a:r>
                      <a:r>
                        <a:rPr b="1" lang="en-US" sz="1000" u="none" cap="none" strike="noStrike"/>
                        <a:t>H /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D </a:t>
                      </a:r>
                      <a:r>
                        <a:rPr b="1" lang="en-US" sz="1000" u="none" cap="none" strike="noStrike"/>
                        <a:t>H / 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 F G H 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D 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F G H D </a:t>
                      </a:r>
                      <a:r>
                        <a:rPr b="1" lang="en-US" sz="1000" u="none" cap="none" strike="noStrike"/>
                        <a:t>C /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N C D 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1(a)</a:t>
            </a:r>
            <a:endParaRPr/>
          </a:p>
        </p:txBody>
      </p:sp>
      <p:pic>
        <p:nvPicPr>
          <p:cNvPr descr="Google Shape;201;p34"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125" y="753975"/>
            <a:ext cx="3752851" cy="3048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>
            <p:ph idx="4294967295" type="body"/>
          </p:nvPr>
        </p:nvSpPr>
        <p:spPr>
          <a:xfrm>
            <a:off x="400500" y="1843200"/>
            <a:ext cx="8222099" cy="2867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1 Sector = 2</a:t>
            </a:r>
            <a:r>
              <a:rPr baseline="30000" lang="en-US"/>
              <a:t>9</a:t>
            </a:r>
            <a:r>
              <a:rPr lang="en-US">
                <a:solidFill>
                  <a:srgbClr val="000000"/>
                </a:solidFill>
              </a:rPr>
              <a:t> bytes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1 Track = 2</a:t>
            </a:r>
            <a:r>
              <a:rPr baseline="30000" lang="en-US"/>
              <a:t>9</a:t>
            </a:r>
            <a:r>
              <a:rPr lang="en-US">
                <a:solidFill>
                  <a:srgbClr val="000000"/>
                </a:solidFill>
              </a:rPr>
              <a:t> * 2</a:t>
            </a:r>
            <a:r>
              <a:rPr baseline="30000" lang="en-US"/>
              <a:t>8</a:t>
            </a:r>
            <a:r>
              <a:rPr lang="en-US">
                <a:solidFill>
                  <a:srgbClr val="000000"/>
                </a:solidFill>
              </a:rPr>
              <a:t> = 2</a:t>
            </a:r>
            <a:r>
              <a:rPr baseline="30000" lang="en-US"/>
              <a:t>17</a:t>
            </a:r>
            <a:r>
              <a:rPr lang="en-US">
                <a:solidFill>
                  <a:srgbClr val="000000"/>
                </a:solidFill>
              </a:rPr>
              <a:t> bytes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1 Surface = 2</a:t>
            </a:r>
            <a:r>
              <a:rPr baseline="30000" lang="en-US"/>
              <a:t>17</a:t>
            </a:r>
            <a:r>
              <a:rPr lang="en-US">
                <a:solidFill>
                  <a:srgbClr val="000000"/>
                </a:solidFill>
              </a:rPr>
              <a:t> * 2</a:t>
            </a:r>
            <a:r>
              <a:rPr baseline="30000" lang="en-US"/>
              <a:t>13</a:t>
            </a:r>
            <a:r>
              <a:rPr lang="en-US">
                <a:solidFill>
                  <a:srgbClr val="000000"/>
                </a:solidFill>
              </a:rPr>
              <a:t> = 2</a:t>
            </a:r>
            <a:r>
              <a:rPr baseline="30000" lang="en-US"/>
              <a:t>30</a:t>
            </a:r>
            <a:r>
              <a:rPr lang="en-US">
                <a:solidFill>
                  <a:srgbClr val="000000"/>
                </a:solidFill>
              </a:rPr>
              <a:t> bytes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1 Disk = 4 Platters = 2</a:t>
            </a:r>
            <a:r>
              <a:rPr baseline="30000" lang="en-US"/>
              <a:t>30</a:t>
            </a:r>
            <a:r>
              <a:rPr lang="en-US">
                <a:solidFill>
                  <a:srgbClr val="000000"/>
                </a:solidFill>
              </a:rPr>
              <a:t> * 8 = 2</a:t>
            </a:r>
            <a:r>
              <a:rPr baseline="30000" lang="en-US"/>
              <a:t>33</a:t>
            </a:r>
            <a:r>
              <a:rPr lang="en-US">
                <a:solidFill>
                  <a:srgbClr val="000000"/>
                </a:solidFill>
              </a:rPr>
              <a:t> bytes</a:t>
            </a:r>
            <a:endParaRPr/>
          </a:p>
        </p:txBody>
      </p:sp>
      <p:pic>
        <p:nvPicPr>
          <p:cNvPr descr="Google Shape;203;p34" id="89" name="Google Shape;8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776" y="1126675"/>
            <a:ext cx="8269399" cy="6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3</a:t>
            </a:r>
            <a:endParaRPr/>
          </a:p>
        </p:txBody>
      </p:sp>
      <p:pic>
        <p:nvPicPr>
          <p:cNvPr descr="Google Shape;1040;p70" id="1707" name="Google Shape;170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950" y="745275"/>
            <a:ext cx="5372100" cy="5905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8" name="Google Shape;1708;p40"/>
          <p:cNvGraphicFramePr/>
          <p:nvPr/>
        </p:nvGraphicFramePr>
        <p:xfrm>
          <a:off x="1922525" y="12072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{200DF22A-1AFB-4993-94F5-633054E13D8B}</a:tableStyleId>
              </a:tblPr>
              <a:tblGrid>
                <a:gridCol w="592850"/>
                <a:gridCol w="1363525"/>
                <a:gridCol w="925425"/>
                <a:gridCol w="1344625"/>
                <a:gridCol w="9516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Ref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MRU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Changes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Optimal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Changes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D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D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E 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D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E </a:t>
                      </a:r>
                      <a:r>
                        <a:rPr b="1" lang="en-US" sz="1000" u="none" cap="none" strike="noStrike"/>
                        <a:t>F / 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D </a:t>
                      </a:r>
                      <a:r>
                        <a:rPr b="1" lang="en-US" sz="1000" u="none" cap="none" strike="noStrike"/>
                        <a:t>F /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E </a:t>
                      </a:r>
                      <a:r>
                        <a:rPr b="1" lang="en-US" sz="1000" u="none" cap="none" strike="noStrike"/>
                        <a:t>D / 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 B C D 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3</a:t>
            </a:r>
            <a:endParaRPr/>
          </a:p>
        </p:txBody>
      </p:sp>
      <p:pic>
        <p:nvPicPr>
          <p:cNvPr descr="Google Shape;1047;p71" id="1714" name="Google Shape;171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950" y="745275"/>
            <a:ext cx="5372100" cy="5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5" name="Google Shape;1715;p41"/>
          <p:cNvSpPr txBox="1"/>
          <p:nvPr>
            <p:ph idx="4294967295" type="body"/>
          </p:nvPr>
        </p:nvSpPr>
        <p:spPr>
          <a:xfrm>
            <a:off x="400500" y="1462049"/>
            <a:ext cx="8222099" cy="3324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0000"/>
                </a:solidFill>
              </a:rPr>
              <a:t>Possible Solutions?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-US">
                <a:solidFill>
                  <a:srgbClr val="000000"/>
                </a:solidFill>
              </a:rPr>
              <a:t>Replace based on the level of the B+ Tree by allocating buffer for leaf nodes and non-leaf nodes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3</a:t>
            </a:r>
            <a:endParaRPr/>
          </a:p>
        </p:txBody>
      </p:sp>
      <p:sp>
        <p:nvSpPr>
          <p:cNvPr id="1721" name="Google Shape;1721;p42"/>
          <p:cNvSpPr txBox="1"/>
          <p:nvPr>
            <p:ph idx="4294967295" type="body"/>
          </p:nvPr>
        </p:nvSpPr>
        <p:spPr>
          <a:xfrm>
            <a:off x="400500" y="767349"/>
            <a:ext cx="8222099" cy="4149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Learning Objective: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lang="en-US">
                <a:solidFill>
                  <a:srgbClr val="000000"/>
                </a:solidFill>
              </a:rPr>
              <a:t>No Single Buffer replacement strategy will work best (incomplete information of future transactions)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1(b)</a:t>
            </a:r>
            <a:endParaRPr/>
          </a:p>
        </p:txBody>
      </p:sp>
      <p:pic>
        <p:nvPicPr>
          <p:cNvPr descr="Google Shape;209;p35"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187" y="706900"/>
            <a:ext cx="8403614" cy="60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10;p35" id="96" name="Google Shape;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133" y="1421233"/>
            <a:ext cx="6517726" cy="141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1(b)</a:t>
            </a:r>
            <a:endParaRPr/>
          </a:p>
        </p:txBody>
      </p:sp>
      <p:sp>
        <p:nvSpPr>
          <p:cNvPr id="102" name="Google Shape;102;p6"/>
          <p:cNvSpPr txBox="1"/>
          <p:nvPr>
            <p:ph idx="4294967295" type="body"/>
          </p:nvPr>
        </p:nvSpPr>
        <p:spPr>
          <a:xfrm>
            <a:off x="400500" y="2840600"/>
            <a:ext cx="8222099" cy="1946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Rotational Time = 60 / 3840 = 0.015625s = 15.625ms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Rotational Time for Sector + Gap = 15.625 / 256 = 0.061ms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Rotational Time for Sector (W/O Gap) = 0.061 * 0.9 = 0.055ms</a:t>
            </a:r>
            <a:endParaRPr/>
          </a:p>
        </p:txBody>
      </p:sp>
      <p:pic>
        <p:nvPicPr>
          <p:cNvPr descr="Google Shape;217;p36" id="103" name="Google Shape;1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187" y="706900"/>
            <a:ext cx="8403614" cy="60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18;p36" id="104" name="Google Shape;1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133" y="1421233"/>
            <a:ext cx="6517726" cy="141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1(b)</a:t>
            </a:r>
            <a:endParaRPr/>
          </a:p>
        </p:txBody>
      </p:sp>
      <p:sp>
        <p:nvSpPr>
          <p:cNvPr id="110" name="Google Shape;110;p7"/>
          <p:cNvSpPr txBox="1"/>
          <p:nvPr>
            <p:ph idx="4294967295" type="body"/>
          </p:nvPr>
        </p:nvSpPr>
        <p:spPr>
          <a:xfrm>
            <a:off x="400500" y="2840600"/>
            <a:ext cx="8222099" cy="1946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Transfer Time to transfer 8 sectors + 7 gaps =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7 * 0.061 + 0.055 = 0.482ms</a:t>
            </a:r>
            <a:endParaRPr/>
          </a:p>
          <a:p>
            <a:pPr indent="0" lvl="0" marL="0" rtl="0" algn="l">
              <a:lnSpc>
                <a:spcPct val="92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Min Time  = 0ms + 0ms + 0.482ms = 0.482ms</a:t>
            </a:r>
            <a:endParaRPr/>
          </a:p>
          <a:p>
            <a:pPr indent="0" lvl="0" marL="0" rtl="0" algn="l">
              <a:lnSpc>
                <a:spcPct val="92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Max Time = 17.4ms + 15.625ms + 0.482ms = 33.507ms</a:t>
            </a:r>
            <a:endParaRPr/>
          </a:p>
          <a:p>
            <a:pPr indent="0" lvl="0" marL="0" rtl="0" algn="l">
              <a:lnSpc>
                <a:spcPct val="92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(Calculated using Seek Time + Rotational Delay + Transfer Time)</a:t>
            </a:r>
            <a:endParaRPr/>
          </a:p>
        </p:txBody>
      </p:sp>
      <p:pic>
        <p:nvPicPr>
          <p:cNvPr descr="Google Shape;225;p37"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187" y="706900"/>
            <a:ext cx="8403614" cy="602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26;p37" id="112" name="Google Shape;1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133" y="1421233"/>
            <a:ext cx="6517726" cy="141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1(c)</a:t>
            </a:r>
            <a:endParaRPr/>
          </a:p>
        </p:txBody>
      </p:sp>
      <p:pic>
        <p:nvPicPr>
          <p:cNvPr descr="Google Shape;232;p38"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487" y="771450"/>
            <a:ext cx="6950118" cy="4973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33;p38" id="119" name="Google Shape;11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133" y="1421233"/>
            <a:ext cx="6517726" cy="141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lang="en-US" sz="1800"/>
              <a:t>Question 1(c)</a:t>
            </a:r>
            <a:endParaRPr/>
          </a:p>
        </p:txBody>
      </p:sp>
      <p:sp>
        <p:nvSpPr>
          <p:cNvPr id="125" name="Google Shape;125;p9"/>
          <p:cNvSpPr txBox="1"/>
          <p:nvPr>
            <p:ph idx="4294967295" type="body"/>
          </p:nvPr>
        </p:nvSpPr>
        <p:spPr>
          <a:xfrm>
            <a:off x="400500" y="2786325"/>
            <a:ext cx="8222099" cy="2000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Average number of cylinders travelled =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(999+998+...+1+0)/8192 +(1+...+7192)/8192 = 3218.45 </a:t>
            </a:r>
            <a:endParaRPr/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Average Seek Time = 1 + 1 * (3218.45/500) = 7.44ms</a:t>
            </a:r>
            <a:endParaRPr/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Average Rotational Delay = 15.625/2 = 7.8125ms </a:t>
            </a:r>
            <a:endParaRPr/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Total I/O TIme = 7.44 + 7.8125 + 0.482 = 15.73ms</a:t>
            </a:r>
            <a:endParaRPr/>
          </a:p>
        </p:txBody>
      </p:sp>
      <p:pic>
        <p:nvPicPr>
          <p:cNvPr descr="Google Shape;240;p39" id="126" name="Google Shape;1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487" y="771450"/>
            <a:ext cx="6950118" cy="4973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41;p39" id="127" name="Google Shape;12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133" y="1421233"/>
            <a:ext cx="6517726" cy="14193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9"/>
          <p:cNvGrpSpPr/>
          <p:nvPr/>
        </p:nvGrpSpPr>
        <p:grpSpPr>
          <a:xfrm>
            <a:off x="5111573" y="3483823"/>
            <a:ext cx="3685502" cy="1302603"/>
            <a:chOff x="-1" y="-1"/>
            <a:chExt cx="3685501" cy="1302602"/>
          </a:xfrm>
        </p:grpSpPr>
        <p:sp>
          <p:nvSpPr>
            <p:cNvPr id="129" name="Google Shape;129;p9"/>
            <p:cNvSpPr/>
            <p:nvPr/>
          </p:nvSpPr>
          <p:spPr>
            <a:xfrm>
              <a:off x="-1" y="-1"/>
              <a:ext cx="3685501" cy="1302602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 txBox="1"/>
            <p:nvPr/>
          </p:nvSpPr>
          <p:spPr>
            <a:xfrm>
              <a:off x="4762" y="257983"/>
              <a:ext cx="3675975" cy="786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00" lIns="91400" spcFirstLastPara="1" rIns="91400" wrap="square" tIns="91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Note: </a:t>
              </a: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On average, it takes about half a rotation for the correct sector to come under the head.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