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5A791-0B51-4110-BC44-EF45725890FD}" v="21" dt="2023-04-02T11:46:3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49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Pei" userId="f9b0a615e2db9365" providerId="LiveId" clId="{2285A791-0B51-4110-BC44-EF45725890FD}"/>
    <pc:docChg chg="undo redo custSel addSld modSld">
      <pc:chgData name="Jin Pei" userId="f9b0a615e2db9365" providerId="LiveId" clId="{2285A791-0B51-4110-BC44-EF45725890FD}" dt="2023-04-03T02:44:28.456" v="6497" actId="1076"/>
      <pc:docMkLst>
        <pc:docMk/>
      </pc:docMkLst>
      <pc:sldChg chg="addSp delSp modSp mod">
        <pc:chgData name="Jin Pei" userId="f9b0a615e2db9365" providerId="LiveId" clId="{2285A791-0B51-4110-BC44-EF45725890FD}" dt="2023-04-02T02:00:26.194" v="123" actId="115"/>
        <pc:sldMkLst>
          <pc:docMk/>
          <pc:sldMk cId="2267899689" sldId="256"/>
        </pc:sldMkLst>
        <pc:spChg chg="add del mod">
          <ac:chgData name="Jin Pei" userId="f9b0a615e2db9365" providerId="LiveId" clId="{2285A791-0B51-4110-BC44-EF45725890FD}" dt="2023-04-02T02:00:26.194" v="123" actId="115"/>
          <ac:spMkLst>
            <pc:docMk/>
            <pc:sldMk cId="2267899689" sldId="256"/>
            <ac:spMk id="2" creationId="{FD7283FF-04FD-924D-6929-D4990DC296E7}"/>
          </ac:spMkLst>
        </pc:spChg>
        <pc:spChg chg="mod">
          <ac:chgData name="Jin Pei" userId="f9b0a615e2db9365" providerId="LiveId" clId="{2285A791-0B51-4110-BC44-EF45725890FD}" dt="2023-04-02T02:00:17.598" v="119"/>
          <ac:spMkLst>
            <pc:docMk/>
            <pc:sldMk cId="2267899689" sldId="256"/>
            <ac:spMk id="3" creationId="{663C894B-E3C6-5918-F511-D7BE70B5991A}"/>
          </ac:spMkLst>
        </pc:spChg>
      </pc:sldChg>
      <pc:sldChg chg="addSp delSp modSp new mod setBg modNotesTx">
        <pc:chgData name="Jin Pei" userId="f9b0a615e2db9365" providerId="LiveId" clId="{2285A791-0B51-4110-BC44-EF45725890FD}" dt="2023-04-02T11:43:55.805" v="6419" actId="20577"/>
        <pc:sldMkLst>
          <pc:docMk/>
          <pc:sldMk cId="1654404437" sldId="257"/>
        </pc:sldMkLst>
        <pc:spChg chg="del">
          <ac:chgData name="Jin Pei" userId="f9b0a615e2db9365" providerId="LiveId" clId="{2285A791-0B51-4110-BC44-EF45725890FD}" dt="2023-04-02T02:00:36.090" v="125" actId="478"/>
          <ac:spMkLst>
            <pc:docMk/>
            <pc:sldMk cId="1654404437" sldId="257"/>
            <ac:spMk id="2" creationId="{DE13C623-3548-78AA-7574-BB5C63813066}"/>
          </ac:spMkLst>
        </pc:spChg>
        <pc:spChg chg="del">
          <ac:chgData name="Jin Pei" userId="f9b0a615e2db9365" providerId="LiveId" clId="{2285A791-0B51-4110-BC44-EF45725890FD}" dt="2023-04-02T02:00:39.261" v="126" actId="478"/>
          <ac:spMkLst>
            <pc:docMk/>
            <pc:sldMk cId="1654404437" sldId="257"/>
            <ac:spMk id="3" creationId="{E7EECB18-B874-827E-D208-9A3E8DB77001}"/>
          </ac:spMkLst>
        </pc:spChg>
        <pc:spChg chg="add mod">
          <ac:chgData name="Jin Pei" userId="f9b0a615e2db9365" providerId="LiveId" clId="{2285A791-0B51-4110-BC44-EF45725890FD}" dt="2023-04-02T02:09:10.712" v="299" actId="2711"/>
          <ac:spMkLst>
            <pc:docMk/>
            <pc:sldMk cId="1654404437" sldId="257"/>
            <ac:spMk id="6" creationId="{A39B6D12-2531-37AD-2CDC-2B62DF229299}"/>
          </ac:spMkLst>
        </pc:spChg>
        <pc:spChg chg="add">
          <ac:chgData name="Jin Pei" userId="f9b0a615e2db9365" providerId="LiveId" clId="{2285A791-0B51-4110-BC44-EF45725890FD}" dt="2023-04-02T02:04:39.021" v="129" actId="26606"/>
          <ac:spMkLst>
            <pc:docMk/>
            <pc:sldMk cId="1654404437" sldId="257"/>
            <ac:spMk id="22" creationId="{03E8462A-FEBA-4848-81CC-3F8DA3E477BE}"/>
          </ac:spMkLst>
        </pc:spChg>
        <pc:spChg chg="add">
          <ac:chgData name="Jin Pei" userId="f9b0a615e2db9365" providerId="LiveId" clId="{2285A791-0B51-4110-BC44-EF45725890FD}" dt="2023-04-02T02:04:39.021" v="129" actId="26606"/>
          <ac:spMkLst>
            <pc:docMk/>
            <pc:sldMk cId="1654404437" sldId="257"/>
            <ac:spMk id="35" creationId="{7941F9B1-B01B-4A84-89D9-B169AEB4E456}"/>
          </ac:spMkLst>
        </pc:spChg>
        <pc:grpChg chg="add">
          <ac:chgData name="Jin Pei" userId="f9b0a615e2db9365" providerId="LiveId" clId="{2285A791-0B51-4110-BC44-EF45725890FD}" dt="2023-04-02T02:04:39.021" v="129" actId="26606"/>
          <ac:grpSpMkLst>
            <pc:docMk/>
            <pc:sldMk cId="1654404437" sldId="257"/>
            <ac:grpSpMk id="10" creationId="{609316A9-990D-4EC3-A671-70EE5C1493A4}"/>
          </ac:grpSpMkLst>
        </pc:grpChg>
        <pc:grpChg chg="add">
          <ac:chgData name="Jin Pei" userId="f9b0a615e2db9365" providerId="LiveId" clId="{2285A791-0B51-4110-BC44-EF45725890FD}" dt="2023-04-02T02:04:39.021" v="129" actId="26606"/>
          <ac:grpSpMkLst>
            <pc:docMk/>
            <pc:sldMk cId="1654404437" sldId="257"/>
            <ac:grpSpMk id="24" creationId="{2109F83F-40FE-4DB3-84CC-09FB3340D06D}"/>
          </ac:grpSpMkLst>
        </pc:grpChg>
        <pc:picChg chg="add mod">
          <ac:chgData name="Jin Pei" userId="f9b0a615e2db9365" providerId="LiveId" clId="{2285A791-0B51-4110-BC44-EF45725890FD}" dt="2023-04-02T02:04:41.627" v="131" actId="962"/>
          <ac:picMkLst>
            <pc:docMk/>
            <pc:sldMk cId="1654404437" sldId="257"/>
            <ac:picMk id="5" creationId="{161F9E86-111F-D4A2-61E9-38DB80FB7E29}"/>
          </ac:picMkLst>
        </pc:picChg>
      </pc:sldChg>
      <pc:sldChg chg="addSp delSp modSp new mod modNotesTx">
        <pc:chgData name="Jin Pei" userId="f9b0a615e2db9365" providerId="LiveId" clId="{2285A791-0B51-4110-BC44-EF45725890FD}" dt="2023-04-02T11:49:11.171" v="6450" actId="2711"/>
        <pc:sldMkLst>
          <pc:docMk/>
          <pc:sldMk cId="3151078221" sldId="258"/>
        </pc:sldMkLst>
        <pc:spChg chg="mod">
          <ac:chgData name="Jin Pei" userId="f9b0a615e2db9365" providerId="LiveId" clId="{2285A791-0B51-4110-BC44-EF45725890FD}" dt="2023-04-02T02:31:18.787" v="1242" actId="20577"/>
          <ac:spMkLst>
            <pc:docMk/>
            <pc:sldMk cId="3151078221" sldId="258"/>
            <ac:spMk id="2" creationId="{7D6F643B-C711-93D6-7910-E9D36AC451A2}"/>
          </ac:spMkLst>
        </pc:spChg>
        <pc:spChg chg="del">
          <ac:chgData name="Jin Pei" userId="f9b0a615e2db9365" providerId="LiveId" clId="{2285A791-0B51-4110-BC44-EF45725890FD}" dt="2023-04-02T02:13:02.417" v="330" actId="478"/>
          <ac:spMkLst>
            <pc:docMk/>
            <pc:sldMk cId="3151078221" sldId="258"/>
            <ac:spMk id="3" creationId="{89153297-B4CD-72F2-A1BC-04E01DFBAFD7}"/>
          </ac:spMkLst>
        </pc:spChg>
        <pc:spChg chg="add del mod">
          <ac:chgData name="Jin Pei" userId="f9b0a615e2db9365" providerId="LiveId" clId="{2285A791-0B51-4110-BC44-EF45725890FD}" dt="2023-04-02T02:22:31.461" v="1004" actId="478"/>
          <ac:spMkLst>
            <pc:docMk/>
            <pc:sldMk cId="3151078221" sldId="258"/>
            <ac:spMk id="4" creationId="{04BA3EB0-2F72-54E4-85CB-8CD772B6BC97}"/>
          </ac:spMkLst>
        </pc:spChg>
        <pc:spChg chg="add mod">
          <ac:chgData name="Jin Pei" userId="f9b0a615e2db9365" providerId="LiveId" clId="{2285A791-0B51-4110-BC44-EF45725890FD}" dt="2023-04-02T02:25:56.511" v="1169" actId="20577"/>
          <ac:spMkLst>
            <pc:docMk/>
            <pc:sldMk cId="3151078221" sldId="258"/>
            <ac:spMk id="5" creationId="{D0BDDED1-5FF9-8B95-C253-B436F947265A}"/>
          </ac:spMkLst>
        </pc:spChg>
        <pc:spChg chg="add mod">
          <ac:chgData name="Jin Pei" userId="f9b0a615e2db9365" providerId="LiveId" clId="{2285A791-0B51-4110-BC44-EF45725890FD}" dt="2023-04-02T11:49:11.171" v="6450" actId="2711"/>
          <ac:spMkLst>
            <pc:docMk/>
            <pc:sldMk cId="3151078221" sldId="258"/>
            <ac:spMk id="6" creationId="{1FCF1F99-3402-8501-D41C-1124DE827EB5}"/>
          </ac:spMkLst>
        </pc:spChg>
        <pc:spChg chg="add del mod">
          <ac:chgData name="Jin Pei" userId="f9b0a615e2db9365" providerId="LiveId" clId="{2285A791-0B51-4110-BC44-EF45725890FD}" dt="2023-04-02T02:27:28.482" v="1185" actId="22"/>
          <ac:spMkLst>
            <pc:docMk/>
            <pc:sldMk cId="3151078221" sldId="258"/>
            <ac:spMk id="8" creationId="{9846477C-F29B-977C-E114-91327DEB4E86}"/>
          </ac:spMkLst>
        </pc:spChg>
        <pc:spChg chg="add mod">
          <ac:chgData name="Jin Pei" userId="f9b0a615e2db9365" providerId="LiveId" clId="{2285A791-0B51-4110-BC44-EF45725890FD}" dt="2023-04-02T11:49:05.704" v="6449" actId="2711"/>
          <ac:spMkLst>
            <pc:docMk/>
            <pc:sldMk cId="3151078221" sldId="258"/>
            <ac:spMk id="10" creationId="{EEED95A4-FC21-83C3-4F0A-79B47DA59089}"/>
          </ac:spMkLst>
        </pc:spChg>
      </pc:sldChg>
      <pc:sldChg chg="addSp delSp modSp new mod setBg modNotesTx">
        <pc:chgData name="Jin Pei" userId="f9b0a615e2db9365" providerId="LiveId" clId="{2285A791-0B51-4110-BC44-EF45725890FD}" dt="2023-04-02T11:44:51.020" v="6420" actId="20577"/>
        <pc:sldMkLst>
          <pc:docMk/>
          <pc:sldMk cId="2418710414" sldId="259"/>
        </pc:sldMkLst>
        <pc:spChg chg="mod">
          <ac:chgData name="Jin Pei" userId="f9b0a615e2db9365" providerId="LiveId" clId="{2285A791-0B51-4110-BC44-EF45725890FD}" dt="2023-04-02T03:08:50.415" v="2276" actId="26606"/>
          <ac:spMkLst>
            <pc:docMk/>
            <pc:sldMk cId="2418710414" sldId="259"/>
            <ac:spMk id="2" creationId="{47AE09A2-74A4-AB9A-6DA6-2BA4E6498047}"/>
          </ac:spMkLst>
        </pc:spChg>
        <pc:spChg chg="mod">
          <ac:chgData name="Jin Pei" userId="f9b0a615e2db9365" providerId="LiveId" clId="{2285A791-0B51-4110-BC44-EF45725890FD}" dt="2023-04-02T03:08:57.618" v="2280" actId="403"/>
          <ac:spMkLst>
            <pc:docMk/>
            <pc:sldMk cId="2418710414" sldId="259"/>
            <ac:spMk id="3" creationId="{B63C6F82-121A-C3BB-614C-1292EEE56B01}"/>
          </ac:spMkLst>
        </pc:spChg>
        <pc:spChg chg="add del mod ord">
          <ac:chgData name="Jin Pei" userId="f9b0a615e2db9365" providerId="LiveId" clId="{2285A791-0B51-4110-BC44-EF45725890FD}" dt="2023-04-02T02:48:01.544" v="1765" actId="478"/>
          <ac:spMkLst>
            <pc:docMk/>
            <pc:sldMk cId="2418710414" sldId="259"/>
            <ac:spMk id="9" creationId="{2596FA1F-54EB-E602-4527-47BFED545DBE}"/>
          </ac:spMkLst>
        </pc:spChg>
        <pc:spChg chg="add">
          <ac:chgData name="Jin Pei" userId="f9b0a615e2db9365" providerId="LiveId" clId="{2285A791-0B51-4110-BC44-EF45725890FD}" dt="2023-04-02T03:08:50.415" v="2276" actId="26606"/>
          <ac:spMkLst>
            <pc:docMk/>
            <pc:sldMk cId="2418710414" sldId="259"/>
            <ac:spMk id="29" creationId="{AA330523-F25B-4007-B3E5-ABB5637D160A}"/>
          </ac:spMkLst>
        </pc:spChg>
        <pc:grpChg chg="add">
          <ac:chgData name="Jin Pei" userId="f9b0a615e2db9365" providerId="LiveId" clId="{2285A791-0B51-4110-BC44-EF45725890FD}" dt="2023-04-02T03:08:50.415" v="2276" actId="26606"/>
          <ac:grpSpMkLst>
            <pc:docMk/>
            <pc:sldMk cId="2418710414" sldId="259"/>
            <ac:grpSpMk id="17" creationId="{B4DE830A-B531-4A3B-96F6-0ECE88B08555}"/>
          </ac:grpSpMkLst>
        </pc:grpChg>
        <pc:picChg chg="add del mod">
          <ac:chgData name="Jin Pei" userId="f9b0a615e2db9365" providerId="LiveId" clId="{2285A791-0B51-4110-BC44-EF45725890FD}" dt="2023-04-02T03:08:07.282" v="2271" actId="478"/>
          <ac:picMkLst>
            <pc:docMk/>
            <pc:sldMk cId="2418710414" sldId="259"/>
            <ac:picMk id="5" creationId="{6A71605C-9DC2-9124-E1E7-AC83084EDF7C}"/>
          </ac:picMkLst>
        </pc:picChg>
        <pc:picChg chg="add del mod">
          <ac:chgData name="Jin Pei" userId="f9b0a615e2db9365" providerId="LiveId" clId="{2285A791-0B51-4110-BC44-EF45725890FD}" dt="2023-04-02T03:08:08.350" v="2272" actId="478"/>
          <ac:picMkLst>
            <pc:docMk/>
            <pc:sldMk cId="2418710414" sldId="259"/>
            <ac:picMk id="7" creationId="{385FE9CA-5CF7-0160-9021-62199CECACDE}"/>
          </ac:picMkLst>
        </pc:picChg>
        <pc:picChg chg="add mod">
          <ac:chgData name="Jin Pei" userId="f9b0a615e2db9365" providerId="LiveId" clId="{2285A791-0B51-4110-BC44-EF45725890FD}" dt="2023-04-02T03:08:52.875" v="2278" actId="962"/>
          <ac:picMkLst>
            <pc:docMk/>
            <pc:sldMk cId="2418710414" sldId="259"/>
            <ac:picMk id="12" creationId="{9295A21C-41E9-43B1-6EA5-5B7553315540}"/>
          </ac:picMkLst>
        </pc:picChg>
        <pc:inkChg chg="add del">
          <ac:chgData name="Jin Pei" userId="f9b0a615e2db9365" providerId="LiveId" clId="{2285A791-0B51-4110-BC44-EF45725890FD}" dt="2023-04-02T02:47:38.387" v="1755" actId="9405"/>
          <ac:inkMkLst>
            <pc:docMk/>
            <pc:sldMk cId="2418710414" sldId="259"/>
            <ac:inkMk id="8" creationId="{2BBCB229-5B3C-441D-D74F-1C0CF9C322E3}"/>
          </ac:inkMkLst>
        </pc:inkChg>
        <pc:inkChg chg="add del">
          <ac:chgData name="Jin Pei" userId="f9b0a615e2db9365" providerId="LiveId" clId="{2285A791-0B51-4110-BC44-EF45725890FD}" dt="2023-04-02T03:08:09.122" v="2273" actId="478"/>
          <ac:inkMkLst>
            <pc:docMk/>
            <pc:sldMk cId="2418710414" sldId="259"/>
            <ac:inkMk id="10" creationId="{C6DD20C0-92E4-36A1-B6A6-2D8E2357F166}"/>
          </ac:inkMkLst>
        </pc:inkChg>
      </pc:sldChg>
      <pc:sldChg chg="modSp new mod">
        <pc:chgData name="Jin Pei" userId="f9b0a615e2db9365" providerId="LiveId" clId="{2285A791-0B51-4110-BC44-EF45725890FD}" dt="2023-04-02T11:48:44.239" v="6448" actId="2711"/>
        <pc:sldMkLst>
          <pc:docMk/>
          <pc:sldMk cId="3440890449" sldId="260"/>
        </pc:sldMkLst>
        <pc:spChg chg="mod">
          <ac:chgData name="Jin Pei" userId="f9b0a615e2db9365" providerId="LiveId" clId="{2285A791-0B51-4110-BC44-EF45725890FD}" dt="2023-04-02T03:09:33.103" v="2297" actId="20577"/>
          <ac:spMkLst>
            <pc:docMk/>
            <pc:sldMk cId="3440890449" sldId="260"/>
            <ac:spMk id="2" creationId="{0A298689-4A96-AD73-1080-295538887886}"/>
          </ac:spMkLst>
        </pc:spChg>
        <pc:spChg chg="mod">
          <ac:chgData name="Jin Pei" userId="f9b0a615e2db9365" providerId="LiveId" clId="{2285A791-0B51-4110-BC44-EF45725890FD}" dt="2023-04-02T11:48:44.239" v="6448" actId="2711"/>
          <ac:spMkLst>
            <pc:docMk/>
            <pc:sldMk cId="3440890449" sldId="260"/>
            <ac:spMk id="3" creationId="{CA9F1BBB-5D56-4D1E-AEAF-2B74AB1A8A96}"/>
          </ac:spMkLst>
        </pc:spChg>
      </pc:sldChg>
      <pc:sldChg chg="addSp delSp modSp new mod setBg modNotesTx">
        <pc:chgData name="Jin Pei" userId="f9b0a615e2db9365" providerId="LiveId" clId="{2285A791-0B51-4110-BC44-EF45725890FD}" dt="2023-04-02T11:48:39.350" v="6447" actId="20577"/>
        <pc:sldMkLst>
          <pc:docMk/>
          <pc:sldMk cId="3697203266" sldId="261"/>
        </pc:sldMkLst>
        <pc:spChg chg="mod">
          <ac:chgData name="Jin Pei" userId="f9b0a615e2db9365" providerId="LiveId" clId="{2285A791-0B51-4110-BC44-EF45725890FD}" dt="2023-04-02T03:27:46.739" v="2934" actId="20577"/>
          <ac:spMkLst>
            <pc:docMk/>
            <pc:sldMk cId="3697203266" sldId="261"/>
            <ac:spMk id="2" creationId="{E79B0B58-E32A-6ED4-4AB2-FD990769E7C5}"/>
          </ac:spMkLst>
        </pc:spChg>
        <pc:spChg chg="del">
          <ac:chgData name="Jin Pei" userId="f9b0a615e2db9365" providerId="LiveId" clId="{2285A791-0B51-4110-BC44-EF45725890FD}" dt="2023-04-02T03:15:16.220" v="2495" actId="22"/>
          <ac:spMkLst>
            <pc:docMk/>
            <pc:sldMk cId="3697203266" sldId="261"/>
            <ac:spMk id="3" creationId="{E176CEE9-455D-B1EA-35B6-EC8DF8CF2BFE}"/>
          </ac:spMkLst>
        </pc:spChg>
        <pc:spChg chg="add del mod">
          <ac:chgData name="Jin Pei" userId="f9b0a615e2db9365" providerId="LiveId" clId="{2285A791-0B51-4110-BC44-EF45725890FD}" dt="2023-04-02T03:15:53.923" v="2498" actId="26606"/>
          <ac:spMkLst>
            <pc:docMk/>
            <pc:sldMk cId="3697203266" sldId="261"/>
            <ac:spMk id="7" creationId="{F836FB29-AD40-039A-B55E-F2A52C389672}"/>
          </ac:spMkLst>
        </pc:spChg>
        <pc:spChg chg="add del mod">
          <ac:chgData name="Jin Pei" userId="f9b0a615e2db9365" providerId="LiveId" clId="{2285A791-0B51-4110-BC44-EF45725890FD}" dt="2023-04-02T03:18:50.540" v="2551" actId="26606"/>
          <ac:spMkLst>
            <pc:docMk/>
            <pc:sldMk cId="3697203266" sldId="261"/>
            <ac:spMk id="11" creationId="{472887D3-3C08-F75C-222C-DF808DC73732}"/>
          </ac:spMkLst>
        </pc:spChg>
        <pc:spChg chg="add mod">
          <ac:chgData name="Jin Pei" userId="f9b0a615e2db9365" providerId="LiveId" clId="{2285A791-0B51-4110-BC44-EF45725890FD}" dt="2023-04-02T03:21:05.003" v="2615" actId="1076"/>
          <ac:spMkLst>
            <pc:docMk/>
            <pc:sldMk cId="3697203266" sldId="261"/>
            <ac:spMk id="25" creationId="{74B87C9A-2434-F973-CD8A-A6231D413188}"/>
          </ac:spMkLst>
        </pc:spChg>
        <pc:spChg chg="add mod">
          <ac:chgData name="Jin Pei" userId="f9b0a615e2db9365" providerId="LiveId" clId="{2285A791-0B51-4110-BC44-EF45725890FD}" dt="2023-04-02T03:21:02.202" v="2614" actId="1076"/>
          <ac:spMkLst>
            <pc:docMk/>
            <pc:sldMk cId="3697203266" sldId="261"/>
            <ac:spMk id="26" creationId="{2BADD33A-656C-DFC9-7AE4-F45F51DE1203}"/>
          </ac:spMkLst>
        </pc:spChg>
        <pc:spChg chg="add mod">
          <ac:chgData name="Jin Pei" userId="f9b0a615e2db9365" providerId="LiveId" clId="{2285A791-0B51-4110-BC44-EF45725890FD}" dt="2023-04-02T03:21:21.273" v="2626" actId="20577"/>
          <ac:spMkLst>
            <pc:docMk/>
            <pc:sldMk cId="3697203266" sldId="261"/>
            <ac:spMk id="27" creationId="{BD555A03-AAB0-65DD-ED38-D406BDEC6E9C}"/>
          </ac:spMkLst>
        </pc:spChg>
        <pc:grpChg chg="add del">
          <ac:chgData name="Jin Pei" userId="f9b0a615e2db9365" providerId="LiveId" clId="{2285A791-0B51-4110-BC44-EF45725890FD}" dt="2023-04-02T03:18:50.540" v="2551" actId="26606"/>
          <ac:grpSpMkLst>
            <pc:docMk/>
            <pc:sldMk cId="3697203266" sldId="261"/>
            <ac:grpSpMk id="14" creationId="{B4DE830A-B531-4A3B-96F6-0ECE88B08555}"/>
          </ac:grpSpMkLst>
        </pc:grpChg>
        <pc:grpChg chg="add">
          <ac:chgData name="Jin Pei" userId="f9b0a615e2db9365" providerId="LiveId" clId="{2285A791-0B51-4110-BC44-EF45725890FD}" dt="2023-04-02T03:18:50.540" v="2551" actId="26606"/>
          <ac:grpSpMkLst>
            <pc:docMk/>
            <pc:sldMk cId="3697203266" sldId="261"/>
            <ac:grpSpMk id="29" creationId="{B4DE830A-B531-4A3B-96F6-0ECE88B08555}"/>
          </ac:grpSpMkLst>
        </pc:grpChg>
        <pc:picChg chg="add del mod ord">
          <ac:chgData name="Jin Pei" userId="f9b0a615e2db9365" providerId="LiveId" clId="{2285A791-0B51-4110-BC44-EF45725890FD}" dt="2023-04-02T03:15:50.154" v="2496" actId="478"/>
          <ac:picMkLst>
            <pc:docMk/>
            <pc:sldMk cId="3697203266" sldId="261"/>
            <ac:picMk id="5" creationId="{7FB1CB17-7551-0846-370D-510C2D7C582F}"/>
          </ac:picMkLst>
        </pc:picChg>
        <pc:picChg chg="add del mod">
          <ac:chgData name="Jin Pei" userId="f9b0a615e2db9365" providerId="LiveId" clId="{2285A791-0B51-4110-BC44-EF45725890FD}" dt="2023-04-02T03:18:20.748" v="2548" actId="478"/>
          <ac:picMkLst>
            <pc:docMk/>
            <pc:sldMk cId="3697203266" sldId="261"/>
            <ac:picMk id="9" creationId="{7C553248-49A4-682D-846B-86C4F3E1A505}"/>
          </ac:picMkLst>
        </pc:picChg>
        <pc:picChg chg="add mod">
          <ac:chgData name="Jin Pei" userId="f9b0a615e2db9365" providerId="LiveId" clId="{2285A791-0B51-4110-BC44-EF45725890FD}" dt="2023-04-02T03:18:54.435" v="2553" actId="962"/>
          <ac:picMkLst>
            <pc:docMk/>
            <pc:sldMk cId="3697203266" sldId="261"/>
            <ac:picMk id="13" creationId="{261C8553-0B09-0607-5D5F-BC187A1848CA}"/>
          </ac:picMkLst>
        </pc:picChg>
      </pc:sldChg>
      <pc:sldChg chg="addSp delSp modSp new mod setBg setClrOvrMap modNotesTx">
        <pc:chgData name="Jin Pei" userId="f9b0a615e2db9365" providerId="LiveId" clId="{2285A791-0B51-4110-BC44-EF45725890FD}" dt="2023-04-02T09:21:44.227" v="4118" actId="20577"/>
        <pc:sldMkLst>
          <pc:docMk/>
          <pc:sldMk cId="2427364439" sldId="262"/>
        </pc:sldMkLst>
        <pc:spChg chg="mod">
          <ac:chgData name="Jin Pei" userId="f9b0a615e2db9365" providerId="LiveId" clId="{2285A791-0B51-4110-BC44-EF45725890FD}" dt="2023-04-02T09:17:36.214" v="3822" actId="26606"/>
          <ac:spMkLst>
            <pc:docMk/>
            <pc:sldMk cId="2427364439" sldId="262"/>
            <ac:spMk id="2" creationId="{57B61517-F9ED-9B26-2ABD-89F38E020264}"/>
          </ac:spMkLst>
        </pc:spChg>
        <pc:spChg chg="del">
          <ac:chgData name="Jin Pei" userId="f9b0a615e2db9365" providerId="LiveId" clId="{2285A791-0B51-4110-BC44-EF45725890FD}" dt="2023-04-02T09:05:42.265" v="2935" actId="22"/>
          <ac:spMkLst>
            <pc:docMk/>
            <pc:sldMk cId="2427364439" sldId="262"/>
            <ac:spMk id="3" creationId="{872FA9E5-61AC-B8C8-C1C7-55F9B52D63CF}"/>
          </ac:spMkLst>
        </pc:spChg>
        <pc:spChg chg="add del mod">
          <ac:chgData name="Jin Pei" userId="f9b0a615e2db9365" providerId="LiveId" clId="{2285A791-0B51-4110-BC44-EF45725890FD}" dt="2023-04-02T09:11:10.523" v="3247" actId="11529"/>
          <ac:spMkLst>
            <pc:docMk/>
            <pc:sldMk cId="2427364439" sldId="262"/>
            <ac:spMk id="8" creationId="{3EC95D1F-397C-522C-1E1B-CE8CA86785EA}"/>
          </ac:spMkLst>
        </pc:spChg>
        <pc:spChg chg="add del mod">
          <ac:chgData name="Jin Pei" userId="f9b0a615e2db9365" providerId="LiveId" clId="{2285A791-0B51-4110-BC44-EF45725890FD}" dt="2023-04-02T09:17:30.928" v="3821" actId="478"/>
          <ac:spMkLst>
            <pc:docMk/>
            <pc:sldMk cId="2427364439" sldId="262"/>
            <ac:spMk id="21" creationId="{E5693665-C560-C490-FC95-9DD9C1AE436A}"/>
          </ac:spMkLst>
        </pc:spChg>
        <pc:spChg chg="add del">
          <ac:chgData name="Jin Pei" userId="f9b0a615e2db9365" providerId="LiveId" clId="{2285A791-0B51-4110-BC44-EF45725890FD}" dt="2023-04-02T09:08:38.118" v="3040" actId="26606"/>
          <ac:spMkLst>
            <pc:docMk/>
            <pc:sldMk cId="2427364439" sldId="262"/>
            <ac:spMk id="22" creationId="{AA330523-F25B-4007-B3E5-ABB5637D160A}"/>
          </ac:spMkLst>
        </pc:spChg>
        <pc:spChg chg="add del">
          <ac:chgData name="Jin Pei" userId="f9b0a615e2db9365" providerId="LiveId" clId="{2285A791-0B51-4110-BC44-EF45725890FD}" dt="2023-04-02T09:17:36.214" v="3822" actId="26606"/>
          <ac:spMkLst>
            <pc:docMk/>
            <pc:sldMk cId="2427364439" sldId="262"/>
            <ac:spMk id="39" creationId="{4F71A406-3CB7-4E4D-B434-24E6AA4F3997}"/>
          </ac:spMkLst>
        </pc:spChg>
        <pc:grpChg chg="add del">
          <ac:chgData name="Jin Pei" userId="f9b0a615e2db9365" providerId="LiveId" clId="{2285A791-0B51-4110-BC44-EF45725890FD}" dt="2023-04-02T09:08:38.118" v="3040" actId="26606"/>
          <ac:grpSpMkLst>
            <pc:docMk/>
            <pc:sldMk cId="2427364439" sldId="262"/>
            <ac:grpSpMk id="10" creationId="{B4DE830A-B531-4A3B-96F6-0ECE88B08555}"/>
          </ac:grpSpMkLst>
        </pc:grpChg>
        <pc:grpChg chg="add del">
          <ac:chgData name="Jin Pei" userId="f9b0a615e2db9365" providerId="LiveId" clId="{2285A791-0B51-4110-BC44-EF45725890FD}" dt="2023-04-02T09:17:36.214" v="3822" actId="26606"/>
          <ac:grpSpMkLst>
            <pc:docMk/>
            <pc:sldMk cId="2427364439" sldId="262"/>
            <ac:grpSpMk id="27" creationId="{5EA39187-0197-4C1D-BE4A-06B353C7B215}"/>
          </ac:grpSpMkLst>
        </pc:grpChg>
        <pc:grpChg chg="add">
          <ac:chgData name="Jin Pei" userId="f9b0a615e2db9365" providerId="LiveId" clId="{2285A791-0B51-4110-BC44-EF45725890FD}" dt="2023-04-02T09:17:36.214" v="3822" actId="26606"/>
          <ac:grpSpMkLst>
            <pc:docMk/>
            <pc:sldMk cId="2427364439" sldId="262"/>
            <ac:grpSpMk id="44" creationId="{5EA39187-0197-4C1D-BE4A-06B353C7B215}"/>
          </ac:grpSpMkLst>
        </pc:grpChg>
        <pc:picChg chg="add del mod ord">
          <ac:chgData name="Jin Pei" userId="f9b0a615e2db9365" providerId="LiveId" clId="{2285A791-0B51-4110-BC44-EF45725890FD}" dt="2023-04-02T09:17:20.883" v="3818" actId="478"/>
          <ac:picMkLst>
            <pc:docMk/>
            <pc:sldMk cId="2427364439" sldId="262"/>
            <ac:picMk id="5" creationId="{C2B6D7EC-AB9D-D04F-8E78-8C024671E4C8}"/>
          </ac:picMkLst>
        </pc:picChg>
        <pc:picChg chg="add del mod">
          <ac:chgData name="Jin Pei" userId="f9b0a615e2db9365" providerId="LiveId" clId="{2285A791-0B51-4110-BC44-EF45725890FD}" dt="2023-04-02T09:17:36.214" v="3822" actId="26606"/>
          <ac:picMkLst>
            <pc:docMk/>
            <pc:sldMk cId="2427364439" sldId="262"/>
            <ac:picMk id="7" creationId="{8D511B8F-C6A6-4BEB-E47A-99763FFBCA06}"/>
          </ac:picMkLst>
        </pc:picChg>
        <pc:picChg chg="add mod">
          <ac:chgData name="Jin Pei" userId="f9b0a615e2db9365" providerId="LiveId" clId="{2285A791-0B51-4110-BC44-EF45725890FD}" dt="2023-04-02T09:17:39.745" v="3824" actId="962"/>
          <ac:picMkLst>
            <pc:docMk/>
            <pc:sldMk cId="2427364439" sldId="262"/>
            <ac:picMk id="24" creationId="{76409B9B-93CF-1B25-1B94-2A8986B294AC}"/>
          </ac:picMkLst>
        </pc:picChg>
      </pc:sldChg>
      <pc:sldChg chg="addSp delSp modSp new mod setBg modNotesTx">
        <pc:chgData name="Jin Pei" userId="f9b0a615e2db9365" providerId="LiveId" clId="{2285A791-0B51-4110-BC44-EF45725890FD}" dt="2023-04-02T09:29:26.123" v="4637" actId="20577"/>
        <pc:sldMkLst>
          <pc:docMk/>
          <pc:sldMk cId="1314123186" sldId="263"/>
        </pc:sldMkLst>
        <pc:spChg chg="del">
          <ac:chgData name="Jin Pei" userId="f9b0a615e2db9365" providerId="LiveId" clId="{2285A791-0B51-4110-BC44-EF45725890FD}" dt="2023-04-02T09:23:21.787" v="4121" actId="26606"/>
          <ac:spMkLst>
            <pc:docMk/>
            <pc:sldMk cId="1314123186" sldId="263"/>
            <ac:spMk id="2" creationId="{EDCA200B-FEF6-0222-0666-300F206AD355}"/>
          </ac:spMkLst>
        </pc:spChg>
        <pc:spChg chg="del">
          <ac:chgData name="Jin Pei" userId="f9b0a615e2db9365" providerId="LiveId" clId="{2285A791-0B51-4110-BC44-EF45725890FD}" dt="2023-04-02T09:23:17.526" v="4120" actId="22"/>
          <ac:spMkLst>
            <pc:docMk/>
            <pc:sldMk cId="1314123186" sldId="263"/>
            <ac:spMk id="3" creationId="{3E635BD1-BC44-6DD7-4F31-36E3693C6329}"/>
          </ac:spMkLst>
        </pc:spChg>
        <pc:spChg chg="add del">
          <ac:chgData name="Jin Pei" userId="f9b0a615e2db9365" providerId="LiveId" clId="{2285A791-0B51-4110-BC44-EF45725890FD}" dt="2023-04-02T09:26:35.512" v="4370" actId="26606"/>
          <ac:spMkLst>
            <pc:docMk/>
            <pc:sldMk cId="1314123186" sldId="263"/>
            <ac:spMk id="22" creationId="{03E8462A-FEBA-4848-81CC-3F8DA3E477BE}"/>
          </ac:spMkLst>
        </pc:spChg>
        <pc:spChg chg="add del">
          <ac:chgData name="Jin Pei" userId="f9b0a615e2db9365" providerId="LiveId" clId="{2285A791-0B51-4110-BC44-EF45725890FD}" dt="2023-04-02T09:26:35.512" v="4370" actId="26606"/>
          <ac:spMkLst>
            <pc:docMk/>
            <pc:sldMk cId="1314123186" sldId="263"/>
            <ac:spMk id="35" creationId="{7941F9B1-B01B-4A84-89D9-B169AEB4E456}"/>
          </ac:spMkLst>
        </pc:spChg>
        <pc:spChg chg="add del">
          <ac:chgData name="Jin Pei" userId="f9b0a615e2db9365" providerId="LiveId" clId="{2285A791-0B51-4110-BC44-EF45725890FD}" dt="2023-04-02T09:26:35.502" v="4369" actId="26606"/>
          <ac:spMkLst>
            <pc:docMk/>
            <pc:sldMk cId="1314123186" sldId="263"/>
            <ac:spMk id="52" creationId="{7505EA3C-F6FE-4717-9D16-1FC1BFCEACA7}"/>
          </ac:spMkLst>
        </pc:spChg>
        <pc:spChg chg="add del">
          <ac:chgData name="Jin Pei" userId="f9b0a615e2db9365" providerId="LiveId" clId="{2285A791-0B51-4110-BC44-EF45725890FD}" dt="2023-04-02T09:26:35.502" v="4369" actId="26606"/>
          <ac:spMkLst>
            <pc:docMk/>
            <pc:sldMk cId="1314123186" sldId="263"/>
            <ac:spMk id="54" creationId="{09872A32-4C50-4CBB-8F41-10A7E35AB41C}"/>
          </ac:spMkLst>
        </pc:spChg>
        <pc:spChg chg="add del">
          <ac:chgData name="Jin Pei" userId="f9b0a615e2db9365" providerId="LiveId" clId="{2285A791-0B51-4110-BC44-EF45725890FD}" dt="2023-04-02T09:26:35.502" v="4369" actId="26606"/>
          <ac:spMkLst>
            <pc:docMk/>
            <pc:sldMk cId="1314123186" sldId="263"/>
            <ac:spMk id="56" creationId="{53F12DB6-A8DD-4C76-A2CD-C90EB6BBBF69}"/>
          </ac:spMkLst>
        </pc:spChg>
        <pc:spChg chg="add">
          <ac:chgData name="Jin Pei" userId="f9b0a615e2db9365" providerId="LiveId" clId="{2285A791-0B51-4110-BC44-EF45725890FD}" dt="2023-04-02T09:26:35.512" v="4370" actId="26606"/>
          <ac:spMkLst>
            <pc:docMk/>
            <pc:sldMk cId="1314123186" sldId="263"/>
            <ac:spMk id="65" creationId="{4E74DA95-CD7A-4D5E-9D27-67A759CE708D}"/>
          </ac:spMkLst>
        </pc:spChg>
        <pc:spChg chg="add">
          <ac:chgData name="Jin Pei" userId="f9b0a615e2db9365" providerId="LiveId" clId="{2285A791-0B51-4110-BC44-EF45725890FD}" dt="2023-04-02T09:26:35.512" v="4370" actId="26606"/>
          <ac:spMkLst>
            <pc:docMk/>
            <pc:sldMk cId="1314123186" sldId="263"/>
            <ac:spMk id="66" creationId="{7459C506-5F4B-4B75-9218-C7C3F87FA8D3}"/>
          </ac:spMkLst>
        </pc:spChg>
        <pc:grpChg chg="add del">
          <ac:chgData name="Jin Pei" userId="f9b0a615e2db9365" providerId="LiveId" clId="{2285A791-0B51-4110-BC44-EF45725890FD}" dt="2023-04-02T09:26:35.512" v="4370" actId="26606"/>
          <ac:grpSpMkLst>
            <pc:docMk/>
            <pc:sldMk cId="1314123186" sldId="263"/>
            <ac:grpSpMk id="10" creationId="{609316A9-990D-4EC3-A671-70EE5C1493A4}"/>
          </ac:grpSpMkLst>
        </pc:grpChg>
        <pc:grpChg chg="add del">
          <ac:chgData name="Jin Pei" userId="f9b0a615e2db9365" providerId="LiveId" clId="{2285A791-0B51-4110-BC44-EF45725890FD}" dt="2023-04-02T09:26:35.512" v="4370" actId="26606"/>
          <ac:grpSpMkLst>
            <pc:docMk/>
            <pc:sldMk cId="1314123186" sldId="263"/>
            <ac:grpSpMk id="24" creationId="{2109F83F-40FE-4DB3-84CC-09FB3340D06D}"/>
          </ac:grpSpMkLst>
        </pc:grpChg>
        <pc:grpChg chg="add del">
          <ac:chgData name="Jin Pei" userId="f9b0a615e2db9365" providerId="LiveId" clId="{2285A791-0B51-4110-BC44-EF45725890FD}" dt="2023-04-02T09:26:35.502" v="4369" actId="26606"/>
          <ac:grpSpMkLst>
            <pc:docMk/>
            <pc:sldMk cId="1314123186" sldId="263"/>
            <ac:grpSpMk id="40" creationId="{387ADDF3-96F2-4CFC-A961-14113FC2443B}"/>
          </ac:grpSpMkLst>
        </pc:grpChg>
        <pc:grpChg chg="add">
          <ac:chgData name="Jin Pei" userId="f9b0a615e2db9365" providerId="LiveId" clId="{2285A791-0B51-4110-BC44-EF45725890FD}" dt="2023-04-02T09:26:35.512" v="4370" actId="26606"/>
          <ac:grpSpMkLst>
            <pc:docMk/>
            <pc:sldMk cId="1314123186" sldId="263"/>
            <ac:grpSpMk id="64" creationId="{7664F850-BA8B-47AE-B11A-225CAB8969F1}"/>
          </ac:grpSpMkLst>
        </pc:grpChg>
        <pc:grpChg chg="add">
          <ac:chgData name="Jin Pei" userId="f9b0a615e2db9365" providerId="LiveId" clId="{2285A791-0B51-4110-BC44-EF45725890FD}" dt="2023-04-02T09:26:35.512" v="4370" actId="26606"/>
          <ac:grpSpMkLst>
            <pc:docMk/>
            <pc:sldMk cId="1314123186" sldId="263"/>
            <ac:grpSpMk id="68" creationId="{BC659EEB-C3AE-4544-8263-417009DCDF41}"/>
          </ac:grpSpMkLst>
        </pc:grpChg>
        <pc:picChg chg="add mod ord">
          <ac:chgData name="Jin Pei" userId="f9b0a615e2db9365" providerId="LiveId" clId="{2285A791-0B51-4110-BC44-EF45725890FD}" dt="2023-04-02T09:26:47.612" v="4375" actId="1076"/>
          <ac:picMkLst>
            <pc:docMk/>
            <pc:sldMk cId="1314123186" sldId="263"/>
            <ac:picMk id="5" creationId="{FD831EF2-0C7D-6035-E61D-EA2F32E3F7CF}"/>
          </ac:picMkLst>
        </pc:picChg>
        <pc:picChg chg="add mod">
          <ac:chgData name="Jin Pei" userId="f9b0a615e2db9365" providerId="LiveId" clId="{2285A791-0B51-4110-BC44-EF45725890FD}" dt="2023-04-02T09:26:49.406" v="4376" actId="1076"/>
          <ac:picMkLst>
            <pc:docMk/>
            <pc:sldMk cId="1314123186" sldId="263"/>
            <ac:picMk id="7" creationId="{F0163518-8800-1AE5-F74B-30078C9FD22B}"/>
          </ac:picMkLst>
        </pc:picChg>
        <pc:cxnChg chg="add">
          <ac:chgData name="Jin Pei" userId="f9b0a615e2db9365" providerId="LiveId" clId="{2285A791-0B51-4110-BC44-EF45725890FD}" dt="2023-04-02T09:26:35.512" v="4370" actId="26606"/>
          <ac:cxnSpMkLst>
            <pc:docMk/>
            <pc:sldMk cId="1314123186" sldId="263"/>
            <ac:cxnSpMk id="67" creationId="{14AA3B5C-0C55-4FFF-9C45-8F9F7C074A4E}"/>
          </ac:cxnSpMkLst>
        </pc:cxnChg>
      </pc:sldChg>
      <pc:sldChg chg="addSp delSp modSp new mod modAnim">
        <pc:chgData name="Jin Pei" userId="f9b0a615e2db9365" providerId="LiveId" clId="{2285A791-0B51-4110-BC44-EF45725890FD}" dt="2023-04-02T11:47:37.253" v="6436" actId="207"/>
        <pc:sldMkLst>
          <pc:docMk/>
          <pc:sldMk cId="1103175001" sldId="264"/>
        </pc:sldMkLst>
        <pc:spChg chg="mod">
          <ac:chgData name="Jin Pei" userId="f9b0a615e2db9365" providerId="LiveId" clId="{2285A791-0B51-4110-BC44-EF45725890FD}" dt="2023-04-02T11:47:37.253" v="6436" actId="207"/>
          <ac:spMkLst>
            <pc:docMk/>
            <pc:sldMk cId="1103175001" sldId="264"/>
            <ac:spMk id="2" creationId="{AC73F222-7DE4-33C7-9074-4B26BFB7330B}"/>
          </ac:spMkLst>
        </pc:spChg>
        <pc:spChg chg="del">
          <ac:chgData name="Jin Pei" userId="f9b0a615e2db9365" providerId="LiveId" clId="{2285A791-0B51-4110-BC44-EF45725890FD}" dt="2023-04-02T09:34:25.208" v="4639"/>
          <ac:spMkLst>
            <pc:docMk/>
            <pc:sldMk cId="1103175001" sldId="264"/>
            <ac:spMk id="3" creationId="{88F6852F-31FA-05CD-BF79-0830C0A00672}"/>
          </ac:spMkLst>
        </pc:spChg>
        <pc:picChg chg="add mod">
          <ac:chgData name="Jin Pei" userId="f9b0a615e2db9365" providerId="LiveId" clId="{2285A791-0B51-4110-BC44-EF45725890FD}" dt="2023-04-02T09:34:25.208" v="4639"/>
          <ac:picMkLst>
            <pc:docMk/>
            <pc:sldMk cId="1103175001" sldId="264"/>
            <ac:picMk id="4" creationId="{B281E7BD-EE10-B5FC-7864-4A2904FC3680}"/>
          </ac:picMkLst>
        </pc:picChg>
      </pc:sldChg>
      <pc:sldChg chg="addSp delSp modSp new mod modNotesTx">
        <pc:chgData name="Jin Pei" userId="f9b0a615e2db9365" providerId="LiveId" clId="{2285A791-0B51-4110-BC44-EF45725890FD}" dt="2023-04-02T11:48:27.531" v="6446" actId="2711"/>
        <pc:sldMkLst>
          <pc:docMk/>
          <pc:sldMk cId="2215556070" sldId="265"/>
        </pc:sldMkLst>
        <pc:spChg chg="mod">
          <ac:chgData name="Jin Pei" userId="f9b0a615e2db9365" providerId="LiveId" clId="{2285A791-0B51-4110-BC44-EF45725890FD}" dt="2023-04-02T09:35:15.297" v="4658" actId="20577"/>
          <ac:spMkLst>
            <pc:docMk/>
            <pc:sldMk cId="2215556070" sldId="265"/>
            <ac:spMk id="2" creationId="{0C6914CD-6C82-C6CB-CFAA-B7BC9183BBD9}"/>
          </ac:spMkLst>
        </pc:spChg>
        <pc:spChg chg="del">
          <ac:chgData name="Jin Pei" userId="f9b0a615e2db9365" providerId="LiveId" clId="{2285A791-0B51-4110-BC44-EF45725890FD}" dt="2023-04-02T11:14:32.457" v="4659" actId="478"/>
          <ac:spMkLst>
            <pc:docMk/>
            <pc:sldMk cId="2215556070" sldId="265"/>
            <ac:spMk id="3" creationId="{D608BC42-A25F-E7E0-6EC8-6D4982B95365}"/>
          </ac:spMkLst>
        </pc:spChg>
        <pc:spChg chg="add mod">
          <ac:chgData name="Jin Pei" userId="f9b0a615e2db9365" providerId="LiveId" clId="{2285A791-0B51-4110-BC44-EF45725890FD}" dt="2023-04-02T11:47:57.808" v="6439" actId="255"/>
          <ac:spMkLst>
            <pc:docMk/>
            <pc:sldMk cId="2215556070" sldId="265"/>
            <ac:spMk id="4" creationId="{E7581B47-B613-901A-BE6B-1597C8DE2855}"/>
          </ac:spMkLst>
        </pc:spChg>
        <pc:spChg chg="add mod">
          <ac:chgData name="Jin Pei" userId="f9b0a615e2db9365" providerId="LiveId" clId="{2285A791-0B51-4110-BC44-EF45725890FD}" dt="2023-04-02T11:48:14.771" v="6443" actId="113"/>
          <ac:spMkLst>
            <pc:docMk/>
            <pc:sldMk cId="2215556070" sldId="265"/>
            <ac:spMk id="5" creationId="{0492FEF7-4306-D856-43A3-4DCAE6704878}"/>
          </ac:spMkLst>
        </pc:spChg>
        <pc:spChg chg="add mod">
          <ac:chgData name="Jin Pei" userId="f9b0a615e2db9365" providerId="LiveId" clId="{2285A791-0B51-4110-BC44-EF45725890FD}" dt="2023-04-02T11:48:27.531" v="6446" actId="2711"/>
          <ac:spMkLst>
            <pc:docMk/>
            <pc:sldMk cId="2215556070" sldId="265"/>
            <ac:spMk id="6" creationId="{489459E8-763E-D879-C703-510902D51CDE}"/>
          </ac:spMkLst>
        </pc:spChg>
      </pc:sldChg>
      <pc:sldChg chg="modSp new mod">
        <pc:chgData name="Jin Pei" userId="f9b0a615e2db9365" providerId="LiveId" clId="{2285A791-0B51-4110-BC44-EF45725890FD}" dt="2023-04-03T02:44:02.071" v="6464" actId="5793"/>
        <pc:sldMkLst>
          <pc:docMk/>
          <pc:sldMk cId="3532123217" sldId="266"/>
        </pc:sldMkLst>
        <pc:spChg chg="mod">
          <ac:chgData name="Jin Pei" userId="f9b0a615e2db9365" providerId="LiveId" clId="{2285A791-0B51-4110-BC44-EF45725890FD}" dt="2023-04-02T11:38:12.406" v="6161" actId="20577"/>
          <ac:spMkLst>
            <pc:docMk/>
            <pc:sldMk cId="3532123217" sldId="266"/>
            <ac:spMk id="2" creationId="{4D94241A-17BB-E5DC-C213-0CC38F8E6363}"/>
          </ac:spMkLst>
        </pc:spChg>
        <pc:spChg chg="mod">
          <ac:chgData name="Jin Pei" userId="f9b0a615e2db9365" providerId="LiveId" clId="{2285A791-0B51-4110-BC44-EF45725890FD}" dt="2023-04-03T02:44:02.071" v="6464" actId="5793"/>
          <ac:spMkLst>
            <pc:docMk/>
            <pc:sldMk cId="3532123217" sldId="266"/>
            <ac:spMk id="3" creationId="{D8B1C1C0-2B44-E99F-47F5-8818FE18340C}"/>
          </ac:spMkLst>
        </pc:spChg>
      </pc:sldChg>
      <pc:sldChg chg="delSp modSp new mod">
        <pc:chgData name="Jin Pei" userId="f9b0a615e2db9365" providerId="LiveId" clId="{2285A791-0B51-4110-BC44-EF45725890FD}" dt="2023-04-03T02:44:28.456" v="6497" actId="1076"/>
        <pc:sldMkLst>
          <pc:docMk/>
          <pc:sldMk cId="3964501701" sldId="267"/>
        </pc:sldMkLst>
        <pc:spChg chg="mod">
          <ac:chgData name="Jin Pei" userId="f9b0a615e2db9365" providerId="LiveId" clId="{2285A791-0B51-4110-BC44-EF45725890FD}" dt="2023-04-03T02:44:28.456" v="6497" actId="1076"/>
          <ac:spMkLst>
            <pc:docMk/>
            <pc:sldMk cId="3964501701" sldId="267"/>
            <ac:spMk id="2" creationId="{A3AB32C4-94CF-2829-1C36-1FC0FBD10F34}"/>
          </ac:spMkLst>
        </pc:spChg>
        <pc:spChg chg="del mod">
          <ac:chgData name="Jin Pei" userId="f9b0a615e2db9365" providerId="LiveId" clId="{2285A791-0B51-4110-BC44-EF45725890FD}" dt="2023-04-03T02:44:17.516" v="6475" actId="478"/>
          <ac:spMkLst>
            <pc:docMk/>
            <pc:sldMk cId="3964501701" sldId="267"/>
            <ac:spMk id="3" creationId="{AF17B4B7-8545-F1F2-E5D3-123DD2E309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739C-135E-4D5E-84D0-E73707C3D22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0CDD-4E5D-462F-A0B8-968E93C3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7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50CDD-4E5D-462F-A0B8-968E93C3B9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22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05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EA11-8C20-4872-AFFA-8045B5C96AD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0E2C2-53E9-4B88-910B-D5447FDB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Yuj7iksxKA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83FF-04FD-924D-6929-D4990DC29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A Stealthier Partitioning Attack against Bitcoin Peer-to-Peer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894B-E3C6-5918-F511-D7BE70B59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Presenter: Jin Pei Ng</a:t>
            </a:r>
          </a:p>
        </p:txBody>
      </p:sp>
    </p:spTree>
    <p:extLst>
      <p:ext uri="{BB962C8B-B14F-4D97-AF65-F5344CB8AC3E}">
        <p14:creationId xmlns:p14="http://schemas.microsoft.com/office/powerpoint/2010/main" val="226789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F222-7DE4-33C7-9074-4B26BFB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+mn-lt"/>
              </a:rPr>
              <a:t>A Stealthier Partitioning Attack against Bitcoin Peer-to-Peer Network</a:t>
            </a:r>
            <a:b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4" name="Online Media 3" title="A Stealthier Partitioning Attack against Bitcoin Peer-to-Peer Network">
            <a:hlinkClick r:id="" action="ppaction://media"/>
            <a:extLst>
              <a:ext uri="{FF2B5EF4-FFF2-40B4-BE49-F238E27FC236}">
                <a16:creationId xmlns:a16="http://schemas.microsoft.com/office/drawing/2014/main" id="{B281E7BD-EE10-B5FC-7864-4A2904FC368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1463" y="2160588"/>
            <a:ext cx="686911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241A-17BB-E5DC-C213-0CC38F8E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C1C0-2B44-E99F-47F5-8818FE18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Erebus attack is stealthy because no route manipulation is needed, </a:t>
            </a:r>
            <a:r>
              <a:rPr lang="en-US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makes the attack undetectable to control-plane and even to data-plane detectors.</a:t>
            </a:r>
          </a:p>
          <a:p>
            <a:pPr marL="0" indent="0" algn="just">
              <a:buNone/>
            </a:pPr>
            <a:endParaRPr lang="en-US" sz="20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the Erebus attack </a:t>
            </a:r>
            <a:r>
              <a:rPr lang="en-US" sz="20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the adversary a natural man-in-the-middle network of all the peer connections of one or more targeted Bitcoin nodes by patiently influencing the targeted nodes’ peering decision by sending low-rate of traffic.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1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32C4-94CF-2829-1C36-1FC0FBD1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2768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645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61F9E86-111F-D4A2-61E9-38DB80FB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71" y="1131994"/>
            <a:ext cx="7714934" cy="4590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B6D12-2531-37AD-2CDC-2B62DF229299}"/>
              </a:ext>
            </a:extLst>
          </p:cNvPr>
          <p:cNvSpPr txBox="1"/>
          <p:nvPr/>
        </p:nvSpPr>
        <p:spPr>
          <a:xfrm>
            <a:off x="757251" y="653143"/>
            <a:ext cx="1045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Bitcoin </a:t>
            </a:r>
            <a:r>
              <a:rPr lang="en-US" b="0" i="1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refers to the data stored in “blocks” of information that are then linked together in a permanent “chain”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Bitcoin relies on an underlying peer-to-peer network. </a:t>
            </a:r>
          </a:p>
        </p:txBody>
      </p:sp>
    </p:spTree>
    <p:extLst>
      <p:ext uri="{BB962C8B-B14F-4D97-AF65-F5344CB8AC3E}">
        <p14:creationId xmlns:p14="http://schemas.microsoft.com/office/powerpoint/2010/main" val="16544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643B-C711-93D6-7910-E9D36AC4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Attack on Bitcoin Network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DDED1-5FF9-8B95-C253-B436F947265A}"/>
              </a:ext>
            </a:extLst>
          </p:cNvPr>
          <p:cNvSpPr txBox="1"/>
          <p:nvPr/>
        </p:nvSpPr>
        <p:spPr>
          <a:xfrm>
            <a:off x="825500" y="1460500"/>
            <a:ext cx="8448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Attacking bitcoin consensus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Partitioning a fraction of miners (e.g., 30%) from the rest of the network can make an adversary, who even does not control much of the mining power (e.g., 40%), launch the 51% attack.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F1F99-3402-8501-D41C-1124DE827EB5}"/>
              </a:ext>
            </a:extLst>
          </p:cNvPr>
          <p:cNvSpPr txBox="1"/>
          <p:nvPr/>
        </p:nvSpPr>
        <p:spPr>
          <a:xfrm>
            <a:off x="751417" y="3029109"/>
            <a:ext cx="8448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Attacking Bitcoin’s off-chain protocols.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adversary prevents the partitioned victim node from settling the payment channels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blockchain and steals the victim’s funds from her off-chain transactions.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D95A4-FC21-83C3-4F0A-79B47DA59089}"/>
              </a:ext>
            </a:extLst>
          </p:cNvPr>
          <p:cNvSpPr txBox="1"/>
          <p:nvPr/>
        </p:nvSpPr>
        <p:spPr>
          <a:xfrm>
            <a:off x="825499" y="4658836"/>
            <a:ext cx="844850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down cryptocurrencies.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powerful adversary, such as a nation-state attacker, may even aim to disrupt a large</a:t>
            </a:r>
          </a:p>
          <a:p>
            <a:pPr algn="just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portion of the underlying peer-to-peer network of a cryptocurrency. At a small scale, the adversary can arbitrarily censor the transactions from the victim.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AE09A2-74A4-AB9A-6DA6-2BA4E649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Can a Partitioning attack be stealthier?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6F82-121A-C3BB-614C-1292EEE5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Erebus attack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295A21C-41E9-43B1-6EA5-5B755331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3" y="1742863"/>
            <a:ext cx="4887354" cy="33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689-4A96-AD73-1080-2955388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1BBB-5D56-4D1E-AEAF-2B74AB1A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enough shadow IPs (AS C or AS D) that the adversary can use?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influence the victim node’s peer selection so the route includes the adversary?</a:t>
            </a:r>
          </a:p>
        </p:txBody>
      </p:sp>
    </p:spTree>
    <p:extLst>
      <p:ext uri="{BB962C8B-B14F-4D97-AF65-F5344CB8AC3E}">
        <p14:creationId xmlns:p14="http://schemas.microsoft.com/office/powerpoint/2010/main" val="34408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9B0B58-E32A-6ED4-4AB2-FD990769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many </a:t>
            </a:r>
            <a:r>
              <a:rPr lang="en-US" sz="3400" dirty="0"/>
              <a:t>s</a:t>
            </a: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hadow IPs are available?</a:t>
            </a:r>
          </a:p>
        </p:txBody>
      </p:sp>
      <p:pic>
        <p:nvPicPr>
          <p:cNvPr id="13" name="Content Placeholder 12" descr="Bubble chart&#10;&#10;Description automatically generated">
            <a:extLst>
              <a:ext uri="{FF2B5EF4-FFF2-40B4-BE49-F238E27FC236}">
                <a16:creationId xmlns:a16="http://schemas.microsoft.com/office/drawing/2014/main" id="{261C8553-0B09-0607-5D5F-BC187A18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1" y="992200"/>
            <a:ext cx="7625162" cy="32597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B87C9A-2434-F973-CD8A-A6231D413188}"/>
              </a:ext>
            </a:extLst>
          </p:cNvPr>
          <p:cNvSpPr txBox="1"/>
          <p:nvPr/>
        </p:nvSpPr>
        <p:spPr>
          <a:xfrm>
            <a:off x="995621" y="1751762"/>
            <a:ext cx="165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Victim Node (Amazon)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DD33A-656C-DFC9-7AE4-F45F51DE1203}"/>
              </a:ext>
            </a:extLst>
          </p:cNvPr>
          <p:cNvSpPr txBox="1"/>
          <p:nvPr/>
        </p:nvSpPr>
        <p:spPr>
          <a:xfrm>
            <a:off x="5104869" y="1013679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Adversary AS in Europe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555A03-AAB0-65DD-ED38-D406BDEC6E9C}"/>
              </a:ext>
            </a:extLst>
          </p:cNvPr>
          <p:cNvSpPr txBox="1"/>
          <p:nvPr/>
        </p:nvSpPr>
        <p:spPr>
          <a:xfrm>
            <a:off x="8394295" y="1600117"/>
            <a:ext cx="12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 AS</a:t>
            </a:r>
          </a:p>
        </p:txBody>
      </p:sp>
    </p:spTree>
    <p:extLst>
      <p:ext uri="{BB962C8B-B14F-4D97-AF65-F5344CB8AC3E}">
        <p14:creationId xmlns:p14="http://schemas.microsoft.com/office/powerpoint/2010/main" val="36972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61517-F9ED-9B26-2ABD-89F38E02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How does the adversary influence the victim node’s peer selection?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D511B8F-C6A6-4BEB-E47A-99763FFBC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9" b="1"/>
          <a:stretch/>
        </p:blipFill>
        <p:spPr>
          <a:xfrm>
            <a:off x="985969" y="609600"/>
            <a:ext cx="4029716" cy="3635025"/>
          </a:xfrm>
          <a:prstGeom prst="rect">
            <a:avLst/>
          </a:prstGeom>
        </p:spPr>
      </p:pic>
      <p:pic>
        <p:nvPicPr>
          <p:cNvPr id="24" name="Picture 2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6409B9B-93CF-1B25-1B94-2A8986B29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" r="1581" b="5"/>
          <a:stretch/>
        </p:blipFill>
        <p:spPr>
          <a:xfrm>
            <a:off x="5244286" y="608009"/>
            <a:ext cx="4029716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39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51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5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163518-8800-1AE5-F74B-30078C9F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962" y="1478104"/>
            <a:ext cx="4650004" cy="4223525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D831EF2-0C7D-6035-E61D-EA2F32E3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6929" y="1311694"/>
            <a:ext cx="4650004" cy="41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14CD-6C82-C6CB-CFAA-B7BC9183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81B47-B613-901A-BE6B-1597C8DE2855}"/>
              </a:ext>
            </a:extLst>
          </p:cNvPr>
          <p:cNvSpPr txBox="1"/>
          <p:nvPr/>
        </p:nvSpPr>
        <p:spPr>
          <a:xfrm>
            <a:off x="677334" y="1573768"/>
            <a:ext cx="43772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Ineffective Countermeasure:						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route measurements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Inter-domain route estimation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Whitelisting IP addresses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 limiting </a:t>
            </a:r>
            <a:r>
              <a:rPr lang="en-US" sz="18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</a:t>
            </a: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messages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 limiting incoming connections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Network-level data-plane detection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2FEF7-4306-D856-43A3-4DCAE6704878}"/>
              </a:ext>
            </a:extLst>
          </p:cNvPr>
          <p:cNvSpPr txBox="1"/>
          <p:nvPr/>
        </p:nvSpPr>
        <p:spPr>
          <a:xfrm>
            <a:off x="4823268" y="1573768"/>
            <a:ext cx="52662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Countermeasure without Bitcoin Protocol Changes:</a:t>
            </a:r>
            <a:r>
              <a:rPr lang="en-US" dirty="0"/>
              <a:t>						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Rely on third-party proxies (</a:t>
            </a: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VPNs, Tor, relays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59E8-763E-D879-C703-510902D51CDE}"/>
              </a:ext>
            </a:extLst>
          </p:cNvPr>
          <p:cNvSpPr txBox="1"/>
          <p:nvPr/>
        </p:nvSpPr>
        <p:spPr>
          <a:xfrm>
            <a:off x="677334" y="4085333"/>
            <a:ext cx="73998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Countermeasure with Bitcoin Protocol Changes:		</a:t>
            </a:r>
          </a:p>
          <a:p>
            <a:r>
              <a:rPr lang="en-US" sz="2000" dirty="0"/>
              <a:t>			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size reduction.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outgoing connections.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AS topology in the peer selection.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Eviction policy that protects peers by providing fresher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56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431</Words>
  <Application>Microsoft Office PowerPoint</Application>
  <PresentationFormat>Widescreen</PresentationFormat>
  <Paragraphs>57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YouTube Sans</vt:lpstr>
      <vt:lpstr>Arial</vt:lpstr>
      <vt:lpstr>Calibri</vt:lpstr>
      <vt:lpstr>Trebuchet MS</vt:lpstr>
      <vt:lpstr>Wingdings 3</vt:lpstr>
      <vt:lpstr>Facet</vt:lpstr>
      <vt:lpstr>A Stealthier Partitioning Attack against Bitcoin Peer-to-Peer Network</vt:lpstr>
      <vt:lpstr>PowerPoint Presentation</vt:lpstr>
      <vt:lpstr>Partitioning Attack on Bitcoin Network </vt:lpstr>
      <vt:lpstr>Can a Partitioning attack be stealthier?</vt:lpstr>
      <vt:lpstr>Technical challenges:</vt:lpstr>
      <vt:lpstr>How many shadow IPs are available?</vt:lpstr>
      <vt:lpstr>How does the adversary influence the victim node’s peer selection?</vt:lpstr>
      <vt:lpstr>PowerPoint Presentation</vt:lpstr>
      <vt:lpstr>Countermeasures</vt:lpstr>
      <vt:lpstr>A Stealthier Partitioning Attack against Bitcoin Peer-to-Peer Network  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Pei</dc:creator>
  <cp:lastModifiedBy>Jin Pei</cp:lastModifiedBy>
  <cp:revision>1</cp:revision>
  <dcterms:created xsi:type="dcterms:W3CDTF">2023-04-02T01:30:49Z</dcterms:created>
  <dcterms:modified xsi:type="dcterms:W3CDTF">2023-04-03T02:44:29Z</dcterms:modified>
</cp:coreProperties>
</file>