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7" r:id="rId2"/>
    <p:sldId id="29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4633"/>
  </p:normalViewPr>
  <p:slideViewPr>
    <p:cSldViewPr snapToGrid="0" snapToObjects="1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039B-FD35-5E4E-9725-5FDD97273C2B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243A0-8281-DB44-9F84-565628B497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95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D8A89-F831-A641-BEEB-1546F96A23E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22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D8A89-F831-A641-BEEB-1546F96A23E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93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6EC4-01C4-B741-A7DB-7EC7A3085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C9C43-36DD-E444-AF97-6D19493C8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62F8-5F8B-BC4C-A4DA-187EC38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9057-2F42-2C47-BDC7-D259AA8B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06B2-11FC-054B-944D-19BFA00B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58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A65B-CC06-BF42-B918-F606CABE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5146B-407F-5245-9298-C04C1F71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8E63-7876-6647-9846-85D2297A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4E40-9D97-ED4D-92F3-055EE2AD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17853-A31A-D94C-B39B-DE2EF5F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5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E2B14-5625-5D4D-BD3E-41E9A9125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A10B8-3963-EF4E-AEA9-32F803B0E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E179-A332-C441-A777-FDCC171C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EC81-145F-8E4B-9511-3CE27D4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4C50-797E-F247-8C53-D424A579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57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EF7A-E1E6-064D-AF9F-E8D4AD88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8FBB-620A-D04C-85A2-9FA86E896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5441-246C-C940-9A35-82907962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4EB5-001E-7249-AD6D-4FAC4186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F8DA-4AA7-0E4F-A2EA-8D68FC8F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4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6916-9BB2-9449-B909-9848FD0B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EAC4-E5B7-CE4B-AD67-1CAD7393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B2BF-D64C-6D48-9B3D-93AB53F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D6B8-CC72-2C49-864C-3FC61868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C848-A724-B649-8145-9B27BE9F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91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CA8A-4B5A-C047-8559-A56B390B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CA57-C660-924D-9150-3768FB56A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9E4DB-F5BD-F34A-949A-B90F887F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7B86-CA0C-FC43-841F-399642CF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4AB9-07D6-F849-A2E3-59E1485A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9F57C-4B2A-9247-8665-E1D30FA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74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1157-6897-1344-A47F-A10780CA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D047-C3EE-DF40-B88E-65BFE53C5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5C832-18E4-444D-85B0-AA57F5359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4FED4-024F-CE4E-8BB7-17E29355C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D8E01-B17B-5A4F-96B9-F647BB0F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CCC0C-7095-DE41-937B-B6F6B57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FFF75-29E1-2042-8179-F6FCB9CB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11006-6BBF-9B43-A459-C4407ECE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4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290-675E-2548-929A-735725DE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25B65-A877-644B-8703-8CBA567F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11CF5-C403-FD4E-9B10-AB63831F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CD393-BD17-774E-AE94-179CCBCB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64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66042-9B8D-F54C-A514-8547722C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3C6F0-417E-FA42-9340-36CD03C2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302C2-AB5A-DC42-9270-36FF5032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71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A793-062E-4348-A7F8-87510DF1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5792-D32E-E249-B56D-AF9DAF9A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63AC8-892B-4D45-9A34-9CAFB631F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0FEC5-4C09-3942-8C97-C0C4BA2F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80D59-DEAE-524E-B5FB-CE68E05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1D9B4-A8D6-104C-BC09-E2B1CB0A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18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1BA8-7F4A-4A48-8F20-DA42A790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5CE52-7D42-4841-AA36-9BEEBE549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FA0B-FB5C-1044-B021-7D7B1846B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850A-7B34-7B43-BA80-40EB66F8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037A1-ED02-5A4E-A81C-0EB30EAD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43B6-EBFA-9A4F-A044-C2AF7F5E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05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9F083-3518-724F-94A6-4EF84D05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B2082-3DE5-BF46-B572-E811D737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D6FF-814C-F44A-A6A8-26FA2FA7D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8AC0-D0C4-EE48-95FF-87EFEDCA9B5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FC98-852B-3143-B271-38E6F89D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E21E-423A-1E4B-806F-9FBEFE420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D9BE-528B-3649-8175-9B441243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04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1559-52D9-4945-8A17-3B7696B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mic Sans MS" panose="030F0702030302020204" pitchFamily="66" charset="0"/>
                <a:cs typeface="Calibri" panose="020F0502020204030204" pitchFamily="34" charset="0"/>
              </a:rPr>
              <a:t>Instruction for presentation</a:t>
            </a:r>
            <a:endParaRPr kumimoji="1" lang="zh-CN" altLang="en-US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13D6-27AC-2545-A870-1AF5EBF2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You will be randomly assigned to a group</a:t>
            </a:r>
            <a:endParaRPr kumimoji="1" lang="en-US" altLang="zh-CN" sz="1600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2-3 people per group, the group will be randomly assigned to a topic</a:t>
            </a:r>
          </a:p>
          <a:p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 mins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for discussion and preparation, followed by a </a:t>
            </a:r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zh-CN" alt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mins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presentation,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slides</a:t>
            </a:r>
          </a:p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graded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endParaRPr kumimoji="1"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Refer to </a:t>
            </a:r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readings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resources on the internet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for information</a:t>
            </a:r>
          </a:p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Historical period: </a:t>
            </a:r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1819 to 1950</a:t>
            </a:r>
          </a:p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Focus on the following point(s),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is/are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relevant to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your given topic:</a:t>
            </a:r>
          </a:p>
          <a:p>
            <a:pPr lvl="1"/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involvement</a:t>
            </a:r>
            <a:r>
              <a:rPr kumimoji="1" lang="zh-CN" alt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charity;</a:t>
            </a:r>
          </a:p>
          <a:p>
            <a:pPr lvl="1"/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of</a:t>
            </a:r>
            <a:r>
              <a:rPr kumimoji="1" lang="zh-CN" alt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burial</a:t>
            </a:r>
            <a:r>
              <a:rPr kumimoji="1" lang="zh-CN" alt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ground;</a:t>
            </a:r>
          </a:p>
          <a:p>
            <a:pPr lvl="1"/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or/and</a:t>
            </a:r>
            <a:r>
              <a:rPr kumimoji="1" lang="zh-CN" alt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contributions in education.</a:t>
            </a:r>
          </a:p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For those places mentioned in your slides, try to </a:t>
            </a:r>
            <a:r>
              <a:rPr kumimoji="1"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pictures</a:t>
            </a:r>
            <a:r>
              <a:rPr kumimoji="1" lang="zh-CN" alt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70234-AA67-114F-B61D-FCDC5D87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3F7-19C2-C64A-991E-805DEA99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  <a:cs typeface="Calibri" panose="020F0502020204030204" pitchFamily="34" charset="0"/>
              </a:rPr>
              <a:t>P</a:t>
            </a:r>
            <a:r>
              <a:rPr kumimoji="1" lang="en-SG" altLang="zh-CN" dirty="0">
                <a:latin typeface="Comic Sans MS" panose="030F0902030302020204" pitchFamily="66" charset="0"/>
                <a:cs typeface="Calibri" panose="020F0502020204030204" pitchFamily="34" charset="0"/>
              </a:rPr>
              <a:t>resentation topics </a:t>
            </a:r>
            <a:endParaRPr kumimoji="1" lang="zh-CN" altLang="en-US" dirty="0">
              <a:latin typeface="Comic Sans MS" panose="030F0902030302020204" pitchFamily="66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21F23B-6A74-DF4B-88BE-15534BAF2B1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36706"/>
          <a:ext cx="10461171" cy="30388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90177">
                  <a:extLst>
                    <a:ext uri="{9D8B030D-6E8A-4147-A177-3AD203B41FA5}">
                      <a16:colId xmlns:a16="http://schemas.microsoft.com/office/drawing/2014/main" val="2073816316"/>
                    </a:ext>
                  </a:extLst>
                </a:gridCol>
                <a:gridCol w="9770994">
                  <a:extLst>
                    <a:ext uri="{9D8B030D-6E8A-4147-A177-3AD203B41FA5}">
                      <a16:colId xmlns:a16="http://schemas.microsoft.com/office/drawing/2014/main" val="1226284454"/>
                    </a:ext>
                  </a:extLst>
                </a:gridCol>
              </a:tblGrid>
              <a:tr h="437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>
                        <a:spcAft>
                          <a:spcPts val="0"/>
                        </a:spcAft>
                        <a:buFontTx/>
                        <a:buNone/>
                      </a:pPr>
                      <a:endParaRPr lang="en-SG" sz="14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728" marR="80728" marT="0" marB="10763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endParaRPr lang="en-SG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extLst>
                  <a:ext uri="{0D108BD9-81ED-4DB2-BD59-A6C34878D82A}">
                    <a16:rowId xmlns:a16="http://schemas.microsoft.com/office/drawing/2014/main" val="681674364"/>
                  </a:ext>
                </a:extLst>
              </a:tr>
              <a:tr h="437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cap="none" spc="0" dirty="0">
                          <a:effectLst/>
                        </a:rPr>
                        <a:t> 1</a:t>
                      </a:r>
                      <a:endParaRPr lang="en-SG" sz="2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cap="none" spc="0" dirty="0" err="1">
                          <a:effectLst/>
                        </a:rPr>
                        <a:t>Heng</a:t>
                      </a:r>
                      <a:r>
                        <a:rPr lang="zh-CN" altLang="en-US" sz="2000" cap="none" spc="0" dirty="0">
                          <a:effectLst/>
                        </a:rPr>
                        <a:t> </a:t>
                      </a:r>
                      <a:r>
                        <a:rPr lang="en-US" altLang="zh-CN" sz="2000" cap="none" spc="0" dirty="0">
                          <a:effectLst/>
                        </a:rPr>
                        <a:t>Shan</a:t>
                      </a:r>
                      <a:r>
                        <a:rPr lang="zh-CN" altLang="en-US" sz="2000" cap="none" spc="0" dirty="0">
                          <a:effectLst/>
                        </a:rPr>
                        <a:t> </a:t>
                      </a:r>
                      <a:r>
                        <a:rPr lang="en-US" altLang="zh-CN" sz="2000" cap="none" spc="0" dirty="0">
                          <a:effectLst/>
                        </a:rPr>
                        <a:t>Teng</a:t>
                      </a:r>
                      <a:endParaRPr lang="en-SG" sz="2000" strike="sng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extLst>
                  <a:ext uri="{0D108BD9-81ED-4DB2-BD59-A6C34878D82A}">
                    <a16:rowId xmlns:a16="http://schemas.microsoft.com/office/drawing/2014/main" val="436426533"/>
                  </a:ext>
                </a:extLst>
              </a:tr>
              <a:tr h="437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SG" sz="2000" cap="none" spc="0">
                          <a:effectLst/>
                        </a:rPr>
                        <a:t> </a:t>
                      </a:r>
                      <a:r>
                        <a:rPr lang="en-US" altLang="zh-CN" sz="2000" cap="none" spc="0">
                          <a:effectLst/>
                        </a:rPr>
                        <a:t>2</a:t>
                      </a:r>
                      <a:endParaRPr lang="en-SG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2000" cap="none" spc="0" dirty="0">
                          <a:effectLst/>
                        </a:rPr>
                        <a:t>Cheng San Teng</a:t>
                      </a:r>
                      <a:r>
                        <a:rPr lang="en-US" altLang="zh-CN" sz="2000" cap="none" spc="0" dirty="0">
                          <a:effectLst/>
                        </a:rPr>
                        <a:t>,</a:t>
                      </a:r>
                      <a:r>
                        <a:rPr lang="zh-CN" altLang="en-US" sz="2000" cap="none" spc="0" dirty="0">
                          <a:effectLst/>
                        </a:rPr>
                        <a:t> </a:t>
                      </a:r>
                      <a:r>
                        <a:rPr lang="en-SG" altLang="zh-CN" sz="2000" cap="none" spc="0" dirty="0">
                          <a:effectLst/>
                        </a:rPr>
                        <a:t>Loke Yah Teng &amp; Peck San </a:t>
                      </a:r>
                      <a:r>
                        <a:rPr lang="en-SG" altLang="zh-CN" sz="2000" cap="none" spc="0" dirty="0" err="1">
                          <a:effectLst/>
                        </a:rPr>
                        <a:t>Theng</a:t>
                      </a:r>
                      <a:endParaRPr lang="en-US" altLang="zh-CN" sz="2000" strike="sngStrike" cap="none" spc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extLst>
                  <a:ext uri="{0D108BD9-81ED-4DB2-BD59-A6C34878D82A}">
                    <a16:rowId xmlns:a16="http://schemas.microsoft.com/office/drawing/2014/main" val="921336998"/>
                  </a:ext>
                </a:extLst>
              </a:tr>
              <a:tr h="437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SG" sz="2000" cap="none" spc="0">
                          <a:effectLst/>
                        </a:rPr>
                        <a:t> </a:t>
                      </a:r>
                      <a:r>
                        <a:rPr lang="en-US" altLang="zh-CN" sz="2000" cap="none" spc="0">
                          <a:effectLst/>
                        </a:rPr>
                        <a:t>3</a:t>
                      </a:r>
                      <a:endParaRPr lang="en-SG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2000" cap="none" spc="0" dirty="0" err="1">
                          <a:effectLst/>
                        </a:rPr>
                        <a:t>Kwong</a:t>
                      </a:r>
                      <a:r>
                        <a:rPr lang="en-SG" altLang="zh-CN" sz="2000" cap="none" spc="0" dirty="0">
                          <a:effectLst/>
                        </a:rPr>
                        <a:t> Wai </a:t>
                      </a:r>
                      <a:r>
                        <a:rPr lang="en-SG" altLang="zh-CN" sz="2000" cap="none" spc="0" dirty="0" err="1">
                          <a:effectLst/>
                        </a:rPr>
                        <a:t>Shiu</a:t>
                      </a:r>
                      <a:r>
                        <a:rPr lang="en-SG" altLang="zh-CN" sz="2000" cap="none" spc="0" dirty="0">
                          <a:effectLst/>
                        </a:rPr>
                        <a:t> Hospital</a:t>
                      </a:r>
                      <a:r>
                        <a:rPr lang="en-US" altLang="zh-CN" sz="2000" cap="none" spc="0" dirty="0">
                          <a:effectLst/>
                        </a:rPr>
                        <a:t>,</a:t>
                      </a:r>
                      <a:r>
                        <a:rPr lang="zh-CN" altLang="en-US" sz="2000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altLang="zh-CN" sz="2000" cap="none" spc="0" dirty="0">
                          <a:solidFill>
                            <a:schemeClr val="tx1"/>
                          </a:solidFill>
                          <a:effectLst/>
                        </a:rPr>
                        <a:t>Shuang Long Shan cemetery &amp; </a:t>
                      </a:r>
                      <a:r>
                        <a:rPr lang="en-SG" altLang="zh-CN" sz="2000" cap="none" spc="0" dirty="0">
                          <a:effectLst/>
                        </a:rPr>
                        <a:t>Ancestral Temple of Ying </a:t>
                      </a:r>
                      <a:r>
                        <a:rPr lang="en-SG" altLang="zh-CN" sz="2000" cap="none" spc="0" dirty="0" err="1">
                          <a:effectLst/>
                        </a:rPr>
                        <a:t>Fo</a:t>
                      </a:r>
                      <a:r>
                        <a:rPr lang="en-SG" altLang="zh-CN" sz="2000" cap="none" spc="0" dirty="0">
                          <a:effectLst/>
                        </a:rPr>
                        <a:t> </a:t>
                      </a:r>
                      <a:r>
                        <a:rPr lang="en-SG" altLang="zh-CN" sz="2000" cap="none" spc="0" dirty="0" err="1">
                          <a:effectLst/>
                        </a:rPr>
                        <a:t>Fui</a:t>
                      </a:r>
                      <a:r>
                        <a:rPr lang="en-SG" altLang="zh-CN" sz="2000" cap="none" spc="0" dirty="0">
                          <a:effectLst/>
                        </a:rPr>
                        <a:t> </a:t>
                      </a:r>
                      <a:r>
                        <a:rPr lang="en-SG" altLang="zh-CN" sz="2000" cap="none" spc="0" dirty="0" err="1">
                          <a:effectLst/>
                        </a:rPr>
                        <a:t>Kun</a:t>
                      </a:r>
                      <a:endParaRPr lang="en-US" altLang="zh-CN" sz="2000" strike="sngStrike" cap="none" spc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extLst>
                  <a:ext uri="{0D108BD9-81ED-4DB2-BD59-A6C34878D82A}">
                    <a16:rowId xmlns:a16="http://schemas.microsoft.com/office/drawing/2014/main" val="1348801922"/>
                  </a:ext>
                </a:extLst>
              </a:tr>
              <a:tr h="437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SG" sz="2000" cap="none" spc="0" dirty="0">
                          <a:effectLst/>
                        </a:rPr>
                        <a:t> </a:t>
                      </a:r>
                      <a:r>
                        <a:rPr lang="en-US" altLang="zh-CN" sz="2000" cap="none" spc="0" dirty="0">
                          <a:effectLst/>
                        </a:rPr>
                        <a:t>4</a:t>
                      </a:r>
                      <a:endParaRPr lang="en-SG" sz="2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2000" cap="none" spc="0" dirty="0">
                          <a:effectLst/>
                        </a:rPr>
                        <a:t>Ngee Ann Kong Si</a:t>
                      </a:r>
                      <a:r>
                        <a:rPr lang="zh-CN" altLang="en-US" sz="2000" cap="none" spc="0" dirty="0">
                          <a:effectLst/>
                        </a:rPr>
                        <a:t> </a:t>
                      </a:r>
                      <a:r>
                        <a:rPr lang="en-US" altLang="zh-CN" sz="2000" cap="none" spc="0" dirty="0">
                          <a:effectLst/>
                        </a:rPr>
                        <a:t>&amp;</a:t>
                      </a:r>
                      <a:r>
                        <a:rPr lang="en-SG" altLang="zh-CN" sz="2000" cap="none" spc="0" dirty="0">
                          <a:effectLst/>
                        </a:rPr>
                        <a:t>Teochew </a:t>
                      </a:r>
                      <a:r>
                        <a:rPr lang="en-SG" altLang="zh-CN" sz="2000" cap="none" spc="0" dirty="0" err="1">
                          <a:effectLst/>
                        </a:rPr>
                        <a:t>Poit</a:t>
                      </a:r>
                      <a:r>
                        <a:rPr lang="en-SG" altLang="zh-CN" sz="2000" cap="none" spc="0" dirty="0">
                          <a:effectLst/>
                        </a:rPr>
                        <a:t> Ip </a:t>
                      </a:r>
                      <a:r>
                        <a:rPr lang="en-SG" altLang="zh-CN" sz="2000" cap="none" spc="0" dirty="0" err="1">
                          <a:effectLst/>
                        </a:rPr>
                        <a:t>Huay</a:t>
                      </a:r>
                      <a:r>
                        <a:rPr lang="en-SG" altLang="zh-CN" sz="2000" cap="none" spc="0" dirty="0">
                          <a:effectLst/>
                        </a:rPr>
                        <a:t> </a:t>
                      </a:r>
                      <a:r>
                        <a:rPr lang="en-SG" altLang="zh-CN" sz="2000" cap="none" spc="0" dirty="0" err="1">
                          <a:effectLst/>
                        </a:rPr>
                        <a:t>Kuan</a:t>
                      </a:r>
                      <a:endParaRPr lang="en-SG" altLang="zh-CN" sz="2000" strike="sng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extLst>
                  <a:ext uri="{0D108BD9-81ED-4DB2-BD59-A6C34878D82A}">
                    <a16:rowId xmlns:a16="http://schemas.microsoft.com/office/drawing/2014/main" val="3764757735"/>
                  </a:ext>
                </a:extLst>
              </a:tr>
              <a:tr h="379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SG" sz="2000" cap="none" spc="0">
                          <a:effectLst/>
                        </a:rPr>
                        <a:t> </a:t>
                      </a:r>
                      <a:r>
                        <a:rPr lang="en-US" altLang="zh-CN" sz="2000" cap="none" spc="0">
                          <a:effectLst/>
                        </a:rPr>
                        <a:t>5</a:t>
                      </a:r>
                      <a:endParaRPr lang="en-SG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2000" cap="none" spc="0" dirty="0">
                          <a:effectLst/>
                        </a:rPr>
                        <a:t>Chong Wen Pavilion</a:t>
                      </a:r>
                      <a:r>
                        <a:rPr lang="en-US" altLang="zh-CN" sz="2000" strike="noStrike" cap="none" spc="0" dirty="0">
                          <a:effectLst/>
                        </a:rPr>
                        <a:t>,</a:t>
                      </a:r>
                      <a:r>
                        <a:rPr lang="zh-CN" altLang="en-US" sz="2000" strike="noStrike" cap="none" spc="0" dirty="0">
                          <a:effectLst/>
                        </a:rPr>
                        <a:t> </a:t>
                      </a:r>
                      <a:r>
                        <a:rPr lang="en-SG" altLang="zh-CN" sz="2000" cap="none" spc="0" dirty="0">
                          <a:effectLst/>
                        </a:rPr>
                        <a:t>Chui </a:t>
                      </a:r>
                      <a:r>
                        <a:rPr lang="en-SG" altLang="zh-CN" sz="2000" cap="none" spc="0" dirty="0" err="1">
                          <a:effectLst/>
                        </a:rPr>
                        <a:t>Eng</a:t>
                      </a:r>
                      <a:r>
                        <a:rPr lang="en-SG" altLang="zh-CN" sz="2000" cap="none" spc="0" dirty="0">
                          <a:effectLst/>
                        </a:rPr>
                        <a:t> Free School</a:t>
                      </a:r>
                      <a:r>
                        <a:rPr lang="zh-CN" altLang="en-US" sz="2000" cap="none" spc="0" dirty="0">
                          <a:effectLst/>
                        </a:rPr>
                        <a:t> </a:t>
                      </a:r>
                      <a:r>
                        <a:rPr lang="en-US" altLang="zh-CN" sz="2000" cap="none" spc="0" dirty="0">
                          <a:effectLst/>
                        </a:rPr>
                        <a:t>&amp;</a:t>
                      </a:r>
                      <a:r>
                        <a:rPr lang="zh-CN" altLang="en-US" sz="2000" cap="none" spc="0" dirty="0">
                          <a:effectLst/>
                        </a:rPr>
                        <a:t> </a:t>
                      </a:r>
                      <a:r>
                        <a:rPr lang="en-SG" altLang="zh-CN" sz="2000" cap="none" spc="0" dirty="0">
                          <a:effectLst/>
                        </a:rPr>
                        <a:t>Tao Nan School</a:t>
                      </a:r>
                      <a:endParaRPr lang="en-SG" altLang="zh-CN" sz="2000" strike="sng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extLst>
                  <a:ext uri="{0D108BD9-81ED-4DB2-BD59-A6C34878D82A}">
                    <a16:rowId xmlns:a16="http://schemas.microsoft.com/office/drawing/2014/main" val="3878572575"/>
                  </a:ext>
                </a:extLst>
              </a:tr>
              <a:tr h="437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SG" sz="2000" cap="none" spc="0">
                          <a:effectLst/>
                        </a:rPr>
                        <a:t> </a:t>
                      </a:r>
                      <a:r>
                        <a:rPr lang="en-US" altLang="zh-CN" sz="2000" cap="none" spc="0">
                          <a:effectLst/>
                        </a:rPr>
                        <a:t>6</a:t>
                      </a:r>
                      <a:endParaRPr lang="en-SG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2000" cap="none" spc="0" dirty="0">
                          <a:effectLst/>
                        </a:rPr>
                        <a:t>Kheng Chiu Tin Hou Kong</a:t>
                      </a:r>
                      <a:r>
                        <a:rPr lang="zh-CN" altLang="en-US" sz="2000" cap="none" spc="0" dirty="0">
                          <a:effectLst/>
                        </a:rPr>
                        <a:t> </a:t>
                      </a:r>
                      <a:r>
                        <a:rPr lang="en-US" altLang="zh-CN" sz="2000" cap="none" spc="0" dirty="0">
                          <a:effectLst/>
                        </a:rPr>
                        <a:t>&amp;</a:t>
                      </a:r>
                      <a:r>
                        <a:rPr lang="zh-CN" altLang="en-US" sz="2000" cap="none" spc="0" dirty="0">
                          <a:effectLst/>
                        </a:rPr>
                        <a:t> </a:t>
                      </a:r>
                      <a:r>
                        <a:rPr lang="en-SG" altLang="zh-CN" sz="2000" cap="none" spc="0" dirty="0">
                          <a:effectLst/>
                        </a:rPr>
                        <a:t>Kheng Chiu </a:t>
                      </a:r>
                      <a:r>
                        <a:rPr lang="en-SG" altLang="zh-CN" sz="2000" cap="none" spc="0" dirty="0" err="1">
                          <a:effectLst/>
                        </a:rPr>
                        <a:t>Hwee</a:t>
                      </a:r>
                      <a:r>
                        <a:rPr lang="en-SG" altLang="zh-CN" sz="2000" cap="none" spc="0" dirty="0">
                          <a:effectLst/>
                        </a:rPr>
                        <a:t> </a:t>
                      </a:r>
                      <a:r>
                        <a:rPr lang="en-SG" altLang="zh-CN" sz="2000" cap="none" spc="0" dirty="0" err="1">
                          <a:effectLst/>
                        </a:rPr>
                        <a:t>Kuan</a:t>
                      </a:r>
                      <a:endParaRPr lang="en-SG" altLang="zh-CN" sz="2000" strike="sng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80728" marR="80728" marT="0" marB="107638"/>
                </a:tc>
                <a:extLst>
                  <a:ext uri="{0D108BD9-81ED-4DB2-BD59-A6C34878D82A}">
                    <a16:rowId xmlns:a16="http://schemas.microsoft.com/office/drawing/2014/main" val="33188722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2E8E21-1D2F-F446-BBEF-B8301D74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201</Words>
  <Application>Microsoft Macintosh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Times New Roman</vt:lpstr>
      <vt:lpstr>Office Theme</vt:lpstr>
      <vt:lpstr>Instruction for presentation</vt:lpstr>
      <vt:lpstr>Presentation topics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for presentation</dc:title>
  <dc:creator>Liao Yiran</dc:creator>
  <cp:lastModifiedBy>Liao Yiran</cp:lastModifiedBy>
  <cp:revision>6</cp:revision>
  <dcterms:created xsi:type="dcterms:W3CDTF">2021-01-26T12:34:12Z</dcterms:created>
  <dcterms:modified xsi:type="dcterms:W3CDTF">2021-02-03T01:32:37Z</dcterms:modified>
</cp:coreProperties>
</file>