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resources.nlb.gov.sg/infopedia/articles/SIP_526__2009-01-07.html" TargetMode="External"/><Relationship Id="rId3" Type="http://schemas.openxmlformats.org/officeDocument/2006/relationships/hyperlink" Target="http://eresources.nlb.gov.sg/infopedia/articles/SIP_845__2009-01-07.html" TargetMode="External"/><Relationship Id="rId4" Type="http://schemas.openxmlformats.org/officeDocument/2006/relationships/hyperlink" Target="http://eresources.nlb.gov.sg/infopedia/articles/SIP_526__2009-01-07.html" TargetMode="External"/><Relationship Id="rId5" Type="http://schemas.openxmlformats.org/officeDocument/2006/relationships/hyperlink" Target="http://eresources.nlb.gov.sg/infopedia/articles/SIP_845__2009-01-07.html" TargetMode="External"/><Relationship Id="rId6" Type="http://schemas.openxmlformats.org/officeDocument/2006/relationships/hyperlink" Target="http://eresources.nlb.gov.sg/infopedia/articles/SIP_839_2004-12-28.html" TargetMode="External"/><Relationship Id="rId7" Type="http://schemas.openxmlformats.org/officeDocument/2006/relationships/hyperlink" Target="http://eresources.nlb.gov.sg/infopedia/articles/SIP_91_2005-02-02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9483f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9483f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The E Hoe Hean Club is founded in 1895 and serves as a social and business club where like-minded Chinese businessmen networked and exchanged ideas.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In the early years of the club, club members were actively involved in China’s political developments. Members such as </a:t>
            </a:r>
            <a:r>
              <a:rPr lang="en" sz="1050" u="sng">
                <a:solidFill>
                  <a:srgbClr val="0176C6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Lim Nee Soon</a:t>
            </a:r>
            <a:r>
              <a:rPr lang="en" sz="1050">
                <a:solidFill>
                  <a:srgbClr val="333333"/>
                </a:solidFill>
              </a:rPr>
              <a:t> took part in </a:t>
            </a:r>
            <a:r>
              <a:rPr lang="en" sz="1050" u="sng">
                <a:solidFill>
                  <a:srgbClr val="0176C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Sun Yat Sen</a:t>
            </a:r>
            <a:r>
              <a:rPr lang="en" sz="1050">
                <a:solidFill>
                  <a:srgbClr val="333333"/>
                </a:solidFill>
              </a:rPr>
              <a:t>’s revolution to overthrow the Qing dynasty in 1911 as well as  the establishment of the Republic of China thereafter. When Sun and his </a:t>
            </a:r>
            <a:r>
              <a:rPr i="1" lang="en" sz="1050">
                <a:solidFill>
                  <a:srgbClr val="333333"/>
                </a:solidFill>
              </a:rPr>
              <a:t>Tongmenghui</a:t>
            </a:r>
            <a:r>
              <a:rPr lang="en" sz="1050">
                <a:solidFill>
                  <a:srgbClr val="333333"/>
                </a:solidFill>
              </a:rPr>
              <a:t> (</a:t>
            </a:r>
            <a:r>
              <a:rPr i="1" lang="en" sz="1050">
                <a:solidFill>
                  <a:srgbClr val="333333"/>
                </a:solidFill>
              </a:rPr>
              <a:t>Chinese</a:t>
            </a:r>
            <a:r>
              <a:rPr lang="en" sz="1050">
                <a:solidFill>
                  <a:srgbClr val="333333"/>
                </a:solidFill>
              </a:rPr>
              <a:t> Revolutionary League) representatives from China visited Singapore, Ee Hoe Hean Club became one of their meeting places. 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In the early years, club members were actively involved in China’s political developments. Members such as Teo Eng Hock, Tan Chor Nam and </a:t>
            </a:r>
            <a:r>
              <a:rPr lang="en" sz="1050" u="sng">
                <a:solidFill>
                  <a:srgbClr val="0176C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Lim Nee Soon</a:t>
            </a:r>
            <a:r>
              <a:rPr lang="en" sz="1050">
                <a:solidFill>
                  <a:srgbClr val="333333"/>
                </a:solidFill>
              </a:rPr>
              <a:t> took part in </a:t>
            </a:r>
            <a:r>
              <a:rPr lang="en" sz="1050" u="sng">
                <a:solidFill>
                  <a:srgbClr val="0094B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Sun Yat Sen</a:t>
            </a:r>
            <a:r>
              <a:rPr lang="en" sz="1050">
                <a:solidFill>
                  <a:srgbClr val="333333"/>
                </a:solidFill>
              </a:rPr>
              <a:t>’s revolution to overthrow the Qing dynasty in 1911 as well as  the establishment of the Republic of China thereafter.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The club became the headquarters of the anti-Japanese South Seas China Relief Fund Union from 1937 to 1942, when </a:t>
            </a:r>
            <a:r>
              <a:rPr lang="en" sz="1050" u="sng">
                <a:solidFill>
                  <a:srgbClr val="0176C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Tan Kah Kee</a:t>
            </a:r>
            <a:r>
              <a:rPr lang="en" sz="1050">
                <a:solidFill>
                  <a:srgbClr val="333333"/>
                </a:solidFill>
              </a:rPr>
              <a:t> was its chairman. Members included representatives from all dialect groups, epsecially Fund-raising department where there were 6 bang committees, each headed by bang leaders as chairman and vice-chairman. The bang networks were used to map out fund-raising strategies SCRFU recruited some 3,000 Chinese mechanics who volunteered to work on the Burma Road in 1939. Straits Chinese China Relief Fund Committee was formed to promote fund-raising activites through  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For many years during the colonial period  till after World War II, the club was a meeting place for its members to discuss economic, social, cultural and political issues, such as raising funds for the local Chinese hospitals, the Republican revolution in China, anti-Japanese war, Singapore’s independence, and the establishment of </a:t>
            </a:r>
            <a:r>
              <a:rPr lang="en" sz="1050" u="sng">
                <a:solidFill>
                  <a:srgbClr val="0176C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Nanyang University</a:t>
            </a:r>
            <a:r>
              <a:rPr lang="en" sz="1050">
                <a:solidFill>
                  <a:srgbClr val="333333"/>
                </a:solidFill>
              </a:rPr>
              <a:t>.</a:t>
            </a:r>
            <a:r>
              <a:rPr lang="en" sz="800">
                <a:solidFill>
                  <a:srgbClr val="333333"/>
                </a:solidFill>
              </a:rPr>
              <a:t>5</a:t>
            </a:r>
            <a:endParaRPr sz="105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 Hoe Hean Club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Huey-En, Jun Siang, Alicia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→ Explain relevance of your topic to the theme "towkays united?"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HQ for discussing China’s political developments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Meeting place for discussing economic, social, cultural and political issues, c</a:t>
            </a:r>
            <a:r>
              <a:rPr lang="en"/>
              <a:t>lub for social and business interactions (before/after WW2)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South Seas China Relief Fund campaign (1938 - 1942)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Serves as a site for towkays to </a:t>
            </a:r>
            <a:r>
              <a:rPr b="1" lang="en"/>
              <a:t>unite</a:t>
            </a:r>
            <a:r>
              <a:rPr lang="en"/>
              <a:t> and discuss about socio-economic matters.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