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Open Sans Light" panose="020B0604020202020204" charset="0"/>
      <p:regular r:id="rId12"/>
      <p:bold r:id="rId13"/>
      <p:italic r:id="rId14"/>
      <p:boldItalic r:id="rId15"/>
    </p:embeddedFont>
    <p:embeddedFont>
      <p:font typeface="Satisfy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9F3E5C-FAAF-4ED2-B702-DF78D7C84D23}">
  <a:tblStyle styleId="{699F3E5C-FAAF-4ED2-B702-DF78D7C84D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592669a8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592669a8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598100" y="3375675"/>
            <a:ext cx="2146318" cy="1304323"/>
          </a:xfrm>
          <a:custGeom>
            <a:avLst/>
            <a:gdLst/>
            <a:ahLst/>
            <a:cxnLst/>
            <a:rect l="l" t="t" r="r" b="b"/>
            <a:pathLst>
              <a:path w="25575" h="15542" extrusionOk="0">
                <a:moveTo>
                  <a:pt x="336" y="4515"/>
                </a:moveTo>
                <a:cubicBezTo>
                  <a:pt x="246" y="4476"/>
                  <a:pt x="168" y="4360"/>
                  <a:pt x="117" y="4154"/>
                </a:cubicBezTo>
                <a:cubicBezTo>
                  <a:pt x="1" y="3612"/>
                  <a:pt x="130" y="3341"/>
                  <a:pt x="323" y="3264"/>
                </a:cubicBezTo>
                <a:cubicBezTo>
                  <a:pt x="336" y="3186"/>
                  <a:pt x="375" y="3122"/>
                  <a:pt x="401" y="3045"/>
                </a:cubicBezTo>
                <a:cubicBezTo>
                  <a:pt x="749" y="2297"/>
                  <a:pt x="1510" y="1806"/>
                  <a:pt x="2335" y="1832"/>
                </a:cubicBezTo>
                <a:lnTo>
                  <a:pt x="3019" y="1832"/>
                </a:lnTo>
                <a:cubicBezTo>
                  <a:pt x="3225" y="349"/>
                  <a:pt x="5198" y="1"/>
                  <a:pt x="5920" y="1316"/>
                </a:cubicBezTo>
                <a:cubicBezTo>
                  <a:pt x="6127" y="1239"/>
                  <a:pt x="6359" y="1200"/>
                  <a:pt x="6578" y="1200"/>
                </a:cubicBezTo>
                <a:cubicBezTo>
                  <a:pt x="8035" y="1200"/>
                  <a:pt x="9028" y="2645"/>
                  <a:pt x="8525" y="3999"/>
                </a:cubicBezTo>
                <a:cubicBezTo>
                  <a:pt x="8513" y="4025"/>
                  <a:pt x="8500" y="4050"/>
                  <a:pt x="8487" y="4089"/>
                </a:cubicBezTo>
                <a:cubicBezTo>
                  <a:pt x="8822" y="4141"/>
                  <a:pt x="9144" y="4192"/>
                  <a:pt x="9467" y="4218"/>
                </a:cubicBezTo>
                <a:cubicBezTo>
                  <a:pt x="9918" y="4257"/>
                  <a:pt x="10421" y="4283"/>
                  <a:pt x="11002" y="4283"/>
                </a:cubicBezTo>
                <a:cubicBezTo>
                  <a:pt x="15451" y="4283"/>
                  <a:pt x="18146" y="9209"/>
                  <a:pt x="15735" y="12962"/>
                </a:cubicBezTo>
                <a:lnTo>
                  <a:pt x="21370" y="12962"/>
                </a:lnTo>
                <a:cubicBezTo>
                  <a:pt x="21977" y="12962"/>
                  <a:pt x="22467" y="12459"/>
                  <a:pt x="22467" y="11853"/>
                </a:cubicBezTo>
                <a:cubicBezTo>
                  <a:pt x="22467" y="11247"/>
                  <a:pt x="21977" y="10744"/>
                  <a:pt x="21370" y="10744"/>
                </a:cubicBezTo>
                <a:lnTo>
                  <a:pt x="19126" y="10744"/>
                </a:lnTo>
                <a:cubicBezTo>
                  <a:pt x="18069" y="10744"/>
                  <a:pt x="17218" y="9893"/>
                  <a:pt x="17218" y="8848"/>
                </a:cubicBezTo>
                <a:cubicBezTo>
                  <a:pt x="17218" y="7791"/>
                  <a:pt x="18069" y="6939"/>
                  <a:pt x="19126" y="6939"/>
                </a:cubicBezTo>
                <a:lnTo>
                  <a:pt x="23718" y="6939"/>
                </a:lnTo>
                <a:cubicBezTo>
                  <a:pt x="24466" y="6939"/>
                  <a:pt x="24466" y="5830"/>
                  <a:pt x="23718" y="5830"/>
                </a:cubicBezTo>
                <a:lnTo>
                  <a:pt x="21164" y="5830"/>
                </a:lnTo>
                <a:cubicBezTo>
                  <a:pt x="20558" y="5843"/>
                  <a:pt x="20248" y="5108"/>
                  <a:pt x="20687" y="4682"/>
                </a:cubicBezTo>
                <a:lnTo>
                  <a:pt x="20687" y="4682"/>
                </a:lnTo>
                <a:cubicBezTo>
                  <a:pt x="20816" y="4553"/>
                  <a:pt x="20984" y="4476"/>
                  <a:pt x="21164" y="4476"/>
                </a:cubicBezTo>
                <a:lnTo>
                  <a:pt x="23718" y="4476"/>
                </a:lnTo>
                <a:cubicBezTo>
                  <a:pt x="24749" y="4502"/>
                  <a:pt x="25575" y="5353"/>
                  <a:pt x="25575" y="6385"/>
                </a:cubicBezTo>
                <a:cubicBezTo>
                  <a:pt x="25575" y="7417"/>
                  <a:pt x="24749" y="8255"/>
                  <a:pt x="23718" y="8293"/>
                </a:cubicBezTo>
                <a:lnTo>
                  <a:pt x="19126" y="8293"/>
                </a:lnTo>
                <a:cubicBezTo>
                  <a:pt x="18391" y="8293"/>
                  <a:pt x="18391" y="9403"/>
                  <a:pt x="19126" y="9403"/>
                </a:cubicBezTo>
                <a:lnTo>
                  <a:pt x="21370" y="9403"/>
                </a:lnTo>
                <a:cubicBezTo>
                  <a:pt x="22725" y="9403"/>
                  <a:pt x="23821" y="10499"/>
                  <a:pt x="23821" y="11853"/>
                </a:cubicBezTo>
                <a:cubicBezTo>
                  <a:pt x="23821" y="13207"/>
                  <a:pt x="22725" y="14316"/>
                  <a:pt x="21370" y="14316"/>
                </a:cubicBezTo>
                <a:lnTo>
                  <a:pt x="14509" y="14316"/>
                </a:lnTo>
                <a:cubicBezTo>
                  <a:pt x="13516" y="15103"/>
                  <a:pt x="12278" y="15541"/>
                  <a:pt x="11002" y="15541"/>
                </a:cubicBezTo>
                <a:lnTo>
                  <a:pt x="5624" y="15541"/>
                </a:lnTo>
                <a:cubicBezTo>
                  <a:pt x="5327" y="15541"/>
                  <a:pt x="5043" y="15425"/>
                  <a:pt x="4837" y="15219"/>
                </a:cubicBezTo>
                <a:lnTo>
                  <a:pt x="4837" y="15219"/>
                </a:lnTo>
                <a:cubicBezTo>
                  <a:pt x="4411" y="14780"/>
                  <a:pt x="4398" y="14084"/>
                  <a:pt x="4824" y="13658"/>
                </a:cubicBezTo>
                <a:lnTo>
                  <a:pt x="4837" y="13658"/>
                </a:lnTo>
                <a:cubicBezTo>
                  <a:pt x="5043" y="13452"/>
                  <a:pt x="5327" y="13336"/>
                  <a:pt x="5624" y="13336"/>
                </a:cubicBezTo>
                <a:lnTo>
                  <a:pt x="6294" y="13336"/>
                </a:lnTo>
                <a:cubicBezTo>
                  <a:pt x="5559" y="12781"/>
                  <a:pt x="5211" y="11776"/>
                  <a:pt x="5082" y="11285"/>
                </a:cubicBezTo>
                <a:cubicBezTo>
                  <a:pt x="4850" y="11556"/>
                  <a:pt x="4566" y="11763"/>
                  <a:pt x="4257" y="11905"/>
                </a:cubicBezTo>
                <a:cubicBezTo>
                  <a:pt x="4076" y="11982"/>
                  <a:pt x="3896" y="11995"/>
                  <a:pt x="3715" y="11969"/>
                </a:cubicBezTo>
                <a:cubicBezTo>
                  <a:pt x="3367" y="11879"/>
                  <a:pt x="3148" y="11556"/>
                  <a:pt x="3186" y="11208"/>
                </a:cubicBezTo>
                <a:cubicBezTo>
                  <a:pt x="3199" y="11040"/>
                  <a:pt x="3289" y="10757"/>
                  <a:pt x="3380" y="10396"/>
                </a:cubicBezTo>
                <a:cubicBezTo>
                  <a:pt x="3612" y="9532"/>
                  <a:pt x="3960" y="8268"/>
                  <a:pt x="3741" y="7894"/>
                </a:cubicBezTo>
                <a:cubicBezTo>
                  <a:pt x="3418" y="7378"/>
                  <a:pt x="2619" y="6037"/>
                  <a:pt x="2425" y="5714"/>
                </a:cubicBezTo>
                <a:cubicBezTo>
                  <a:pt x="1329" y="5701"/>
                  <a:pt x="671" y="5237"/>
                  <a:pt x="388" y="4644"/>
                </a:cubicBezTo>
                <a:cubicBezTo>
                  <a:pt x="375" y="4605"/>
                  <a:pt x="349" y="4566"/>
                  <a:pt x="336" y="4528"/>
                </a:cubicBezTo>
                <a:close/>
                <a:moveTo>
                  <a:pt x="3328" y="3431"/>
                </a:moveTo>
                <a:cubicBezTo>
                  <a:pt x="3599" y="3431"/>
                  <a:pt x="3741" y="3109"/>
                  <a:pt x="3547" y="2916"/>
                </a:cubicBezTo>
                <a:cubicBezTo>
                  <a:pt x="3354" y="2722"/>
                  <a:pt x="3031" y="2851"/>
                  <a:pt x="3031" y="3135"/>
                </a:cubicBezTo>
                <a:cubicBezTo>
                  <a:pt x="3031" y="3302"/>
                  <a:pt x="3160" y="3431"/>
                  <a:pt x="3328" y="3431"/>
                </a:cubicBezTo>
                <a:close/>
                <a:moveTo>
                  <a:pt x="646" y="4515"/>
                </a:moveTo>
                <a:cubicBezTo>
                  <a:pt x="904" y="5031"/>
                  <a:pt x="1497" y="5418"/>
                  <a:pt x="2516" y="5418"/>
                </a:cubicBezTo>
                <a:lnTo>
                  <a:pt x="3315" y="5418"/>
                </a:lnTo>
                <a:cubicBezTo>
                  <a:pt x="3496" y="5430"/>
                  <a:pt x="3496" y="5688"/>
                  <a:pt x="3315" y="5701"/>
                </a:cubicBezTo>
                <a:lnTo>
                  <a:pt x="2761" y="5701"/>
                </a:lnTo>
                <a:cubicBezTo>
                  <a:pt x="3044" y="6178"/>
                  <a:pt x="3702" y="7288"/>
                  <a:pt x="3986" y="7739"/>
                </a:cubicBezTo>
                <a:cubicBezTo>
                  <a:pt x="4270" y="8216"/>
                  <a:pt x="3908" y="9544"/>
                  <a:pt x="3663" y="10460"/>
                </a:cubicBezTo>
                <a:cubicBezTo>
                  <a:pt x="3560" y="10808"/>
                  <a:pt x="3483" y="11092"/>
                  <a:pt x="3470" y="11234"/>
                </a:cubicBezTo>
                <a:cubicBezTo>
                  <a:pt x="3444" y="11440"/>
                  <a:pt x="3586" y="11621"/>
                  <a:pt x="3792" y="11672"/>
                </a:cubicBezTo>
                <a:cubicBezTo>
                  <a:pt x="3908" y="11698"/>
                  <a:pt x="4037" y="11672"/>
                  <a:pt x="4153" y="11634"/>
                </a:cubicBezTo>
                <a:cubicBezTo>
                  <a:pt x="4398" y="11531"/>
                  <a:pt x="4695" y="11311"/>
                  <a:pt x="5043" y="10873"/>
                </a:cubicBezTo>
                <a:cubicBezTo>
                  <a:pt x="5043" y="10873"/>
                  <a:pt x="5043" y="10860"/>
                  <a:pt x="5056" y="10860"/>
                </a:cubicBezTo>
                <a:cubicBezTo>
                  <a:pt x="5224" y="10641"/>
                  <a:pt x="5379" y="10409"/>
                  <a:pt x="5520" y="10176"/>
                </a:cubicBezTo>
                <a:cubicBezTo>
                  <a:pt x="5611" y="9996"/>
                  <a:pt x="5882" y="10151"/>
                  <a:pt x="5766" y="10318"/>
                </a:cubicBezTo>
                <a:cubicBezTo>
                  <a:pt x="5624" y="10550"/>
                  <a:pt x="5482" y="10783"/>
                  <a:pt x="5314" y="10989"/>
                </a:cubicBezTo>
                <a:cubicBezTo>
                  <a:pt x="5392" y="11324"/>
                  <a:pt x="5791" y="12910"/>
                  <a:pt x="6888" y="13323"/>
                </a:cubicBezTo>
                <a:lnTo>
                  <a:pt x="8693" y="13323"/>
                </a:lnTo>
                <a:lnTo>
                  <a:pt x="8629" y="13246"/>
                </a:lnTo>
                <a:cubicBezTo>
                  <a:pt x="7391" y="12021"/>
                  <a:pt x="7158" y="10112"/>
                  <a:pt x="8061" y="8629"/>
                </a:cubicBezTo>
                <a:cubicBezTo>
                  <a:pt x="8964" y="7146"/>
                  <a:pt x="10757" y="6462"/>
                  <a:pt x="12420" y="6978"/>
                </a:cubicBezTo>
                <a:cubicBezTo>
                  <a:pt x="12781" y="7094"/>
                  <a:pt x="13117" y="7262"/>
                  <a:pt x="13439" y="7481"/>
                </a:cubicBezTo>
                <a:cubicBezTo>
                  <a:pt x="13503" y="7520"/>
                  <a:pt x="13516" y="7610"/>
                  <a:pt x="13465" y="7674"/>
                </a:cubicBezTo>
                <a:cubicBezTo>
                  <a:pt x="13426" y="7739"/>
                  <a:pt x="13336" y="7752"/>
                  <a:pt x="13271" y="7713"/>
                </a:cubicBezTo>
                <a:cubicBezTo>
                  <a:pt x="11337" y="6372"/>
                  <a:pt x="8667" y="7300"/>
                  <a:pt x="7971" y="9544"/>
                </a:cubicBezTo>
                <a:cubicBezTo>
                  <a:pt x="7262" y="11788"/>
                  <a:pt x="8938" y="14071"/>
                  <a:pt x="11298" y="14071"/>
                </a:cubicBezTo>
                <a:cubicBezTo>
                  <a:pt x="11479" y="14071"/>
                  <a:pt x="11479" y="14355"/>
                  <a:pt x="11298" y="14355"/>
                </a:cubicBezTo>
                <a:cubicBezTo>
                  <a:pt x="10473" y="14355"/>
                  <a:pt x="9686" y="14097"/>
                  <a:pt x="9041" y="13607"/>
                </a:cubicBezTo>
                <a:cubicBezTo>
                  <a:pt x="9028" y="13607"/>
                  <a:pt x="9015" y="13607"/>
                  <a:pt x="9003" y="13607"/>
                </a:cubicBezTo>
                <a:lnTo>
                  <a:pt x="5624" y="13607"/>
                </a:lnTo>
                <a:cubicBezTo>
                  <a:pt x="5404" y="13607"/>
                  <a:pt x="5198" y="13697"/>
                  <a:pt x="5043" y="13852"/>
                </a:cubicBezTo>
                <a:lnTo>
                  <a:pt x="5030" y="13852"/>
                </a:lnTo>
                <a:cubicBezTo>
                  <a:pt x="4889" y="13994"/>
                  <a:pt x="4798" y="14200"/>
                  <a:pt x="4798" y="14419"/>
                </a:cubicBezTo>
                <a:cubicBezTo>
                  <a:pt x="4798" y="14871"/>
                  <a:pt x="5172" y="15232"/>
                  <a:pt x="5624" y="15245"/>
                </a:cubicBezTo>
                <a:lnTo>
                  <a:pt x="11002" y="15245"/>
                </a:lnTo>
                <a:cubicBezTo>
                  <a:pt x="13916" y="15193"/>
                  <a:pt x="16250" y="12807"/>
                  <a:pt x="16250" y="9906"/>
                </a:cubicBezTo>
                <a:cubicBezTo>
                  <a:pt x="16250" y="6991"/>
                  <a:pt x="13916" y="4605"/>
                  <a:pt x="11002" y="4566"/>
                </a:cubicBezTo>
                <a:cubicBezTo>
                  <a:pt x="10421" y="4566"/>
                  <a:pt x="9905" y="4541"/>
                  <a:pt x="9454" y="4502"/>
                </a:cubicBezTo>
                <a:cubicBezTo>
                  <a:pt x="9080" y="4463"/>
                  <a:pt x="8719" y="4412"/>
                  <a:pt x="8358" y="4347"/>
                </a:cubicBezTo>
                <a:cubicBezTo>
                  <a:pt x="8293" y="4437"/>
                  <a:pt x="8229" y="4541"/>
                  <a:pt x="8151" y="4618"/>
                </a:cubicBezTo>
                <a:cubicBezTo>
                  <a:pt x="8035" y="4760"/>
                  <a:pt x="7816" y="4579"/>
                  <a:pt x="7932" y="4437"/>
                </a:cubicBezTo>
                <a:cubicBezTo>
                  <a:pt x="8022" y="4334"/>
                  <a:pt x="8100" y="4231"/>
                  <a:pt x="8151" y="4128"/>
                </a:cubicBezTo>
                <a:cubicBezTo>
                  <a:pt x="8151" y="4115"/>
                  <a:pt x="8164" y="4115"/>
                  <a:pt x="8164" y="4102"/>
                </a:cubicBezTo>
                <a:cubicBezTo>
                  <a:pt x="8203" y="4038"/>
                  <a:pt x="8229" y="3960"/>
                  <a:pt x="8267" y="3896"/>
                </a:cubicBezTo>
                <a:cubicBezTo>
                  <a:pt x="8332" y="3689"/>
                  <a:pt x="8371" y="3483"/>
                  <a:pt x="8371" y="3264"/>
                </a:cubicBezTo>
                <a:cubicBezTo>
                  <a:pt x="8371" y="1678"/>
                  <a:pt x="6449" y="878"/>
                  <a:pt x="5327" y="2000"/>
                </a:cubicBezTo>
                <a:cubicBezTo>
                  <a:pt x="5301" y="2026"/>
                  <a:pt x="5288" y="2039"/>
                  <a:pt x="5263" y="2064"/>
                </a:cubicBezTo>
                <a:lnTo>
                  <a:pt x="5263" y="2064"/>
                </a:lnTo>
                <a:cubicBezTo>
                  <a:pt x="4966" y="2387"/>
                  <a:pt x="4798" y="2825"/>
                  <a:pt x="4798" y="3264"/>
                </a:cubicBezTo>
                <a:cubicBezTo>
                  <a:pt x="4785" y="3444"/>
                  <a:pt x="4527" y="3444"/>
                  <a:pt x="4515" y="3264"/>
                </a:cubicBezTo>
                <a:cubicBezTo>
                  <a:pt x="4515" y="2851"/>
                  <a:pt x="4644" y="2451"/>
                  <a:pt x="4863" y="2116"/>
                </a:cubicBezTo>
                <a:lnTo>
                  <a:pt x="2348" y="2116"/>
                </a:lnTo>
                <a:cubicBezTo>
                  <a:pt x="1626" y="2090"/>
                  <a:pt x="968" y="2503"/>
                  <a:pt x="671" y="3161"/>
                </a:cubicBezTo>
                <a:cubicBezTo>
                  <a:pt x="646" y="3199"/>
                  <a:pt x="633" y="3238"/>
                  <a:pt x="620" y="3277"/>
                </a:cubicBezTo>
                <a:cubicBezTo>
                  <a:pt x="787" y="3367"/>
                  <a:pt x="891" y="3548"/>
                  <a:pt x="891" y="3754"/>
                </a:cubicBezTo>
                <a:cubicBezTo>
                  <a:pt x="904" y="3999"/>
                  <a:pt x="800" y="4244"/>
                  <a:pt x="620" y="4424"/>
                </a:cubicBezTo>
                <a:cubicBezTo>
                  <a:pt x="620" y="4450"/>
                  <a:pt x="633" y="4476"/>
                  <a:pt x="646" y="4502"/>
                </a:cubicBezTo>
                <a:close/>
                <a:moveTo>
                  <a:pt x="24311" y="6978"/>
                </a:moveTo>
                <a:cubicBezTo>
                  <a:pt x="24156" y="7133"/>
                  <a:pt x="23950" y="7223"/>
                  <a:pt x="23718" y="7223"/>
                </a:cubicBezTo>
                <a:lnTo>
                  <a:pt x="19126" y="7223"/>
                </a:lnTo>
                <a:cubicBezTo>
                  <a:pt x="18224" y="7223"/>
                  <a:pt x="17501" y="7945"/>
                  <a:pt x="17501" y="8848"/>
                </a:cubicBezTo>
                <a:cubicBezTo>
                  <a:pt x="17501" y="9738"/>
                  <a:pt x="18224" y="10460"/>
                  <a:pt x="19126" y="10460"/>
                </a:cubicBezTo>
                <a:lnTo>
                  <a:pt x="21370" y="10460"/>
                </a:lnTo>
                <a:cubicBezTo>
                  <a:pt x="22131" y="10460"/>
                  <a:pt x="22763" y="11079"/>
                  <a:pt x="22763" y="11853"/>
                </a:cubicBezTo>
                <a:cubicBezTo>
                  <a:pt x="22763" y="12627"/>
                  <a:pt x="22131" y="13246"/>
                  <a:pt x="21370" y="13246"/>
                </a:cubicBezTo>
                <a:lnTo>
                  <a:pt x="15541" y="13246"/>
                </a:lnTo>
                <a:cubicBezTo>
                  <a:pt x="15361" y="13478"/>
                  <a:pt x="15180" y="13697"/>
                  <a:pt x="14987" y="13891"/>
                </a:cubicBezTo>
                <a:cubicBezTo>
                  <a:pt x="14935" y="13942"/>
                  <a:pt x="14896" y="13981"/>
                  <a:pt x="14845" y="14032"/>
                </a:cubicBezTo>
                <a:lnTo>
                  <a:pt x="21370" y="14032"/>
                </a:lnTo>
                <a:cubicBezTo>
                  <a:pt x="22570" y="14032"/>
                  <a:pt x="23550" y="13052"/>
                  <a:pt x="23550" y="11853"/>
                </a:cubicBezTo>
                <a:cubicBezTo>
                  <a:pt x="23550" y="10641"/>
                  <a:pt x="22570" y="9673"/>
                  <a:pt x="21370" y="9673"/>
                </a:cubicBezTo>
                <a:lnTo>
                  <a:pt x="19126" y="9673"/>
                </a:lnTo>
                <a:cubicBezTo>
                  <a:pt x="18004" y="9673"/>
                  <a:pt x="18004" y="7984"/>
                  <a:pt x="19126" y="7984"/>
                </a:cubicBezTo>
                <a:lnTo>
                  <a:pt x="23718" y="7984"/>
                </a:lnTo>
                <a:cubicBezTo>
                  <a:pt x="24620" y="7984"/>
                  <a:pt x="25343" y="7262"/>
                  <a:pt x="25343" y="6372"/>
                </a:cubicBezTo>
                <a:cubicBezTo>
                  <a:pt x="25343" y="5482"/>
                  <a:pt x="24620" y="4747"/>
                  <a:pt x="23718" y="4747"/>
                </a:cubicBezTo>
                <a:lnTo>
                  <a:pt x="21164" y="4747"/>
                </a:lnTo>
                <a:cubicBezTo>
                  <a:pt x="21061" y="4747"/>
                  <a:pt x="20971" y="4798"/>
                  <a:pt x="20893" y="4863"/>
                </a:cubicBezTo>
                <a:lnTo>
                  <a:pt x="20893" y="4863"/>
                </a:lnTo>
                <a:cubicBezTo>
                  <a:pt x="20648" y="5108"/>
                  <a:pt x="20829" y="5534"/>
                  <a:pt x="21164" y="5534"/>
                </a:cubicBezTo>
                <a:lnTo>
                  <a:pt x="23718" y="5534"/>
                </a:lnTo>
                <a:cubicBezTo>
                  <a:pt x="24466" y="5534"/>
                  <a:pt x="24853" y="6436"/>
                  <a:pt x="24311" y="6965"/>
                </a:cubicBezTo>
                <a:close/>
                <a:moveTo>
                  <a:pt x="3315" y="1819"/>
                </a:moveTo>
                <a:lnTo>
                  <a:pt x="5095" y="1819"/>
                </a:lnTo>
                <a:lnTo>
                  <a:pt x="5121" y="1806"/>
                </a:lnTo>
                <a:cubicBezTo>
                  <a:pt x="5275" y="1652"/>
                  <a:pt x="5456" y="1523"/>
                  <a:pt x="5649" y="1420"/>
                </a:cubicBezTo>
                <a:cubicBezTo>
                  <a:pt x="5546" y="1252"/>
                  <a:pt x="5417" y="1097"/>
                  <a:pt x="5250" y="994"/>
                </a:cubicBezTo>
                <a:cubicBezTo>
                  <a:pt x="4489" y="504"/>
                  <a:pt x="3470" y="930"/>
                  <a:pt x="3315" y="1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875000" y="2543200"/>
            <a:ext cx="554652" cy="563675"/>
          </a:xfrm>
          <a:custGeom>
            <a:avLst/>
            <a:gdLst/>
            <a:ahLst/>
            <a:cxnLst/>
            <a:rect l="l" t="t" r="r" b="b"/>
            <a:pathLst>
              <a:path w="7746" h="7872" extrusionOk="0">
                <a:moveTo>
                  <a:pt x="3873" y="329"/>
                </a:moveTo>
                <a:cubicBezTo>
                  <a:pt x="3595" y="329"/>
                  <a:pt x="3379" y="557"/>
                  <a:pt x="3379" y="823"/>
                </a:cubicBezTo>
                <a:cubicBezTo>
                  <a:pt x="3417" y="1456"/>
                  <a:pt x="4329" y="1456"/>
                  <a:pt x="4366" y="823"/>
                </a:cubicBezTo>
                <a:cubicBezTo>
                  <a:pt x="4366" y="557"/>
                  <a:pt x="4139" y="329"/>
                  <a:pt x="3873" y="329"/>
                </a:cubicBezTo>
                <a:close/>
                <a:moveTo>
                  <a:pt x="6416" y="3872"/>
                </a:moveTo>
                <a:cubicBezTo>
                  <a:pt x="6416" y="4315"/>
                  <a:pt x="6948" y="4530"/>
                  <a:pt x="7264" y="4227"/>
                </a:cubicBezTo>
                <a:cubicBezTo>
                  <a:pt x="7454" y="4024"/>
                  <a:pt x="7454" y="3721"/>
                  <a:pt x="7264" y="3518"/>
                </a:cubicBezTo>
                <a:cubicBezTo>
                  <a:pt x="6948" y="3214"/>
                  <a:pt x="6416" y="3430"/>
                  <a:pt x="6416" y="3872"/>
                </a:cubicBezTo>
                <a:close/>
                <a:moveTo>
                  <a:pt x="6328" y="4454"/>
                </a:moveTo>
                <a:cubicBezTo>
                  <a:pt x="6252" y="4391"/>
                  <a:pt x="6201" y="4303"/>
                  <a:pt x="6163" y="4201"/>
                </a:cubicBezTo>
                <a:lnTo>
                  <a:pt x="5303" y="5062"/>
                </a:lnTo>
                <a:lnTo>
                  <a:pt x="5974" y="5733"/>
                </a:lnTo>
                <a:cubicBezTo>
                  <a:pt x="6037" y="5796"/>
                  <a:pt x="6037" y="5897"/>
                  <a:pt x="5974" y="5973"/>
                </a:cubicBezTo>
                <a:cubicBezTo>
                  <a:pt x="5910" y="6036"/>
                  <a:pt x="5796" y="6036"/>
                  <a:pt x="5733" y="5973"/>
                </a:cubicBezTo>
                <a:lnTo>
                  <a:pt x="5062" y="5302"/>
                </a:lnTo>
                <a:lnTo>
                  <a:pt x="4202" y="6150"/>
                </a:lnTo>
                <a:cubicBezTo>
                  <a:pt x="4303" y="6188"/>
                  <a:pt x="4392" y="6251"/>
                  <a:pt x="4455" y="6327"/>
                </a:cubicBezTo>
                <a:cubicBezTo>
                  <a:pt x="5037" y="6897"/>
                  <a:pt x="4518" y="7871"/>
                  <a:pt x="3721" y="7732"/>
                </a:cubicBezTo>
                <a:cubicBezTo>
                  <a:pt x="2924" y="7580"/>
                  <a:pt x="2797" y="6479"/>
                  <a:pt x="3531" y="6150"/>
                </a:cubicBezTo>
                <a:lnTo>
                  <a:pt x="2684" y="5302"/>
                </a:lnTo>
                <a:lnTo>
                  <a:pt x="2013" y="5973"/>
                </a:lnTo>
                <a:cubicBezTo>
                  <a:pt x="1950" y="6036"/>
                  <a:pt x="1836" y="6036"/>
                  <a:pt x="1772" y="5973"/>
                </a:cubicBezTo>
                <a:cubicBezTo>
                  <a:pt x="1709" y="5897"/>
                  <a:pt x="1709" y="5796"/>
                  <a:pt x="1772" y="5733"/>
                </a:cubicBezTo>
                <a:lnTo>
                  <a:pt x="2443" y="5062"/>
                </a:lnTo>
                <a:lnTo>
                  <a:pt x="1583" y="4201"/>
                </a:lnTo>
                <a:cubicBezTo>
                  <a:pt x="1545" y="4303"/>
                  <a:pt x="1494" y="4379"/>
                  <a:pt x="1418" y="4454"/>
                </a:cubicBezTo>
                <a:cubicBezTo>
                  <a:pt x="899" y="4973"/>
                  <a:pt x="1" y="4606"/>
                  <a:pt x="1" y="3872"/>
                </a:cubicBezTo>
                <a:cubicBezTo>
                  <a:pt x="1" y="3126"/>
                  <a:pt x="899" y="2759"/>
                  <a:pt x="1418" y="3278"/>
                </a:cubicBezTo>
                <a:cubicBezTo>
                  <a:pt x="1494" y="3354"/>
                  <a:pt x="1545" y="3442"/>
                  <a:pt x="1583" y="3531"/>
                </a:cubicBezTo>
                <a:lnTo>
                  <a:pt x="2443" y="2683"/>
                </a:lnTo>
                <a:lnTo>
                  <a:pt x="1772" y="2012"/>
                </a:lnTo>
                <a:cubicBezTo>
                  <a:pt x="1621" y="1848"/>
                  <a:pt x="1861" y="1607"/>
                  <a:pt x="2013" y="1772"/>
                </a:cubicBezTo>
                <a:lnTo>
                  <a:pt x="2684" y="2443"/>
                </a:lnTo>
                <a:lnTo>
                  <a:pt x="3531" y="1582"/>
                </a:lnTo>
                <a:cubicBezTo>
                  <a:pt x="3443" y="1544"/>
                  <a:pt x="3354" y="1481"/>
                  <a:pt x="3291" y="1418"/>
                </a:cubicBezTo>
                <a:cubicBezTo>
                  <a:pt x="2759" y="886"/>
                  <a:pt x="3139" y="0"/>
                  <a:pt x="3873" y="0"/>
                </a:cubicBezTo>
                <a:cubicBezTo>
                  <a:pt x="4620" y="0"/>
                  <a:pt x="4987" y="886"/>
                  <a:pt x="4468" y="1418"/>
                </a:cubicBezTo>
                <a:cubicBezTo>
                  <a:pt x="4392" y="1481"/>
                  <a:pt x="4303" y="1544"/>
                  <a:pt x="4215" y="1582"/>
                </a:cubicBezTo>
                <a:lnTo>
                  <a:pt x="5062" y="2443"/>
                </a:lnTo>
                <a:lnTo>
                  <a:pt x="5733" y="1772"/>
                </a:lnTo>
                <a:cubicBezTo>
                  <a:pt x="5898" y="1607"/>
                  <a:pt x="6125" y="1848"/>
                  <a:pt x="5974" y="2012"/>
                </a:cubicBezTo>
                <a:lnTo>
                  <a:pt x="5303" y="2683"/>
                </a:lnTo>
                <a:lnTo>
                  <a:pt x="6163" y="3531"/>
                </a:lnTo>
                <a:cubicBezTo>
                  <a:pt x="6201" y="3442"/>
                  <a:pt x="6252" y="3354"/>
                  <a:pt x="6328" y="3278"/>
                </a:cubicBezTo>
                <a:cubicBezTo>
                  <a:pt x="6859" y="2759"/>
                  <a:pt x="7745" y="3126"/>
                  <a:pt x="7745" y="3872"/>
                </a:cubicBezTo>
                <a:cubicBezTo>
                  <a:pt x="7745" y="4606"/>
                  <a:pt x="6859" y="4973"/>
                  <a:pt x="6328" y="4454"/>
                </a:cubicBezTo>
                <a:close/>
                <a:moveTo>
                  <a:pt x="3873" y="6416"/>
                </a:moveTo>
                <a:cubicBezTo>
                  <a:pt x="3430" y="6416"/>
                  <a:pt x="3215" y="6947"/>
                  <a:pt x="3519" y="7264"/>
                </a:cubicBezTo>
                <a:cubicBezTo>
                  <a:pt x="3835" y="7567"/>
                  <a:pt x="4366" y="7352"/>
                  <a:pt x="4366" y="6909"/>
                </a:cubicBezTo>
                <a:cubicBezTo>
                  <a:pt x="4366" y="6644"/>
                  <a:pt x="4139" y="6416"/>
                  <a:pt x="3873" y="6416"/>
                </a:cubicBezTo>
                <a:close/>
                <a:moveTo>
                  <a:pt x="330" y="3872"/>
                </a:moveTo>
                <a:cubicBezTo>
                  <a:pt x="330" y="4303"/>
                  <a:pt x="861" y="4530"/>
                  <a:pt x="1178" y="4214"/>
                </a:cubicBezTo>
                <a:cubicBezTo>
                  <a:pt x="1431" y="3974"/>
                  <a:pt x="1342" y="3543"/>
                  <a:pt x="1013" y="3404"/>
                </a:cubicBezTo>
                <a:cubicBezTo>
                  <a:pt x="697" y="3278"/>
                  <a:pt x="330" y="3518"/>
                  <a:pt x="330" y="3872"/>
                </a:cubicBezTo>
                <a:close/>
                <a:moveTo>
                  <a:pt x="5062" y="2923"/>
                </a:moveTo>
                <a:lnTo>
                  <a:pt x="4113" y="3872"/>
                </a:lnTo>
                <a:lnTo>
                  <a:pt x="5062" y="4821"/>
                </a:lnTo>
                <a:lnTo>
                  <a:pt x="6012" y="3872"/>
                </a:lnTo>
                <a:close/>
                <a:moveTo>
                  <a:pt x="4822" y="5062"/>
                </a:moveTo>
                <a:lnTo>
                  <a:pt x="3873" y="4113"/>
                </a:lnTo>
                <a:lnTo>
                  <a:pt x="2924" y="5062"/>
                </a:lnTo>
                <a:lnTo>
                  <a:pt x="3873" y="6011"/>
                </a:lnTo>
                <a:close/>
                <a:moveTo>
                  <a:pt x="2684" y="4821"/>
                </a:moveTo>
                <a:lnTo>
                  <a:pt x="3633" y="3872"/>
                </a:lnTo>
                <a:lnTo>
                  <a:pt x="2684" y="2923"/>
                </a:lnTo>
                <a:lnTo>
                  <a:pt x="1734" y="3872"/>
                </a:lnTo>
                <a:close/>
                <a:moveTo>
                  <a:pt x="2911" y="2683"/>
                </a:moveTo>
                <a:lnTo>
                  <a:pt x="3860" y="3632"/>
                </a:lnTo>
                <a:lnTo>
                  <a:pt x="4809" y="2683"/>
                </a:lnTo>
                <a:lnTo>
                  <a:pt x="3860" y="1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45394" y="4117031"/>
            <a:ext cx="1752432" cy="784825"/>
            <a:chOff x="711575" y="4690925"/>
            <a:chExt cx="1280175" cy="573325"/>
          </a:xfrm>
        </p:grpSpPr>
        <p:sp>
          <p:nvSpPr>
            <p:cNvPr id="12" name="Google Shape;12;p2"/>
            <p:cNvSpPr/>
            <p:nvPr/>
          </p:nvSpPr>
          <p:spPr>
            <a:xfrm>
              <a:off x="1378400" y="4690925"/>
              <a:ext cx="373225" cy="146125"/>
            </a:xfrm>
            <a:custGeom>
              <a:avLst/>
              <a:gdLst/>
              <a:ahLst/>
              <a:cxnLst/>
              <a:rect l="l" t="t" r="r" b="b"/>
              <a:pathLst>
                <a:path w="14929" h="5845" fill="none" extrusionOk="0">
                  <a:moveTo>
                    <a:pt x="1" y="5845"/>
                  </a:moveTo>
                  <a:cubicBezTo>
                    <a:pt x="3260" y="1"/>
                    <a:pt x="11669" y="1"/>
                    <a:pt x="14929" y="5845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30975" y="4755050"/>
              <a:ext cx="268100" cy="95500"/>
            </a:xfrm>
            <a:custGeom>
              <a:avLst/>
              <a:gdLst/>
              <a:ahLst/>
              <a:cxnLst/>
              <a:rect l="l" t="t" r="r" b="b"/>
              <a:pathLst>
                <a:path w="10724" h="3820" fill="none" extrusionOk="0">
                  <a:moveTo>
                    <a:pt x="0" y="3820"/>
                  </a:moveTo>
                  <a:cubicBezTo>
                    <a:pt x="2565" y="1"/>
                    <a:pt x="8158" y="1"/>
                    <a:pt x="10724" y="3820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0150" y="4821125"/>
              <a:ext cx="169750" cy="57400"/>
            </a:xfrm>
            <a:custGeom>
              <a:avLst/>
              <a:gdLst/>
              <a:ahLst/>
              <a:cxnLst/>
              <a:rect l="l" t="t" r="r" b="b"/>
              <a:pathLst>
                <a:path w="6790" h="2296" fill="none" extrusionOk="0">
                  <a:moveTo>
                    <a:pt x="0" y="2295"/>
                  </a:moveTo>
                  <a:cubicBezTo>
                    <a:pt x="1678" y="0"/>
                    <a:pt x="5111" y="0"/>
                    <a:pt x="6789" y="2295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2000" y="4817750"/>
              <a:ext cx="399750" cy="230975"/>
            </a:xfrm>
            <a:custGeom>
              <a:avLst/>
              <a:gdLst/>
              <a:ahLst/>
              <a:cxnLst/>
              <a:rect l="l" t="t" r="r" b="b"/>
              <a:pathLst>
                <a:path w="15990" h="9239" fill="none" extrusionOk="0">
                  <a:moveTo>
                    <a:pt x="6288" y="9238"/>
                  </a:moveTo>
                  <a:lnTo>
                    <a:pt x="15990" y="9238"/>
                  </a:lnTo>
                  <a:cubicBezTo>
                    <a:pt x="15990" y="5343"/>
                    <a:pt x="13367" y="1948"/>
                    <a:pt x="9606" y="984"/>
                  </a:cubicBezTo>
                  <a:cubicBezTo>
                    <a:pt x="5845" y="0"/>
                    <a:pt x="1891" y="1678"/>
                    <a:pt x="1" y="5092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44075" y="4873200"/>
              <a:ext cx="296075" cy="175525"/>
            </a:xfrm>
            <a:custGeom>
              <a:avLst/>
              <a:gdLst/>
              <a:ahLst/>
              <a:cxnLst/>
              <a:rect l="l" t="t" r="r" b="b"/>
              <a:pathLst>
                <a:path w="11843" h="7021" fill="none" extrusionOk="0">
                  <a:moveTo>
                    <a:pt x="11843" y="7020"/>
                  </a:moveTo>
                  <a:cubicBezTo>
                    <a:pt x="11843" y="4166"/>
                    <a:pt x="9991" y="1659"/>
                    <a:pt x="7272" y="829"/>
                  </a:cubicBezTo>
                  <a:cubicBezTo>
                    <a:pt x="4533" y="0"/>
                    <a:pt x="1602" y="1042"/>
                    <a:pt x="1" y="3414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93275" y="4904050"/>
              <a:ext cx="190950" cy="144675"/>
            </a:xfrm>
            <a:custGeom>
              <a:avLst/>
              <a:gdLst/>
              <a:ahLst/>
              <a:cxnLst/>
              <a:rect l="l" t="t" r="r" b="b"/>
              <a:pathLst>
                <a:path w="7638" h="5787" fill="none" extrusionOk="0">
                  <a:moveTo>
                    <a:pt x="7638" y="5786"/>
                  </a:moveTo>
                  <a:cubicBezTo>
                    <a:pt x="7618" y="1717"/>
                    <a:pt x="2430" y="0"/>
                    <a:pt x="0" y="3279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65300" y="4798925"/>
              <a:ext cx="372725" cy="146125"/>
            </a:xfrm>
            <a:custGeom>
              <a:avLst/>
              <a:gdLst/>
              <a:ahLst/>
              <a:cxnLst/>
              <a:rect l="l" t="t" r="r" b="b"/>
              <a:pathLst>
                <a:path w="14909" h="5845" fill="none" extrusionOk="0">
                  <a:moveTo>
                    <a:pt x="0" y="5845"/>
                  </a:moveTo>
                  <a:cubicBezTo>
                    <a:pt x="3260" y="1"/>
                    <a:pt x="11649" y="1"/>
                    <a:pt x="14909" y="5845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7375" y="4863075"/>
              <a:ext cx="268575" cy="95475"/>
            </a:xfrm>
            <a:custGeom>
              <a:avLst/>
              <a:gdLst/>
              <a:ahLst/>
              <a:cxnLst/>
              <a:rect l="l" t="t" r="r" b="b"/>
              <a:pathLst>
                <a:path w="10743" h="3819" fill="none" extrusionOk="0">
                  <a:moveTo>
                    <a:pt x="0" y="3819"/>
                  </a:moveTo>
                  <a:cubicBezTo>
                    <a:pt x="2565" y="0"/>
                    <a:pt x="8178" y="0"/>
                    <a:pt x="10743" y="3819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6550" y="4908875"/>
              <a:ext cx="190000" cy="127800"/>
            </a:xfrm>
            <a:custGeom>
              <a:avLst/>
              <a:gdLst/>
              <a:ahLst/>
              <a:cxnLst/>
              <a:rect l="l" t="t" r="r" b="b"/>
              <a:pathLst>
                <a:path w="7600" h="5112" fill="none" extrusionOk="0">
                  <a:moveTo>
                    <a:pt x="0" y="3086"/>
                  </a:moveTo>
                  <a:cubicBezTo>
                    <a:pt x="2276" y="0"/>
                    <a:pt x="7156" y="1292"/>
                    <a:pt x="7599" y="5111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36750" y="4879950"/>
              <a:ext cx="341875" cy="276300"/>
            </a:xfrm>
            <a:custGeom>
              <a:avLst/>
              <a:gdLst/>
              <a:ahLst/>
              <a:cxnLst/>
              <a:rect l="l" t="t" r="r" b="b"/>
              <a:pathLst>
                <a:path w="13675" h="11052" fill="none" extrusionOk="0">
                  <a:moveTo>
                    <a:pt x="3974" y="11051"/>
                  </a:moveTo>
                  <a:lnTo>
                    <a:pt x="13675" y="11051"/>
                  </a:lnTo>
                  <a:cubicBezTo>
                    <a:pt x="13656" y="4012"/>
                    <a:pt x="5613" y="0"/>
                    <a:pt x="1" y="4243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0975" y="4980700"/>
              <a:ext cx="296075" cy="175550"/>
            </a:xfrm>
            <a:custGeom>
              <a:avLst/>
              <a:gdLst/>
              <a:ahLst/>
              <a:cxnLst/>
              <a:rect l="l" t="t" r="r" b="b"/>
              <a:pathLst>
                <a:path w="11843" h="7022" fill="none" extrusionOk="0">
                  <a:moveTo>
                    <a:pt x="11842" y="7021"/>
                  </a:moveTo>
                  <a:cubicBezTo>
                    <a:pt x="11842" y="4167"/>
                    <a:pt x="9971" y="1660"/>
                    <a:pt x="7252" y="830"/>
                  </a:cubicBezTo>
                  <a:cubicBezTo>
                    <a:pt x="4533" y="1"/>
                    <a:pt x="1582" y="1042"/>
                    <a:pt x="0" y="3415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80150" y="5011575"/>
              <a:ext cx="190475" cy="144675"/>
            </a:xfrm>
            <a:custGeom>
              <a:avLst/>
              <a:gdLst/>
              <a:ahLst/>
              <a:cxnLst/>
              <a:rect l="l" t="t" r="r" b="b"/>
              <a:pathLst>
                <a:path w="7619" h="5787" fill="none" extrusionOk="0">
                  <a:moveTo>
                    <a:pt x="7619" y="5786"/>
                  </a:moveTo>
                  <a:cubicBezTo>
                    <a:pt x="7619" y="1717"/>
                    <a:pt x="2411" y="0"/>
                    <a:pt x="0" y="3279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2175" y="4906450"/>
              <a:ext cx="372750" cy="146125"/>
            </a:xfrm>
            <a:custGeom>
              <a:avLst/>
              <a:gdLst/>
              <a:ahLst/>
              <a:cxnLst/>
              <a:rect l="l" t="t" r="r" b="b"/>
              <a:pathLst>
                <a:path w="14910" h="5845" fill="none" extrusionOk="0">
                  <a:moveTo>
                    <a:pt x="1" y="5845"/>
                  </a:moveTo>
                  <a:cubicBezTo>
                    <a:pt x="3241" y="1"/>
                    <a:pt x="11650" y="1"/>
                    <a:pt x="14909" y="5845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4250" y="4970575"/>
              <a:ext cx="268100" cy="95500"/>
            </a:xfrm>
            <a:custGeom>
              <a:avLst/>
              <a:gdLst/>
              <a:ahLst/>
              <a:cxnLst/>
              <a:rect l="l" t="t" r="r" b="b"/>
              <a:pathLst>
                <a:path w="10724" h="3820" fill="none" extrusionOk="0">
                  <a:moveTo>
                    <a:pt x="1" y="3820"/>
                  </a:moveTo>
                  <a:cubicBezTo>
                    <a:pt x="2566" y="1"/>
                    <a:pt x="8159" y="1"/>
                    <a:pt x="10724" y="3820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53425" y="5036650"/>
              <a:ext cx="169750" cy="57400"/>
            </a:xfrm>
            <a:custGeom>
              <a:avLst/>
              <a:gdLst/>
              <a:ahLst/>
              <a:cxnLst/>
              <a:rect l="l" t="t" r="r" b="b"/>
              <a:pathLst>
                <a:path w="6790" h="2296" fill="none" extrusionOk="0">
                  <a:moveTo>
                    <a:pt x="1" y="2295"/>
                  </a:moveTo>
                  <a:cubicBezTo>
                    <a:pt x="1679" y="0"/>
                    <a:pt x="5112" y="0"/>
                    <a:pt x="6790" y="2295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37800" y="5050625"/>
              <a:ext cx="427225" cy="213625"/>
            </a:xfrm>
            <a:custGeom>
              <a:avLst/>
              <a:gdLst/>
              <a:ahLst/>
              <a:cxnLst/>
              <a:rect l="l" t="t" r="r" b="b"/>
              <a:pathLst>
                <a:path w="17089" h="8545" fill="none" extrusionOk="0">
                  <a:moveTo>
                    <a:pt x="8564" y="20"/>
                  </a:moveTo>
                  <a:cubicBezTo>
                    <a:pt x="3839" y="1"/>
                    <a:pt x="1" y="3819"/>
                    <a:pt x="20" y="8545"/>
                  </a:cubicBezTo>
                  <a:lnTo>
                    <a:pt x="17070" y="8545"/>
                  </a:lnTo>
                  <a:cubicBezTo>
                    <a:pt x="17089" y="3839"/>
                    <a:pt x="13270" y="20"/>
                    <a:pt x="8564" y="2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89875" y="5102225"/>
              <a:ext cx="323575" cy="162025"/>
            </a:xfrm>
            <a:custGeom>
              <a:avLst/>
              <a:gdLst/>
              <a:ahLst/>
              <a:cxnLst/>
              <a:rect l="l" t="t" r="r" b="b"/>
              <a:pathLst>
                <a:path w="12943" h="6481" fill="none" extrusionOk="0">
                  <a:moveTo>
                    <a:pt x="12942" y="6481"/>
                  </a:moveTo>
                  <a:cubicBezTo>
                    <a:pt x="12942" y="2913"/>
                    <a:pt x="10049" y="0"/>
                    <a:pt x="6462" y="0"/>
                  </a:cubicBezTo>
                  <a:cubicBezTo>
                    <a:pt x="2894" y="0"/>
                    <a:pt x="1" y="2913"/>
                    <a:pt x="1" y="6481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46775" y="5163450"/>
              <a:ext cx="210725" cy="100800"/>
            </a:xfrm>
            <a:custGeom>
              <a:avLst/>
              <a:gdLst/>
              <a:ahLst/>
              <a:cxnLst/>
              <a:rect l="l" t="t" r="r" b="b"/>
              <a:pathLst>
                <a:path w="8429" h="4032" fill="none" extrusionOk="0">
                  <a:moveTo>
                    <a:pt x="8429" y="4032"/>
                  </a:moveTo>
                  <a:cubicBezTo>
                    <a:pt x="8313" y="1775"/>
                    <a:pt x="6462" y="1"/>
                    <a:pt x="4205" y="1"/>
                  </a:cubicBezTo>
                  <a:cubicBezTo>
                    <a:pt x="1949" y="1"/>
                    <a:pt x="97" y="1775"/>
                    <a:pt x="1" y="4032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11575" y="5051100"/>
              <a:ext cx="426750" cy="213150"/>
            </a:xfrm>
            <a:custGeom>
              <a:avLst/>
              <a:gdLst/>
              <a:ahLst/>
              <a:cxnLst/>
              <a:rect l="l" t="t" r="r" b="b"/>
              <a:pathLst>
                <a:path w="17070" h="8526" fill="none" extrusionOk="0">
                  <a:moveTo>
                    <a:pt x="8545" y="1"/>
                  </a:moveTo>
                  <a:cubicBezTo>
                    <a:pt x="13250" y="1"/>
                    <a:pt x="17069" y="3820"/>
                    <a:pt x="17069" y="8526"/>
                  </a:cubicBezTo>
                  <a:lnTo>
                    <a:pt x="1" y="8526"/>
                  </a:lnTo>
                  <a:cubicBezTo>
                    <a:pt x="1" y="3820"/>
                    <a:pt x="3819" y="1"/>
                    <a:pt x="854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3175" y="5105600"/>
              <a:ext cx="323550" cy="158650"/>
            </a:xfrm>
            <a:custGeom>
              <a:avLst/>
              <a:gdLst/>
              <a:ahLst/>
              <a:cxnLst/>
              <a:rect l="l" t="t" r="r" b="b"/>
              <a:pathLst>
                <a:path w="12942" h="6346" fill="none" extrusionOk="0">
                  <a:moveTo>
                    <a:pt x="0" y="6346"/>
                  </a:moveTo>
                  <a:cubicBezTo>
                    <a:pt x="77" y="2816"/>
                    <a:pt x="2951" y="0"/>
                    <a:pt x="6481" y="0"/>
                  </a:cubicBezTo>
                  <a:cubicBezTo>
                    <a:pt x="9991" y="0"/>
                    <a:pt x="12884" y="2816"/>
                    <a:pt x="12942" y="6346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19575" y="5163450"/>
              <a:ext cx="210750" cy="100800"/>
            </a:xfrm>
            <a:custGeom>
              <a:avLst/>
              <a:gdLst/>
              <a:ahLst/>
              <a:cxnLst/>
              <a:rect l="l" t="t" r="r" b="b"/>
              <a:pathLst>
                <a:path w="8430" h="4032" fill="none" extrusionOk="0">
                  <a:moveTo>
                    <a:pt x="1" y="4032"/>
                  </a:moveTo>
                  <a:cubicBezTo>
                    <a:pt x="97" y="1775"/>
                    <a:pt x="1949" y="1"/>
                    <a:pt x="4205" y="1"/>
                  </a:cubicBezTo>
                  <a:cubicBezTo>
                    <a:pt x="6462" y="1"/>
                    <a:pt x="8333" y="1775"/>
                    <a:pt x="8429" y="4032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0000"/>
                </a:solidFill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378900" y="-37425"/>
            <a:ext cx="808269" cy="2315823"/>
          </a:xfrm>
          <a:custGeom>
            <a:avLst/>
            <a:gdLst/>
            <a:ahLst/>
            <a:cxnLst/>
            <a:rect l="l" t="t" r="r" b="b"/>
            <a:pathLst>
              <a:path w="12022" h="34445" extrusionOk="0">
                <a:moveTo>
                  <a:pt x="8213" y="32243"/>
                </a:moveTo>
                <a:lnTo>
                  <a:pt x="8213" y="34204"/>
                </a:lnTo>
                <a:cubicBezTo>
                  <a:pt x="8238" y="34445"/>
                  <a:pt x="7846" y="34445"/>
                  <a:pt x="7871" y="34204"/>
                </a:cubicBezTo>
                <a:lnTo>
                  <a:pt x="7871" y="32243"/>
                </a:lnTo>
                <a:lnTo>
                  <a:pt x="7403" y="32243"/>
                </a:lnTo>
                <a:lnTo>
                  <a:pt x="7403" y="34204"/>
                </a:lnTo>
                <a:cubicBezTo>
                  <a:pt x="7403" y="34419"/>
                  <a:pt x="7061" y="34419"/>
                  <a:pt x="7061" y="34204"/>
                </a:cubicBezTo>
                <a:lnTo>
                  <a:pt x="7061" y="32243"/>
                </a:lnTo>
                <a:lnTo>
                  <a:pt x="6593" y="32243"/>
                </a:lnTo>
                <a:lnTo>
                  <a:pt x="6593" y="34204"/>
                </a:lnTo>
                <a:cubicBezTo>
                  <a:pt x="6618" y="34445"/>
                  <a:pt x="6226" y="34445"/>
                  <a:pt x="6251" y="34204"/>
                </a:cubicBezTo>
                <a:lnTo>
                  <a:pt x="6251" y="32243"/>
                </a:lnTo>
                <a:lnTo>
                  <a:pt x="5783" y="32243"/>
                </a:lnTo>
                <a:lnTo>
                  <a:pt x="5783" y="34204"/>
                </a:lnTo>
                <a:cubicBezTo>
                  <a:pt x="5783" y="34419"/>
                  <a:pt x="5442" y="34419"/>
                  <a:pt x="5442" y="34204"/>
                </a:cubicBezTo>
                <a:lnTo>
                  <a:pt x="5442" y="32243"/>
                </a:lnTo>
                <a:lnTo>
                  <a:pt x="4973" y="32243"/>
                </a:lnTo>
                <a:lnTo>
                  <a:pt x="4973" y="34204"/>
                </a:lnTo>
                <a:cubicBezTo>
                  <a:pt x="4986" y="34445"/>
                  <a:pt x="4606" y="34445"/>
                  <a:pt x="4632" y="34204"/>
                </a:cubicBezTo>
                <a:lnTo>
                  <a:pt x="4632" y="32243"/>
                </a:lnTo>
                <a:lnTo>
                  <a:pt x="4151" y="32243"/>
                </a:lnTo>
                <a:lnTo>
                  <a:pt x="4151" y="34204"/>
                </a:lnTo>
                <a:cubicBezTo>
                  <a:pt x="4176" y="34445"/>
                  <a:pt x="3797" y="34445"/>
                  <a:pt x="3822" y="34204"/>
                </a:cubicBezTo>
                <a:lnTo>
                  <a:pt x="3822" y="32243"/>
                </a:lnTo>
                <a:lnTo>
                  <a:pt x="3809" y="32243"/>
                </a:lnTo>
                <a:cubicBezTo>
                  <a:pt x="3632" y="32243"/>
                  <a:pt x="3468" y="32167"/>
                  <a:pt x="3341" y="32053"/>
                </a:cubicBezTo>
                <a:lnTo>
                  <a:pt x="3328" y="32041"/>
                </a:lnTo>
                <a:cubicBezTo>
                  <a:pt x="3202" y="31914"/>
                  <a:pt x="3126" y="31749"/>
                  <a:pt x="3126" y="31572"/>
                </a:cubicBezTo>
                <a:lnTo>
                  <a:pt x="3126" y="30864"/>
                </a:lnTo>
                <a:cubicBezTo>
                  <a:pt x="3126" y="30737"/>
                  <a:pt x="3164" y="30598"/>
                  <a:pt x="3253" y="30484"/>
                </a:cubicBezTo>
                <a:cubicBezTo>
                  <a:pt x="1392" y="30206"/>
                  <a:pt x="13" y="28611"/>
                  <a:pt x="0" y="26726"/>
                </a:cubicBezTo>
                <a:lnTo>
                  <a:pt x="0" y="25131"/>
                </a:lnTo>
                <a:cubicBezTo>
                  <a:pt x="13" y="23259"/>
                  <a:pt x="1392" y="21664"/>
                  <a:pt x="3253" y="21373"/>
                </a:cubicBezTo>
                <a:cubicBezTo>
                  <a:pt x="3164" y="21259"/>
                  <a:pt x="3126" y="21133"/>
                  <a:pt x="3126" y="20994"/>
                </a:cubicBezTo>
                <a:lnTo>
                  <a:pt x="3126" y="20298"/>
                </a:lnTo>
                <a:cubicBezTo>
                  <a:pt x="3126" y="20121"/>
                  <a:pt x="3189" y="19956"/>
                  <a:pt x="3316" y="19830"/>
                </a:cubicBezTo>
                <a:lnTo>
                  <a:pt x="3328" y="19817"/>
                </a:lnTo>
                <a:cubicBezTo>
                  <a:pt x="3455" y="19690"/>
                  <a:pt x="3619" y="19614"/>
                  <a:pt x="3797" y="19614"/>
                </a:cubicBezTo>
                <a:lnTo>
                  <a:pt x="4822" y="19614"/>
                </a:lnTo>
                <a:lnTo>
                  <a:pt x="4822" y="19387"/>
                </a:lnTo>
                <a:cubicBezTo>
                  <a:pt x="4822" y="19209"/>
                  <a:pt x="4885" y="19032"/>
                  <a:pt x="5011" y="18906"/>
                </a:cubicBezTo>
                <a:lnTo>
                  <a:pt x="5011" y="18906"/>
                </a:lnTo>
                <a:cubicBezTo>
                  <a:pt x="5087" y="18843"/>
                  <a:pt x="5189" y="18779"/>
                  <a:pt x="5290" y="18754"/>
                </a:cubicBezTo>
                <a:lnTo>
                  <a:pt x="5290" y="18678"/>
                </a:lnTo>
                <a:cubicBezTo>
                  <a:pt x="5290" y="18425"/>
                  <a:pt x="5480" y="18222"/>
                  <a:pt x="5733" y="18222"/>
                </a:cubicBezTo>
                <a:lnTo>
                  <a:pt x="5847" y="18222"/>
                </a:lnTo>
                <a:lnTo>
                  <a:pt x="5847" y="14439"/>
                </a:lnTo>
                <a:cubicBezTo>
                  <a:pt x="5024" y="14350"/>
                  <a:pt x="4860" y="13882"/>
                  <a:pt x="4986" y="13300"/>
                </a:cubicBezTo>
                <a:cubicBezTo>
                  <a:pt x="5100" y="12807"/>
                  <a:pt x="5454" y="12225"/>
                  <a:pt x="5771" y="11756"/>
                </a:cubicBezTo>
                <a:lnTo>
                  <a:pt x="5214" y="11200"/>
                </a:lnTo>
                <a:lnTo>
                  <a:pt x="4999" y="11415"/>
                </a:lnTo>
                <a:lnTo>
                  <a:pt x="4986" y="11427"/>
                </a:lnTo>
                <a:cubicBezTo>
                  <a:pt x="4847" y="11554"/>
                  <a:pt x="4670" y="11630"/>
                  <a:pt x="4480" y="11630"/>
                </a:cubicBezTo>
                <a:lnTo>
                  <a:pt x="4480" y="11630"/>
                </a:lnTo>
                <a:cubicBezTo>
                  <a:pt x="4277" y="11630"/>
                  <a:pt x="4100" y="11554"/>
                  <a:pt x="3961" y="11415"/>
                </a:cubicBezTo>
                <a:lnTo>
                  <a:pt x="3961" y="11415"/>
                </a:lnTo>
                <a:cubicBezTo>
                  <a:pt x="3822" y="11275"/>
                  <a:pt x="3746" y="11086"/>
                  <a:pt x="3746" y="10896"/>
                </a:cubicBezTo>
                <a:cubicBezTo>
                  <a:pt x="3746" y="10693"/>
                  <a:pt x="3822" y="10516"/>
                  <a:pt x="3961" y="10377"/>
                </a:cubicBezTo>
                <a:lnTo>
                  <a:pt x="4189" y="10162"/>
                </a:lnTo>
                <a:lnTo>
                  <a:pt x="3974" y="9934"/>
                </a:lnTo>
                <a:cubicBezTo>
                  <a:pt x="3683" y="9656"/>
                  <a:pt x="3683" y="9188"/>
                  <a:pt x="3974" y="8897"/>
                </a:cubicBezTo>
                <a:lnTo>
                  <a:pt x="3974" y="8897"/>
                </a:lnTo>
                <a:cubicBezTo>
                  <a:pt x="4100" y="8757"/>
                  <a:pt x="4290" y="8681"/>
                  <a:pt x="4493" y="8681"/>
                </a:cubicBezTo>
                <a:lnTo>
                  <a:pt x="4493" y="8681"/>
                </a:lnTo>
                <a:cubicBezTo>
                  <a:pt x="4682" y="8681"/>
                  <a:pt x="4860" y="8757"/>
                  <a:pt x="4999" y="8897"/>
                </a:cubicBezTo>
                <a:lnTo>
                  <a:pt x="5011" y="8897"/>
                </a:lnTo>
                <a:lnTo>
                  <a:pt x="5201" y="9086"/>
                </a:lnTo>
                <a:lnTo>
                  <a:pt x="5783" y="8504"/>
                </a:lnTo>
                <a:cubicBezTo>
                  <a:pt x="5454" y="8036"/>
                  <a:pt x="5100" y="7454"/>
                  <a:pt x="4999" y="6961"/>
                </a:cubicBezTo>
                <a:cubicBezTo>
                  <a:pt x="4860" y="6366"/>
                  <a:pt x="5037" y="5898"/>
                  <a:pt x="5847" y="5822"/>
                </a:cubicBezTo>
                <a:lnTo>
                  <a:pt x="5847" y="254"/>
                </a:lnTo>
                <a:cubicBezTo>
                  <a:pt x="5821" y="1"/>
                  <a:pt x="6214" y="1"/>
                  <a:pt x="6188" y="254"/>
                </a:cubicBezTo>
                <a:lnTo>
                  <a:pt x="6188" y="5822"/>
                </a:lnTo>
                <a:cubicBezTo>
                  <a:pt x="6985" y="5910"/>
                  <a:pt x="7137" y="6378"/>
                  <a:pt x="7011" y="6948"/>
                </a:cubicBezTo>
                <a:cubicBezTo>
                  <a:pt x="6909" y="7454"/>
                  <a:pt x="6555" y="8036"/>
                  <a:pt x="6226" y="8492"/>
                </a:cubicBezTo>
                <a:lnTo>
                  <a:pt x="6834" y="9099"/>
                </a:lnTo>
                <a:lnTo>
                  <a:pt x="7036" y="8897"/>
                </a:lnTo>
                <a:cubicBezTo>
                  <a:pt x="7175" y="8757"/>
                  <a:pt x="7352" y="8681"/>
                  <a:pt x="7555" y="8681"/>
                </a:cubicBezTo>
                <a:lnTo>
                  <a:pt x="7555" y="8681"/>
                </a:lnTo>
                <a:cubicBezTo>
                  <a:pt x="8213" y="8669"/>
                  <a:pt x="8542" y="9479"/>
                  <a:pt x="8074" y="9947"/>
                </a:cubicBezTo>
                <a:lnTo>
                  <a:pt x="7859" y="10162"/>
                </a:lnTo>
                <a:lnTo>
                  <a:pt x="8074" y="10377"/>
                </a:lnTo>
                <a:cubicBezTo>
                  <a:pt x="8555" y="10833"/>
                  <a:pt x="8213" y="11642"/>
                  <a:pt x="7555" y="11642"/>
                </a:cubicBezTo>
                <a:lnTo>
                  <a:pt x="7555" y="11642"/>
                </a:lnTo>
                <a:cubicBezTo>
                  <a:pt x="7352" y="11642"/>
                  <a:pt x="7163" y="11567"/>
                  <a:pt x="7023" y="11427"/>
                </a:cubicBezTo>
                <a:lnTo>
                  <a:pt x="6796" y="11187"/>
                </a:lnTo>
                <a:lnTo>
                  <a:pt x="6226" y="11769"/>
                </a:lnTo>
                <a:cubicBezTo>
                  <a:pt x="6555" y="12237"/>
                  <a:pt x="6909" y="12807"/>
                  <a:pt x="7011" y="13313"/>
                </a:cubicBezTo>
                <a:cubicBezTo>
                  <a:pt x="7137" y="13895"/>
                  <a:pt x="6973" y="14350"/>
                  <a:pt x="6188" y="14439"/>
                </a:cubicBezTo>
                <a:lnTo>
                  <a:pt x="6188" y="18235"/>
                </a:lnTo>
                <a:lnTo>
                  <a:pt x="6302" y="18235"/>
                </a:lnTo>
                <a:cubicBezTo>
                  <a:pt x="6543" y="18235"/>
                  <a:pt x="6745" y="18438"/>
                  <a:pt x="6745" y="18691"/>
                </a:cubicBezTo>
                <a:lnTo>
                  <a:pt x="6745" y="18767"/>
                </a:lnTo>
                <a:cubicBezTo>
                  <a:pt x="6846" y="18792"/>
                  <a:pt x="6935" y="18855"/>
                  <a:pt x="7011" y="18918"/>
                </a:cubicBezTo>
                <a:lnTo>
                  <a:pt x="7011" y="18931"/>
                </a:lnTo>
                <a:cubicBezTo>
                  <a:pt x="7137" y="19058"/>
                  <a:pt x="7213" y="19235"/>
                  <a:pt x="7213" y="19412"/>
                </a:cubicBezTo>
                <a:lnTo>
                  <a:pt x="7213" y="19640"/>
                </a:lnTo>
                <a:lnTo>
                  <a:pt x="8226" y="19640"/>
                </a:lnTo>
                <a:cubicBezTo>
                  <a:pt x="8403" y="19640"/>
                  <a:pt x="8567" y="19703"/>
                  <a:pt x="8694" y="19830"/>
                </a:cubicBezTo>
                <a:lnTo>
                  <a:pt x="8694" y="19830"/>
                </a:lnTo>
                <a:cubicBezTo>
                  <a:pt x="8820" y="19956"/>
                  <a:pt x="8896" y="20133"/>
                  <a:pt x="8896" y="20310"/>
                </a:cubicBezTo>
                <a:lnTo>
                  <a:pt x="8896" y="21006"/>
                </a:lnTo>
                <a:cubicBezTo>
                  <a:pt x="8896" y="21146"/>
                  <a:pt x="8858" y="21272"/>
                  <a:pt x="8782" y="21386"/>
                </a:cubicBezTo>
                <a:cubicBezTo>
                  <a:pt x="10642" y="21664"/>
                  <a:pt x="12009" y="23259"/>
                  <a:pt x="12022" y="25144"/>
                </a:cubicBezTo>
                <a:lnTo>
                  <a:pt x="12022" y="26739"/>
                </a:lnTo>
                <a:cubicBezTo>
                  <a:pt x="12009" y="28624"/>
                  <a:pt x="10630" y="30218"/>
                  <a:pt x="8782" y="30497"/>
                </a:cubicBezTo>
                <a:cubicBezTo>
                  <a:pt x="8858" y="30611"/>
                  <a:pt x="8896" y="30737"/>
                  <a:pt x="8896" y="30876"/>
                </a:cubicBezTo>
                <a:lnTo>
                  <a:pt x="8896" y="31572"/>
                </a:lnTo>
                <a:cubicBezTo>
                  <a:pt x="8896" y="31749"/>
                  <a:pt x="8820" y="31927"/>
                  <a:pt x="8694" y="32053"/>
                </a:cubicBezTo>
                <a:lnTo>
                  <a:pt x="8694" y="32053"/>
                </a:lnTo>
                <a:cubicBezTo>
                  <a:pt x="8567" y="32180"/>
                  <a:pt x="8403" y="32243"/>
                  <a:pt x="8226" y="32243"/>
                </a:cubicBezTo>
                <a:close/>
                <a:moveTo>
                  <a:pt x="5973" y="14110"/>
                </a:moveTo>
                <a:cubicBezTo>
                  <a:pt x="5986" y="14110"/>
                  <a:pt x="5998" y="14110"/>
                  <a:pt x="6011" y="14110"/>
                </a:cubicBezTo>
                <a:cubicBezTo>
                  <a:pt x="6036" y="14110"/>
                  <a:pt x="6049" y="14110"/>
                  <a:pt x="6062" y="14110"/>
                </a:cubicBezTo>
                <a:cubicBezTo>
                  <a:pt x="6644" y="14059"/>
                  <a:pt x="6770" y="13756"/>
                  <a:pt x="6694" y="13376"/>
                </a:cubicBezTo>
                <a:cubicBezTo>
                  <a:pt x="6593" y="12958"/>
                  <a:pt x="6302" y="12452"/>
                  <a:pt x="6011" y="12022"/>
                </a:cubicBezTo>
                <a:cubicBezTo>
                  <a:pt x="5707" y="12452"/>
                  <a:pt x="5416" y="12958"/>
                  <a:pt x="5328" y="13376"/>
                </a:cubicBezTo>
                <a:cubicBezTo>
                  <a:pt x="5239" y="13768"/>
                  <a:pt x="5366" y="14072"/>
                  <a:pt x="5973" y="14110"/>
                </a:cubicBezTo>
                <a:close/>
                <a:moveTo>
                  <a:pt x="5631" y="18716"/>
                </a:moveTo>
                <a:lnTo>
                  <a:pt x="6416" y="18716"/>
                </a:lnTo>
                <a:lnTo>
                  <a:pt x="6416" y="18665"/>
                </a:lnTo>
                <a:cubicBezTo>
                  <a:pt x="6416" y="18640"/>
                  <a:pt x="6403" y="18615"/>
                  <a:pt x="6391" y="18589"/>
                </a:cubicBezTo>
                <a:cubicBezTo>
                  <a:pt x="6365" y="18577"/>
                  <a:pt x="6340" y="18564"/>
                  <a:pt x="6315" y="18564"/>
                </a:cubicBezTo>
                <a:lnTo>
                  <a:pt x="5745" y="18564"/>
                </a:lnTo>
                <a:cubicBezTo>
                  <a:pt x="5720" y="18564"/>
                  <a:pt x="5682" y="18577"/>
                  <a:pt x="5669" y="18589"/>
                </a:cubicBezTo>
                <a:cubicBezTo>
                  <a:pt x="5644" y="18615"/>
                  <a:pt x="5631" y="18640"/>
                  <a:pt x="5631" y="18665"/>
                </a:cubicBezTo>
                <a:lnTo>
                  <a:pt x="5631" y="18716"/>
                </a:lnTo>
                <a:close/>
                <a:moveTo>
                  <a:pt x="5151" y="19627"/>
                </a:moveTo>
                <a:lnTo>
                  <a:pt x="6872" y="19627"/>
                </a:lnTo>
                <a:lnTo>
                  <a:pt x="6872" y="19399"/>
                </a:lnTo>
                <a:cubicBezTo>
                  <a:pt x="6872" y="19298"/>
                  <a:pt x="6834" y="19222"/>
                  <a:pt x="6770" y="19159"/>
                </a:cubicBezTo>
                <a:lnTo>
                  <a:pt x="6770" y="19159"/>
                </a:lnTo>
                <a:cubicBezTo>
                  <a:pt x="6707" y="19096"/>
                  <a:pt x="6631" y="19058"/>
                  <a:pt x="6543" y="19058"/>
                </a:cubicBezTo>
                <a:lnTo>
                  <a:pt x="5505" y="19058"/>
                </a:lnTo>
                <a:cubicBezTo>
                  <a:pt x="5315" y="19058"/>
                  <a:pt x="5163" y="19209"/>
                  <a:pt x="5163" y="19399"/>
                </a:cubicBezTo>
                <a:lnTo>
                  <a:pt x="5163" y="19627"/>
                </a:lnTo>
                <a:close/>
                <a:moveTo>
                  <a:pt x="7327" y="25207"/>
                </a:moveTo>
                <a:cubicBezTo>
                  <a:pt x="7327" y="25056"/>
                  <a:pt x="7555" y="25056"/>
                  <a:pt x="7555" y="25207"/>
                </a:cubicBezTo>
                <a:lnTo>
                  <a:pt x="7555" y="28928"/>
                </a:lnTo>
                <a:cubicBezTo>
                  <a:pt x="7555" y="29345"/>
                  <a:pt x="7390" y="29725"/>
                  <a:pt x="7099" y="30016"/>
                </a:cubicBezTo>
                <a:cubicBezTo>
                  <a:pt x="7036" y="30079"/>
                  <a:pt x="6960" y="30142"/>
                  <a:pt x="6897" y="30193"/>
                </a:cubicBezTo>
                <a:lnTo>
                  <a:pt x="7314" y="30193"/>
                </a:lnTo>
                <a:cubicBezTo>
                  <a:pt x="8567" y="29940"/>
                  <a:pt x="9554" y="28966"/>
                  <a:pt x="9807" y="27713"/>
                </a:cubicBezTo>
                <a:cubicBezTo>
                  <a:pt x="9820" y="27650"/>
                  <a:pt x="9883" y="27612"/>
                  <a:pt x="9946" y="27624"/>
                </a:cubicBezTo>
                <a:cubicBezTo>
                  <a:pt x="9997" y="27637"/>
                  <a:pt x="10035" y="27700"/>
                  <a:pt x="10035" y="27764"/>
                </a:cubicBezTo>
                <a:cubicBezTo>
                  <a:pt x="9807" y="28839"/>
                  <a:pt x="9086" y="29738"/>
                  <a:pt x="8074" y="30180"/>
                </a:cubicBezTo>
                <a:lnTo>
                  <a:pt x="8226" y="30180"/>
                </a:lnTo>
                <a:cubicBezTo>
                  <a:pt x="10136" y="30180"/>
                  <a:pt x="11680" y="28637"/>
                  <a:pt x="11693" y="26726"/>
                </a:cubicBezTo>
                <a:lnTo>
                  <a:pt x="11693" y="25131"/>
                </a:lnTo>
                <a:cubicBezTo>
                  <a:pt x="11680" y="23221"/>
                  <a:pt x="10136" y="21677"/>
                  <a:pt x="8226" y="21677"/>
                </a:cubicBezTo>
                <a:lnTo>
                  <a:pt x="8074" y="21677"/>
                </a:lnTo>
                <a:cubicBezTo>
                  <a:pt x="8453" y="21841"/>
                  <a:pt x="8808" y="22082"/>
                  <a:pt x="9099" y="22373"/>
                </a:cubicBezTo>
                <a:cubicBezTo>
                  <a:pt x="9731" y="23006"/>
                  <a:pt x="10086" y="23866"/>
                  <a:pt x="10086" y="24752"/>
                </a:cubicBezTo>
                <a:lnTo>
                  <a:pt x="10086" y="26245"/>
                </a:lnTo>
                <a:cubicBezTo>
                  <a:pt x="10086" y="26397"/>
                  <a:pt x="9871" y="26397"/>
                  <a:pt x="9871" y="26245"/>
                </a:cubicBezTo>
                <a:lnTo>
                  <a:pt x="9871" y="24752"/>
                </a:lnTo>
                <a:cubicBezTo>
                  <a:pt x="9858" y="23246"/>
                  <a:pt x="8795" y="21955"/>
                  <a:pt x="7314" y="21664"/>
                </a:cubicBezTo>
                <a:lnTo>
                  <a:pt x="6897" y="21664"/>
                </a:lnTo>
                <a:cubicBezTo>
                  <a:pt x="6973" y="21715"/>
                  <a:pt x="7036" y="21778"/>
                  <a:pt x="7099" y="21841"/>
                </a:cubicBezTo>
                <a:cubicBezTo>
                  <a:pt x="7390" y="22133"/>
                  <a:pt x="7555" y="22512"/>
                  <a:pt x="7555" y="22930"/>
                </a:cubicBezTo>
                <a:lnTo>
                  <a:pt x="7555" y="24689"/>
                </a:lnTo>
                <a:cubicBezTo>
                  <a:pt x="7555" y="24840"/>
                  <a:pt x="7327" y="24840"/>
                  <a:pt x="7327" y="24689"/>
                </a:cubicBezTo>
                <a:lnTo>
                  <a:pt x="7327" y="22930"/>
                </a:lnTo>
                <a:cubicBezTo>
                  <a:pt x="7327" y="22348"/>
                  <a:pt x="6947" y="21841"/>
                  <a:pt x="6391" y="21677"/>
                </a:cubicBezTo>
                <a:lnTo>
                  <a:pt x="5644" y="21677"/>
                </a:lnTo>
                <a:cubicBezTo>
                  <a:pt x="5087" y="21841"/>
                  <a:pt x="4708" y="22348"/>
                  <a:pt x="4708" y="22930"/>
                </a:cubicBezTo>
                <a:lnTo>
                  <a:pt x="4708" y="23259"/>
                </a:lnTo>
                <a:cubicBezTo>
                  <a:pt x="4708" y="23411"/>
                  <a:pt x="4480" y="23411"/>
                  <a:pt x="4480" y="23259"/>
                </a:cubicBezTo>
                <a:lnTo>
                  <a:pt x="4480" y="22930"/>
                </a:lnTo>
                <a:cubicBezTo>
                  <a:pt x="4480" y="22525"/>
                  <a:pt x="4644" y="22133"/>
                  <a:pt x="4935" y="21841"/>
                </a:cubicBezTo>
                <a:cubicBezTo>
                  <a:pt x="4999" y="21778"/>
                  <a:pt x="5062" y="21728"/>
                  <a:pt x="5138" y="21677"/>
                </a:cubicBezTo>
                <a:lnTo>
                  <a:pt x="4708" y="21677"/>
                </a:lnTo>
                <a:cubicBezTo>
                  <a:pt x="3430" y="21930"/>
                  <a:pt x="2430" y="22942"/>
                  <a:pt x="2215" y="24233"/>
                </a:cubicBezTo>
                <a:cubicBezTo>
                  <a:pt x="2202" y="24296"/>
                  <a:pt x="2139" y="24334"/>
                  <a:pt x="2088" y="24322"/>
                </a:cubicBezTo>
                <a:cubicBezTo>
                  <a:pt x="2025" y="24322"/>
                  <a:pt x="1974" y="24258"/>
                  <a:pt x="1987" y="24195"/>
                </a:cubicBezTo>
                <a:cubicBezTo>
                  <a:pt x="2126" y="23411"/>
                  <a:pt x="2531" y="22702"/>
                  <a:pt x="3139" y="22183"/>
                </a:cubicBezTo>
                <a:cubicBezTo>
                  <a:pt x="3392" y="21981"/>
                  <a:pt x="3670" y="21804"/>
                  <a:pt x="3961" y="21677"/>
                </a:cubicBezTo>
                <a:lnTo>
                  <a:pt x="3809" y="21677"/>
                </a:lnTo>
                <a:cubicBezTo>
                  <a:pt x="1899" y="21677"/>
                  <a:pt x="355" y="23221"/>
                  <a:pt x="342" y="25131"/>
                </a:cubicBezTo>
                <a:lnTo>
                  <a:pt x="342" y="26726"/>
                </a:lnTo>
                <a:cubicBezTo>
                  <a:pt x="355" y="28637"/>
                  <a:pt x="1899" y="30180"/>
                  <a:pt x="3809" y="30193"/>
                </a:cubicBezTo>
                <a:lnTo>
                  <a:pt x="3961" y="30193"/>
                </a:lnTo>
                <a:cubicBezTo>
                  <a:pt x="3544" y="30003"/>
                  <a:pt x="3164" y="29738"/>
                  <a:pt x="2860" y="29396"/>
                </a:cubicBezTo>
                <a:cubicBezTo>
                  <a:pt x="2810" y="29358"/>
                  <a:pt x="2810" y="29282"/>
                  <a:pt x="2860" y="29244"/>
                </a:cubicBezTo>
                <a:cubicBezTo>
                  <a:pt x="2898" y="29193"/>
                  <a:pt x="2974" y="29193"/>
                  <a:pt x="3012" y="29244"/>
                </a:cubicBezTo>
                <a:cubicBezTo>
                  <a:pt x="3316" y="29548"/>
                  <a:pt x="3670" y="29801"/>
                  <a:pt x="4062" y="29978"/>
                </a:cubicBezTo>
                <a:cubicBezTo>
                  <a:pt x="4265" y="30067"/>
                  <a:pt x="4493" y="30130"/>
                  <a:pt x="4708" y="30180"/>
                </a:cubicBezTo>
                <a:lnTo>
                  <a:pt x="5138" y="30180"/>
                </a:lnTo>
                <a:cubicBezTo>
                  <a:pt x="5062" y="30130"/>
                  <a:pt x="4986" y="30067"/>
                  <a:pt x="4935" y="30003"/>
                </a:cubicBezTo>
                <a:cubicBezTo>
                  <a:pt x="4644" y="29725"/>
                  <a:pt x="4480" y="29333"/>
                  <a:pt x="4480" y="28928"/>
                </a:cubicBezTo>
                <a:lnTo>
                  <a:pt x="4480" y="28080"/>
                </a:lnTo>
                <a:cubicBezTo>
                  <a:pt x="4480" y="27928"/>
                  <a:pt x="4708" y="27928"/>
                  <a:pt x="4708" y="28080"/>
                </a:cubicBezTo>
                <a:lnTo>
                  <a:pt x="4708" y="28928"/>
                </a:lnTo>
                <a:cubicBezTo>
                  <a:pt x="4708" y="29497"/>
                  <a:pt x="5087" y="30016"/>
                  <a:pt x="5631" y="30180"/>
                </a:cubicBezTo>
                <a:lnTo>
                  <a:pt x="6403" y="30180"/>
                </a:lnTo>
                <a:cubicBezTo>
                  <a:pt x="6947" y="30016"/>
                  <a:pt x="7327" y="29497"/>
                  <a:pt x="7327" y="28928"/>
                </a:cubicBezTo>
                <a:lnTo>
                  <a:pt x="7327" y="25207"/>
                </a:lnTo>
                <a:close/>
                <a:moveTo>
                  <a:pt x="4708" y="27485"/>
                </a:moveTo>
                <a:lnTo>
                  <a:pt x="4708" y="23866"/>
                </a:lnTo>
                <a:cubicBezTo>
                  <a:pt x="4708" y="23714"/>
                  <a:pt x="4480" y="23714"/>
                  <a:pt x="4480" y="23866"/>
                </a:cubicBezTo>
                <a:lnTo>
                  <a:pt x="4480" y="27485"/>
                </a:lnTo>
                <a:cubicBezTo>
                  <a:pt x="4480" y="27637"/>
                  <a:pt x="4708" y="27637"/>
                  <a:pt x="4708" y="27485"/>
                </a:cubicBezTo>
                <a:close/>
                <a:moveTo>
                  <a:pt x="9871" y="26751"/>
                </a:moveTo>
                <a:lnTo>
                  <a:pt x="9871" y="27131"/>
                </a:lnTo>
                <a:cubicBezTo>
                  <a:pt x="9871" y="27194"/>
                  <a:pt x="9921" y="27245"/>
                  <a:pt x="9984" y="27245"/>
                </a:cubicBezTo>
                <a:cubicBezTo>
                  <a:pt x="10048" y="27245"/>
                  <a:pt x="10086" y="27194"/>
                  <a:pt x="10098" y="27143"/>
                </a:cubicBezTo>
                <a:lnTo>
                  <a:pt x="10098" y="26751"/>
                </a:lnTo>
                <a:cubicBezTo>
                  <a:pt x="10098" y="26599"/>
                  <a:pt x="9871" y="26599"/>
                  <a:pt x="9871" y="26751"/>
                </a:cubicBezTo>
                <a:close/>
                <a:moveTo>
                  <a:pt x="2582" y="28662"/>
                </a:moveTo>
                <a:cubicBezTo>
                  <a:pt x="2316" y="28194"/>
                  <a:pt x="2164" y="27650"/>
                  <a:pt x="2164" y="27106"/>
                </a:cubicBezTo>
                <a:lnTo>
                  <a:pt x="2164" y="25625"/>
                </a:lnTo>
                <a:cubicBezTo>
                  <a:pt x="2164" y="25473"/>
                  <a:pt x="1949" y="25473"/>
                  <a:pt x="1949" y="25625"/>
                </a:cubicBezTo>
                <a:lnTo>
                  <a:pt x="1949" y="27106"/>
                </a:lnTo>
                <a:cubicBezTo>
                  <a:pt x="1937" y="27397"/>
                  <a:pt x="1987" y="27688"/>
                  <a:pt x="2063" y="27966"/>
                </a:cubicBezTo>
                <a:cubicBezTo>
                  <a:pt x="2126" y="28257"/>
                  <a:pt x="2240" y="28523"/>
                  <a:pt x="2392" y="28776"/>
                </a:cubicBezTo>
                <a:cubicBezTo>
                  <a:pt x="2417" y="28826"/>
                  <a:pt x="2493" y="28852"/>
                  <a:pt x="2544" y="28814"/>
                </a:cubicBezTo>
                <a:cubicBezTo>
                  <a:pt x="2607" y="28788"/>
                  <a:pt x="2620" y="28713"/>
                  <a:pt x="2595" y="28662"/>
                </a:cubicBezTo>
                <a:close/>
                <a:moveTo>
                  <a:pt x="2164" y="25233"/>
                </a:moveTo>
                <a:lnTo>
                  <a:pt x="2164" y="24815"/>
                </a:lnTo>
                <a:cubicBezTo>
                  <a:pt x="2164" y="24676"/>
                  <a:pt x="1949" y="24676"/>
                  <a:pt x="1949" y="24815"/>
                </a:cubicBezTo>
                <a:lnTo>
                  <a:pt x="1949" y="25233"/>
                </a:lnTo>
                <a:cubicBezTo>
                  <a:pt x="1937" y="25385"/>
                  <a:pt x="2164" y="25385"/>
                  <a:pt x="2164" y="25233"/>
                </a:cubicBezTo>
                <a:close/>
                <a:moveTo>
                  <a:pt x="8226" y="30522"/>
                </a:moveTo>
                <a:lnTo>
                  <a:pt x="3809" y="30522"/>
                </a:lnTo>
                <a:cubicBezTo>
                  <a:pt x="3721" y="30522"/>
                  <a:pt x="3632" y="30560"/>
                  <a:pt x="3569" y="30623"/>
                </a:cubicBezTo>
                <a:lnTo>
                  <a:pt x="3569" y="30623"/>
                </a:lnTo>
                <a:cubicBezTo>
                  <a:pt x="3518" y="30687"/>
                  <a:pt x="3480" y="30775"/>
                  <a:pt x="3480" y="30851"/>
                </a:cubicBezTo>
                <a:lnTo>
                  <a:pt x="3480" y="31560"/>
                </a:lnTo>
                <a:cubicBezTo>
                  <a:pt x="3480" y="31648"/>
                  <a:pt x="3518" y="31724"/>
                  <a:pt x="3582" y="31800"/>
                </a:cubicBezTo>
                <a:lnTo>
                  <a:pt x="3582" y="31800"/>
                </a:lnTo>
                <a:cubicBezTo>
                  <a:pt x="3645" y="31851"/>
                  <a:pt x="3733" y="31889"/>
                  <a:pt x="3809" y="31889"/>
                </a:cubicBezTo>
                <a:lnTo>
                  <a:pt x="8226" y="31889"/>
                </a:lnTo>
                <a:cubicBezTo>
                  <a:pt x="8415" y="31889"/>
                  <a:pt x="8567" y="31737"/>
                  <a:pt x="8567" y="31547"/>
                </a:cubicBezTo>
                <a:lnTo>
                  <a:pt x="8567" y="30851"/>
                </a:lnTo>
                <a:cubicBezTo>
                  <a:pt x="8567" y="30661"/>
                  <a:pt x="8415" y="30509"/>
                  <a:pt x="8226" y="30509"/>
                </a:cubicBezTo>
                <a:close/>
                <a:moveTo>
                  <a:pt x="8226" y="19956"/>
                </a:moveTo>
                <a:lnTo>
                  <a:pt x="3809" y="19956"/>
                </a:lnTo>
                <a:cubicBezTo>
                  <a:pt x="3721" y="19956"/>
                  <a:pt x="3632" y="19994"/>
                  <a:pt x="3569" y="20057"/>
                </a:cubicBezTo>
                <a:lnTo>
                  <a:pt x="3569" y="20057"/>
                </a:lnTo>
                <a:cubicBezTo>
                  <a:pt x="3518" y="20121"/>
                  <a:pt x="3480" y="20196"/>
                  <a:pt x="3480" y="20285"/>
                </a:cubicBezTo>
                <a:lnTo>
                  <a:pt x="3480" y="20981"/>
                </a:lnTo>
                <a:cubicBezTo>
                  <a:pt x="3480" y="21070"/>
                  <a:pt x="3518" y="21158"/>
                  <a:pt x="3582" y="21221"/>
                </a:cubicBezTo>
                <a:cubicBezTo>
                  <a:pt x="3645" y="21285"/>
                  <a:pt x="3733" y="21323"/>
                  <a:pt x="3822" y="21323"/>
                </a:cubicBezTo>
                <a:lnTo>
                  <a:pt x="8226" y="21323"/>
                </a:lnTo>
                <a:cubicBezTo>
                  <a:pt x="8327" y="21323"/>
                  <a:pt x="8403" y="21285"/>
                  <a:pt x="8466" y="21221"/>
                </a:cubicBezTo>
                <a:cubicBezTo>
                  <a:pt x="8529" y="21158"/>
                  <a:pt x="8567" y="21070"/>
                  <a:pt x="8567" y="20981"/>
                </a:cubicBezTo>
                <a:lnTo>
                  <a:pt x="8567" y="20285"/>
                </a:lnTo>
                <a:cubicBezTo>
                  <a:pt x="8567" y="20196"/>
                  <a:pt x="8529" y="20108"/>
                  <a:pt x="8466" y="20045"/>
                </a:cubicBezTo>
                <a:cubicBezTo>
                  <a:pt x="8403" y="19981"/>
                  <a:pt x="8327" y="19943"/>
                  <a:pt x="8226" y="19943"/>
                </a:cubicBezTo>
                <a:close/>
                <a:moveTo>
                  <a:pt x="6011" y="8226"/>
                </a:moveTo>
                <a:cubicBezTo>
                  <a:pt x="6302" y="7796"/>
                  <a:pt x="6606" y="7290"/>
                  <a:pt x="6694" y="6872"/>
                </a:cubicBezTo>
                <a:cubicBezTo>
                  <a:pt x="6783" y="6454"/>
                  <a:pt x="6644" y="6163"/>
                  <a:pt x="6011" y="6138"/>
                </a:cubicBezTo>
                <a:cubicBezTo>
                  <a:pt x="5378" y="6163"/>
                  <a:pt x="5239" y="6480"/>
                  <a:pt x="5328" y="6872"/>
                </a:cubicBezTo>
                <a:cubicBezTo>
                  <a:pt x="5416" y="7277"/>
                  <a:pt x="5720" y="7796"/>
                  <a:pt x="6011" y="8226"/>
                </a:cubicBezTo>
                <a:close/>
                <a:moveTo>
                  <a:pt x="6087" y="10478"/>
                </a:moveTo>
                <a:cubicBezTo>
                  <a:pt x="6062" y="10453"/>
                  <a:pt x="6049" y="10428"/>
                  <a:pt x="6049" y="10415"/>
                </a:cubicBezTo>
                <a:lnTo>
                  <a:pt x="5998" y="10377"/>
                </a:lnTo>
                <a:cubicBezTo>
                  <a:pt x="5998" y="10415"/>
                  <a:pt x="5986" y="10440"/>
                  <a:pt x="5960" y="10478"/>
                </a:cubicBezTo>
                <a:lnTo>
                  <a:pt x="5467" y="10959"/>
                </a:lnTo>
                <a:lnTo>
                  <a:pt x="5998" y="11503"/>
                </a:lnTo>
                <a:lnTo>
                  <a:pt x="6555" y="10946"/>
                </a:lnTo>
                <a:close/>
                <a:moveTo>
                  <a:pt x="7036" y="10946"/>
                </a:moveTo>
                <a:lnTo>
                  <a:pt x="7264" y="11187"/>
                </a:lnTo>
                <a:cubicBezTo>
                  <a:pt x="7340" y="11250"/>
                  <a:pt x="7441" y="11301"/>
                  <a:pt x="7542" y="11301"/>
                </a:cubicBezTo>
                <a:lnTo>
                  <a:pt x="7542" y="11301"/>
                </a:lnTo>
                <a:cubicBezTo>
                  <a:pt x="7770" y="11301"/>
                  <a:pt x="7947" y="11111"/>
                  <a:pt x="7947" y="10896"/>
                </a:cubicBezTo>
                <a:cubicBezTo>
                  <a:pt x="7947" y="10782"/>
                  <a:pt x="7909" y="10681"/>
                  <a:pt x="7833" y="10605"/>
                </a:cubicBezTo>
                <a:lnTo>
                  <a:pt x="7618" y="10390"/>
                </a:lnTo>
                <a:lnTo>
                  <a:pt x="7125" y="10883"/>
                </a:lnTo>
                <a:cubicBezTo>
                  <a:pt x="7099" y="10909"/>
                  <a:pt x="7074" y="10921"/>
                  <a:pt x="7049" y="10934"/>
                </a:cubicBezTo>
                <a:lnTo>
                  <a:pt x="7036" y="10946"/>
                </a:lnTo>
                <a:close/>
                <a:moveTo>
                  <a:pt x="7365" y="10137"/>
                </a:moveTo>
                <a:lnTo>
                  <a:pt x="6884" y="9668"/>
                </a:lnTo>
                <a:cubicBezTo>
                  <a:pt x="6872" y="9643"/>
                  <a:pt x="6859" y="9630"/>
                  <a:pt x="6846" y="9605"/>
                </a:cubicBezTo>
                <a:lnTo>
                  <a:pt x="6821" y="9580"/>
                </a:lnTo>
                <a:lnTo>
                  <a:pt x="6315" y="10073"/>
                </a:lnTo>
                <a:cubicBezTo>
                  <a:pt x="6302" y="10099"/>
                  <a:pt x="6277" y="10111"/>
                  <a:pt x="6239" y="10124"/>
                </a:cubicBezTo>
                <a:lnTo>
                  <a:pt x="6239" y="10124"/>
                </a:lnTo>
                <a:lnTo>
                  <a:pt x="6808" y="10693"/>
                </a:lnTo>
                <a:lnTo>
                  <a:pt x="7365" y="10137"/>
                </a:lnTo>
                <a:close/>
                <a:moveTo>
                  <a:pt x="7631" y="9909"/>
                </a:moveTo>
                <a:lnTo>
                  <a:pt x="7833" y="9706"/>
                </a:lnTo>
                <a:cubicBezTo>
                  <a:pt x="7909" y="9630"/>
                  <a:pt x="7947" y="9529"/>
                  <a:pt x="7947" y="9415"/>
                </a:cubicBezTo>
                <a:cubicBezTo>
                  <a:pt x="7947" y="9200"/>
                  <a:pt x="7770" y="9023"/>
                  <a:pt x="7542" y="9023"/>
                </a:cubicBezTo>
                <a:lnTo>
                  <a:pt x="7542" y="9023"/>
                </a:lnTo>
                <a:cubicBezTo>
                  <a:pt x="7441" y="9023"/>
                  <a:pt x="7340" y="9061"/>
                  <a:pt x="7264" y="9137"/>
                </a:cubicBezTo>
                <a:lnTo>
                  <a:pt x="7061" y="9339"/>
                </a:lnTo>
                <a:lnTo>
                  <a:pt x="7631" y="9909"/>
                </a:lnTo>
                <a:close/>
                <a:moveTo>
                  <a:pt x="5201" y="9555"/>
                </a:moveTo>
                <a:cubicBezTo>
                  <a:pt x="5189" y="9593"/>
                  <a:pt x="5176" y="9630"/>
                  <a:pt x="5151" y="9656"/>
                </a:cubicBezTo>
                <a:lnTo>
                  <a:pt x="4657" y="10162"/>
                </a:lnTo>
                <a:lnTo>
                  <a:pt x="5201" y="10693"/>
                </a:lnTo>
                <a:lnTo>
                  <a:pt x="5771" y="10124"/>
                </a:lnTo>
                <a:lnTo>
                  <a:pt x="5720" y="10086"/>
                </a:lnTo>
                <a:lnTo>
                  <a:pt x="5720" y="10086"/>
                </a:lnTo>
                <a:lnTo>
                  <a:pt x="5530" y="9896"/>
                </a:lnTo>
                <a:lnTo>
                  <a:pt x="5201" y="9567"/>
                </a:lnTo>
                <a:close/>
                <a:moveTo>
                  <a:pt x="4417" y="10390"/>
                </a:moveTo>
                <a:lnTo>
                  <a:pt x="4202" y="10605"/>
                </a:lnTo>
                <a:cubicBezTo>
                  <a:pt x="4050" y="10769"/>
                  <a:pt x="4050" y="11022"/>
                  <a:pt x="4202" y="11174"/>
                </a:cubicBezTo>
                <a:lnTo>
                  <a:pt x="4202" y="11174"/>
                </a:lnTo>
                <a:cubicBezTo>
                  <a:pt x="4277" y="11250"/>
                  <a:pt x="4379" y="11288"/>
                  <a:pt x="4480" y="11288"/>
                </a:cubicBezTo>
                <a:lnTo>
                  <a:pt x="4480" y="11288"/>
                </a:lnTo>
                <a:cubicBezTo>
                  <a:pt x="4581" y="11288"/>
                  <a:pt x="4682" y="11250"/>
                  <a:pt x="4758" y="11174"/>
                </a:cubicBezTo>
                <a:lnTo>
                  <a:pt x="4986" y="10959"/>
                </a:lnTo>
                <a:lnTo>
                  <a:pt x="4910" y="10883"/>
                </a:lnTo>
                <a:lnTo>
                  <a:pt x="4910" y="10883"/>
                </a:lnTo>
                <a:lnTo>
                  <a:pt x="4771" y="10744"/>
                </a:lnTo>
                <a:lnTo>
                  <a:pt x="4417" y="10390"/>
                </a:lnTo>
                <a:close/>
                <a:moveTo>
                  <a:pt x="4961" y="9314"/>
                </a:moveTo>
                <a:lnTo>
                  <a:pt x="4758" y="9124"/>
                </a:lnTo>
                <a:cubicBezTo>
                  <a:pt x="4682" y="9048"/>
                  <a:pt x="4594" y="9010"/>
                  <a:pt x="4493" y="9010"/>
                </a:cubicBezTo>
                <a:lnTo>
                  <a:pt x="4493" y="9010"/>
                </a:lnTo>
                <a:cubicBezTo>
                  <a:pt x="4379" y="9010"/>
                  <a:pt x="4277" y="9061"/>
                  <a:pt x="4202" y="9124"/>
                </a:cubicBezTo>
                <a:lnTo>
                  <a:pt x="4202" y="9124"/>
                </a:lnTo>
                <a:cubicBezTo>
                  <a:pt x="4126" y="9200"/>
                  <a:pt x="4088" y="9301"/>
                  <a:pt x="4088" y="9415"/>
                </a:cubicBezTo>
                <a:cubicBezTo>
                  <a:pt x="4088" y="9517"/>
                  <a:pt x="4126" y="9618"/>
                  <a:pt x="4202" y="9694"/>
                </a:cubicBezTo>
                <a:lnTo>
                  <a:pt x="4391" y="9884"/>
                </a:lnTo>
                <a:lnTo>
                  <a:pt x="4961" y="9314"/>
                </a:lnTo>
                <a:close/>
                <a:moveTo>
                  <a:pt x="5998" y="8757"/>
                </a:moveTo>
                <a:lnTo>
                  <a:pt x="5429" y="9314"/>
                </a:lnTo>
                <a:lnTo>
                  <a:pt x="5998" y="9884"/>
                </a:lnTo>
                <a:lnTo>
                  <a:pt x="6568" y="93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326725" y="-102925"/>
            <a:ext cx="554652" cy="563675"/>
          </a:xfrm>
          <a:custGeom>
            <a:avLst/>
            <a:gdLst/>
            <a:ahLst/>
            <a:cxnLst/>
            <a:rect l="l" t="t" r="r" b="b"/>
            <a:pathLst>
              <a:path w="7746" h="7872" extrusionOk="0">
                <a:moveTo>
                  <a:pt x="3873" y="329"/>
                </a:moveTo>
                <a:cubicBezTo>
                  <a:pt x="3595" y="329"/>
                  <a:pt x="3379" y="557"/>
                  <a:pt x="3379" y="823"/>
                </a:cubicBezTo>
                <a:cubicBezTo>
                  <a:pt x="3417" y="1456"/>
                  <a:pt x="4329" y="1456"/>
                  <a:pt x="4366" y="823"/>
                </a:cubicBezTo>
                <a:cubicBezTo>
                  <a:pt x="4366" y="557"/>
                  <a:pt x="4139" y="329"/>
                  <a:pt x="3873" y="329"/>
                </a:cubicBezTo>
                <a:close/>
                <a:moveTo>
                  <a:pt x="6416" y="3872"/>
                </a:moveTo>
                <a:cubicBezTo>
                  <a:pt x="6416" y="4315"/>
                  <a:pt x="6948" y="4530"/>
                  <a:pt x="7264" y="4227"/>
                </a:cubicBezTo>
                <a:cubicBezTo>
                  <a:pt x="7454" y="4024"/>
                  <a:pt x="7454" y="3721"/>
                  <a:pt x="7264" y="3518"/>
                </a:cubicBezTo>
                <a:cubicBezTo>
                  <a:pt x="6948" y="3214"/>
                  <a:pt x="6416" y="3430"/>
                  <a:pt x="6416" y="3872"/>
                </a:cubicBezTo>
                <a:close/>
                <a:moveTo>
                  <a:pt x="6328" y="4454"/>
                </a:moveTo>
                <a:cubicBezTo>
                  <a:pt x="6252" y="4391"/>
                  <a:pt x="6201" y="4303"/>
                  <a:pt x="6163" y="4201"/>
                </a:cubicBezTo>
                <a:lnTo>
                  <a:pt x="5303" y="5062"/>
                </a:lnTo>
                <a:lnTo>
                  <a:pt x="5974" y="5733"/>
                </a:lnTo>
                <a:cubicBezTo>
                  <a:pt x="6037" y="5796"/>
                  <a:pt x="6037" y="5897"/>
                  <a:pt x="5974" y="5973"/>
                </a:cubicBezTo>
                <a:cubicBezTo>
                  <a:pt x="5910" y="6036"/>
                  <a:pt x="5796" y="6036"/>
                  <a:pt x="5733" y="5973"/>
                </a:cubicBezTo>
                <a:lnTo>
                  <a:pt x="5062" y="5302"/>
                </a:lnTo>
                <a:lnTo>
                  <a:pt x="4202" y="6150"/>
                </a:lnTo>
                <a:cubicBezTo>
                  <a:pt x="4303" y="6188"/>
                  <a:pt x="4392" y="6251"/>
                  <a:pt x="4455" y="6327"/>
                </a:cubicBezTo>
                <a:cubicBezTo>
                  <a:pt x="5037" y="6897"/>
                  <a:pt x="4518" y="7871"/>
                  <a:pt x="3721" y="7732"/>
                </a:cubicBezTo>
                <a:cubicBezTo>
                  <a:pt x="2924" y="7580"/>
                  <a:pt x="2797" y="6479"/>
                  <a:pt x="3531" y="6150"/>
                </a:cubicBezTo>
                <a:lnTo>
                  <a:pt x="2684" y="5302"/>
                </a:lnTo>
                <a:lnTo>
                  <a:pt x="2013" y="5973"/>
                </a:lnTo>
                <a:cubicBezTo>
                  <a:pt x="1950" y="6036"/>
                  <a:pt x="1836" y="6036"/>
                  <a:pt x="1772" y="5973"/>
                </a:cubicBezTo>
                <a:cubicBezTo>
                  <a:pt x="1709" y="5897"/>
                  <a:pt x="1709" y="5796"/>
                  <a:pt x="1772" y="5733"/>
                </a:cubicBezTo>
                <a:lnTo>
                  <a:pt x="2443" y="5062"/>
                </a:lnTo>
                <a:lnTo>
                  <a:pt x="1583" y="4201"/>
                </a:lnTo>
                <a:cubicBezTo>
                  <a:pt x="1545" y="4303"/>
                  <a:pt x="1494" y="4379"/>
                  <a:pt x="1418" y="4454"/>
                </a:cubicBezTo>
                <a:cubicBezTo>
                  <a:pt x="899" y="4973"/>
                  <a:pt x="1" y="4606"/>
                  <a:pt x="1" y="3872"/>
                </a:cubicBezTo>
                <a:cubicBezTo>
                  <a:pt x="1" y="3126"/>
                  <a:pt x="899" y="2759"/>
                  <a:pt x="1418" y="3278"/>
                </a:cubicBezTo>
                <a:cubicBezTo>
                  <a:pt x="1494" y="3354"/>
                  <a:pt x="1545" y="3442"/>
                  <a:pt x="1583" y="3531"/>
                </a:cubicBezTo>
                <a:lnTo>
                  <a:pt x="2443" y="2683"/>
                </a:lnTo>
                <a:lnTo>
                  <a:pt x="1772" y="2012"/>
                </a:lnTo>
                <a:cubicBezTo>
                  <a:pt x="1621" y="1848"/>
                  <a:pt x="1861" y="1607"/>
                  <a:pt x="2013" y="1772"/>
                </a:cubicBezTo>
                <a:lnTo>
                  <a:pt x="2684" y="2443"/>
                </a:lnTo>
                <a:lnTo>
                  <a:pt x="3531" y="1582"/>
                </a:lnTo>
                <a:cubicBezTo>
                  <a:pt x="3443" y="1544"/>
                  <a:pt x="3354" y="1481"/>
                  <a:pt x="3291" y="1418"/>
                </a:cubicBezTo>
                <a:cubicBezTo>
                  <a:pt x="2759" y="886"/>
                  <a:pt x="3139" y="0"/>
                  <a:pt x="3873" y="0"/>
                </a:cubicBezTo>
                <a:cubicBezTo>
                  <a:pt x="4620" y="0"/>
                  <a:pt x="4987" y="886"/>
                  <a:pt x="4468" y="1418"/>
                </a:cubicBezTo>
                <a:cubicBezTo>
                  <a:pt x="4392" y="1481"/>
                  <a:pt x="4303" y="1544"/>
                  <a:pt x="4215" y="1582"/>
                </a:cubicBezTo>
                <a:lnTo>
                  <a:pt x="5062" y="2443"/>
                </a:lnTo>
                <a:lnTo>
                  <a:pt x="5733" y="1772"/>
                </a:lnTo>
                <a:cubicBezTo>
                  <a:pt x="5898" y="1607"/>
                  <a:pt x="6125" y="1848"/>
                  <a:pt x="5974" y="2012"/>
                </a:cubicBezTo>
                <a:lnTo>
                  <a:pt x="5303" y="2683"/>
                </a:lnTo>
                <a:lnTo>
                  <a:pt x="6163" y="3531"/>
                </a:lnTo>
                <a:cubicBezTo>
                  <a:pt x="6201" y="3442"/>
                  <a:pt x="6252" y="3354"/>
                  <a:pt x="6328" y="3278"/>
                </a:cubicBezTo>
                <a:cubicBezTo>
                  <a:pt x="6859" y="2759"/>
                  <a:pt x="7745" y="3126"/>
                  <a:pt x="7745" y="3872"/>
                </a:cubicBezTo>
                <a:cubicBezTo>
                  <a:pt x="7745" y="4606"/>
                  <a:pt x="6859" y="4973"/>
                  <a:pt x="6328" y="4454"/>
                </a:cubicBezTo>
                <a:close/>
                <a:moveTo>
                  <a:pt x="3873" y="6416"/>
                </a:moveTo>
                <a:cubicBezTo>
                  <a:pt x="3430" y="6416"/>
                  <a:pt x="3215" y="6947"/>
                  <a:pt x="3519" y="7264"/>
                </a:cubicBezTo>
                <a:cubicBezTo>
                  <a:pt x="3835" y="7567"/>
                  <a:pt x="4366" y="7352"/>
                  <a:pt x="4366" y="6909"/>
                </a:cubicBezTo>
                <a:cubicBezTo>
                  <a:pt x="4366" y="6644"/>
                  <a:pt x="4139" y="6416"/>
                  <a:pt x="3873" y="6416"/>
                </a:cubicBezTo>
                <a:close/>
                <a:moveTo>
                  <a:pt x="330" y="3872"/>
                </a:moveTo>
                <a:cubicBezTo>
                  <a:pt x="330" y="4303"/>
                  <a:pt x="861" y="4530"/>
                  <a:pt x="1178" y="4214"/>
                </a:cubicBezTo>
                <a:cubicBezTo>
                  <a:pt x="1431" y="3974"/>
                  <a:pt x="1342" y="3543"/>
                  <a:pt x="1013" y="3404"/>
                </a:cubicBezTo>
                <a:cubicBezTo>
                  <a:pt x="697" y="3278"/>
                  <a:pt x="330" y="3518"/>
                  <a:pt x="330" y="3872"/>
                </a:cubicBezTo>
                <a:close/>
                <a:moveTo>
                  <a:pt x="5062" y="2923"/>
                </a:moveTo>
                <a:lnTo>
                  <a:pt x="4113" y="3872"/>
                </a:lnTo>
                <a:lnTo>
                  <a:pt x="5062" y="4821"/>
                </a:lnTo>
                <a:lnTo>
                  <a:pt x="6012" y="3872"/>
                </a:lnTo>
                <a:close/>
                <a:moveTo>
                  <a:pt x="4822" y="5062"/>
                </a:moveTo>
                <a:lnTo>
                  <a:pt x="3873" y="4113"/>
                </a:lnTo>
                <a:lnTo>
                  <a:pt x="2924" y="5062"/>
                </a:lnTo>
                <a:lnTo>
                  <a:pt x="3873" y="6011"/>
                </a:lnTo>
                <a:close/>
                <a:moveTo>
                  <a:pt x="2684" y="4821"/>
                </a:moveTo>
                <a:lnTo>
                  <a:pt x="3633" y="3872"/>
                </a:lnTo>
                <a:lnTo>
                  <a:pt x="2684" y="2923"/>
                </a:lnTo>
                <a:lnTo>
                  <a:pt x="1734" y="3872"/>
                </a:lnTo>
                <a:close/>
                <a:moveTo>
                  <a:pt x="2911" y="2683"/>
                </a:moveTo>
                <a:lnTo>
                  <a:pt x="3860" y="3632"/>
                </a:lnTo>
                <a:lnTo>
                  <a:pt x="4809" y="2683"/>
                </a:lnTo>
                <a:lnTo>
                  <a:pt x="3860" y="1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515350" y="0"/>
            <a:ext cx="725153" cy="2637478"/>
          </a:xfrm>
          <a:custGeom>
            <a:avLst/>
            <a:gdLst/>
            <a:ahLst/>
            <a:cxnLst/>
            <a:rect l="l" t="t" r="r" b="b"/>
            <a:pathLst>
              <a:path w="6910" h="25132" extrusionOk="0">
                <a:moveTo>
                  <a:pt x="3809" y="23562"/>
                </a:moveTo>
                <a:lnTo>
                  <a:pt x="3100" y="23562"/>
                </a:lnTo>
                <a:cubicBezTo>
                  <a:pt x="2961" y="23562"/>
                  <a:pt x="2847" y="23676"/>
                  <a:pt x="2835" y="23828"/>
                </a:cubicBezTo>
                <a:lnTo>
                  <a:pt x="2835" y="24587"/>
                </a:lnTo>
                <a:cubicBezTo>
                  <a:pt x="2847" y="24739"/>
                  <a:pt x="2961" y="24853"/>
                  <a:pt x="3100" y="24853"/>
                </a:cubicBezTo>
                <a:lnTo>
                  <a:pt x="3809" y="24853"/>
                </a:lnTo>
                <a:cubicBezTo>
                  <a:pt x="3948" y="24853"/>
                  <a:pt x="4062" y="24739"/>
                  <a:pt x="4062" y="24587"/>
                </a:cubicBezTo>
                <a:lnTo>
                  <a:pt x="4062" y="23828"/>
                </a:lnTo>
                <a:cubicBezTo>
                  <a:pt x="4062" y="23676"/>
                  <a:pt x="3948" y="23562"/>
                  <a:pt x="3809" y="23562"/>
                </a:cubicBezTo>
                <a:close/>
                <a:moveTo>
                  <a:pt x="3366" y="7770"/>
                </a:moveTo>
                <a:lnTo>
                  <a:pt x="3366" y="7112"/>
                </a:lnTo>
                <a:cubicBezTo>
                  <a:pt x="3214" y="7074"/>
                  <a:pt x="3126" y="6948"/>
                  <a:pt x="3126" y="6796"/>
                </a:cubicBezTo>
                <a:cubicBezTo>
                  <a:pt x="3126" y="6657"/>
                  <a:pt x="3214" y="6530"/>
                  <a:pt x="3366" y="6480"/>
                </a:cubicBezTo>
                <a:lnTo>
                  <a:pt x="3366" y="191"/>
                </a:lnTo>
                <a:cubicBezTo>
                  <a:pt x="3366" y="1"/>
                  <a:pt x="3645" y="1"/>
                  <a:pt x="3645" y="191"/>
                </a:cubicBezTo>
                <a:lnTo>
                  <a:pt x="3645" y="6530"/>
                </a:lnTo>
                <a:cubicBezTo>
                  <a:pt x="3834" y="6657"/>
                  <a:pt x="3834" y="6935"/>
                  <a:pt x="3645" y="7074"/>
                </a:cubicBezTo>
                <a:lnTo>
                  <a:pt x="3645" y="7796"/>
                </a:lnTo>
                <a:cubicBezTo>
                  <a:pt x="4075" y="7960"/>
                  <a:pt x="4075" y="8580"/>
                  <a:pt x="3645" y="8757"/>
                </a:cubicBezTo>
                <a:lnTo>
                  <a:pt x="3645" y="9479"/>
                </a:lnTo>
                <a:cubicBezTo>
                  <a:pt x="3834" y="9605"/>
                  <a:pt x="3834" y="9896"/>
                  <a:pt x="3645" y="10023"/>
                </a:cubicBezTo>
                <a:lnTo>
                  <a:pt x="3645" y="13123"/>
                </a:lnTo>
                <a:lnTo>
                  <a:pt x="4391" y="13123"/>
                </a:lnTo>
                <a:cubicBezTo>
                  <a:pt x="4530" y="13123"/>
                  <a:pt x="4657" y="13174"/>
                  <a:pt x="4745" y="13275"/>
                </a:cubicBezTo>
                <a:lnTo>
                  <a:pt x="4745" y="13275"/>
                </a:lnTo>
                <a:cubicBezTo>
                  <a:pt x="4834" y="13363"/>
                  <a:pt x="4897" y="13490"/>
                  <a:pt x="4897" y="13629"/>
                </a:cubicBezTo>
                <a:cubicBezTo>
                  <a:pt x="4897" y="13705"/>
                  <a:pt x="4872" y="13794"/>
                  <a:pt x="4821" y="13869"/>
                </a:cubicBezTo>
                <a:cubicBezTo>
                  <a:pt x="6024" y="14072"/>
                  <a:pt x="6909" y="15110"/>
                  <a:pt x="6909" y="16324"/>
                </a:cubicBezTo>
                <a:lnTo>
                  <a:pt x="6909" y="17919"/>
                </a:lnTo>
                <a:cubicBezTo>
                  <a:pt x="6909" y="19133"/>
                  <a:pt x="6024" y="20171"/>
                  <a:pt x="4821" y="20374"/>
                </a:cubicBezTo>
                <a:cubicBezTo>
                  <a:pt x="4872" y="20449"/>
                  <a:pt x="4897" y="20538"/>
                  <a:pt x="4897" y="20627"/>
                </a:cubicBezTo>
                <a:cubicBezTo>
                  <a:pt x="4897" y="20753"/>
                  <a:pt x="4847" y="20880"/>
                  <a:pt x="4745" y="20981"/>
                </a:cubicBezTo>
                <a:lnTo>
                  <a:pt x="4745" y="20981"/>
                </a:lnTo>
                <a:cubicBezTo>
                  <a:pt x="4657" y="21070"/>
                  <a:pt x="4530" y="21120"/>
                  <a:pt x="4391" y="21120"/>
                </a:cubicBezTo>
                <a:lnTo>
                  <a:pt x="3645" y="21120"/>
                </a:lnTo>
                <a:lnTo>
                  <a:pt x="3645" y="23271"/>
                </a:lnTo>
                <a:lnTo>
                  <a:pt x="3796" y="23271"/>
                </a:lnTo>
                <a:cubicBezTo>
                  <a:pt x="4100" y="23284"/>
                  <a:pt x="4341" y="23524"/>
                  <a:pt x="4341" y="23815"/>
                </a:cubicBezTo>
                <a:lnTo>
                  <a:pt x="4341" y="24587"/>
                </a:lnTo>
                <a:cubicBezTo>
                  <a:pt x="4341" y="24739"/>
                  <a:pt x="4290" y="24878"/>
                  <a:pt x="4189" y="24980"/>
                </a:cubicBezTo>
                <a:cubicBezTo>
                  <a:pt x="4087" y="25081"/>
                  <a:pt x="3948" y="25131"/>
                  <a:pt x="3796" y="25131"/>
                </a:cubicBezTo>
                <a:lnTo>
                  <a:pt x="3100" y="25131"/>
                </a:lnTo>
                <a:cubicBezTo>
                  <a:pt x="2797" y="25131"/>
                  <a:pt x="2556" y="24891"/>
                  <a:pt x="2556" y="24587"/>
                </a:cubicBezTo>
                <a:lnTo>
                  <a:pt x="2556" y="23815"/>
                </a:lnTo>
                <a:cubicBezTo>
                  <a:pt x="2556" y="23676"/>
                  <a:pt x="2620" y="23537"/>
                  <a:pt x="2721" y="23436"/>
                </a:cubicBezTo>
                <a:cubicBezTo>
                  <a:pt x="2822" y="23335"/>
                  <a:pt x="2961" y="23271"/>
                  <a:pt x="3100" y="23271"/>
                </a:cubicBezTo>
                <a:lnTo>
                  <a:pt x="3354" y="23271"/>
                </a:lnTo>
                <a:lnTo>
                  <a:pt x="3354" y="21120"/>
                </a:lnTo>
                <a:lnTo>
                  <a:pt x="2518" y="21120"/>
                </a:lnTo>
                <a:cubicBezTo>
                  <a:pt x="2379" y="21120"/>
                  <a:pt x="2253" y="21070"/>
                  <a:pt x="2164" y="20981"/>
                </a:cubicBezTo>
                <a:lnTo>
                  <a:pt x="2164" y="20981"/>
                </a:lnTo>
                <a:cubicBezTo>
                  <a:pt x="2000" y="20816"/>
                  <a:pt x="1962" y="20563"/>
                  <a:pt x="2076" y="20374"/>
                </a:cubicBezTo>
                <a:cubicBezTo>
                  <a:pt x="873" y="20171"/>
                  <a:pt x="0" y="19133"/>
                  <a:pt x="0" y="17919"/>
                </a:cubicBezTo>
                <a:lnTo>
                  <a:pt x="0" y="16324"/>
                </a:lnTo>
                <a:cubicBezTo>
                  <a:pt x="0" y="15110"/>
                  <a:pt x="886" y="14085"/>
                  <a:pt x="2076" y="13882"/>
                </a:cubicBezTo>
                <a:cubicBezTo>
                  <a:pt x="1962" y="13692"/>
                  <a:pt x="2000" y="13439"/>
                  <a:pt x="2164" y="13275"/>
                </a:cubicBezTo>
                <a:lnTo>
                  <a:pt x="2164" y="13275"/>
                </a:lnTo>
                <a:cubicBezTo>
                  <a:pt x="2253" y="13186"/>
                  <a:pt x="2379" y="13136"/>
                  <a:pt x="2518" y="13136"/>
                </a:cubicBezTo>
                <a:lnTo>
                  <a:pt x="3366" y="13136"/>
                </a:lnTo>
                <a:lnTo>
                  <a:pt x="3366" y="10073"/>
                </a:lnTo>
                <a:cubicBezTo>
                  <a:pt x="3214" y="10023"/>
                  <a:pt x="3126" y="9896"/>
                  <a:pt x="3126" y="9757"/>
                </a:cubicBezTo>
                <a:cubicBezTo>
                  <a:pt x="3126" y="9605"/>
                  <a:pt x="3214" y="9479"/>
                  <a:pt x="3366" y="9441"/>
                </a:cubicBezTo>
                <a:lnTo>
                  <a:pt x="3366" y="8795"/>
                </a:lnTo>
                <a:cubicBezTo>
                  <a:pt x="2797" y="8694"/>
                  <a:pt x="2797" y="7872"/>
                  <a:pt x="3366" y="7770"/>
                </a:cubicBezTo>
                <a:close/>
                <a:moveTo>
                  <a:pt x="2746" y="20120"/>
                </a:moveTo>
                <a:cubicBezTo>
                  <a:pt x="2696" y="20083"/>
                  <a:pt x="2645" y="20045"/>
                  <a:pt x="2607" y="20007"/>
                </a:cubicBezTo>
                <a:cubicBezTo>
                  <a:pt x="2379" y="19779"/>
                  <a:pt x="2253" y="19475"/>
                  <a:pt x="2253" y="19159"/>
                </a:cubicBezTo>
                <a:lnTo>
                  <a:pt x="2253" y="15097"/>
                </a:lnTo>
                <a:cubicBezTo>
                  <a:pt x="2253" y="14768"/>
                  <a:pt x="2379" y="14464"/>
                  <a:pt x="2607" y="14249"/>
                </a:cubicBezTo>
                <a:cubicBezTo>
                  <a:pt x="2645" y="14198"/>
                  <a:pt x="2696" y="14161"/>
                  <a:pt x="2746" y="14123"/>
                </a:cubicBezTo>
                <a:lnTo>
                  <a:pt x="2430" y="14123"/>
                </a:lnTo>
                <a:cubicBezTo>
                  <a:pt x="2151" y="14198"/>
                  <a:pt x="1911" y="14338"/>
                  <a:pt x="1709" y="14540"/>
                </a:cubicBezTo>
                <a:cubicBezTo>
                  <a:pt x="1418" y="14831"/>
                  <a:pt x="1253" y="15223"/>
                  <a:pt x="1253" y="15628"/>
                </a:cubicBezTo>
                <a:lnTo>
                  <a:pt x="1253" y="18615"/>
                </a:lnTo>
                <a:cubicBezTo>
                  <a:pt x="1266" y="19323"/>
                  <a:pt x="1734" y="19943"/>
                  <a:pt x="2430" y="20120"/>
                </a:cubicBezTo>
                <a:lnTo>
                  <a:pt x="2746" y="20120"/>
                </a:lnTo>
                <a:close/>
                <a:moveTo>
                  <a:pt x="4163" y="14123"/>
                </a:moveTo>
                <a:cubicBezTo>
                  <a:pt x="4214" y="14161"/>
                  <a:pt x="4265" y="14198"/>
                  <a:pt x="4303" y="14249"/>
                </a:cubicBezTo>
                <a:cubicBezTo>
                  <a:pt x="4530" y="14464"/>
                  <a:pt x="4657" y="14768"/>
                  <a:pt x="4657" y="15097"/>
                </a:cubicBezTo>
                <a:lnTo>
                  <a:pt x="4657" y="19159"/>
                </a:lnTo>
                <a:cubicBezTo>
                  <a:pt x="4657" y="19475"/>
                  <a:pt x="4530" y="19779"/>
                  <a:pt x="4303" y="20007"/>
                </a:cubicBezTo>
                <a:cubicBezTo>
                  <a:pt x="4252" y="20045"/>
                  <a:pt x="4214" y="20083"/>
                  <a:pt x="4163" y="20120"/>
                </a:cubicBezTo>
                <a:lnTo>
                  <a:pt x="4480" y="20120"/>
                </a:lnTo>
                <a:cubicBezTo>
                  <a:pt x="5163" y="19943"/>
                  <a:pt x="5644" y="19323"/>
                  <a:pt x="5657" y="18615"/>
                </a:cubicBezTo>
                <a:lnTo>
                  <a:pt x="5657" y="15628"/>
                </a:lnTo>
                <a:cubicBezTo>
                  <a:pt x="5644" y="14920"/>
                  <a:pt x="5163" y="14300"/>
                  <a:pt x="4480" y="14123"/>
                </a:cubicBezTo>
                <a:lnTo>
                  <a:pt x="4163" y="14123"/>
                </a:lnTo>
                <a:close/>
                <a:moveTo>
                  <a:pt x="3758" y="20120"/>
                </a:moveTo>
                <a:cubicBezTo>
                  <a:pt x="3910" y="20070"/>
                  <a:pt x="4050" y="19981"/>
                  <a:pt x="4163" y="19867"/>
                </a:cubicBezTo>
                <a:cubicBezTo>
                  <a:pt x="4353" y="19678"/>
                  <a:pt x="4467" y="19425"/>
                  <a:pt x="4467" y="19159"/>
                </a:cubicBezTo>
                <a:lnTo>
                  <a:pt x="4467" y="15097"/>
                </a:lnTo>
                <a:cubicBezTo>
                  <a:pt x="4467" y="14654"/>
                  <a:pt x="4176" y="14262"/>
                  <a:pt x="3758" y="14123"/>
                </a:cubicBezTo>
                <a:lnTo>
                  <a:pt x="3151" y="14123"/>
                </a:lnTo>
                <a:cubicBezTo>
                  <a:pt x="2734" y="14262"/>
                  <a:pt x="2442" y="14654"/>
                  <a:pt x="2442" y="15097"/>
                </a:cubicBezTo>
                <a:lnTo>
                  <a:pt x="2442" y="19159"/>
                </a:lnTo>
                <a:cubicBezTo>
                  <a:pt x="2442" y="19425"/>
                  <a:pt x="2544" y="19678"/>
                  <a:pt x="2734" y="19867"/>
                </a:cubicBezTo>
                <a:cubicBezTo>
                  <a:pt x="2860" y="19981"/>
                  <a:pt x="2999" y="20070"/>
                  <a:pt x="3151" y="20120"/>
                </a:cubicBezTo>
                <a:close/>
                <a:moveTo>
                  <a:pt x="1734" y="19994"/>
                </a:moveTo>
                <a:cubicBezTo>
                  <a:pt x="1683" y="19943"/>
                  <a:pt x="1633" y="19893"/>
                  <a:pt x="1582" y="19842"/>
                </a:cubicBezTo>
                <a:cubicBezTo>
                  <a:pt x="1253" y="19526"/>
                  <a:pt x="1063" y="19083"/>
                  <a:pt x="1076" y="18615"/>
                </a:cubicBezTo>
                <a:lnTo>
                  <a:pt x="1076" y="15628"/>
                </a:lnTo>
                <a:cubicBezTo>
                  <a:pt x="1063" y="15160"/>
                  <a:pt x="1253" y="14717"/>
                  <a:pt x="1582" y="14401"/>
                </a:cubicBezTo>
                <a:cubicBezTo>
                  <a:pt x="1633" y="14338"/>
                  <a:pt x="1683" y="14300"/>
                  <a:pt x="1734" y="14249"/>
                </a:cubicBezTo>
                <a:cubicBezTo>
                  <a:pt x="873" y="14565"/>
                  <a:pt x="291" y="15388"/>
                  <a:pt x="279" y="16324"/>
                </a:cubicBezTo>
                <a:lnTo>
                  <a:pt x="279" y="17919"/>
                </a:lnTo>
                <a:cubicBezTo>
                  <a:pt x="279" y="18842"/>
                  <a:pt x="861" y="19665"/>
                  <a:pt x="1734" y="19981"/>
                </a:cubicBezTo>
                <a:close/>
                <a:moveTo>
                  <a:pt x="5176" y="14262"/>
                </a:moveTo>
                <a:cubicBezTo>
                  <a:pt x="5226" y="14300"/>
                  <a:pt x="5277" y="14350"/>
                  <a:pt x="5328" y="14401"/>
                </a:cubicBezTo>
                <a:cubicBezTo>
                  <a:pt x="5657" y="14730"/>
                  <a:pt x="5846" y="15160"/>
                  <a:pt x="5846" y="15628"/>
                </a:cubicBezTo>
                <a:lnTo>
                  <a:pt x="5846" y="18615"/>
                </a:lnTo>
                <a:cubicBezTo>
                  <a:pt x="5846" y="19070"/>
                  <a:pt x="5669" y="19513"/>
                  <a:pt x="5340" y="19842"/>
                </a:cubicBezTo>
                <a:cubicBezTo>
                  <a:pt x="5290" y="19893"/>
                  <a:pt x="5226" y="19943"/>
                  <a:pt x="5176" y="19981"/>
                </a:cubicBezTo>
                <a:cubicBezTo>
                  <a:pt x="6036" y="19665"/>
                  <a:pt x="6631" y="18842"/>
                  <a:pt x="6631" y="17919"/>
                </a:cubicBezTo>
                <a:lnTo>
                  <a:pt x="6631" y="16324"/>
                </a:lnTo>
                <a:cubicBezTo>
                  <a:pt x="6631" y="15401"/>
                  <a:pt x="6049" y="14578"/>
                  <a:pt x="5176" y="14262"/>
                </a:cubicBezTo>
                <a:close/>
                <a:moveTo>
                  <a:pt x="4391" y="20399"/>
                </a:moveTo>
                <a:lnTo>
                  <a:pt x="2518" y="20399"/>
                </a:lnTo>
                <a:cubicBezTo>
                  <a:pt x="2455" y="20399"/>
                  <a:pt x="2392" y="20424"/>
                  <a:pt x="2354" y="20462"/>
                </a:cubicBezTo>
                <a:lnTo>
                  <a:pt x="2354" y="20462"/>
                </a:lnTo>
                <a:cubicBezTo>
                  <a:pt x="2265" y="20551"/>
                  <a:pt x="2265" y="20690"/>
                  <a:pt x="2354" y="20778"/>
                </a:cubicBezTo>
                <a:lnTo>
                  <a:pt x="2354" y="20778"/>
                </a:lnTo>
                <a:cubicBezTo>
                  <a:pt x="2392" y="20829"/>
                  <a:pt x="2455" y="20854"/>
                  <a:pt x="2518" y="20854"/>
                </a:cubicBezTo>
                <a:lnTo>
                  <a:pt x="4391" y="20854"/>
                </a:lnTo>
                <a:cubicBezTo>
                  <a:pt x="4442" y="20854"/>
                  <a:pt x="4505" y="20829"/>
                  <a:pt x="4543" y="20778"/>
                </a:cubicBezTo>
                <a:lnTo>
                  <a:pt x="4543" y="20778"/>
                </a:lnTo>
                <a:cubicBezTo>
                  <a:pt x="4632" y="20703"/>
                  <a:pt x="4632" y="20551"/>
                  <a:pt x="4543" y="20462"/>
                </a:cubicBezTo>
                <a:lnTo>
                  <a:pt x="4543" y="20462"/>
                </a:lnTo>
                <a:cubicBezTo>
                  <a:pt x="4505" y="20424"/>
                  <a:pt x="4442" y="20399"/>
                  <a:pt x="4391" y="20399"/>
                </a:cubicBezTo>
                <a:close/>
                <a:moveTo>
                  <a:pt x="4391" y="13401"/>
                </a:moveTo>
                <a:lnTo>
                  <a:pt x="2518" y="13401"/>
                </a:lnTo>
                <a:cubicBezTo>
                  <a:pt x="2455" y="13401"/>
                  <a:pt x="2405" y="13427"/>
                  <a:pt x="2354" y="13465"/>
                </a:cubicBezTo>
                <a:lnTo>
                  <a:pt x="2354" y="13465"/>
                </a:lnTo>
                <a:cubicBezTo>
                  <a:pt x="2316" y="13515"/>
                  <a:pt x="2291" y="13566"/>
                  <a:pt x="2291" y="13629"/>
                </a:cubicBezTo>
                <a:cubicBezTo>
                  <a:pt x="2291" y="13680"/>
                  <a:pt x="2316" y="13743"/>
                  <a:pt x="2354" y="13781"/>
                </a:cubicBezTo>
                <a:lnTo>
                  <a:pt x="2354" y="13781"/>
                </a:lnTo>
                <a:cubicBezTo>
                  <a:pt x="2405" y="13832"/>
                  <a:pt x="2455" y="13844"/>
                  <a:pt x="2518" y="13844"/>
                </a:cubicBezTo>
                <a:lnTo>
                  <a:pt x="4404" y="13844"/>
                </a:lnTo>
                <a:cubicBezTo>
                  <a:pt x="4454" y="13844"/>
                  <a:pt x="4518" y="13832"/>
                  <a:pt x="4556" y="13781"/>
                </a:cubicBezTo>
                <a:lnTo>
                  <a:pt x="4556" y="13781"/>
                </a:lnTo>
                <a:cubicBezTo>
                  <a:pt x="4594" y="13743"/>
                  <a:pt x="4619" y="13680"/>
                  <a:pt x="4619" y="13629"/>
                </a:cubicBezTo>
                <a:cubicBezTo>
                  <a:pt x="4619" y="13566"/>
                  <a:pt x="4594" y="13515"/>
                  <a:pt x="4556" y="13465"/>
                </a:cubicBezTo>
                <a:lnTo>
                  <a:pt x="4556" y="13465"/>
                </a:lnTo>
                <a:cubicBezTo>
                  <a:pt x="4518" y="13427"/>
                  <a:pt x="4454" y="13401"/>
                  <a:pt x="4404" y="13401"/>
                </a:cubicBezTo>
                <a:close/>
                <a:moveTo>
                  <a:pt x="3455" y="16350"/>
                </a:moveTo>
                <a:cubicBezTo>
                  <a:pt x="2999" y="16350"/>
                  <a:pt x="2759" y="16906"/>
                  <a:pt x="3088" y="17235"/>
                </a:cubicBezTo>
                <a:cubicBezTo>
                  <a:pt x="3417" y="17564"/>
                  <a:pt x="3974" y="17324"/>
                  <a:pt x="3974" y="16868"/>
                </a:cubicBezTo>
                <a:cubicBezTo>
                  <a:pt x="3974" y="16590"/>
                  <a:pt x="3733" y="16350"/>
                  <a:pt x="3455" y="16350"/>
                </a:cubicBezTo>
                <a:close/>
                <a:moveTo>
                  <a:pt x="3455" y="15059"/>
                </a:moveTo>
                <a:cubicBezTo>
                  <a:pt x="3151" y="15059"/>
                  <a:pt x="3012" y="15426"/>
                  <a:pt x="3214" y="15628"/>
                </a:cubicBezTo>
                <a:cubicBezTo>
                  <a:pt x="3429" y="15843"/>
                  <a:pt x="3784" y="15692"/>
                  <a:pt x="3784" y="15401"/>
                </a:cubicBezTo>
                <a:cubicBezTo>
                  <a:pt x="3784" y="15211"/>
                  <a:pt x="3632" y="15059"/>
                  <a:pt x="3455" y="15059"/>
                </a:cubicBezTo>
                <a:close/>
                <a:moveTo>
                  <a:pt x="3455" y="18020"/>
                </a:moveTo>
                <a:cubicBezTo>
                  <a:pt x="3151" y="18020"/>
                  <a:pt x="3012" y="18374"/>
                  <a:pt x="3214" y="18589"/>
                </a:cubicBezTo>
                <a:cubicBezTo>
                  <a:pt x="3429" y="18792"/>
                  <a:pt x="3784" y="18640"/>
                  <a:pt x="3784" y="18349"/>
                </a:cubicBezTo>
                <a:cubicBezTo>
                  <a:pt x="3784" y="18159"/>
                  <a:pt x="3632" y="18020"/>
                  <a:pt x="3455" y="180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656850" y="2592200"/>
            <a:ext cx="1535490" cy="784841"/>
          </a:xfrm>
          <a:custGeom>
            <a:avLst/>
            <a:gdLst/>
            <a:ahLst/>
            <a:cxnLst/>
            <a:rect l="l" t="t" r="r" b="b"/>
            <a:pathLst>
              <a:path w="34848" h="17812" fill="none" extrusionOk="0">
                <a:moveTo>
                  <a:pt x="9892" y="17811"/>
                </a:moveTo>
                <a:lnTo>
                  <a:pt x="27419" y="17811"/>
                </a:lnTo>
                <a:cubicBezTo>
                  <a:pt x="28218" y="17798"/>
                  <a:pt x="28850" y="17166"/>
                  <a:pt x="28863" y="16367"/>
                </a:cubicBezTo>
                <a:lnTo>
                  <a:pt x="28863" y="16367"/>
                </a:lnTo>
                <a:cubicBezTo>
                  <a:pt x="28850" y="15580"/>
                  <a:pt x="28218" y="14935"/>
                  <a:pt x="27419" y="14935"/>
                </a:cubicBezTo>
                <a:lnTo>
                  <a:pt x="22183" y="14935"/>
                </a:lnTo>
                <a:cubicBezTo>
                  <a:pt x="21499" y="14922"/>
                  <a:pt x="20945" y="14368"/>
                  <a:pt x="20945" y="13684"/>
                </a:cubicBezTo>
                <a:lnTo>
                  <a:pt x="20945" y="13684"/>
                </a:lnTo>
                <a:cubicBezTo>
                  <a:pt x="20945" y="13001"/>
                  <a:pt x="21499" y="12446"/>
                  <a:pt x="22183" y="12446"/>
                </a:cubicBezTo>
                <a:lnTo>
                  <a:pt x="33609" y="12446"/>
                </a:lnTo>
                <a:cubicBezTo>
                  <a:pt x="34293" y="12446"/>
                  <a:pt x="34847" y="11892"/>
                  <a:pt x="34847" y="11195"/>
                </a:cubicBezTo>
                <a:lnTo>
                  <a:pt x="34847" y="11195"/>
                </a:lnTo>
                <a:cubicBezTo>
                  <a:pt x="34847" y="10512"/>
                  <a:pt x="34293" y="9957"/>
                  <a:pt x="33609" y="9957"/>
                </a:cubicBezTo>
                <a:lnTo>
                  <a:pt x="25330" y="9957"/>
                </a:lnTo>
                <a:cubicBezTo>
                  <a:pt x="24646" y="9957"/>
                  <a:pt x="24091" y="9403"/>
                  <a:pt x="24091" y="8719"/>
                </a:cubicBezTo>
                <a:lnTo>
                  <a:pt x="24091" y="8719"/>
                </a:lnTo>
                <a:cubicBezTo>
                  <a:pt x="24091" y="8023"/>
                  <a:pt x="24646" y="7468"/>
                  <a:pt x="25330" y="7468"/>
                </a:cubicBezTo>
                <a:lnTo>
                  <a:pt x="27948" y="7468"/>
                </a:lnTo>
                <a:cubicBezTo>
                  <a:pt x="28631" y="7468"/>
                  <a:pt x="29186" y="6914"/>
                  <a:pt x="29186" y="6230"/>
                </a:cubicBezTo>
                <a:lnTo>
                  <a:pt x="29186" y="6230"/>
                </a:lnTo>
                <a:cubicBezTo>
                  <a:pt x="29186" y="5547"/>
                  <a:pt x="28631" y="4992"/>
                  <a:pt x="27948" y="4992"/>
                </a:cubicBezTo>
                <a:lnTo>
                  <a:pt x="11788" y="4992"/>
                </a:lnTo>
                <a:cubicBezTo>
                  <a:pt x="11092" y="4979"/>
                  <a:pt x="10537" y="4425"/>
                  <a:pt x="10537" y="3741"/>
                </a:cubicBezTo>
                <a:lnTo>
                  <a:pt x="10537" y="3741"/>
                </a:lnTo>
                <a:cubicBezTo>
                  <a:pt x="10537" y="3057"/>
                  <a:pt x="11092" y="2503"/>
                  <a:pt x="11788" y="2503"/>
                </a:cubicBezTo>
                <a:lnTo>
                  <a:pt x="13207" y="2503"/>
                </a:lnTo>
                <a:cubicBezTo>
                  <a:pt x="13890" y="2490"/>
                  <a:pt x="14445" y="1935"/>
                  <a:pt x="14445" y="1252"/>
                </a:cubicBezTo>
                <a:lnTo>
                  <a:pt x="14445" y="1252"/>
                </a:lnTo>
                <a:cubicBezTo>
                  <a:pt x="14445" y="568"/>
                  <a:pt x="13890" y="14"/>
                  <a:pt x="13207" y="14"/>
                </a:cubicBezTo>
                <a:lnTo>
                  <a:pt x="1239" y="14"/>
                </a:lnTo>
                <a:cubicBezTo>
                  <a:pt x="555" y="14"/>
                  <a:pt x="1" y="568"/>
                  <a:pt x="1" y="1252"/>
                </a:cubicBezTo>
                <a:lnTo>
                  <a:pt x="1" y="1252"/>
                </a:lnTo>
                <a:cubicBezTo>
                  <a:pt x="1" y="1935"/>
                  <a:pt x="555" y="2490"/>
                  <a:pt x="1239" y="2490"/>
                </a:cubicBezTo>
                <a:lnTo>
                  <a:pt x="6281" y="2490"/>
                </a:lnTo>
                <a:cubicBezTo>
                  <a:pt x="6965" y="2503"/>
                  <a:pt x="7519" y="3057"/>
                  <a:pt x="7532" y="3741"/>
                </a:cubicBezTo>
                <a:lnTo>
                  <a:pt x="7532" y="3741"/>
                </a:lnTo>
                <a:cubicBezTo>
                  <a:pt x="7519" y="4425"/>
                  <a:pt x="6965" y="4979"/>
                  <a:pt x="6281" y="4979"/>
                </a:cubicBezTo>
                <a:lnTo>
                  <a:pt x="4256" y="4979"/>
                </a:lnTo>
                <a:cubicBezTo>
                  <a:pt x="3573" y="4979"/>
                  <a:pt x="3018" y="5534"/>
                  <a:pt x="3005" y="6230"/>
                </a:cubicBezTo>
                <a:lnTo>
                  <a:pt x="3005" y="6230"/>
                </a:lnTo>
                <a:cubicBezTo>
                  <a:pt x="3018" y="6914"/>
                  <a:pt x="3573" y="7468"/>
                  <a:pt x="4256" y="7468"/>
                </a:cubicBezTo>
                <a:lnTo>
                  <a:pt x="17372" y="7468"/>
                </a:lnTo>
                <a:cubicBezTo>
                  <a:pt x="18056" y="7468"/>
                  <a:pt x="18610" y="8023"/>
                  <a:pt x="18623" y="8706"/>
                </a:cubicBezTo>
                <a:lnTo>
                  <a:pt x="18623" y="8706"/>
                </a:lnTo>
                <a:cubicBezTo>
                  <a:pt x="18610" y="9403"/>
                  <a:pt x="18056" y="9957"/>
                  <a:pt x="17372" y="9957"/>
                </a:cubicBezTo>
                <a:lnTo>
                  <a:pt x="2103" y="9957"/>
                </a:lnTo>
                <a:cubicBezTo>
                  <a:pt x="1419" y="9957"/>
                  <a:pt x="865" y="10512"/>
                  <a:pt x="865" y="11195"/>
                </a:cubicBezTo>
                <a:lnTo>
                  <a:pt x="865" y="11195"/>
                </a:lnTo>
                <a:cubicBezTo>
                  <a:pt x="865" y="11879"/>
                  <a:pt x="1419" y="12433"/>
                  <a:pt x="2103" y="12433"/>
                </a:cubicBezTo>
                <a:lnTo>
                  <a:pt x="12665" y="12433"/>
                </a:lnTo>
                <a:cubicBezTo>
                  <a:pt x="13349" y="12446"/>
                  <a:pt x="13903" y="13001"/>
                  <a:pt x="13903" y="13684"/>
                </a:cubicBezTo>
                <a:lnTo>
                  <a:pt x="13903" y="13684"/>
                </a:lnTo>
                <a:cubicBezTo>
                  <a:pt x="13903" y="14368"/>
                  <a:pt x="13349" y="14922"/>
                  <a:pt x="12665" y="14922"/>
                </a:cubicBezTo>
                <a:lnTo>
                  <a:pt x="9879" y="14922"/>
                </a:lnTo>
                <a:cubicBezTo>
                  <a:pt x="9093" y="14935"/>
                  <a:pt x="8448" y="15567"/>
                  <a:pt x="8448" y="16367"/>
                </a:cubicBezTo>
                <a:lnTo>
                  <a:pt x="8448" y="16367"/>
                </a:lnTo>
                <a:cubicBezTo>
                  <a:pt x="8448" y="17153"/>
                  <a:pt x="9093" y="17798"/>
                  <a:pt x="9879" y="17798"/>
                </a:cubicBezTo>
                <a:close/>
                <a:moveTo>
                  <a:pt x="16998" y="2490"/>
                </a:moveTo>
                <a:cubicBezTo>
                  <a:pt x="16315" y="2490"/>
                  <a:pt x="15760" y="1935"/>
                  <a:pt x="15760" y="1252"/>
                </a:cubicBezTo>
                <a:lnTo>
                  <a:pt x="15760" y="1252"/>
                </a:lnTo>
                <a:cubicBezTo>
                  <a:pt x="15760" y="568"/>
                  <a:pt x="16315" y="14"/>
                  <a:pt x="16998" y="1"/>
                </a:cubicBezTo>
                <a:lnTo>
                  <a:pt x="17192" y="1"/>
                </a:lnTo>
                <a:cubicBezTo>
                  <a:pt x="17888" y="14"/>
                  <a:pt x="18443" y="568"/>
                  <a:pt x="18443" y="1252"/>
                </a:cubicBezTo>
                <a:lnTo>
                  <a:pt x="18443" y="1252"/>
                </a:lnTo>
                <a:cubicBezTo>
                  <a:pt x="18443" y="1935"/>
                  <a:pt x="17888" y="2490"/>
                  <a:pt x="17192" y="249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1289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8240507" y="404250"/>
            <a:ext cx="880918" cy="745703"/>
          </a:xfrm>
          <a:custGeom>
            <a:avLst/>
            <a:gdLst/>
            <a:ahLst/>
            <a:cxnLst/>
            <a:rect l="l" t="t" r="r" b="b"/>
            <a:pathLst>
              <a:path w="27897" h="23615" extrusionOk="0">
                <a:moveTo>
                  <a:pt x="14" y="1"/>
                </a:moveTo>
                <a:lnTo>
                  <a:pt x="10924" y="1"/>
                </a:lnTo>
                <a:cubicBezTo>
                  <a:pt x="11492" y="1"/>
                  <a:pt x="12033" y="233"/>
                  <a:pt x="12433" y="633"/>
                </a:cubicBezTo>
                <a:lnTo>
                  <a:pt x="12433" y="633"/>
                </a:lnTo>
                <a:cubicBezTo>
                  <a:pt x="13272" y="1471"/>
                  <a:pt x="13272" y="2825"/>
                  <a:pt x="12433" y="3663"/>
                </a:cubicBezTo>
                <a:lnTo>
                  <a:pt x="12420" y="3676"/>
                </a:lnTo>
                <a:cubicBezTo>
                  <a:pt x="12021" y="4063"/>
                  <a:pt x="11479" y="4295"/>
                  <a:pt x="10911" y="4295"/>
                </a:cubicBezTo>
                <a:lnTo>
                  <a:pt x="9132" y="4295"/>
                </a:lnTo>
                <a:cubicBezTo>
                  <a:pt x="8783" y="4295"/>
                  <a:pt x="8448" y="4424"/>
                  <a:pt x="8190" y="4682"/>
                </a:cubicBezTo>
                <a:lnTo>
                  <a:pt x="8190" y="4682"/>
                </a:lnTo>
                <a:cubicBezTo>
                  <a:pt x="7674" y="5198"/>
                  <a:pt x="7674" y="6036"/>
                  <a:pt x="8190" y="6565"/>
                </a:cubicBezTo>
                <a:lnTo>
                  <a:pt x="8190" y="6565"/>
                </a:lnTo>
                <a:cubicBezTo>
                  <a:pt x="8448" y="6810"/>
                  <a:pt x="8783" y="6952"/>
                  <a:pt x="9132" y="6952"/>
                </a:cubicBezTo>
                <a:lnTo>
                  <a:pt x="25369" y="6952"/>
                </a:lnTo>
                <a:cubicBezTo>
                  <a:pt x="25871" y="6952"/>
                  <a:pt x="26362" y="7145"/>
                  <a:pt x="26710" y="7506"/>
                </a:cubicBezTo>
                <a:lnTo>
                  <a:pt x="26723" y="7519"/>
                </a:lnTo>
                <a:cubicBezTo>
                  <a:pt x="27896" y="8719"/>
                  <a:pt x="27045" y="10731"/>
                  <a:pt x="25369" y="10731"/>
                </a:cubicBezTo>
                <a:lnTo>
                  <a:pt x="14651" y="10731"/>
                </a:lnTo>
                <a:cubicBezTo>
                  <a:pt x="13465" y="10731"/>
                  <a:pt x="12872" y="12162"/>
                  <a:pt x="13710" y="13000"/>
                </a:cubicBezTo>
                <a:lnTo>
                  <a:pt x="13710" y="13000"/>
                </a:lnTo>
                <a:cubicBezTo>
                  <a:pt x="13955" y="13258"/>
                  <a:pt x="14290" y="13387"/>
                  <a:pt x="14651" y="13387"/>
                </a:cubicBezTo>
                <a:lnTo>
                  <a:pt x="18030" y="13387"/>
                </a:lnTo>
                <a:cubicBezTo>
                  <a:pt x="18533" y="13400"/>
                  <a:pt x="19010" y="13594"/>
                  <a:pt x="19372" y="13955"/>
                </a:cubicBezTo>
                <a:lnTo>
                  <a:pt x="19372" y="13955"/>
                </a:lnTo>
                <a:cubicBezTo>
                  <a:pt x="20107" y="14690"/>
                  <a:pt x="20107" y="15889"/>
                  <a:pt x="19372" y="16624"/>
                </a:cubicBezTo>
                <a:lnTo>
                  <a:pt x="19372" y="16624"/>
                </a:lnTo>
                <a:cubicBezTo>
                  <a:pt x="19010" y="16973"/>
                  <a:pt x="18533" y="17179"/>
                  <a:pt x="18030" y="17179"/>
                </a:cubicBezTo>
                <a:lnTo>
                  <a:pt x="6307" y="17179"/>
                </a:lnTo>
                <a:cubicBezTo>
                  <a:pt x="5598" y="17205"/>
                  <a:pt x="5018" y="17785"/>
                  <a:pt x="5018" y="18507"/>
                </a:cubicBezTo>
                <a:cubicBezTo>
                  <a:pt x="5018" y="19217"/>
                  <a:pt x="5598" y="19810"/>
                  <a:pt x="6307" y="19836"/>
                </a:cubicBezTo>
                <a:lnTo>
                  <a:pt x="8319" y="19836"/>
                </a:lnTo>
                <a:cubicBezTo>
                  <a:pt x="8822" y="19836"/>
                  <a:pt x="9299" y="20042"/>
                  <a:pt x="9660" y="20390"/>
                </a:cubicBezTo>
                <a:lnTo>
                  <a:pt x="9660" y="20390"/>
                </a:lnTo>
                <a:cubicBezTo>
                  <a:pt x="10847" y="21577"/>
                  <a:pt x="10009" y="23614"/>
                  <a:pt x="8319" y="23614"/>
                </a:cubicBezTo>
                <a:lnTo>
                  <a:pt x="14" y="23614"/>
                </a:lnTo>
                <a:lnTo>
                  <a:pt x="14" y="23060"/>
                </a:lnTo>
                <a:lnTo>
                  <a:pt x="8319" y="23060"/>
                </a:lnTo>
                <a:cubicBezTo>
                  <a:pt x="9054" y="23060"/>
                  <a:pt x="9648" y="22454"/>
                  <a:pt x="9648" y="21718"/>
                </a:cubicBezTo>
                <a:cubicBezTo>
                  <a:pt x="9648" y="20983"/>
                  <a:pt x="9054" y="20390"/>
                  <a:pt x="8319" y="20390"/>
                </a:cubicBezTo>
                <a:lnTo>
                  <a:pt x="6307" y="20390"/>
                </a:lnTo>
                <a:cubicBezTo>
                  <a:pt x="5804" y="20390"/>
                  <a:pt x="5327" y="20197"/>
                  <a:pt x="4979" y="19836"/>
                </a:cubicBezTo>
                <a:lnTo>
                  <a:pt x="4979" y="19836"/>
                </a:lnTo>
                <a:cubicBezTo>
                  <a:pt x="4231" y="19100"/>
                  <a:pt x="4231" y="17901"/>
                  <a:pt x="4979" y="17166"/>
                </a:cubicBezTo>
                <a:lnTo>
                  <a:pt x="4979" y="17166"/>
                </a:lnTo>
                <a:cubicBezTo>
                  <a:pt x="5327" y="16805"/>
                  <a:pt x="5804" y="16611"/>
                  <a:pt x="6307" y="16611"/>
                </a:cubicBezTo>
                <a:lnTo>
                  <a:pt x="18043" y="16611"/>
                </a:lnTo>
                <a:cubicBezTo>
                  <a:pt x="18391" y="16611"/>
                  <a:pt x="18727" y="16470"/>
                  <a:pt x="18985" y="16212"/>
                </a:cubicBezTo>
                <a:lnTo>
                  <a:pt x="18985" y="16212"/>
                </a:lnTo>
                <a:cubicBezTo>
                  <a:pt x="19810" y="15373"/>
                  <a:pt x="19217" y="13955"/>
                  <a:pt x="18043" y="13942"/>
                </a:cubicBezTo>
                <a:lnTo>
                  <a:pt x="14651" y="13942"/>
                </a:lnTo>
                <a:cubicBezTo>
                  <a:pt x="13633" y="13916"/>
                  <a:pt x="12820" y="13078"/>
                  <a:pt x="12820" y="12059"/>
                </a:cubicBezTo>
                <a:cubicBezTo>
                  <a:pt x="12820" y="11027"/>
                  <a:pt x="13633" y="10189"/>
                  <a:pt x="14651" y="10163"/>
                </a:cubicBezTo>
                <a:lnTo>
                  <a:pt x="25381" y="10163"/>
                </a:lnTo>
                <a:cubicBezTo>
                  <a:pt x="26555" y="10163"/>
                  <a:pt x="27148" y="8757"/>
                  <a:pt x="26336" y="7906"/>
                </a:cubicBezTo>
                <a:lnTo>
                  <a:pt x="26310" y="7893"/>
                </a:lnTo>
                <a:cubicBezTo>
                  <a:pt x="26065" y="7648"/>
                  <a:pt x="25730" y="7506"/>
                  <a:pt x="25381" y="7506"/>
                </a:cubicBezTo>
                <a:lnTo>
                  <a:pt x="9132" y="7506"/>
                </a:lnTo>
                <a:cubicBezTo>
                  <a:pt x="7455" y="7506"/>
                  <a:pt x="6604" y="5469"/>
                  <a:pt x="7803" y="4282"/>
                </a:cubicBezTo>
                <a:lnTo>
                  <a:pt x="7803" y="4282"/>
                </a:lnTo>
                <a:cubicBezTo>
                  <a:pt x="8152" y="3921"/>
                  <a:pt x="8629" y="3728"/>
                  <a:pt x="9132" y="3728"/>
                </a:cubicBezTo>
                <a:lnTo>
                  <a:pt x="10911" y="3728"/>
                </a:lnTo>
                <a:cubicBezTo>
                  <a:pt x="11324" y="3728"/>
                  <a:pt x="11724" y="3560"/>
                  <a:pt x="12021" y="3276"/>
                </a:cubicBezTo>
                <a:lnTo>
                  <a:pt x="12033" y="3263"/>
                </a:lnTo>
                <a:cubicBezTo>
                  <a:pt x="13039" y="2258"/>
                  <a:pt x="12317" y="555"/>
                  <a:pt x="10911" y="555"/>
                </a:cubicBezTo>
                <a:lnTo>
                  <a:pt x="1" y="555"/>
                </a:lnTo>
                <a:lnTo>
                  <a:pt x="1" y="1"/>
                </a:lnTo>
                <a:close/>
                <a:moveTo>
                  <a:pt x="14" y="13387"/>
                </a:moveTo>
                <a:lnTo>
                  <a:pt x="14" y="13942"/>
                </a:lnTo>
                <a:lnTo>
                  <a:pt x="9157" y="13942"/>
                </a:lnTo>
                <a:cubicBezTo>
                  <a:pt x="10176" y="13916"/>
                  <a:pt x="10989" y="13078"/>
                  <a:pt x="10989" y="12046"/>
                </a:cubicBezTo>
                <a:cubicBezTo>
                  <a:pt x="10989" y="11027"/>
                  <a:pt x="10176" y="10189"/>
                  <a:pt x="9157" y="10163"/>
                </a:cubicBezTo>
                <a:lnTo>
                  <a:pt x="14" y="10163"/>
                </a:lnTo>
                <a:lnTo>
                  <a:pt x="14" y="10718"/>
                </a:lnTo>
                <a:lnTo>
                  <a:pt x="9157" y="10718"/>
                </a:lnTo>
                <a:cubicBezTo>
                  <a:pt x="9867" y="10743"/>
                  <a:pt x="10434" y="11337"/>
                  <a:pt x="10434" y="12046"/>
                </a:cubicBezTo>
                <a:cubicBezTo>
                  <a:pt x="10434" y="12768"/>
                  <a:pt x="9867" y="13361"/>
                  <a:pt x="9157" y="13387"/>
                </a:cubicBezTo>
                <a:close/>
                <a:moveTo>
                  <a:pt x="14" y="6939"/>
                </a:moveTo>
                <a:lnTo>
                  <a:pt x="14" y="7494"/>
                </a:lnTo>
                <a:lnTo>
                  <a:pt x="3044" y="7494"/>
                </a:lnTo>
                <a:cubicBezTo>
                  <a:pt x="4734" y="7494"/>
                  <a:pt x="5572" y="5456"/>
                  <a:pt x="4386" y="4269"/>
                </a:cubicBezTo>
                <a:lnTo>
                  <a:pt x="4373" y="4256"/>
                </a:lnTo>
                <a:cubicBezTo>
                  <a:pt x="4012" y="3908"/>
                  <a:pt x="3547" y="3715"/>
                  <a:pt x="3044" y="3715"/>
                </a:cubicBezTo>
                <a:lnTo>
                  <a:pt x="14" y="3715"/>
                </a:lnTo>
                <a:lnTo>
                  <a:pt x="14" y="4269"/>
                </a:lnTo>
                <a:lnTo>
                  <a:pt x="3044" y="4269"/>
                </a:lnTo>
                <a:cubicBezTo>
                  <a:pt x="3393" y="4269"/>
                  <a:pt x="3728" y="4411"/>
                  <a:pt x="3973" y="4656"/>
                </a:cubicBezTo>
                <a:lnTo>
                  <a:pt x="3986" y="4669"/>
                </a:lnTo>
                <a:cubicBezTo>
                  <a:pt x="4824" y="5507"/>
                  <a:pt x="4231" y="6939"/>
                  <a:pt x="3044" y="6939"/>
                </a:cubicBezTo>
                <a:close/>
                <a:moveTo>
                  <a:pt x="13246" y="19823"/>
                </a:moveTo>
                <a:cubicBezTo>
                  <a:pt x="12743" y="19823"/>
                  <a:pt x="12266" y="20016"/>
                  <a:pt x="11904" y="20377"/>
                </a:cubicBezTo>
                <a:lnTo>
                  <a:pt x="11904" y="20377"/>
                </a:lnTo>
                <a:cubicBezTo>
                  <a:pt x="11169" y="21099"/>
                  <a:pt x="11169" y="22286"/>
                  <a:pt x="11892" y="23021"/>
                </a:cubicBezTo>
                <a:lnTo>
                  <a:pt x="11904" y="23047"/>
                </a:lnTo>
                <a:cubicBezTo>
                  <a:pt x="12266" y="23395"/>
                  <a:pt x="12743" y="23588"/>
                  <a:pt x="13246" y="23601"/>
                </a:cubicBezTo>
                <a:lnTo>
                  <a:pt x="13504" y="23601"/>
                </a:lnTo>
                <a:cubicBezTo>
                  <a:pt x="13994" y="23588"/>
                  <a:pt x="14471" y="23395"/>
                  <a:pt x="14819" y="23060"/>
                </a:cubicBezTo>
                <a:lnTo>
                  <a:pt x="14832" y="23047"/>
                </a:lnTo>
                <a:cubicBezTo>
                  <a:pt x="15567" y="22299"/>
                  <a:pt x="15567" y="21112"/>
                  <a:pt x="14832" y="20364"/>
                </a:cubicBezTo>
                <a:lnTo>
                  <a:pt x="14832" y="20364"/>
                </a:lnTo>
                <a:cubicBezTo>
                  <a:pt x="14484" y="20016"/>
                  <a:pt x="13994" y="19810"/>
                  <a:pt x="13504" y="19810"/>
                </a:cubicBezTo>
                <a:close/>
                <a:moveTo>
                  <a:pt x="13491" y="20377"/>
                </a:moveTo>
                <a:lnTo>
                  <a:pt x="13246" y="20377"/>
                </a:lnTo>
                <a:cubicBezTo>
                  <a:pt x="12885" y="20377"/>
                  <a:pt x="12549" y="20519"/>
                  <a:pt x="12304" y="20764"/>
                </a:cubicBezTo>
                <a:lnTo>
                  <a:pt x="12304" y="20764"/>
                </a:lnTo>
                <a:cubicBezTo>
                  <a:pt x="11788" y="21280"/>
                  <a:pt x="11776" y="22118"/>
                  <a:pt x="12291" y="22634"/>
                </a:cubicBezTo>
                <a:lnTo>
                  <a:pt x="12304" y="22647"/>
                </a:lnTo>
                <a:cubicBezTo>
                  <a:pt x="12549" y="22892"/>
                  <a:pt x="12885" y="23034"/>
                  <a:pt x="13246" y="23034"/>
                </a:cubicBezTo>
                <a:lnTo>
                  <a:pt x="13504" y="23034"/>
                </a:lnTo>
                <a:cubicBezTo>
                  <a:pt x="13839" y="23034"/>
                  <a:pt x="14174" y="22905"/>
                  <a:pt x="14432" y="22660"/>
                </a:cubicBezTo>
                <a:lnTo>
                  <a:pt x="14432" y="22647"/>
                </a:lnTo>
                <a:cubicBezTo>
                  <a:pt x="15270" y="21809"/>
                  <a:pt x="14677" y="20377"/>
                  <a:pt x="13504" y="203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419125" y="3442475"/>
            <a:ext cx="418278" cy="406755"/>
          </a:xfrm>
          <a:custGeom>
            <a:avLst/>
            <a:gdLst/>
            <a:ahLst/>
            <a:cxnLst/>
            <a:rect l="l" t="t" r="r" b="b"/>
            <a:pathLst>
              <a:path w="6062" h="5895" extrusionOk="0">
                <a:moveTo>
                  <a:pt x="1651" y="1277"/>
                </a:moveTo>
                <a:cubicBezTo>
                  <a:pt x="1870" y="1277"/>
                  <a:pt x="1986" y="1548"/>
                  <a:pt x="1818" y="1703"/>
                </a:cubicBezTo>
                <a:cubicBezTo>
                  <a:pt x="1664" y="1858"/>
                  <a:pt x="1406" y="1742"/>
                  <a:pt x="1406" y="1522"/>
                </a:cubicBezTo>
                <a:cubicBezTo>
                  <a:pt x="1406" y="1381"/>
                  <a:pt x="1509" y="1277"/>
                  <a:pt x="1651" y="1277"/>
                </a:cubicBezTo>
                <a:close/>
                <a:moveTo>
                  <a:pt x="1277" y="2696"/>
                </a:moveTo>
                <a:cubicBezTo>
                  <a:pt x="1212" y="2748"/>
                  <a:pt x="1212" y="2838"/>
                  <a:pt x="1277" y="2902"/>
                </a:cubicBezTo>
                <a:lnTo>
                  <a:pt x="2889" y="4514"/>
                </a:lnTo>
                <a:cubicBezTo>
                  <a:pt x="2953" y="4566"/>
                  <a:pt x="3044" y="4566"/>
                  <a:pt x="3095" y="4514"/>
                </a:cubicBezTo>
                <a:lnTo>
                  <a:pt x="4707" y="2902"/>
                </a:lnTo>
                <a:cubicBezTo>
                  <a:pt x="4759" y="2838"/>
                  <a:pt x="4759" y="2748"/>
                  <a:pt x="4707" y="2696"/>
                </a:cubicBezTo>
                <a:lnTo>
                  <a:pt x="3095" y="1084"/>
                </a:lnTo>
                <a:cubicBezTo>
                  <a:pt x="3044" y="1032"/>
                  <a:pt x="2953" y="1032"/>
                  <a:pt x="2889" y="1084"/>
                </a:cubicBezTo>
                <a:close/>
                <a:moveTo>
                  <a:pt x="2992" y="1381"/>
                </a:moveTo>
                <a:lnTo>
                  <a:pt x="1573" y="2799"/>
                </a:lnTo>
                <a:lnTo>
                  <a:pt x="2992" y="4205"/>
                </a:lnTo>
                <a:lnTo>
                  <a:pt x="4411" y="2799"/>
                </a:lnTo>
                <a:close/>
                <a:moveTo>
                  <a:pt x="2992" y="1"/>
                </a:moveTo>
                <a:cubicBezTo>
                  <a:pt x="1664" y="1"/>
                  <a:pt x="516" y="955"/>
                  <a:pt x="258" y="2257"/>
                </a:cubicBezTo>
                <a:cubicBezTo>
                  <a:pt x="0" y="3560"/>
                  <a:pt x="696" y="4875"/>
                  <a:pt x="1935" y="5378"/>
                </a:cubicBezTo>
                <a:cubicBezTo>
                  <a:pt x="3160" y="5894"/>
                  <a:pt x="4578" y="5456"/>
                  <a:pt x="5326" y="4347"/>
                </a:cubicBezTo>
                <a:cubicBezTo>
                  <a:pt x="6061" y="3238"/>
                  <a:pt x="5920" y="1767"/>
                  <a:pt x="4978" y="826"/>
                </a:cubicBezTo>
                <a:cubicBezTo>
                  <a:pt x="4449" y="297"/>
                  <a:pt x="3740" y="1"/>
                  <a:pt x="2992" y="1"/>
                </a:cubicBezTo>
                <a:close/>
                <a:moveTo>
                  <a:pt x="4707" y="1097"/>
                </a:moveTo>
                <a:cubicBezTo>
                  <a:pt x="3895" y="284"/>
                  <a:pt x="2618" y="155"/>
                  <a:pt x="1664" y="800"/>
                </a:cubicBezTo>
                <a:cubicBezTo>
                  <a:pt x="709" y="1432"/>
                  <a:pt x="335" y="2657"/>
                  <a:pt x="774" y="3715"/>
                </a:cubicBezTo>
                <a:cubicBezTo>
                  <a:pt x="1212" y="4785"/>
                  <a:pt x="2347" y="5378"/>
                  <a:pt x="3469" y="5159"/>
                </a:cubicBezTo>
                <a:cubicBezTo>
                  <a:pt x="4604" y="4940"/>
                  <a:pt x="5404" y="3947"/>
                  <a:pt x="5417" y="2799"/>
                </a:cubicBezTo>
                <a:cubicBezTo>
                  <a:pt x="5404" y="2154"/>
                  <a:pt x="5159" y="1548"/>
                  <a:pt x="4707" y="1097"/>
                </a:cubicBezTo>
                <a:close/>
                <a:moveTo>
                  <a:pt x="4333" y="1277"/>
                </a:moveTo>
                <a:cubicBezTo>
                  <a:pt x="4553" y="1277"/>
                  <a:pt x="4669" y="1548"/>
                  <a:pt x="4514" y="1703"/>
                </a:cubicBezTo>
                <a:cubicBezTo>
                  <a:pt x="4359" y="1858"/>
                  <a:pt x="4088" y="1742"/>
                  <a:pt x="4088" y="1522"/>
                </a:cubicBezTo>
                <a:cubicBezTo>
                  <a:pt x="4088" y="1381"/>
                  <a:pt x="4191" y="1277"/>
                  <a:pt x="4333" y="1277"/>
                </a:cubicBezTo>
                <a:close/>
                <a:moveTo>
                  <a:pt x="1651" y="3818"/>
                </a:moveTo>
                <a:cubicBezTo>
                  <a:pt x="1870" y="3818"/>
                  <a:pt x="1986" y="4089"/>
                  <a:pt x="1831" y="4244"/>
                </a:cubicBezTo>
                <a:cubicBezTo>
                  <a:pt x="1664" y="4411"/>
                  <a:pt x="1406" y="4295"/>
                  <a:pt x="1406" y="4076"/>
                </a:cubicBezTo>
                <a:cubicBezTo>
                  <a:pt x="1406" y="3934"/>
                  <a:pt x="1509" y="3818"/>
                  <a:pt x="1651" y="3818"/>
                </a:cubicBezTo>
                <a:close/>
                <a:moveTo>
                  <a:pt x="4333" y="3818"/>
                </a:moveTo>
                <a:cubicBezTo>
                  <a:pt x="4553" y="3818"/>
                  <a:pt x="4669" y="4089"/>
                  <a:pt x="4514" y="4244"/>
                </a:cubicBezTo>
                <a:cubicBezTo>
                  <a:pt x="4359" y="4411"/>
                  <a:pt x="4088" y="4295"/>
                  <a:pt x="4088" y="4076"/>
                </a:cubicBezTo>
                <a:cubicBezTo>
                  <a:pt x="4088" y="3934"/>
                  <a:pt x="4191" y="3818"/>
                  <a:pt x="4333" y="38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2076800" y="0"/>
            <a:ext cx="4990500" cy="534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2"/>
          <p:cNvCxnSpPr/>
          <p:nvPr/>
        </p:nvCxnSpPr>
        <p:spPr>
          <a:xfrm>
            <a:off x="2257700" y="-1"/>
            <a:ext cx="0" cy="570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2"/>
          <p:cNvCxnSpPr/>
          <p:nvPr/>
        </p:nvCxnSpPr>
        <p:spPr>
          <a:xfrm>
            <a:off x="6880850" y="-61400"/>
            <a:ext cx="0" cy="581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 flipH="1">
            <a:off x="1881375" y="1095375"/>
            <a:ext cx="5400300" cy="201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 flipH="1">
            <a:off x="2759313" y="3745200"/>
            <a:ext cx="3625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ctrTitle"/>
          </p:nvPr>
        </p:nvSpPr>
        <p:spPr>
          <a:xfrm>
            <a:off x="44507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subTitle" idx="1"/>
          </p:nvPr>
        </p:nvSpPr>
        <p:spPr>
          <a:xfrm>
            <a:off x="40931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/>
          <p:nvPr/>
        </p:nvSpPr>
        <p:spPr>
          <a:xfrm>
            <a:off x="7493175" y="1452600"/>
            <a:ext cx="568556" cy="577805"/>
          </a:xfrm>
          <a:custGeom>
            <a:avLst/>
            <a:gdLst/>
            <a:ahLst/>
            <a:cxnLst/>
            <a:rect l="l" t="t" r="r" b="b"/>
            <a:pathLst>
              <a:path w="7746" h="7872" extrusionOk="0">
                <a:moveTo>
                  <a:pt x="3873" y="329"/>
                </a:moveTo>
                <a:cubicBezTo>
                  <a:pt x="3595" y="329"/>
                  <a:pt x="3379" y="557"/>
                  <a:pt x="3379" y="823"/>
                </a:cubicBezTo>
                <a:cubicBezTo>
                  <a:pt x="3417" y="1456"/>
                  <a:pt x="4329" y="1456"/>
                  <a:pt x="4366" y="823"/>
                </a:cubicBezTo>
                <a:cubicBezTo>
                  <a:pt x="4366" y="557"/>
                  <a:pt x="4139" y="329"/>
                  <a:pt x="3873" y="329"/>
                </a:cubicBezTo>
                <a:close/>
                <a:moveTo>
                  <a:pt x="6416" y="3872"/>
                </a:moveTo>
                <a:cubicBezTo>
                  <a:pt x="6416" y="4315"/>
                  <a:pt x="6948" y="4530"/>
                  <a:pt x="7264" y="4227"/>
                </a:cubicBezTo>
                <a:cubicBezTo>
                  <a:pt x="7454" y="4024"/>
                  <a:pt x="7454" y="3721"/>
                  <a:pt x="7264" y="3518"/>
                </a:cubicBezTo>
                <a:cubicBezTo>
                  <a:pt x="6948" y="3214"/>
                  <a:pt x="6416" y="3430"/>
                  <a:pt x="6416" y="3872"/>
                </a:cubicBezTo>
                <a:close/>
                <a:moveTo>
                  <a:pt x="6328" y="4454"/>
                </a:moveTo>
                <a:cubicBezTo>
                  <a:pt x="6252" y="4391"/>
                  <a:pt x="6201" y="4303"/>
                  <a:pt x="6163" y="4201"/>
                </a:cubicBezTo>
                <a:lnTo>
                  <a:pt x="5303" y="5062"/>
                </a:lnTo>
                <a:lnTo>
                  <a:pt x="5974" y="5733"/>
                </a:lnTo>
                <a:cubicBezTo>
                  <a:pt x="6037" y="5796"/>
                  <a:pt x="6037" y="5897"/>
                  <a:pt x="5974" y="5973"/>
                </a:cubicBezTo>
                <a:cubicBezTo>
                  <a:pt x="5910" y="6036"/>
                  <a:pt x="5796" y="6036"/>
                  <a:pt x="5733" y="5973"/>
                </a:cubicBezTo>
                <a:lnTo>
                  <a:pt x="5062" y="5302"/>
                </a:lnTo>
                <a:lnTo>
                  <a:pt x="4202" y="6150"/>
                </a:lnTo>
                <a:cubicBezTo>
                  <a:pt x="4303" y="6188"/>
                  <a:pt x="4392" y="6251"/>
                  <a:pt x="4455" y="6327"/>
                </a:cubicBezTo>
                <a:cubicBezTo>
                  <a:pt x="5037" y="6897"/>
                  <a:pt x="4518" y="7871"/>
                  <a:pt x="3721" y="7732"/>
                </a:cubicBezTo>
                <a:cubicBezTo>
                  <a:pt x="2924" y="7580"/>
                  <a:pt x="2797" y="6479"/>
                  <a:pt x="3531" y="6150"/>
                </a:cubicBezTo>
                <a:lnTo>
                  <a:pt x="2684" y="5302"/>
                </a:lnTo>
                <a:lnTo>
                  <a:pt x="2013" y="5973"/>
                </a:lnTo>
                <a:cubicBezTo>
                  <a:pt x="1950" y="6036"/>
                  <a:pt x="1836" y="6036"/>
                  <a:pt x="1772" y="5973"/>
                </a:cubicBezTo>
                <a:cubicBezTo>
                  <a:pt x="1709" y="5897"/>
                  <a:pt x="1709" y="5796"/>
                  <a:pt x="1772" y="5733"/>
                </a:cubicBezTo>
                <a:lnTo>
                  <a:pt x="2443" y="5062"/>
                </a:lnTo>
                <a:lnTo>
                  <a:pt x="1583" y="4201"/>
                </a:lnTo>
                <a:cubicBezTo>
                  <a:pt x="1545" y="4303"/>
                  <a:pt x="1494" y="4379"/>
                  <a:pt x="1418" y="4454"/>
                </a:cubicBezTo>
                <a:cubicBezTo>
                  <a:pt x="899" y="4973"/>
                  <a:pt x="1" y="4606"/>
                  <a:pt x="1" y="3872"/>
                </a:cubicBezTo>
                <a:cubicBezTo>
                  <a:pt x="1" y="3126"/>
                  <a:pt x="899" y="2759"/>
                  <a:pt x="1418" y="3278"/>
                </a:cubicBezTo>
                <a:cubicBezTo>
                  <a:pt x="1494" y="3354"/>
                  <a:pt x="1545" y="3442"/>
                  <a:pt x="1583" y="3531"/>
                </a:cubicBezTo>
                <a:lnTo>
                  <a:pt x="2443" y="2683"/>
                </a:lnTo>
                <a:lnTo>
                  <a:pt x="1772" y="2012"/>
                </a:lnTo>
                <a:cubicBezTo>
                  <a:pt x="1621" y="1848"/>
                  <a:pt x="1861" y="1607"/>
                  <a:pt x="2013" y="1772"/>
                </a:cubicBezTo>
                <a:lnTo>
                  <a:pt x="2684" y="2443"/>
                </a:lnTo>
                <a:lnTo>
                  <a:pt x="3531" y="1582"/>
                </a:lnTo>
                <a:cubicBezTo>
                  <a:pt x="3443" y="1544"/>
                  <a:pt x="3354" y="1481"/>
                  <a:pt x="3291" y="1418"/>
                </a:cubicBezTo>
                <a:cubicBezTo>
                  <a:pt x="2759" y="886"/>
                  <a:pt x="3139" y="0"/>
                  <a:pt x="3873" y="0"/>
                </a:cubicBezTo>
                <a:cubicBezTo>
                  <a:pt x="4620" y="0"/>
                  <a:pt x="4987" y="886"/>
                  <a:pt x="4468" y="1418"/>
                </a:cubicBezTo>
                <a:cubicBezTo>
                  <a:pt x="4392" y="1481"/>
                  <a:pt x="4303" y="1544"/>
                  <a:pt x="4215" y="1582"/>
                </a:cubicBezTo>
                <a:lnTo>
                  <a:pt x="5062" y="2443"/>
                </a:lnTo>
                <a:lnTo>
                  <a:pt x="5733" y="1772"/>
                </a:lnTo>
                <a:cubicBezTo>
                  <a:pt x="5898" y="1607"/>
                  <a:pt x="6125" y="1848"/>
                  <a:pt x="5974" y="2012"/>
                </a:cubicBezTo>
                <a:lnTo>
                  <a:pt x="5303" y="2683"/>
                </a:lnTo>
                <a:lnTo>
                  <a:pt x="6163" y="3531"/>
                </a:lnTo>
                <a:cubicBezTo>
                  <a:pt x="6201" y="3442"/>
                  <a:pt x="6252" y="3354"/>
                  <a:pt x="6328" y="3278"/>
                </a:cubicBezTo>
                <a:cubicBezTo>
                  <a:pt x="6859" y="2759"/>
                  <a:pt x="7745" y="3126"/>
                  <a:pt x="7745" y="3872"/>
                </a:cubicBezTo>
                <a:cubicBezTo>
                  <a:pt x="7745" y="4606"/>
                  <a:pt x="6859" y="4973"/>
                  <a:pt x="6328" y="4454"/>
                </a:cubicBezTo>
                <a:close/>
                <a:moveTo>
                  <a:pt x="3873" y="6416"/>
                </a:moveTo>
                <a:cubicBezTo>
                  <a:pt x="3430" y="6416"/>
                  <a:pt x="3215" y="6947"/>
                  <a:pt x="3519" y="7264"/>
                </a:cubicBezTo>
                <a:cubicBezTo>
                  <a:pt x="3835" y="7567"/>
                  <a:pt x="4366" y="7352"/>
                  <a:pt x="4366" y="6909"/>
                </a:cubicBezTo>
                <a:cubicBezTo>
                  <a:pt x="4366" y="6644"/>
                  <a:pt x="4139" y="6416"/>
                  <a:pt x="3873" y="6416"/>
                </a:cubicBezTo>
                <a:close/>
                <a:moveTo>
                  <a:pt x="330" y="3872"/>
                </a:moveTo>
                <a:cubicBezTo>
                  <a:pt x="330" y="4303"/>
                  <a:pt x="861" y="4530"/>
                  <a:pt x="1178" y="4214"/>
                </a:cubicBezTo>
                <a:cubicBezTo>
                  <a:pt x="1431" y="3974"/>
                  <a:pt x="1342" y="3543"/>
                  <a:pt x="1013" y="3404"/>
                </a:cubicBezTo>
                <a:cubicBezTo>
                  <a:pt x="697" y="3278"/>
                  <a:pt x="330" y="3518"/>
                  <a:pt x="330" y="3872"/>
                </a:cubicBezTo>
                <a:close/>
                <a:moveTo>
                  <a:pt x="5062" y="2923"/>
                </a:moveTo>
                <a:lnTo>
                  <a:pt x="4113" y="3872"/>
                </a:lnTo>
                <a:lnTo>
                  <a:pt x="5062" y="4821"/>
                </a:lnTo>
                <a:lnTo>
                  <a:pt x="6012" y="3872"/>
                </a:lnTo>
                <a:close/>
                <a:moveTo>
                  <a:pt x="4822" y="5062"/>
                </a:moveTo>
                <a:lnTo>
                  <a:pt x="3873" y="4113"/>
                </a:lnTo>
                <a:lnTo>
                  <a:pt x="2924" y="5062"/>
                </a:lnTo>
                <a:lnTo>
                  <a:pt x="3873" y="6011"/>
                </a:lnTo>
                <a:close/>
                <a:moveTo>
                  <a:pt x="2684" y="4821"/>
                </a:moveTo>
                <a:lnTo>
                  <a:pt x="3633" y="3872"/>
                </a:lnTo>
                <a:lnTo>
                  <a:pt x="2684" y="2923"/>
                </a:lnTo>
                <a:lnTo>
                  <a:pt x="1734" y="3872"/>
                </a:lnTo>
                <a:close/>
                <a:moveTo>
                  <a:pt x="2911" y="2683"/>
                </a:moveTo>
                <a:lnTo>
                  <a:pt x="3860" y="3632"/>
                </a:lnTo>
                <a:lnTo>
                  <a:pt x="4809" y="2683"/>
                </a:lnTo>
                <a:lnTo>
                  <a:pt x="3860" y="1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8080850" y="-76175"/>
            <a:ext cx="1186974" cy="1721656"/>
          </a:xfrm>
          <a:custGeom>
            <a:avLst/>
            <a:gdLst/>
            <a:ahLst/>
            <a:cxnLst/>
            <a:rect l="l" t="t" r="r" b="b"/>
            <a:pathLst>
              <a:path w="10365" h="15034" extrusionOk="0">
                <a:moveTo>
                  <a:pt x="5189" y="6429"/>
                </a:moveTo>
                <a:cubicBezTo>
                  <a:pt x="4468" y="6429"/>
                  <a:pt x="4101" y="7302"/>
                  <a:pt x="4607" y="7821"/>
                </a:cubicBezTo>
                <a:cubicBezTo>
                  <a:pt x="5126" y="8327"/>
                  <a:pt x="5999" y="7960"/>
                  <a:pt x="5999" y="7239"/>
                </a:cubicBezTo>
                <a:cubicBezTo>
                  <a:pt x="5999" y="6796"/>
                  <a:pt x="5632" y="6429"/>
                  <a:pt x="5189" y="6429"/>
                </a:cubicBezTo>
                <a:close/>
                <a:moveTo>
                  <a:pt x="6379" y="2468"/>
                </a:moveTo>
                <a:lnTo>
                  <a:pt x="3987" y="2468"/>
                </a:lnTo>
                <a:cubicBezTo>
                  <a:pt x="3810" y="2468"/>
                  <a:pt x="3671" y="2608"/>
                  <a:pt x="3671" y="2785"/>
                </a:cubicBezTo>
                <a:cubicBezTo>
                  <a:pt x="3671" y="2861"/>
                  <a:pt x="3709" y="2949"/>
                  <a:pt x="3772" y="3000"/>
                </a:cubicBezTo>
                <a:cubicBezTo>
                  <a:pt x="3822" y="3063"/>
                  <a:pt x="3911" y="3101"/>
                  <a:pt x="4000" y="3101"/>
                </a:cubicBezTo>
                <a:lnTo>
                  <a:pt x="6391" y="3101"/>
                </a:lnTo>
                <a:cubicBezTo>
                  <a:pt x="6467" y="3101"/>
                  <a:pt x="6556" y="3063"/>
                  <a:pt x="6606" y="3000"/>
                </a:cubicBezTo>
                <a:lnTo>
                  <a:pt x="6606" y="3000"/>
                </a:lnTo>
                <a:cubicBezTo>
                  <a:pt x="6670" y="2949"/>
                  <a:pt x="6695" y="2873"/>
                  <a:pt x="6695" y="2785"/>
                </a:cubicBezTo>
                <a:cubicBezTo>
                  <a:pt x="6695" y="2608"/>
                  <a:pt x="6556" y="2468"/>
                  <a:pt x="6379" y="2468"/>
                </a:cubicBezTo>
                <a:close/>
                <a:moveTo>
                  <a:pt x="5632" y="13022"/>
                </a:moveTo>
                <a:lnTo>
                  <a:pt x="4734" y="13022"/>
                </a:lnTo>
                <a:cubicBezTo>
                  <a:pt x="4531" y="13034"/>
                  <a:pt x="4367" y="13199"/>
                  <a:pt x="4367" y="13401"/>
                </a:cubicBezTo>
                <a:lnTo>
                  <a:pt x="4367" y="14376"/>
                </a:lnTo>
                <a:cubicBezTo>
                  <a:pt x="4367" y="14477"/>
                  <a:pt x="4405" y="14565"/>
                  <a:pt x="4480" y="14641"/>
                </a:cubicBezTo>
                <a:lnTo>
                  <a:pt x="4480" y="14641"/>
                </a:lnTo>
                <a:cubicBezTo>
                  <a:pt x="4544" y="14705"/>
                  <a:pt x="4632" y="14743"/>
                  <a:pt x="4734" y="14743"/>
                </a:cubicBezTo>
                <a:lnTo>
                  <a:pt x="5619" y="14743"/>
                </a:lnTo>
                <a:cubicBezTo>
                  <a:pt x="5721" y="14743"/>
                  <a:pt x="5822" y="14705"/>
                  <a:pt x="5885" y="14629"/>
                </a:cubicBezTo>
                <a:cubicBezTo>
                  <a:pt x="5961" y="14565"/>
                  <a:pt x="5999" y="14464"/>
                  <a:pt x="5999" y="14376"/>
                </a:cubicBezTo>
                <a:lnTo>
                  <a:pt x="5999" y="13389"/>
                </a:lnTo>
                <a:cubicBezTo>
                  <a:pt x="5999" y="13287"/>
                  <a:pt x="5961" y="13199"/>
                  <a:pt x="5885" y="13123"/>
                </a:cubicBezTo>
                <a:lnTo>
                  <a:pt x="5885" y="13123"/>
                </a:lnTo>
                <a:cubicBezTo>
                  <a:pt x="5822" y="13060"/>
                  <a:pt x="5733" y="13022"/>
                  <a:pt x="5632" y="13022"/>
                </a:cubicBezTo>
                <a:close/>
                <a:moveTo>
                  <a:pt x="4734" y="12743"/>
                </a:moveTo>
                <a:lnTo>
                  <a:pt x="5100" y="12743"/>
                </a:lnTo>
                <a:lnTo>
                  <a:pt x="5100" y="12300"/>
                </a:lnTo>
                <a:lnTo>
                  <a:pt x="3987" y="12300"/>
                </a:lnTo>
                <a:cubicBezTo>
                  <a:pt x="3519" y="12300"/>
                  <a:pt x="3228" y="11782"/>
                  <a:pt x="3481" y="11377"/>
                </a:cubicBezTo>
                <a:lnTo>
                  <a:pt x="3405" y="11377"/>
                </a:lnTo>
                <a:cubicBezTo>
                  <a:pt x="1519" y="11377"/>
                  <a:pt x="1" y="9858"/>
                  <a:pt x="1" y="7985"/>
                </a:cubicBezTo>
                <a:lnTo>
                  <a:pt x="1" y="6505"/>
                </a:lnTo>
                <a:cubicBezTo>
                  <a:pt x="1" y="4632"/>
                  <a:pt x="1519" y="3114"/>
                  <a:pt x="3405" y="3101"/>
                </a:cubicBezTo>
                <a:lnTo>
                  <a:pt x="3481" y="3101"/>
                </a:lnTo>
                <a:cubicBezTo>
                  <a:pt x="3418" y="3012"/>
                  <a:pt x="3392" y="2899"/>
                  <a:pt x="3392" y="2785"/>
                </a:cubicBezTo>
                <a:cubicBezTo>
                  <a:pt x="3392" y="2620"/>
                  <a:pt x="3455" y="2468"/>
                  <a:pt x="3569" y="2354"/>
                </a:cubicBezTo>
                <a:lnTo>
                  <a:pt x="3569" y="2354"/>
                </a:lnTo>
                <a:cubicBezTo>
                  <a:pt x="3683" y="2253"/>
                  <a:pt x="3835" y="2190"/>
                  <a:pt x="3987" y="2177"/>
                </a:cubicBezTo>
                <a:lnTo>
                  <a:pt x="5100" y="2177"/>
                </a:lnTo>
                <a:lnTo>
                  <a:pt x="5100" y="191"/>
                </a:lnTo>
                <a:cubicBezTo>
                  <a:pt x="5100" y="1"/>
                  <a:pt x="5392" y="1"/>
                  <a:pt x="5392" y="191"/>
                </a:cubicBezTo>
                <a:lnTo>
                  <a:pt x="5392" y="2177"/>
                </a:lnTo>
                <a:lnTo>
                  <a:pt x="6379" y="2177"/>
                </a:lnTo>
                <a:cubicBezTo>
                  <a:pt x="6543" y="2177"/>
                  <a:pt x="6695" y="2241"/>
                  <a:pt x="6809" y="2354"/>
                </a:cubicBezTo>
                <a:lnTo>
                  <a:pt x="6809" y="2354"/>
                </a:lnTo>
                <a:cubicBezTo>
                  <a:pt x="6923" y="2468"/>
                  <a:pt x="6986" y="2620"/>
                  <a:pt x="6986" y="2785"/>
                </a:cubicBezTo>
                <a:cubicBezTo>
                  <a:pt x="6986" y="2886"/>
                  <a:pt x="6948" y="3000"/>
                  <a:pt x="6885" y="3101"/>
                </a:cubicBezTo>
                <a:lnTo>
                  <a:pt x="6973" y="3101"/>
                </a:lnTo>
                <a:cubicBezTo>
                  <a:pt x="8846" y="3101"/>
                  <a:pt x="10364" y="4619"/>
                  <a:pt x="10364" y="6492"/>
                </a:cubicBezTo>
                <a:lnTo>
                  <a:pt x="10364" y="7973"/>
                </a:lnTo>
                <a:cubicBezTo>
                  <a:pt x="10364" y="9858"/>
                  <a:pt x="8846" y="11377"/>
                  <a:pt x="6973" y="11377"/>
                </a:cubicBezTo>
                <a:lnTo>
                  <a:pt x="6897" y="11377"/>
                </a:lnTo>
                <a:cubicBezTo>
                  <a:pt x="7037" y="11617"/>
                  <a:pt x="7011" y="11921"/>
                  <a:pt x="6821" y="12123"/>
                </a:cubicBezTo>
                <a:lnTo>
                  <a:pt x="6821" y="12123"/>
                </a:lnTo>
                <a:cubicBezTo>
                  <a:pt x="6708" y="12237"/>
                  <a:pt x="6556" y="12300"/>
                  <a:pt x="6391" y="12300"/>
                </a:cubicBezTo>
                <a:lnTo>
                  <a:pt x="5392" y="12300"/>
                </a:lnTo>
                <a:lnTo>
                  <a:pt x="5392" y="12743"/>
                </a:lnTo>
                <a:lnTo>
                  <a:pt x="5632" y="12743"/>
                </a:lnTo>
                <a:cubicBezTo>
                  <a:pt x="5809" y="12743"/>
                  <a:pt x="5961" y="12807"/>
                  <a:pt x="6087" y="12933"/>
                </a:cubicBezTo>
                <a:lnTo>
                  <a:pt x="6087" y="12933"/>
                </a:lnTo>
                <a:cubicBezTo>
                  <a:pt x="6214" y="13060"/>
                  <a:pt x="6277" y="13224"/>
                  <a:pt x="6277" y="13401"/>
                </a:cubicBezTo>
                <a:lnTo>
                  <a:pt x="6277" y="14376"/>
                </a:lnTo>
                <a:cubicBezTo>
                  <a:pt x="6277" y="14553"/>
                  <a:pt x="6214" y="14717"/>
                  <a:pt x="6087" y="14844"/>
                </a:cubicBezTo>
                <a:lnTo>
                  <a:pt x="6087" y="14844"/>
                </a:lnTo>
                <a:cubicBezTo>
                  <a:pt x="5961" y="14958"/>
                  <a:pt x="5796" y="15034"/>
                  <a:pt x="5632" y="15034"/>
                </a:cubicBezTo>
                <a:lnTo>
                  <a:pt x="4734" y="15034"/>
                </a:lnTo>
                <a:cubicBezTo>
                  <a:pt x="4569" y="15034"/>
                  <a:pt x="4405" y="14970"/>
                  <a:pt x="4278" y="14844"/>
                </a:cubicBezTo>
                <a:lnTo>
                  <a:pt x="4278" y="14844"/>
                </a:lnTo>
                <a:cubicBezTo>
                  <a:pt x="4151" y="14730"/>
                  <a:pt x="4088" y="14553"/>
                  <a:pt x="4088" y="14388"/>
                </a:cubicBezTo>
                <a:lnTo>
                  <a:pt x="4088" y="13401"/>
                </a:lnTo>
                <a:cubicBezTo>
                  <a:pt x="4088" y="13224"/>
                  <a:pt x="4164" y="13060"/>
                  <a:pt x="4291" y="12933"/>
                </a:cubicBezTo>
                <a:lnTo>
                  <a:pt x="4291" y="12933"/>
                </a:lnTo>
                <a:cubicBezTo>
                  <a:pt x="4405" y="12807"/>
                  <a:pt x="4569" y="12743"/>
                  <a:pt x="4746" y="12743"/>
                </a:cubicBezTo>
                <a:close/>
                <a:moveTo>
                  <a:pt x="4215" y="11098"/>
                </a:moveTo>
                <a:cubicBezTo>
                  <a:pt x="4025" y="10997"/>
                  <a:pt x="3835" y="10871"/>
                  <a:pt x="3683" y="10706"/>
                </a:cubicBezTo>
                <a:cubicBezTo>
                  <a:pt x="3291" y="10314"/>
                  <a:pt x="3063" y="9770"/>
                  <a:pt x="3063" y="9213"/>
                </a:cubicBezTo>
                <a:lnTo>
                  <a:pt x="3063" y="5277"/>
                </a:lnTo>
                <a:cubicBezTo>
                  <a:pt x="3063" y="4708"/>
                  <a:pt x="3291" y="4177"/>
                  <a:pt x="3683" y="3772"/>
                </a:cubicBezTo>
                <a:cubicBezTo>
                  <a:pt x="3835" y="3620"/>
                  <a:pt x="4025" y="3493"/>
                  <a:pt x="4215" y="3392"/>
                </a:cubicBezTo>
                <a:lnTo>
                  <a:pt x="3633" y="3392"/>
                </a:lnTo>
                <a:cubicBezTo>
                  <a:pt x="2431" y="3620"/>
                  <a:pt x="1557" y="4683"/>
                  <a:pt x="1557" y="5923"/>
                </a:cubicBezTo>
                <a:lnTo>
                  <a:pt x="1557" y="8580"/>
                </a:lnTo>
                <a:cubicBezTo>
                  <a:pt x="1557" y="9820"/>
                  <a:pt x="2431" y="10871"/>
                  <a:pt x="3633" y="11111"/>
                </a:cubicBezTo>
                <a:lnTo>
                  <a:pt x="4215" y="11111"/>
                </a:lnTo>
                <a:close/>
                <a:moveTo>
                  <a:pt x="6151" y="3379"/>
                </a:moveTo>
                <a:cubicBezTo>
                  <a:pt x="6353" y="3493"/>
                  <a:pt x="6530" y="3620"/>
                  <a:pt x="6682" y="3772"/>
                </a:cubicBezTo>
                <a:cubicBezTo>
                  <a:pt x="7087" y="4177"/>
                  <a:pt x="7315" y="4708"/>
                  <a:pt x="7315" y="5277"/>
                </a:cubicBezTo>
                <a:lnTo>
                  <a:pt x="7315" y="9213"/>
                </a:lnTo>
                <a:cubicBezTo>
                  <a:pt x="7315" y="9770"/>
                  <a:pt x="7087" y="10314"/>
                  <a:pt x="6682" y="10706"/>
                </a:cubicBezTo>
                <a:cubicBezTo>
                  <a:pt x="6530" y="10871"/>
                  <a:pt x="6353" y="10997"/>
                  <a:pt x="6151" y="11098"/>
                </a:cubicBezTo>
                <a:lnTo>
                  <a:pt x="6733" y="11098"/>
                </a:lnTo>
                <a:cubicBezTo>
                  <a:pt x="7948" y="10858"/>
                  <a:pt x="8808" y="9795"/>
                  <a:pt x="8821" y="8568"/>
                </a:cubicBezTo>
                <a:lnTo>
                  <a:pt x="8821" y="5910"/>
                </a:lnTo>
                <a:cubicBezTo>
                  <a:pt x="8808" y="4683"/>
                  <a:pt x="7948" y="3620"/>
                  <a:pt x="6733" y="3379"/>
                </a:cubicBezTo>
                <a:lnTo>
                  <a:pt x="6151" y="3379"/>
                </a:lnTo>
                <a:close/>
                <a:moveTo>
                  <a:pt x="3810" y="10579"/>
                </a:moveTo>
                <a:cubicBezTo>
                  <a:pt x="3443" y="10213"/>
                  <a:pt x="3240" y="9719"/>
                  <a:pt x="3240" y="9213"/>
                </a:cubicBezTo>
                <a:lnTo>
                  <a:pt x="3240" y="5277"/>
                </a:lnTo>
                <a:cubicBezTo>
                  <a:pt x="3240" y="4366"/>
                  <a:pt x="3873" y="3582"/>
                  <a:pt x="4759" y="3392"/>
                </a:cubicBezTo>
                <a:lnTo>
                  <a:pt x="5607" y="3392"/>
                </a:lnTo>
                <a:cubicBezTo>
                  <a:pt x="6480" y="3582"/>
                  <a:pt x="7112" y="4366"/>
                  <a:pt x="7112" y="5277"/>
                </a:cubicBezTo>
                <a:lnTo>
                  <a:pt x="7112" y="9213"/>
                </a:lnTo>
                <a:cubicBezTo>
                  <a:pt x="7112" y="10111"/>
                  <a:pt x="6480" y="10896"/>
                  <a:pt x="5607" y="11098"/>
                </a:cubicBezTo>
                <a:lnTo>
                  <a:pt x="4759" y="11098"/>
                </a:lnTo>
                <a:cubicBezTo>
                  <a:pt x="4405" y="11022"/>
                  <a:pt x="4076" y="10833"/>
                  <a:pt x="3810" y="10579"/>
                </a:cubicBezTo>
                <a:close/>
                <a:moveTo>
                  <a:pt x="2937" y="11060"/>
                </a:moveTo>
                <a:cubicBezTo>
                  <a:pt x="1975" y="10605"/>
                  <a:pt x="1355" y="9643"/>
                  <a:pt x="1355" y="8580"/>
                </a:cubicBezTo>
                <a:lnTo>
                  <a:pt x="1355" y="5910"/>
                </a:lnTo>
                <a:cubicBezTo>
                  <a:pt x="1355" y="5176"/>
                  <a:pt x="1646" y="4480"/>
                  <a:pt x="2165" y="3961"/>
                </a:cubicBezTo>
                <a:cubicBezTo>
                  <a:pt x="2380" y="3734"/>
                  <a:pt x="2646" y="3557"/>
                  <a:pt x="2924" y="3417"/>
                </a:cubicBezTo>
                <a:cubicBezTo>
                  <a:pt x="1406" y="3658"/>
                  <a:pt x="279" y="4961"/>
                  <a:pt x="267" y="6505"/>
                </a:cubicBezTo>
                <a:lnTo>
                  <a:pt x="267" y="7985"/>
                </a:lnTo>
                <a:cubicBezTo>
                  <a:pt x="279" y="9529"/>
                  <a:pt x="1406" y="10833"/>
                  <a:pt x="2924" y="11060"/>
                </a:cubicBezTo>
                <a:close/>
                <a:moveTo>
                  <a:pt x="7429" y="3417"/>
                </a:moveTo>
                <a:cubicBezTo>
                  <a:pt x="7707" y="3557"/>
                  <a:pt x="7960" y="3734"/>
                  <a:pt x="8188" y="3961"/>
                </a:cubicBezTo>
                <a:cubicBezTo>
                  <a:pt x="8707" y="4480"/>
                  <a:pt x="8998" y="5176"/>
                  <a:pt x="8998" y="5910"/>
                </a:cubicBezTo>
                <a:lnTo>
                  <a:pt x="8998" y="8580"/>
                </a:lnTo>
                <a:cubicBezTo>
                  <a:pt x="8998" y="9643"/>
                  <a:pt x="8378" y="10605"/>
                  <a:pt x="7429" y="11060"/>
                </a:cubicBezTo>
                <a:cubicBezTo>
                  <a:pt x="8947" y="10833"/>
                  <a:pt x="10073" y="9529"/>
                  <a:pt x="10086" y="7985"/>
                </a:cubicBezTo>
                <a:lnTo>
                  <a:pt x="10086" y="6505"/>
                </a:lnTo>
                <a:cubicBezTo>
                  <a:pt x="10073" y="4961"/>
                  <a:pt x="8947" y="3658"/>
                  <a:pt x="7429" y="3417"/>
                </a:cubicBezTo>
                <a:close/>
                <a:moveTo>
                  <a:pt x="6379" y="11377"/>
                </a:moveTo>
                <a:lnTo>
                  <a:pt x="3987" y="11377"/>
                </a:lnTo>
                <a:cubicBezTo>
                  <a:pt x="3898" y="11377"/>
                  <a:pt x="3822" y="11415"/>
                  <a:pt x="3759" y="11478"/>
                </a:cubicBezTo>
                <a:cubicBezTo>
                  <a:pt x="3633" y="11604"/>
                  <a:pt x="3633" y="11807"/>
                  <a:pt x="3759" y="11933"/>
                </a:cubicBezTo>
                <a:cubicBezTo>
                  <a:pt x="3822" y="11984"/>
                  <a:pt x="3898" y="12022"/>
                  <a:pt x="3987" y="12022"/>
                </a:cubicBezTo>
                <a:lnTo>
                  <a:pt x="6379" y="12022"/>
                </a:lnTo>
                <a:cubicBezTo>
                  <a:pt x="6454" y="12022"/>
                  <a:pt x="6543" y="11984"/>
                  <a:pt x="6606" y="11933"/>
                </a:cubicBezTo>
                <a:lnTo>
                  <a:pt x="6606" y="11933"/>
                </a:lnTo>
                <a:cubicBezTo>
                  <a:pt x="6809" y="11731"/>
                  <a:pt x="6657" y="11377"/>
                  <a:pt x="6366" y="11389"/>
                </a:cubicBezTo>
                <a:close/>
                <a:moveTo>
                  <a:pt x="5176" y="9036"/>
                </a:moveTo>
                <a:cubicBezTo>
                  <a:pt x="4708" y="9036"/>
                  <a:pt x="4480" y="9605"/>
                  <a:pt x="4809" y="9934"/>
                </a:cubicBezTo>
                <a:cubicBezTo>
                  <a:pt x="5138" y="10263"/>
                  <a:pt x="5708" y="10023"/>
                  <a:pt x="5708" y="9555"/>
                </a:cubicBezTo>
                <a:cubicBezTo>
                  <a:pt x="5708" y="9276"/>
                  <a:pt x="5467" y="9036"/>
                  <a:pt x="5176" y="9036"/>
                </a:cubicBezTo>
                <a:close/>
                <a:moveTo>
                  <a:pt x="5176" y="4404"/>
                </a:moveTo>
                <a:cubicBezTo>
                  <a:pt x="4708" y="4404"/>
                  <a:pt x="4480" y="4961"/>
                  <a:pt x="4809" y="5303"/>
                </a:cubicBezTo>
                <a:cubicBezTo>
                  <a:pt x="5138" y="5632"/>
                  <a:pt x="5708" y="5391"/>
                  <a:pt x="5708" y="4923"/>
                </a:cubicBezTo>
                <a:cubicBezTo>
                  <a:pt x="5708" y="4645"/>
                  <a:pt x="5467" y="4404"/>
                  <a:pt x="5189" y="44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/>
          <p:nvPr/>
        </p:nvSpPr>
        <p:spPr>
          <a:xfrm rot="-1305306">
            <a:off x="7823550" y="3558242"/>
            <a:ext cx="1868202" cy="1396442"/>
          </a:xfrm>
          <a:custGeom>
            <a:avLst/>
            <a:gdLst/>
            <a:ahLst/>
            <a:cxnLst/>
            <a:rect l="l" t="t" r="r" b="b"/>
            <a:pathLst>
              <a:path w="18585" h="13891" extrusionOk="0">
                <a:moveTo>
                  <a:pt x="9389" y="7996"/>
                </a:moveTo>
                <a:cubicBezTo>
                  <a:pt x="9557" y="8009"/>
                  <a:pt x="9725" y="8061"/>
                  <a:pt x="9879" y="8125"/>
                </a:cubicBezTo>
                <a:lnTo>
                  <a:pt x="11014" y="6152"/>
                </a:lnTo>
                <a:cubicBezTo>
                  <a:pt x="10511" y="5881"/>
                  <a:pt x="9957" y="5740"/>
                  <a:pt x="9389" y="5714"/>
                </a:cubicBezTo>
                <a:lnTo>
                  <a:pt x="9389" y="7996"/>
                </a:lnTo>
                <a:close/>
                <a:moveTo>
                  <a:pt x="710" y="9196"/>
                </a:moveTo>
                <a:cubicBezTo>
                  <a:pt x="736" y="7764"/>
                  <a:pt x="1110" y="6372"/>
                  <a:pt x="1806" y="5121"/>
                </a:cubicBezTo>
                <a:lnTo>
                  <a:pt x="1509" y="4953"/>
                </a:lnTo>
                <a:cubicBezTo>
                  <a:pt x="774" y="6243"/>
                  <a:pt x="375" y="7700"/>
                  <a:pt x="362" y="9196"/>
                </a:cubicBezTo>
                <a:close/>
                <a:moveTo>
                  <a:pt x="1909" y="4966"/>
                </a:moveTo>
                <a:lnTo>
                  <a:pt x="1600" y="4785"/>
                </a:lnTo>
                <a:cubicBezTo>
                  <a:pt x="2373" y="3496"/>
                  <a:pt x="3457" y="2412"/>
                  <a:pt x="4746" y="1638"/>
                </a:cubicBezTo>
                <a:lnTo>
                  <a:pt x="4914" y="1948"/>
                </a:lnTo>
                <a:cubicBezTo>
                  <a:pt x="3676" y="2683"/>
                  <a:pt x="2644" y="3715"/>
                  <a:pt x="1909" y="4953"/>
                </a:cubicBezTo>
                <a:close/>
                <a:moveTo>
                  <a:pt x="5082" y="1858"/>
                </a:moveTo>
                <a:cubicBezTo>
                  <a:pt x="6346" y="1148"/>
                  <a:pt x="7751" y="761"/>
                  <a:pt x="9196" y="749"/>
                </a:cubicBezTo>
                <a:lnTo>
                  <a:pt x="9196" y="400"/>
                </a:lnTo>
                <a:cubicBezTo>
                  <a:pt x="7700" y="413"/>
                  <a:pt x="6217" y="813"/>
                  <a:pt x="4914" y="1548"/>
                </a:cubicBezTo>
                <a:close/>
                <a:moveTo>
                  <a:pt x="9389" y="749"/>
                </a:moveTo>
                <a:cubicBezTo>
                  <a:pt x="10834" y="761"/>
                  <a:pt x="12252" y="1148"/>
                  <a:pt x="13503" y="1858"/>
                </a:cubicBezTo>
                <a:lnTo>
                  <a:pt x="13684" y="1548"/>
                </a:lnTo>
                <a:cubicBezTo>
                  <a:pt x="12368" y="813"/>
                  <a:pt x="10898" y="413"/>
                  <a:pt x="9389" y="400"/>
                </a:cubicBezTo>
                <a:close/>
                <a:moveTo>
                  <a:pt x="13671" y="1948"/>
                </a:moveTo>
                <a:lnTo>
                  <a:pt x="13851" y="1651"/>
                </a:lnTo>
                <a:cubicBezTo>
                  <a:pt x="15141" y="2412"/>
                  <a:pt x="16212" y="3496"/>
                  <a:pt x="16985" y="4785"/>
                </a:cubicBezTo>
                <a:lnTo>
                  <a:pt x="16676" y="4966"/>
                </a:lnTo>
                <a:cubicBezTo>
                  <a:pt x="15941" y="3715"/>
                  <a:pt x="14909" y="2683"/>
                  <a:pt x="13671" y="1948"/>
                </a:cubicBezTo>
                <a:close/>
                <a:moveTo>
                  <a:pt x="16779" y="5121"/>
                </a:moveTo>
                <a:cubicBezTo>
                  <a:pt x="17475" y="6372"/>
                  <a:pt x="17862" y="7764"/>
                  <a:pt x="17875" y="9196"/>
                </a:cubicBezTo>
                <a:lnTo>
                  <a:pt x="18223" y="9196"/>
                </a:lnTo>
                <a:cubicBezTo>
                  <a:pt x="18211" y="7700"/>
                  <a:pt x="17811" y="6243"/>
                  <a:pt x="17076" y="4953"/>
                </a:cubicBezTo>
                <a:close/>
                <a:moveTo>
                  <a:pt x="17682" y="9196"/>
                </a:moveTo>
                <a:lnTo>
                  <a:pt x="13916" y="9196"/>
                </a:lnTo>
                <a:cubicBezTo>
                  <a:pt x="13890" y="8461"/>
                  <a:pt x="13697" y="7751"/>
                  <a:pt x="13348" y="7107"/>
                </a:cubicBezTo>
                <a:lnTo>
                  <a:pt x="16611" y="5224"/>
                </a:lnTo>
                <a:cubicBezTo>
                  <a:pt x="17295" y="6436"/>
                  <a:pt x="17669" y="7803"/>
                  <a:pt x="17682" y="9196"/>
                </a:cubicBezTo>
                <a:close/>
                <a:moveTo>
                  <a:pt x="16521" y="5056"/>
                </a:moveTo>
                <a:cubicBezTo>
                  <a:pt x="15799" y="3844"/>
                  <a:pt x="14780" y="2838"/>
                  <a:pt x="13581" y="2116"/>
                </a:cubicBezTo>
                <a:lnTo>
                  <a:pt x="11685" y="5378"/>
                </a:lnTo>
                <a:cubicBezTo>
                  <a:pt x="12007" y="5572"/>
                  <a:pt x="12304" y="5804"/>
                  <a:pt x="12562" y="6062"/>
                </a:cubicBezTo>
                <a:cubicBezTo>
                  <a:pt x="12833" y="6333"/>
                  <a:pt x="13065" y="6617"/>
                  <a:pt x="13258" y="6939"/>
                </a:cubicBezTo>
                <a:close/>
                <a:moveTo>
                  <a:pt x="13413" y="2025"/>
                </a:moveTo>
                <a:lnTo>
                  <a:pt x="11530" y="5288"/>
                </a:lnTo>
                <a:cubicBezTo>
                  <a:pt x="10872" y="4927"/>
                  <a:pt x="10137" y="4721"/>
                  <a:pt x="9389" y="4708"/>
                </a:cubicBezTo>
                <a:lnTo>
                  <a:pt x="9389" y="942"/>
                </a:lnTo>
                <a:cubicBezTo>
                  <a:pt x="10795" y="955"/>
                  <a:pt x="12188" y="1329"/>
                  <a:pt x="13413" y="2025"/>
                </a:cubicBezTo>
                <a:close/>
                <a:moveTo>
                  <a:pt x="9196" y="942"/>
                </a:moveTo>
                <a:lnTo>
                  <a:pt x="9196" y="4708"/>
                </a:lnTo>
                <a:cubicBezTo>
                  <a:pt x="8448" y="4721"/>
                  <a:pt x="7726" y="4927"/>
                  <a:pt x="7068" y="5288"/>
                </a:cubicBezTo>
                <a:lnTo>
                  <a:pt x="5185" y="2025"/>
                </a:lnTo>
                <a:cubicBezTo>
                  <a:pt x="6410" y="1329"/>
                  <a:pt x="7790" y="955"/>
                  <a:pt x="9196" y="942"/>
                </a:cubicBezTo>
                <a:close/>
                <a:moveTo>
                  <a:pt x="5004" y="2116"/>
                </a:moveTo>
                <a:cubicBezTo>
                  <a:pt x="3792" y="2838"/>
                  <a:pt x="2786" y="3844"/>
                  <a:pt x="2064" y="5056"/>
                </a:cubicBezTo>
                <a:lnTo>
                  <a:pt x="5327" y="6939"/>
                </a:lnTo>
                <a:cubicBezTo>
                  <a:pt x="5714" y="6307"/>
                  <a:pt x="6255" y="5765"/>
                  <a:pt x="6887" y="5378"/>
                </a:cubicBezTo>
                <a:close/>
                <a:moveTo>
                  <a:pt x="1974" y="5224"/>
                </a:moveTo>
                <a:lnTo>
                  <a:pt x="5237" y="7107"/>
                </a:lnTo>
                <a:cubicBezTo>
                  <a:pt x="4875" y="7751"/>
                  <a:pt x="4682" y="8461"/>
                  <a:pt x="4669" y="9196"/>
                </a:cubicBezTo>
                <a:lnTo>
                  <a:pt x="903" y="9196"/>
                </a:lnTo>
                <a:cubicBezTo>
                  <a:pt x="929" y="7803"/>
                  <a:pt x="1290" y="6436"/>
                  <a:pt x="1974" y="5224"/>
                </a:cubicBezTo>
                <a:close/>
                <a:moveTo>
                  <a:pt x="13722" y="9196"/>
                </a:moveTo>
                <a:cubicBezTo>
                  <a:pt x="13697" y="8499"/>
                  <a:pt x="13516" y="7816"/>
                  <a:pt x="13168" y="7197"/>
                </a:cubicBezTo>
                <a:lnTo>
                  <a:pt x="12717" y="7468"/>
                </a:lnTo>
                <a:cubicBezTo>
                  <a:pt x="13000" y="7996"/>
                  <a:pt x="13168" y="8590"/>
                  <a:pt x="13181" y="9196"/>
                </a:cubicBezTo>
                <a:close/>
                <a:moveTo>
                  <a:pt x="13078" y="7042"/>
                </a:moveTo>
                <a:lnTo>
                  <a:pt x="12626" y="7300"/>
                </a:lnTo>
                <a:cubicBezTo>
                  <a:pt x="12304" y="6784"/>
                  <a:pt x="11865" y="6333"/>
                  <a:pt x="11337" y="6010"/>
                </a:cubicBezTo>
                <a:lnTo>
                  <a:pt x="11607" y="5546"/>
                </a:lnTo>
                <a:cubicBezTo>
                  <a:pt x="11904" y="5740"/>
                  <a:pt x="12188" y="5959"/>
                  <a:pt x="12446" y="6204"/>
                </a:cubicBezTo>
                <a:cubicBezTo>
                  <a:pt x="12691" y="6462"/>
                  <a:pt x="12910" y="6746"/>
                  <a:pt x="13091" y="7042"/>
                </a:cubicBezTo>
                <a:close/>
                <a:moveTo>
                  <a:pt x="11414" y="5456"/>
                </a:moveTo>
                <a:lnTo>
                  <a:pt x="11156" y="5907"/>
                </a:lnTo>
                <a:cubicBezTo>
                  <a:pt x="10602" y="5611"/>
                  <a:pt x="9995" y="5456"/>
                  <a:pt x="9376" y="5443"/>
                </a:cubicBezTo>
                <a:lnTo>
                  <a:pt x="9376" y="4901"/>
                </a:lnTo>
                <a:cubicBezTo>
                  <a:pt x="10086" y="4914"/>
                  <a:pt x="10795" y="5108"/>
                  <a:pt x="11414" y="5456"/>
                </a:cubicBezTo>
                <a:close/>
                <a:moveTo>
                  <a:pt x="9183" y="4901"/>
                </a:moveTo>
                <a:cubicBezTo>
                  <a:pt x="8474" y="4914"/>
                  <a:pt x="7777" y="5108"/>
                  <a:pt x="7145" y="5456"/>
                </a:cubicBezTo>
                <a:lnTo>
                  <a:pt x="7416" y="5907"/>
                </a:lnTo>
                <a:cubicBezTo>
                  <a:pt x="7958" y="5611"/>
                  <a:pt x="8564" y="5456"/>
                  <a:pt x="9183" y="5443"/>
                </a:cubicBezTo>
                <a:lnTo>
                  <a:pt x="9183" y="4901"/>
                </a:lnTo>
                <a:close/>
                <a:moveTo>
                  <a:pt x="6978" y="5546"/>
                </a:moveTo>
                <a:lnTo>
                  <a:pt x="7248" y="6010"/>
                </a:lnTo>
                <a:cubicBezTo>
                  <a:pt x="6990" y="6165"/>
                  <a:pt x="6745" y="6359"/>
                  <a:pt x="6526" y="6578"/>
                </a:cubicBezTo>
                <a:cubicBezTo>
                  <a:pt x="6307" y="6797"/>
                  <a:pt x="6113" y="7042"/>
                  <a:pt x="5959" y="7313"/>
                </a:cubicBezTo>
                <a:lnTo>
                  <a:pt x="5494" y="7042"/>
                </a:lnTo>
                <a:cubicBezTo>
                  <a:pt x="5675" y="6733"/>
                  <a:pt x="5894" y="6462"/>
                  <a:pt x="6152" y="6204"/>
                </a:cubicBezTo>
                <a:cubicBezTo>
                  <a:pt x="6397" y="5959"/>
                  <a:pt x="6681" y="5727"/>
                  <a:pt x="6978" y="5546"/>
                </a:cubicBezTo>
                <a:close/>
                <a:moveTo>
                  <a:pt x="5391" y="7210"/>
                </a:moveTo>
                <a:cubicBezTo>
                  <a:pt x="5056" y="7816"/>
                  <a:pt x="4875" y="8499"/>
                  <a:pt x="4850" y="9196"/>
                </a:cubicBezTo>
                <a:lnTo>
                  <a:pt x="5378" y="9196"/>
                </a:lnTo>
                <a:cubicBezTo>
                  <a:pt x="5404" y="8590"/>
                  <a:pt x="5572" y="7996"/>
                  <a:pt x="5856" y="7468"/>
                </a:cubicBezTo>
                <a:close/>
                <a:moveTo>
                  <a:pt x="9286" y="8641"/>
                </a:moveTo>
                <a:cubicBezTo>
                  <a:pt x="10215" y="8641"/>
                  <a:pt x="10215" y="10034"/>
                  <a:pt x="9286" y="10034"/>
                </a:cubicBezTo>
                <a:cubicBezTo>
                  <a:pt x="8357" y="10034"/>
                  <a:pt x="8357" y="8641"/>
                  <a:pt x="9286" y="8641"/>
                </a:cubicBezTo>
                <a:close/>
                <a:moveTo>
                  <a:pt x="9634" y="8990"/>
                </a:moveTo>
                <a:cubicBezTo>
                  <a:pt x="9441" y="8783"/>
                  <a:pt x="9118" y="8783"/>
                  <a:pt x="8925" y="8990"/>
                </a:cubicBezTo>
                <a:cubicBezTo>
                  <a:pt x="8835" y="9080"/>
                  <a:pt x="8783" y="9209"/>
                  <a:pt x="8783" y="9338"/>
                </a:cubicBezTo>
                <a:cubicBezTo>
                  <a:pt x="8783" y="9621"/>
                  <a:pt x="9002" y="9841"/>
                  <a:pt x="9286" y="9841"/>
                </a:cubicBezTo>
                <a:cubicBezTo>
                  <a:pt x="9415" y="9841"/>
                  <a:pt x="9544" y="9789"/>
                  <a:pt x="9634" y="9699"/>
                </a:cubicBezTo>
                <a:cubicBezTo>
                  <a:pt x="9737" y="9596"/>
                  <a:pt x="9789" y="9467"/>
                  <a:pt x="9789" y="9338"/>
                </a:cubicBezTo>
                <a:cubicBezTo>
                  <a:pt x="9789" y="9209"/>
                  <a:pt x="9737" y="9080"/>
                  <a:pt x="9634" y="8990"/>
                </a:cubicBezTo>
                <a:close/>
                <a:moveTo>
                  <a:pt x="12497" y="11079"/>
                </a:moveTo>
                <a:cubicBezTo>
                  <a:pt x="12536" y="11066"/>
                  <a:pt x="12575" y="11066"/>
                  <a:pt x="12613" y="11092"/>
                </a:cubicBezTo>
                <a:cubicBezTo>
                  <a:pt x="12678" y="11130"/>
                  <a:pt x="12704" y="11221"/>
                  <a:pt x="12665" y="11285"/>
                </a:cubicBezTo>
                <a:cubicBezTo>
                  <a:pt x="11156" y="13890"/>
                  <a:pt x="7403" y="13890"/>
                  <a:pt x="5907" y="11285"/>
                </a:cubicBezTo>
                <a:cubicBezTo>
                  <a:pt x="5843" y="11169"/>
                  <a:pt x="5946" y="11040"/>
                  <a:pt x="6075" y="11079"/>
                </a:cubicBezTo>
                <a:lnTo>
                  <a:pt x="8074" y="9918"/>
                </a:lnTo>
                <a:cubicBezTo>
                  <a:pt x="7893" y="9557"/>
                  <a:pt x="7893" y="9118"/>
                  <a:pt x="8074" y="8744"/>
                </a:cubicBezTo>
                <a:lnTo>
                  <a:pt x="6101" y="7622"/>
                </a:lnTo>
                <a:cubicBezTo>
                  <a:pt x="5817" y="8151"/>
                  <a:pt x="5662" y="8744"/>
                  <a:pt x="5675" y="9351"/>
                </a:cubicBezTo>
                <a:cubicBezTo>
                  <a:pt x="5675" y="9428"/>
                  <a:pt x="5611" y="9492"/>
                  <a:pt x="5520" y="9492"/>
                </a:cubicBezTo>
                <a:lnTo>
                  <a:pt x="220" y="9492"/>
                </a:lnTo>
                <a:cubicBezTo>
                  <a:pt x="129" y="9492"/>
                  <a:pt x="78" y="9428"/>
                  <a:pt x="78" y="9351"/>
                </a:cubicBezTo>
                <a:cubicBezTo>
                  <a:pt x="1" y="4205"/>
                  <a:pt x="4153" y="1"/>
                  <a:pt x="9286" y="1"/>
                </a:cubicBezTo>
                <a:cubicBezTo>
                  <a:pt x="14432" y="1"/>
                  <a:pt x="18585" y="4205"/>
                  <a:pt x="18507" y="9351"/>
                </a:cubicBezTo>
                <a:cubicBezTo>
                  <a:pt x="18507" y="9428"/>
                  <a:pt x="18443" y="9492"/>
                  <a:pt x="18365" y="9492"/>
                </a:cubicBezTo>
                <a:lnTo>
                  <a:pt x="13052" y="9492"/>
                </a:lnTo>
                <a:cubicBezTo>
                  <a:pt x="12974" y="9492"/>
                  <a:pt x="12910" y="9428"/>
                  <a:pt x="12910" y="9351"/>
                </a:cubicBezTo>
                <a:cubicBezTo>
                  <a:pt x="12910" y="8744"/>
                  <a:pt x="12755" y="8138"/>
                  <a:pt x="12472" y="7610"/>
                </a:cubicBezTo>
                <a:lnTo>
                  <a:pt x="10498" y="8744"/>
                </a:lnTo>
                <a:cubicBezTo>
                  <a:pt x="10679" y="9106"/>
                  <a:pt x="10679" y="9544"/>
                  <a:pt x="10498" y="9918"/>
                </a:cubicBezTo>
                <a:lnTo>
                  <a:pt x="12497" y="11066"/>
                </a:lnTo>
                <a:close/>
                <a:moveTo>
                  <a:pt x="6204" y="11221"/>
                </a:moveTo>
                <a:cubicBezTo>
                  <a:pt x="6500" y="11711"/>
                  <a:pt x="6913" y="12123"/>
                  <a:pt x="7403" y="12420"/>
                </a:cubicBezTo>
                <a:lnTo>
                  <a:pt x="8538" y="10447"/>
                </a:lnTo>
                <a:cubicBezTo>
                  <a:pt x="8461" y="10395"/>
                  <a:pt x="8396" y="10344"/>
                  <a:pt x="8332" y="10292"/>
                </a:cubicBezTo>
                <a:cubicBezTo>
                  <a:pt x="8280" y="10228"/>
                  <a:pt x="8229" y="10163"/>
                  <a:pt x="8177" y="10086"/>
                </a:cubicBezTo>
                <a:lnTo>
                  <a:pt x="6204" y="11234"/>
                </a:lnTo>
                <a:close/>
                <a:moveTo>
                  <a:pt x="7558" y="12510"/>
                </a:moveTo>
                <a:cubicBezTo>
                  <a:pt x="8061" y="12781"/>
                  <a:pt x="8615" y="12936"/>
                  <a:pt x="9196" y="12949"/>
                </a:cubicBezTo>
                <a:lnTo>
                  <a:pt x="9196" y="10666"/>
                </a:lnTo>
                <a:cubicBezTo>
                  <a:pt x="9028" y="10653"/>
                  <a:pt x="8860" y="10614"/>
                  <a:pt x="8706" y="10537"/>
                </a:cubicBezTo>
                <a:lnTo>
                  <a:pt x="7571" y="12510"/>
                </a:lnTo>
                <a:close/>
                <a:moveTo>
                  <a:pt x="9389" y="12949"/>
                </a:moveTo>
                <a:cubicBezTo>
                  <a:pt x="9957" y="12936"/>
                  <a:pt x="10511" y="12781"/>
                  <a:pt x="11014" y="12510"/>
                </a:cubicBezTo>
                <a:lnTo>
                  <a:pt x="9892" y="10537"/>
                </a:lnTo>
                <a:cubicBezTo>
                  <a:pt x="9737" y="10614"/>
                  <a:pt x="9570" y="10666"/>
                  <a:pt x="9402" y="10679"/>
                </a:cubicBezTo>
                <a:lnTo>
                  <a:pt x="9402" y="12949"/>
                </a:lnTo>
                <a:close/>
                <a:moveTo>
                  <a:pt x="11182" y="12420"/>
                </a:moveTo>
                <a:cubicBezTo>
                  <a:pt x="11659" y="12123"/>
                  <a:pt x="12072" y="11711"/>
                  <a:pt x="12368" y="11234"/>
                </a:cubicBezTo>
                <a:lnTo>
                  <a:pt x="10395" y="10086"/>
                </a:lnTo>
                <a:cubicBezTo>
                  <a:pt x="10344" y="10163"/>
                  <a:pt x="10292" y="10228"/>
                  <a:pt x="10240" y="10292"/>
                </a:cubicBezTo>
                <a:cubicBezTo>
                  <a:pt x="10176" y="10344"/>
                  <a:pt x="10111" y="10395"/>
                  <a:pt x="10034" y="10447"/>
                </a:cubicBezTo>
                <a:lnTo>
                  <a:pt x="11182" y="12420"/>
                </a:lnTo>
                <a:close/>
                <a:moveTo>
                  <a:pt x="7571" y="6152"/>
                </a:moveTo>
                <a:cubicBezTo>
                  <a:pt x="8074" y="5881"/>
                  <a:pt x="8628" y="5740"/>
                  <a:pt x="9196" y="5714"/>
                </a:cubicBezTo>
                <a:lnTo>
                  <a:pt x="9196" y="7996"/>
                </a:lnTo>
                <a:cubicBezTo>
                  <a:pt x="9028" y="8009"/>
                  <a:pt x="8873" y="8048"/>
                  <a:pt x="8719" y="8125"/>
                </a:cubicBezTo>
                <a:close/>
                <a:moveTo>
                  <a:pt x="8538" y="8216"/>
                </a:moveTo>
                <a:cubicBezTo>
                  <a:pt x="8474" y="8267"/>
                  <a:pt x="8409" y="8319"/>
                  <a:pt x="8345" y="8383"/>
                </a:cubicBezTo>
                <a:cubicBezTo>
                  <a:pt x="8280" y="8448"/>
                  <a:pt x="8229" y="8512"/>
                  <a:pt x="8177" y="8577"/>
                </a:cubicBezTo>
                <a:lnTo>
                  <a:pt x="6217" y="7442"/>
                </a:lnTo>
                <a:cubicBezTo>
                  <a:pt x="6359" y="7197"/>
                  <a:pt x="6539" y="6978"/>
                  <a:pt x="6745" y="6784"/>
                </a:cubicBezTo>
                <a:cubicBezTo>
                  <a:pt x="6939" y="6578"/>
                  <a:pt x="7158" y="6397"/>
                  <a:pt x="7403" y="6255"/>
                </a:cubicBezTo>
                <a:lnTo>
                  <a:pt x="8538" y="8229"/>
                </a:lnTo>
                <a:close/>
                <a:moveTo>
                  <a:pt x="10408" y="8577"/>
                </a:moveTo>
                <a:cubicBezTo>
                  <a:pt x="10356" y="8512"/>
                  <a:pt x="10305" y="8448"/>
                  <a:pt x="10240" y="8383"/>
                </a:cubicBezTo>
                <a:cubicBezTo>
                  <a:pt x="10176" y="8319"/>
                  <a:pt x="10111" y="8267"/>
                  <a:pt x="10047" y="8229"/>
                </a:cubicBezTo>
                <a:lnTo>
                  <a:pt x="11182" y="6255"/>
                </a:lnTo>
                <a:cubicBezTo>
                  <a:pt x="11414" y="6410"/>
                  <a:pt x="11646" y="6578"/>
                  <a:pt x="11840" y="6784"/>
                </a:cubicBezTo>
                <a:cubicBezTo>
                  <a:pt x="12046" y="6978"/>
                  <a:pt x="12226" y="7210"/>
                  <a:pt x="12368" y="7442"/>
                </a:cubicBezTo>
                <a:lnTo>
                  <a:pt x="10395" y="8590"/>
                </a:lnTo>
                <a:close/>
                <a:moveTo>
                  <a:pt x="10034" y="8577"/>
                </a:moveTo>
                <a:cubicBezTo>
                  <a:pt x="9222" y="7764"/>
                  <a:pt x="7880" y="8667"/>
                  <a:pt x="8319" y="9725"/>
                </a:cubicBezTo>
                <a:cubicBezTo>
                  <a:pt x="8770" y="10795"/>
                  <a:pt x="10344" y="10473"/>
                  <a:pt x="10344" y="9325"/>
                </a:cubicBezTo>
                <a:cubicBezTo>
                  <a:pt x="10344" y="9054"/>
                  <a:pt x="10228" y="8783"/>
                  <a:pt x="10034" y="85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2"/>
          <p:cNvSpPr/>
          <p:nvPr/>
        </p:nvSpPr>
        <p:spPr>
          <a:xfrm>
            <a:off x="8281451" y="2588864"/>
            <a:ext cx="1249339" cy="410123"/>
          </a:xfrm>
          <a:custGeom>
            <a:avLst/>
            <a:gdLst/>
            <a:ahLst/>
            <a:cxnLst/>
            <a:rect l="l" t="t" r="r" b="b"/>
            <a:pathLst>
              <a:path w="11789" h="3870" extrusionOk="0">
                <a:moveTo>
                  <a:pt x="9506" y="2322"/>
                </a:moveTo>
                <a:lnTo>
                  <a:pt x="6243" y="2322"/>
                </a:lnTo>
                <a:cubicBezTo>
                  <a:pt x="6036" y="2335"/>
                  <a:pt x="5869" y="2503"/>
                  <a:pt x="5869" y="2709"/>
                </a:cubicBezTo>
                <a:lnTo>
                  <a:pt x="5869" y="2709"/>
                </a:lnTo>
                <a:cubicBezTo>
                  <a:pt x="5869" y="2915"/>
                  <a:pt x="6036" y="3083"/>
                  <a:pt x="6243" y="3096"/>
                </a:cubicBezTo>
                <a:lnTo>
                  <a:pt x="7068" y="3096"/>
                </a:lnTo>
                <a:cubicBezTo>
                  <a:pt x="7287" y="3096"/>
                  <a:pt x="7455" y="3264"/>
                  <a:pt x="7455" y="3483"/>
                </a:cubicBezTo>
                <a:lnTo>
                  <a:pt x="7455" y="3483"/>
                </a:lnTo>
                <a:cubicBezTo>
                  <a:pt x="7455" y="3702"/>
                  <a:pt x="7287" y="3870"/>
                  <a:pt x="7068" y="3870"/>
                </a:cubicBezTo>
                <a:lnTo>
                  <a:pt x="388" y="3870"/>
                </a:lnTo>
                <a:cubicBezTo>
                  <a:pt x="168" y="3870"/>
                  <a:pt x="1" y="3702"/>
                  <a:pt x="1" y="3483"/>
                </a:cubicBezTo>
                <a:lnTo>
                  <a:pt x="1" y="3483"/>
                </a:lnTo>
                <a:cubicBezTo>
                  <a:pt x="1" y="3264"/>
                  <a:pt x="168" y="3096"/>
                  <a:pt x="388" y="3096"/>
                </a:cubicBezTo>
                <a:lnTo>
                  <a:pt x="4566" y="3096"/>
                </a:lnTo>
                <a:cubicBezTo>
                  <a:pt x="4772" y="3083"/>
                  <a:pt x="4927" y="2915"/>
                  <a:pt x="4940" y="2709"/>
                </a:cubicBezTo>
                <a:lnTo>
                  <a:pt x="4940" y="2709"/>
                </a:lnTo>
                <a:cubicBezTo>
                  <a:pt x="4927" y="2503"/>
                  <a:pt x="4772" y="2335"/>
                  <a:pt x="4566" y="2322"/>
                </a:cubicBezTo>
                <a:lnTo>
                  <a:pt x="3805" y="2322"/>
                </a:lnTo>
                <a:cubicBezTo>
                  <a:pt x="3599" y="2322"/>
                  <a:pt x="3418" y="2154"/>
                  <a:pt x="3418" y="1935"/>
                </a:cubicBezTo>
                <a:lnTo>
                  <a:pt x="3418" y="1935"/>
                </a:lnTo>
                <a:cubicBezTo>
                  <a:pt x="3418" y="1716"/>
                  <a:pt x="3599" y="1548"/>
                  <a:pt x="3805" y="1548"/>
                </a:cubicBezTo>
                <a:lnTo>
                  <a:pt x="6694" y="1548"/>
                </a:lnTo>
                <a:cubicBezTo>
                  <a:pt x="6900" y="1535"/>
                  <a:pt x="7055" y="1368"/>
                  <a:pt x="7055" y="1161"/>
                </a:cubicBezTo>
                <a:lnTo>
                  <a:pt x="7055" y="1161"/>
                </a:lnTo>
                <a:cubicBezTo>
                  <a:pt x="7055" y="955"/>
                  <a:pt x="6900" y="787"/>
                  <a:pt x="6694" y="774"/>
                </a:cubicBezTo>
                <a:lnTo>
                  <a:pt x="5766" y="774"/>
                </a:lnTo>
                <a:cubicBezTo>
                  <a:pt x="5559" y="774"/>
                  <a:pt x="5379" y="607"/>
                  <a:pt x="5379" y="388"/>
                </a:cubicBezTo>
                <a:lnTo>
                  <a:pt x="5379" y="388"/>
                </a:lnTo>
                <a:cubicBezTo>
                  <a:pt x="5379" y="168"/>
                  <a:pt x="5559" y="1"/>
                  <a:pt x="5766" y="1"/>
                </a:cubicBezTo>
                <a:lnTo>
                  <a:pt x="11401" y="1"/>
                </a:lnTo>
                <a:cubicBezTo>
                  <a:pt x="11608" y="1"/>
                  <a:pt x="11788" y="168"/>
                  <a:pt x="11788" y="388"/>
                </a:cubicBezTo>
                <a:lnTo>
                  <a:pt x="11788" y="388"/>
                </a:lnTo>
                <a:cubicBezTo>
                  <a:pt x="11788" y="607"/>
                  <a:pt x="11608" y="774"/>
                  <a:pt x="11401" y="774"/>
                </a:cubicBezTo>
                <a:lnTo>
                  <a:pt x="8822" y="774"/>
                </a:lnTo>
                <a:cubicBezTo>
                  <a:pt x="8616" y="787"/>
                  <a:pt x="8461" y="955"/>
                  <a:pt x="8461" y="1161"/>
                </a:cubicBezTo>
                <a:lnTo>
                  <a:pt x="8461" y="1161"/>
                </a:lnTo>
                <a:cubicBezTo>
                  <a:pt x="8461" y="1368"/>
                  <a:pt x="8616" y="1535"/>
                  <a:pt x="8822" y="1548"/>
                </a:cubicBezTo>
                <a:lnTo>
                  <a:pt x="9506" y="1548"/>
                </a:lnTo>
                <a:cubicBezTo>
                  <a:pt x="9725" y="1548"/>
                  <a:pt x="9892" y="1716"/>
                  <a:pt x="9892" y="1935"/>
                </a:cubicBezTo>
                <a:lnTo>
                  <a:pt x="9892" y="1935"/>
                </a:lnTo>
                <a:cubicBezTo>
                  <a:pt x="9892" y="2154"/>
                  <a:pt x="9725" y="2322"/>
                  <a:pt x="9506" y="2322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490200" y="-419100"/>
            <a:ext cx="7074900" cy="57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2"/>
          <p:cNvCxnSpPr/>
          <p:nvPr/>
        </p:nvCxnSpPr>
        <p:spPr>
          <a:xfrm>
            <a:off x="7384190" y="-642350"/>
            <a:ext cx="0" cy="640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2"/>
          <p:cNvSpPr txBox="1">
            <a:spLocks noGrp="1"/>
          </p:cNvSpPr>
          <p:nvPr>
            <p:ph type="ctrTitle"/>
          </p:nvPr>
        </p:nvSpPr>
        <p:spPr>
          <a:xfrm>
            <a:off x="1201382" y="246048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ubTitle" idx="1"/>
          </p:nvPr>
        </p:nvSpPr>
        <p:spPr>
          <a:xfrm>
            <a:off x="1201382" y="2887506"/>
            <a:ext cx="22251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title" idx="2" hasCustomPrompt="1"/>
          </p:nvPr>
        </p:nvSpPr>
        <p:spPr>
          <a:xfrm>
            <a:off x="471688" y="2493626"/>
            <a:ext cx="775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2"/>
          <p:cNvSpPr txBox="1">
            <a:spLocks noGrp="1"/>
          </p:cNvSpPr>
          <p:nvPr>
            <p:ph type="ctrTitle" idx="3"/>
          </p:nvPr>
        </p:nvSpPr>
        <p:spPr>
          <a:xfrm>
            <a:off x="4347278" y="246048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ubTitle" idx="4"/>
          </p:nvPr>
        </p:nvSpPr>
        <p:spPr>
          <a:xfrm>
            <a:off x="4347278" y="2887506"/>
            <a:ext cx="2322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title" idx="5" hasCustomPrompt="1"/>
          </p:nvPr>
        </p:nvSpPr>
        <p:spPr>
          <a:xfrm>
            <a:off x="3772347" y="2493626"/>
            <a:ext cx="604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2"/>
          <p:cNvSpPr txBox="1">
            <a:spLocks noGrp="1"/>
          </p:cNvSpPr>
          <p:nvPr>
            <p:ph type="ctrTitle" idx="6"/>
          </p:nvPr>
        </p:nvSpPr>
        <p:spPr>
          <a:xfrm>
            <a:off x="1201382" y="355029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7"/>
          </p:nvPr>
        </p:nvSpPr>
        <p:spPr>
          <a:xfrm>
            <a:off x="1201382" y="3977303"/>
            <a:ext cx="2322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title" idx="8" hasCustomPrompt="1"/>
          </p:nvPr>
        </p:nvSpPr>
        <p:spPr>
          <a:xfrm>
            <a:off x="573388" y="3583435"/>
            <a:ext cx="673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2"/>
          <p:cNvSpPr txBox="1">
            <a:spLocks noGrp="1"/>
          </p:cNvSpPr>
          <p:nvPr>
            <p:ph type="ctrTitle" idx="9"/>
          </p:nvPr>
        </p:nvSpPr>
        <p:spPr>
          <a:xfrm>
            <a:off x="4347278" y="355029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13"/>
          </p:nvPr>
        </p:nvSpPr>
        <p:spPr>
          <a:xfrm>
            <a:off x="4347278" y="3977303"/>
            <a:ext cx="2322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14" hasCustomPrompt="1"/>
          </p:nvPr>
        </p:nvSpPr>
        <p:spPr>
          <a:xfrm>
            <a:off x="3772347" y="3583435"/>
            <a:ext cx="604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ctrTitle" idx="15"/>
          </p:nvPr>
        </p:nvSpPr>
        <p:spPr>
          <a:xfrm>
            <a:off x="1206975" y="358800"/>
            <a:ext cx="2254500" cy="8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ctrTitle" idx="16"/>
          </p:nvPr>
        </p:nvSpPr>
        <p:spPr>
          <a:xfrm>
            <a:off x="1201382" y="1462032"/>
            <a:ext cx="1690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ubTitle" idx="17"/>
          </p:nvPr>
        </p:nvSpPr>
        <p:spPr>
          <a:xfrm>
            <a:off x="1201382" y="1822740"/>
            <a:ext cx="2322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title" idx="18" hasCustomPrompt="1"/>
          </p:nvPr>
        </p:nvSpPr>
        <p:spPr>
          <a:xfrm>
            <a:off x="573388" y="1421945"/>
            <a:ext cx="673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2"/>
          <p:cNvSpPr txBox="1">
            <a:spLocks noGrp="1"/>
          </p:cNvSpPr>
          <p:nvPr>
            <p:ph type="ctrTitle" idx="19"/>
          </p:nvPr>
        </p:nvSpPr>
        <p:spPr>
          <a:xfrm>
            <a:off x="4347278" y="1395432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subTitle" idx="20"/>
          </p:nvPr>
        </p:nvSpPr>
        <p:spPr>
          <a:xfrm>
            <a:off x="4347278" y="1822740"/>
            <a:ext cx="2322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title" idx="21" hasCustomPrompt="1"/>
          </p:nvPr>
        </p:nvSpPr>
        <p:spPr>
          <a:xfrm>
            <a:off x="3790696" y="1421945"/>
            <a:ext cx="567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146" name="Google Shape;146;p12"/>
          <p:cNvCxnSpPr/>
          <p:nvPr/>
        </p:nvCxnSpPr>
        <p:spPr>
          <a:xfrm>
            <a:off x="672238" y="-314325"/>
            <a:ext cx="0" cy="609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5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>
            <a:off x="497119" y="-81375"/>
            <a:ext cx="8150100" cy="54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0" name="Google Shape;510;p24"/>
          <p:cNvCxnSpPr/>
          <p:nvPr/>
        </p:nvCxnSpPr>
        <p:spPr>
          <a:xfrm>
            <a:off x="672238" y="-314325"/>
            <a:ext cx="0" cy="609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4"/>
          <p:cNvCxnSpPr/>
          <p:nvPr/>
        </p:nvCxnSpPr>
        <p:spPr>
          <a:xfrm>
            <a:off x="8485465" y="-314325"/>
            <a:ext cx="0" cy="5915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Google Shape;512;p24"/>
          <p:cNvSpPr txBox="1">
            <a:spLocks noGrp="1"/>
          </p:cNvSpPr>
          <p:nvPr>
            <p:ph type="title"/>
          </p:nvPr>
        </p:nvSpPr>
        <p:spPr>
          <a:xfrm>
            <a:off x="1213937" y="368825"/>
            <a:ext cx="43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24"/>
          <p:cNvSpPr txBox="1">
            <a:spLocks noGrp="1"/>
          </p:cNvSpPr>
          <p:nvPr>
            <p:ph type="body" idx="1"/>
          </p:nvPr>
        </p:nvSpPr>
        <p:spPr>
          <a:xfrm>
            <a:off x="1213923" y="1298850"/>
            <a:ext cx="6535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atisfy"/>
              <a:buNone/>
              <a:defRPr sz="28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○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■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○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■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●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○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 Light"/>
              <a:buChar char="■"/>
              <a:defRPr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8" r:id="rId5"/>
    <p:sldLayoutId id="2147483670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/>
          <p:nvPr/>
        </p:nvSpPr>
        <p:spPr>
          <a:xfrm>
            <a:off x="488650" y="-81366"/>
            <a:ext cx="8163600" cy="54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29"/>
          <p:cNvCxnSpPr/>
          <p:nvPr/>
        </p:nvCxnSpPr>
        <p:spPr>
          <a:xfrm>
            <a:off x="720000" y="-314325"/>
            <a:ext cx="0" cy="554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29"/>
          <p:cNvCxnSpPr/>
          <p:nvPr/>
        </p:nvCxnSpPr>
        <p:spPr>
          <a:xfrm>
            <a:off x="8424000" y="-314325"/>
            <a:ext cx="0" cy="554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29"/>
          <p:cNvCxnSpPr/>
          <p:nvPr/>
        </p:nvCxnSpPr>
        <p:spPr>
          <a:xfrm>
            <a:off x="8421800" y="-314325"/>
            <a:ext cx="0" cy="554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29"/>
          <p:cNvSpPr txBox="1">
            <a:spLocks noGrp="1"/>
          </p:cNvSpPr>
          <p:nvPr>
            <p:ph type="title"/>
          </p:nvPr>
        </p:nvSpPr>
        <p:spPr>
          <a:xfrm>
            <a:off x="1213920" y="368825"/>
            <a:ext cx="60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Singapore Kwangtung Hui Kuan</a:t>
            </a:r>
            <a:endParaRPr/>
          </a:p>
        </p:txBody>
      </p:sp>
      <p:sp>
        <p:nvSpPr>
          <p:cNvPr id="535" name="Google Shape;535;p29"/>
          <p:cNvSpPr txBox="1">
            <a:spLocks noGrp="1"/>
          </p:cNvSpPr>
          <p:nvPr>
            <p:ph type="body" idx="1"/>
          </p:nvPr>
        </p:nvSpPr>
        <p:spPr>
          <a:xfrm>
            <a:off x="1096525" y="1169925"/>
            <a:ext cx="6750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AutoNum type="arabicPeriod"/>
            </a:pPr>
            <a:r>
              <a:rPr lang="en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The Singapore Guangdong Association was established on September 25, 1937 and has a history of 81 years. Founded in 1935 by a group of social celebrities and business leaders in the four major dialects of Cantonese (Cantonese), Chao, Ke and Qiong (Hainan).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What’s special about the Singapore Kwangtung Hui Kuan is that it manifested the solidarity of all major dialect groups from Guangdong Province: Cantonese, Teochews, Hainanese and Hakka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Part of the trend towards larger umbrella association among bang organisations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It’s purpose is to connect the feelings of the people of Guangdong province in Singapore and to promote unity amongst the different dialect groups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Had the potential to be a significant social force, a major pressure group to be reckoned with, but never capitalised on this force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Open Sans"/>
              <a:buAutoNum type="arabicPeriod"/>
            </a:pPr>
            <a:r>
              <a:rPr lang="en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Remained as a marginal social organisation due to the diverse bang interests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nese New Year Marketing Campaign by Slidesgo">
  <a:themeElements>
    <a:clrScheme name="Simple Light">
      <a:dk1>
        <a:srgbClr val="25100B"/>
      </a:dk1>
      <a:lt1>
        <a:srgbClr val="FFFFFF"/>
      </a:lt1>
      <a:dk2>
        <a:srgbClr val="595959"/>
      </a:dk2>
      <a:lt2>
        <a:srgbClr val="EEEEEE"/>
      </a:lt2>
      <a:accent1>
        <a:srgbClr val="FFD186"/>
      </a:accent1>
      <a:accent2>
        <a:srgbClr val="D71F26"/>
      </a:accent2>
      <a:accent3>
        <a:srgbClr val="E0C084"/>
      </a:accent3>
      <a:accent4>
        <a:srgbClr val="AA1932"/>
      </a:accent4>
      <a:accent5>
        <a:srgbClr val="F8E2B9"/>
      </a:accent5>
      <a:accent6>
        <a:srgbClr val="B40B1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Roboto Condensed Light</vt:lpstr>
      <vt:lpstr>Open Sans Light</vt:lpstr>
      <vt:lpstr>Fira Sans Extra Condensed Medium</vt:lpstr>
      <vt:lpstr>Satisfy</vt:lpstr>
      <vt:lpstr>Arial</vt:lpstr>
      <vt:lpstr>Open Sans</vt:lpstr>
      <vt:lpstr>Chinese New Year Marketing Campaign by Slidesgo</vt:lpstr>
      <vt:lpstr>Singapore Kwangtung Hui Kuan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 Kwangtung Hui Kuan</dc:title>
  <cp:lastModifiedBy>Jolene Kwek Yanzi</cp:lastModifiedBy>
  <cp:revision>1</cp:revision>
  <dcterms:modified xsi:type="dcterms:W3CDTF">2021-02-17T08:34:39Z</dcterms:modified>
</cp:coreProperties>
</file>