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9e06473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9e06473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500"/>
              <a:t>The Singapore Chinese Cultural Centre</a:t>
            </a:r>
            <a:endParaRPr b="1" sz="1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i="1" lang="en" sz="1500">
                <a:solidFill>
                  <a:srgbClr val="141414"/>
                </a:solidFill>
              </a:rPr>
              <a:t>Vision: A vibrant Singapore Chinese culture, rooted in a </a:t>
            </a:r>
            <a:r>
              <a:rPr b="1" i="1" lang="en" sz="1500">
                <a:solidFill>
                  <a:srgbClr val="141414"/>
                </a:solidFill>
              </a:rPr>
              <a:t>cohesive</a:t>
            </a:r>
            <a:r>
              <a:rPr i="1" lang="en" sz="1500">
                <a:solidFill>
                  <a:srgbClr val="141414"/>
                </a:solidFill>
              </a:rPr>
              <a:t>, </a:t>
            </a:r>
            <a:r>
              <a:rPr b="1" i="1" lang="en" sz="1500">
                <a:solidFill>
                  <a:srgbClr val="141414"/>
                </a:solidFill>
              </a:rPr>
              <a:t>multi-racial</a:t>
            </a:r>
            <a:r>
              <a:rPr i="1" lang="en" sz="1500">
                <a:solidFill>
                  <a:srgbClr val="141414"/>
                </a:solidFill>
              </a:rPr>
              <a:t> society </a:t>
            </a:r>
            <a:endParaRPr i="1" sz="1500">
              <a:solidFill>
                <a:srgbClr val="141414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i="1" lang="en" sz="1500">
                <a:solidFill>
                  <a:srgbClr val="141414"/>
                </a:solidFill>
              </a:rPr>
              <a:t>Mission: Nurture </a:t>
            </a:r>
            <a:r>
              <a:rPr b="1" i="1" lang="en" sz="1500">
                <a:solidFill>
                  <a:srgbClr val="141414"/>
                </a:solidFill>
              </a:rPr>
              <a:t>Singapore Chinese culture </a:t>
            </a:r>
            <a:r>
              <a:rPr i="1" lang="en" sz="1500">
                <a:solidFill>
                  <a:srgbClr val="141414"/>
                </a:solidFill>
              </a:rPr>
              <a:t>and enhance </a:t>
            </a:r>
            <a:r>
              <a:rPr b="1" i="1" lang="en" sz="1500">
                <a:solidFill>
                  <a:srgbClr val="141414"/>
                </a:solidFill>
              </a:rPr>
              <a:t>social harmony</a:t>
            </a:r>
            <a:endParaRPr b="1" i="1" sz="1500">
              <a:solidFill>
                <a:srgbClr val="14141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73525"/>
            <a:ext cx="42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50"/>
              <a:buChar char="-"/>
            </a:pP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2012: The centre was an idea proposed by Mr Chua Thian Poh and supported by PM Mr Lee Hsien Loong </a:t>
            </a:r>
            <a:endParaRPr sz="1450">
              <a:solidFill>
                <a:srgbClr val="14141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50"/>
              <a:buChar char="-"/>
            </a:pP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2013: </a:t>
            </a:r>
            <a:r>
              <a:rPr b="1" lang="en" sz="1450">
                <a:solidFill>
                  <a:srgbClr val="141414"/>
                </a:solidFill>
                <a:highlight>
                  <a:srgbClr val="FFFFFF"/>
                </a:highlight>
              </a:rPr>
              <a:t>Incorporation of SCCC by SG federation of Chinese clan association</a:t>
            </a: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. Mr Chua Thian Poh appointed chairman of SCCC. </a:t>
            </a:r>
            <a:endParaRPr sz="1450">
              <a:solidFill>
                <a:srgbClr val="14141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50"/>
              <a:buChar char="-"/>
            </a:pP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2014: Mr Choo Thiam Siew, president of Nanyang Academy of Fine Arts, was designated as the CEO.  </a:t>
            </a:r>
            <a:endParaRPr sz="1450">
              <a:solidFill>
                <a:srgbClr val="14141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50"/>
              <a:buChar char="-"/>
            </a:pP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2016: Premiered their inau</a:t>
            </a: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gural</a:t>
            </a: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 cultural exhibition, displaying various elements of local Chinese culture across literature, arts, festivals, foods. </a:t>
            </a:r>
            <a:endParaRPr sz="1450">
              <a:solidFill>
                <a:srgbClr val="141414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50"/>
              <a:buChar char="-"/>
            </a:pPr>
            <a:r>
              <a:rPr lang="en" sz="1450">
                <a:solidFill>
                  <a:srgbClr val="141414"/>
                </a:solidFill>
                <a:highlight>
                  <a:srgbClr val="FFFFFF"/>
                </a:highlight>
              </a:rPr>
              <a:t>2017: Centre officially opened by PM Lee. </a:t>
            </a:r>
            <a:endParaRPr sz="1450">
              <a:solidFill>
                <a:srgbClr val="141414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723375" y="1373525"/>
            <a:ext cx="42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-Collaborate with arts and cultural groups to promote and develop local Chinese culture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-Embrace </a:t>
            </a:r>
            <a:r>
              <a:rPr b="1" lang="en"/>
              <a:t>multi-cultural </a:t>
            </a:r>
            <a:r>
              <a:rPr lang="en"/>
              <a:t>identity; Be an inclusive platform that welcomes </a:t>
            </a:r>
            <a:r>
              <a:rPr b="1" lang="en"/>
              <a:t>all Singaporeans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-Organise many cultural activities throughout the year e.g. exhibitions, fairs, performances, seminars, talks, workshops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-7670" r="7669" t="0"/>
          <a:stretch/>
        </p:blipFill>
        <p:spPr>
          <a:xfrm>
            <a:off x="7280425" y="702573"/>
            <a:ext cx="1658850" cy="121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