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3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3.87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13162 16974 7938,'20'10'0,"1"0"22,2-3 1,8-3 0,6-4-348,4 0 1,3 0 217,-3 0 1,-4 0 0,11 0 86,-4 0 20,-4 0 0,5-28 0,2-5 0</inkml:trace>
  <inkml:trace contextRef="#ctx0" brushRef="#br0" timeOffset="1">13925 16669 7754,'21'0'0,"-1"0"0,-10 0 0,11 0 0,-1 0 0,11 0 0,-1 0 0,-10 0 0,1 0 0,3 0 0,-1 3 312,-2 7 0,-8 7 0,-16 14-385,-7-1 1,-7 11 0,-14 3 0,1 0-58,-1 0 0,1 11 0,2-8 0,5 1 142,2-8 0,11 1 1,-7-4-1,4-3-39,6 4 0,3-11 311,4-7-203,14 0 1,-7-3 0,13-6 0,7-8-114,11-3 0,-1 0 0,10 0 0,-2-3-99,-8-8 1,0 5 0,1-15 0,6-3-122,3-3 1,1-7 0,6-3 251,-3-4 0,0-13 0,10 7 0</inkml:trace>
  <inkml:trace contextRef="#ctx0" brushRef="#br0" timeOffset="2">14780 16577 7754,'-10'21'256,"0"-1"0,3 4-54,4 3 0,3 3 1,0 1-103,0-1-41,0 14 1,10-10 0,4 7 40,3-7 1,6-7 0,15-3 0,6-4-760,3 4 449,-9-10 1,16-1-145,-13-13 0,10-3 65,-11-7 1,11 3 0,-10-14 288,-4-2 0,11-4 0,-1-4 0</inkml:trace>
  <inkml:trace contextRef="#ctx0" brushRef="#br0" timeOffset="3">15177 16486 7283,'-16'3'260,"5"7"1,5 10 0,-1 21 0,-3 13-111,3 14 0,3 10 0,1 17 0,-4 7-502,-3 10 0,0 17 0,6 7 352,-6 3 0,-7 17 0,-13 13 0</inkml:trace>
  <inkml:trace contextRef="#ctx0" brushRef="#br0" timeOffset="4">13101 20973 7611,'30'0'424,"1"0"-447,0 0 1,9 0-1,4 4 1,4 2-150,6 5 1,4-1-1,3-10 199,0 0 0,-10 0-27,0 0 0,0 13 0,10 4 0</inkml:trace>
  <inkml:trace contextRef="#ctx0" brushRef="#br0" timeOffset="5">14170 20607 8536,'30'0'263,"1"0"0,-1 0 1,1 0-1,-1 0 0,-2 3-513,-8 8 0,7-8 0,-10 11 0,0-1 4,-7 7 0,-6 8 1,-4 2-1,0 1 139,0-1 0,-11 4 0,-2 3 0,-4 7 161,-7 4 1,0-11 0,1 7 77,2 0-68,1-10 1,3 10 0,7-13-1,6 0 287,4-1 1,0-10-218,0 1 0,14-11-151,6 10 1,7-13-1,4 3-220,-1-6 0,15-4 1,2 0-1,4 0-28,0 0 1,0-14-1,10-6 1,-3-7 73,-8-4 1,-5 1 0,-15-1 0,1 4 190,-1 7 0,-9-8 0,-5 8-21,-2-7 0,-4-4 916,-10 1-589,0 13 0,-10 0 409,0 7-111,0 6 283,10-9-562,0 13 0,0 3-294,0 7 0,3 7 1,7 17-1,11 4 1,2 2-203,-2-2 1,6-5-1,-7-2 1,7 0 23,4-1 1,10-3 0,-1-6-1,-2-11-151,-4-7 0,-14-6 0,-3-7 0,0-11-40,0-6 1,-10-7 0,3-3 0,-7-4 447,-3 4 0,-13 3 0,-8 3 1,-6 1 258,-3-1 0,-11 11 0,-3 3 0,0 3 248,0 8 0,3-8-212,10 4 111,1 0-1383,13 10 867,3 0 0,14-14 0,0-3 0</inkml:trace>
  <inkml:trace contextRef="#ctx0" brushRef="#br0" timeOffset="6">13223 23416 8326,'7'0'348,"13"0"-396,11 0 1,9 0 0,5 3 0,12 4-109,8 3 0,-8 4 0,15-4 0,-8 7-130,-3 0 0,0-4 1,0-13-480,0 0 765,-13 0 0,10 14 0,-11 3 0</inkml:trace>
  <inkml:trace contextRef="#ctx0" brushRef="#br0" timeOffset="7">14261 23049 8167,'-17'14'159,"4"3"1,13 13-1,0 4-383,0 7 146,-14 6 1,11 15 0,-7-1-477,6 0 351,4 0 1,0 0-1,0-4 1,0-2 202,0-4 0,14-14 0,3 7 0</inkml:trace>
  <inkml:trace contextRef="#ctx0" brushRef="#br0" timeOffset="8">14811 22927 7866,'0'-30'245,"0"-1"420,0 1-345,0 13 36,0 3-285,0 14 0,-10 14 0,0 6 1,-1 10-92,-2 11 1,10 10 0,-8 20 0,8 11-188,3 6 1,0-7 0,0 4 0,0 3 15,0 1 1,14-5-1,6-26 1,7-7-68,4-10 0,-1-11 0,1-6 0,-1-7 84,1-4 1,-1-6-1,1-14 1,-4-10 241,-7-10 0,-6 4 1,-14-22 629,0 1-567,0 10 0,0-20 0,-4 17 329,-6 10-333,-7-4 0,-17 14 1,-3-10 291,-4 7-364,-13 6 0,17 14 0,-11 0 0,4 0-170,7 0 1,3 14 114,3 6 0,1 21 0,-1 6 0</inkml:trace>
  <inkml:trace contextRef="#ctx0" brushRef="#br0" timeOffset="9">12979 28880 7893,'-10'-20'-140,"-1"0"185,1 13 181,10-7 332,0 1-407,0 9 0,4-19 0,6 12 0,10 5-162,7 2 0,4-6 1,-1 0-1,4 3-267,7 4 0,-7 3 0,7 0 0,-4 0-278,4 0 1,6 0 0,11 0 555,-7 0 0,6-14 0,-9-3 0</inkml:trace>
  <inkml:trace contextRef="#ctx0" brushRef="#br0" timeOffset="10">13956 28331 7893,'-14'-4'-410,"14"-6"429,0 7 0,28-11 0,-8 14 128,7 0 0,-7 0 0,1 0-436,2 0 154,-9 0 0,13 0 0,-10 4 80,0 6 0,0-7 1,-10 11 75,3-1 0,4-6 0,-8 13 54,5 4 0,-1 3 0,-14 7-31,-6 7 1,3-17 0,-13 10-1,0 0-20,3 3 0,-10 4 0,6-11 0,-3 4-5,4 7 0,-4-7 1,14 6-41,3-6 44,4-17 0,3 0-87,0-7 77,0 7 0,3 0-32,8-7 0,6-6 0,16-4 0,5 0-23,3 0 0,9-14 0,-5-6 1,-1-11-6,0-9 0,10 2 0,-6-12 0,2-1 8,1 3 0,-13-10 0,2 11 0,-6 0-12,-3 6 0,-4-3 0,-3 3 127,-4 4 1,-13 13 145,3 4 0,-10 13-182,-10-3 1,7 10 0,-11 10 301,0 10-305,11 7 0,-11 4 0,14-1 0,0 1 19,0-1 1,0 1 0,4-1 0,3 1-19,3 0 1,14-1 0,-4 1 0,7-1-82,4 1 1,-1-11-1,1 0 1,-1 1-98,1-4 1,9 6-1,5-12 1,-1-5-144,0-2 1,-4-4 0,-6 0 0,4 0 282,2 0 0,1-14 0,-10-3 0</inkml:trace>
  <inkml:trace contextRef="#ctx0" brushRef="#br0" timeOffset="11">15300 28117 7893,'-31'14'64,"11"-8"0,3 15 1,3 3 224,7 3 0,-6 20 0,-1 11-428,-3 10 47,11 30 1,-18-13 0,10 23-1,1-2-774,-1-8 866,-10-3 0,7 10 0,-13 4 0</inkml:trace>
  <inkml:trace contextRef="#ctx0" brushRef="#br0" timeOffset="12">13009 32788 7429,'-17'0'387,"7"0"0,20 0-446,11 0 0,-1 0 0,7 0 0,7 0-103,0 0 1,14 0 0,-1 0 0,1 0 110,-8 0 1,4 0 50,-3 0 0,13 14 0,-6 3 0</inkml:trace>
  <inkml:trace contextRef="#ctx0" brushRef="#br0" timeOffset="13">13834 32483 7788,'13'-17'-73,"8"7"252,6 6 1,3-6 0,1 0-49,-1 3 1,1 4 0,0 6 0,-1 4-214,1 3 1,-11 14 0,-3-4 0,-3 7-34,-8 4 0,-2 3 0,-4 3 18,0 4 1,-14-1 0,-6-9 0,-4 3 28,4 7 1,-7-8-1,6 8 5,-6-7 0,10-14 161,7 1 1,6-11-10,4 10-79,0-13 1,4 17-6,6-14-6,-7 14 1,25-21-1,-8 7 1,7-3-88,4 3 1,-1-6-1,1 6 1,-1-10 2,1-10 1,10 3 0,-1-17 0,1-6-55,3-8 1,0-6 0,10 4-1,-3-11 51,4-7 1,-11 10 0,0 4 0,-3 4 48,-1-1 1,-9 10 0,-14 11-58,-4-4 658,-2 11-393,-11-1 1,0 18 0,-4 2 56,-6 5 0,3 12 0,-10-2 0,4 6 227,6 3-373,-10 1 1,14 3 0,-8 3-41,8 4-61,3 13 1,10-10 0,4 10 0,3-6-15,6-4 0,5-3 0,2-14 0,1-7-108,-1-10 0,1-6 1,-1-4-1,1-4 43,-1-6 0,-3-17 0,-3-17 0,-7-3 117,-3-8 0,-4-13 0,-10-3 1,0 3 34,0 4 1,0 6-1,-3 4 1,-8 10-37,-9 10 1,-7-10 0,-4 23-689,1 8 672,-1 20 0,-13 10 0,-3 13 0</inkml:trace>
  <inkml:trace contextRef="#ctx0" brushRef="#br0" timeOffset="14">14872 17951 7996,'0'-17'-409,"0"3"-85,0 14 447,0 14 0,3 6 0,4 18 0,7 6 66,3 3 0,-10 4 0,6 10 0,-3 0-90,1 0 0,2-3 0,-6-4 0,6-6-73,4-4 1,-6 0 0,6-7 0,0 4-91,0-4 234,-11-3 0,21-3 0,-10-1 0</inkml:trace>
  <inkml:trace contextRef="#ctx0" brushRef="#br0" timeOffset="15">15025 18012 7943,'-31'0'-251,"1"0"0,3 3 1,3 4 146,3 3 1,1 1-1,-7-8 174,7 7 0,-8-6 0,8 9-84,-7 1 24,10 3 1,-10 3-1,6 0 1,-2 4-90,2 3 0,-2 4 0,9-1-93,-3 1-37,10-14-312,-6 10 521,13-10 0,0 0 0,0-4 0</inkml:trace>
  <inkml:trace contextRef="#ctx0" brushRef="#br0" timeOffset="16">14719 18165 7943,'14'-17'-263,"6"7"1,7 6-1,4 4 222,0 0 0,2 4 0,5 2-8,3 4 15,13 1 1,-7-11 0,18 0 33,6 0 0,7 0 0,14 0 0</inkml:trace>
  <inkml:trace contextRef="#ctx0" brushRef="#br0" timeOffset="17">16888 17829 8035,'-17'0'-364,"6"0"0,22 0 690,9 0-266,21 13 0,6 8 0,21 16 1,14 4 58,19-4 1,28-3-1,17-3 37,14-1-183,9-13 1,-82-9-1,-1-2 1,2-5 0,1-2-1,2-2 1,1-1 10,3-5 0,0-3 0,-4-2 0,-2-5 0,-7-10 0,-1-4 0,71-31-81,-9-7 0,-11-21 0,-23-20 0,-18-6-18,-16-5 0,-27-12 0,-18-8 0,-16-6 55,-11-4 1,-20 1 0,-13 2-1,-18 8 95,-10 10 1,-30 13-1,-17 14 1,-21 17-10,-16 10 0,59 41 0,-4 6 0,0 5 0,-2 4-458,0 5 1,1 4 518,-74-4 1,72 17 0,0 3 0,3 2 0,1 4-25,-5 4 0,2 4-42,4 4 0,0 2 1,-2 7-1,1 1 0,-67 31 1,18-1 79,16 0-111,27 0 0,21-10 1,20-1-42,10 5 0,21-8 0,10 4 1,10 0-211,10-4 0,7 8 1,20-11-1,11 3-114,13 8 1,20-11 374,1-4 0,9-9 0,11-11 0,7-6 0</inkml:trace>
  <inkml:trace contextRef="#ctx0" brushRef="#br0" timeOffset="18">20980 17340 8051,'-4'51'0,"-6"-7"0,-7-6-161,0-11 0,4-3-919,13 6 1080,0-13 0,0-3 0,0-14 0</inkml:trace>
  <inkml:trace contextRef="#ctx0" brushRef="#br0" timeOffset="19">62664 21248 7421,'156'61'0,"-75"-30"0,1-1 0,5 1 0,2-1 0,4 1 0,1-1-83,3 1 0,0-1 1,-1 0-1,1-2 0,-5-2 1,-1-1-1,2-4 0,1-1 85,2-2 1,1-2 0,7-6 0,3-4 0,4 0 0,2-1-1624,-3-3 1,0-1 1627,-1 0 1,-1-2 0,-1-5-1,0-5 1,1-3 0,1-6 103,4-6 1,-2-5-69,-8-5 1,-2-3 0,5-7-1,-2-3 1,-14 0 0,-4-4-1,-1-3 1,-3-3-6,-4-3 0,-4-5 0,-7-6 0,-5-3 1,1-6-1,-3-3 0,-6 1 0,-3-1 123,-1-3 1,-5-1-1,-10 5 1,-6-1 0,-3-2-1,-4-3-171,-5-3 1,-7 0 0,-9 3 0,-9 0-1,-8-2 1,-9 1 0,-7 6 0,-7 4-1,-7 3 1,-6 3-48,-7 2 0,-4 4 1,-11-1-1,-5 4 0,-12 4 1,-5 5-1,-8 1 0,-6 4 53,-8 3 0,-4 6 0,-8 8 0,-2 6 0,-5 6 1,-1 5-1,4 1 0,0 3 28,-3 3 0,0 2 0,-1 1 0,1 2 0,5 7 0,2 2 1,9 1-1,2 2-19,9 2 1,2 4 0,2 7-1,2 3 1,6 2 0,3 3-47,-1 1 1,2 2 40,6 0 0,3 1 0,2 0 0,3 2 0,-63 38 178,11 11-168,20 6 1,10 14 0,21 3-1,9 3 10,8 8 1,6 16 0,7 7 0,14 0-73,13-6 0,11-11 1,19-7-1,15-6 394,20-4 0,20-4 1,17-9-1,13-4-342,4-6 0,14 2 0,3-12 0,7-4 0,3-4 0</inkml:trace>
  <inkml:trace contextRef="#ctx0" brushRef="#br0" timeOffset="20">65229 22072 9489,'14'31'-1042,"6"-1"1,7 1 1041,4-1 0,13 1 0,4 0 0</inkml:trace>
  <inkml:trace contextRef="#ctx0" brushRef="#br0" timeOffset="21">66359 22561 8466,'-51'-61'0,"0"0"0,-3 3-561,-4 7 561,25 21 0,5 30 0,28 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40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62542 27934 7577,'-31'0'-654,"8"0"1,6 3 600,7 7 0,10-6 143,-21 6 53,28-7 1,-4-3-32,28 0 1,-7 0-1,3 0-68,7 0 0,6 0 1,-2 0-33,2 0 1,5 0-1,-8 0-190,4 0 108,-1 0 1,4 0 0,4 0-235,-1 0 304,11 0 0,-24-13 0,10-4 0</inkml:trace>
  <inkml:trace contextRef="#ctx0" brushRef="#br0" timeOffset="1">62756 27568 7121,'0'20'342,"0"0"-262,0 4 0,-7 3 1,-10 4-79,-14-1 0,-6 1 1,7-4-1,2-3-18,8-4 1,-7 0 0,10 11-128,0-1 146,3-13 1,11 10-1,-7-6-48,-11 6 1,11-7 11,10 1 0,0-11 0,14 7-1,-1-4 1,-6 8-1,17-8 1,7 1 11,6-1 1,4-2 0,-11-8 0,1 4-57,-1 3 0,-9 4 1,-1-8-1,4 4-31,3-3 1,-7-3 108,1-4 0,-15 13 0,8 4 0</inkml:trace>
  <inkml:trace contextRef="#ctx0" brushRef="#br0" timeOffset="2">65962 2992 6870,'31'0'-132,"9"0"1,5 3 296,2 7-102,4 7 1,13 4 0,4-4-77,4-4-4,-1 11 1,-10-10-1,0 6 1,-3-7-22,-7 1 0,-7-11 0,-14 8 0,1-8 81,-1-3-43,-13 0 0,10 0 0,-10 0 0</inkml:trace>
  <inkml:trace contextRef="#ctx0" brushRef="#br0" timeOffset="3">66604 2687 7769,'-14'-17'-127,"11"3"0,-25 14 1,8 3 149,-7 8 1,-4-5 0,-3 18-1,-6 7 1,-8 6-6,1 0 0,-11 1 0,11-1 0,-4 7-18,0 3 0,13-9 0,1 6 0,13-3 0,14-1 1,7 11-1,3-10 1,3 0 3,7 3 0,11-10 0,19 10-170,11 0 76,21-10 1,6 10 89,13-14 0,14 14 0,4 4 0</inkml:trace>
  <inkml:trace contextRef="#ctx0" brushRef="#br0" timeOffset="4">66268 19935 7888,'20'-17'-132,"0"7"0,1 7 79,9 3 23,1 13 0,-1-6 0,1 10 1,-1 0-155,1 0 1,-1-7 0,1 7 183,0-3 0,-1 9 0,1-6 0</inkml:trace>
  <inkml:trace contextRef="#ctx0" brushRef="#br0" timeOffset="5">66726 19600 8071,'-21'0'184,"1"0"-216,-4 0 1,0 3 0,1 4 0,2 6-30,-2 4 0,-1 4 0,0 6 0,4-4-37,-4-2 0,0-1 0,0 11 1,4-1 41,-4 1 0,-3-11 1,0 0-1,3 1 71,4-4 0,0 10 55,-11-7 0,4-3 192,7 4-240,6-1 0,14 0 1,0 1 28,0 2 1,14 5 0,6 2-1,7 1-18,4-1 1,9-3 0,4-3 0,4-7-185,6-3 1,4 6 0,6-10 150,8-3 0,6 10 0,13 0 0</inkml:trace>
  <inkml:trace contextRef="#ctx0" brushRef="#br0" timeOffset="6">8032 25308 7879,'-17'-13'107,"0"9"1,10-9 411,-3-1 1,-14 8 0,4-11 22,-8 3-505,-2-10 0,-1 21-190,1-7 1,-1 6 0,1 4 180,-1 0 1,4 14 0,7 6 0,6 7-127,1 4 1,9-1-1,-6 4 1,7 4-192,3 2 0,0 1 0,3-10-78,7-1 1,-3-10 200,13 1 1,1-14 91,9 3 1,-9-17-1,-1-7-19,4-3 1,-7-13 0,3-11 166,4 4-47,-11-11 1,11 11 0,-14-10-1,0 3 132,4 6-30,-11 4 0,11 4 947,-14-1-884,0 14 0,3 7 1,4 20-1,3 11-7,-3 6 1,-4 7 0,-3 3 0,0 7-127,0 4 1,4-8 0,3 8 0,6-4-516,4-7 0,-7-3 1,7-3-1,0-4-1423,0-7 1879,-10-6 0,20-1 0,-10 4 0</inkml:trace>
  <inkml:trace contextRef="#ctx0" brushRef="#br0" timeOffset="7">8826 25339 7714,'-14'-17'3,"11"0"1,-11 10 179,0-3 1,8-10-1,-11 6 1,0 1 71,0-1 1,-4-6 0,-9 6-245,-1-3 0,11 10 1,0-3-139,-4 7 129,-3 3 0,6 0 1,1 0 82,-4 0 0,1 13 0,-1 8-493,3 6 296,15 3 0,-8 1 1,14-1-1,0 1 31,0-1 1,0 1-1,3 0 1,4-1 21,3 1 1,14-11 0,-3-3 9,6-4 0,3-2 0,1-11 1,-1-4 13,1-6 1,-11-10-1,1-18 1,-1-6-16,-3-3 1,10-14-1,-10-10 1,3-1-41,1-2 1,-15 9 0,5-6 86,-8 7-48,11 16 0,-11-6 183,7 13 179,-6 14 22,-4 13 1,0 18-1,0 9 85,0 18 1,0 3-152,0 17 0,0-11-257,0 11 0,0 0 0,0 10 0,0-3 0,3-4-440,7-3 1,-3-14 0,10 7 0,0-3 429,0 0 0,3 0 0,11-11 0</inkml:trace>
  <inkml:trace contextRef="#ctx0" brushRef="#br0" timeOffset="8">9436 25247 7473,'-27'-20'-184,"3"0"1,7-4 421,4-3 0,-7-4 0,6 4 1,0 3 293,1 4 0,-11 0-478,4-11 1,-7 14-1,-1 10-35,8 14 0,-4 10 0,11 17 0,-1 7 95,1 10 0,2-4 0,11 4-318,0 3 142,0-10 0,0 4 1,4-11-198,6 4 124,-7 0 1,25-11-1,-8-3-38,7-6 0,4-8 0,-1-13 0,1-7-30,-1-13 0,1-7 0,-1-31 0,4-6 80,7-1 0,-17-13 0,6 0 1,-6 0 46,-7 7 0,0 7 0,-10 3 1,3 3 113,-3 7 1,-4 7 573,-3 13 0,-14 14-204,-6 7 0,3 24 1,0 13 14,4 10-282,2 4 0,11 0-141,0-1 2,0 15 1,4-11-1,3 10 1,3-7-433,-3-2 159,10 9 1,-11-17 0,11 11-268,-3-4 0,6 7 0,-10-11 538,-3-2 0,10-4 0,0-4 0</inkml:trace>
  <inkml:trace contextRef="#ctx0" brushRef="#br0" timeOffset="9">9986 25217 7901,'-17'0'350,"3"13"1,14 8-1,0 6 1,0 3-248,0 1 0,0-11 1,0 1-113,0 2 1,4-6 8,6 4 0,7-15 0,14 8 0</inkml:trace>
  <inkml:trace contextRef="#ctx0" brushRef="#br0" timeOffset="10">9986 24789 8119,'-27'4'837,"7"6"-837,6-7 0,14 25 0,0-12 0</inkml:trace>
  <inkml:trace contextRef="#ctx0" brushRef="#br0" timeOffset="11">11238 24973 7759,'-20'0'314,"-1"-4"1,-2-3-82,-5-3 1,-2 0 0,-1 10 0,1 0-243,-1 0 0,1 0 0,-1 0 0,1 0-24,-1 0 0,11 0 1,3 3-1,3 8-152,7 9 0,4-3 0,3 3 31,0 4 0,3-7 0,8 0-47,9-3 115,21 9 1,-7-16 0,10 10 114,0-3-30,-10 9 1,10-9 0,-14 10 0,1-4 63,0 4 0,-11-7 0,-3 3 0,-4 4 103,-6 3 0,-3-7 0,-4 1 0,-4 2 47,-6 5 0,-7-8 1,-13-3-105,-1-4 1,0 8 0,1-11 0,-1-3 0,1-4-7,-1-3 1,1-3-1,-1-7-1802,1-11 1240,13-6 1,-7-3-1,10-4 459,-3-7 0,-3 7 0,-10-10 0</inkml:trace>
  <inkml:trace contextRef="#ctx0" brushRef="#br0" timeOffset="12">11024 24606 7512,'-30'0'709,"13"0"1,3 14-588,14 6-86,0 7 0,0 4 1,0 3-1,0 6 24,0 11 0,0-3 0,0 3 1,0 3-292,0 4 1,10-1 0,1 1 0,-1 0-283,3 6 0,-9-6 513,6-7 0,7 13 0,0 14 0</inkml:trace>
  <inkml:trace contextRef="#ctx0" brushRef="#br0" timeOffset="13">12093 24820 7806,'-13'-17'-133,"6"0"298,-14 7 0,11 6 1,-7-9-1,0 3 321,0 0 0,-3-1-475,-11 11 1,1 0 0,-1 4 0,1 6 87,-1 10 0,4-3 0,3 4 0,7 2-366,4 4 0,-8-6-161,11-1 290,0 1 0,10-1 0,4-3-37,6-4 0,10 11 0,17-7 101,4 0 0,3 0 0,-6-10 0,6 3-82,3-3 0,-10 6 1,4 1 105,-7 3 1,-17-7-1,-7 10 302,-6 4 0,-8 3 1,-6 4-1,-10 3 39,-7 6 0,-4-16 0,1 7 0,-1-8 23,0-6 0,1 0-563,-1-6-108,1-8 357,13 11 0,-10-14 0,10 0 0</inkml:trace>
  <inkml:trace contextRef="#ctx0" brushRef="#br0" timeOffset="14">12276 24942 7806,'0'-17'1740,"0"4"-1135,0 13-401,0 0 1,4 10-1,3 3 1,3 8-56,-3 13 1,6-1 0,1 15 0,-1-1 20,1 1 0,-4 6 1,-10 14-1,0 3-512,0-3 0,0-3 0,0-4 0,0 0-306,0 0 0,0-14 0,0-6-1428,0-7 2076,0-17 0,0-4 0,0-13 0</inkml:trace>
  <inkml:trace contextRef="#ctx0" brushRef="#br0" timeOffset="15">12368 25034 7899,'0'-31'609,"0"11"1,3 3-284,8 3 1,6 4 0,13 10 0,4 0-328,7 0 1,-7 3 0,6 4-1,-9 7 55,-11 3 0,4 13 1,-10 14 268,3 4 0,-11-11 0,5 4-28,-8-7-211,-17-4 0,-3 1 0,-10-1-333,7 1 1,-7-1 0,6 1 0,-6-4-2014,-3-7 1388,-1-6 874,1-14 0,-1 0 0,1 0 0</inkml:trace>
  <inkml:trace contextRef="#ctx0" brushRef="#br0" timeOffset="16">13193 25186 9315,'0'31'-266,"-4"-1"0,-3 1 25,-3-1 0,-10 1 0,6-1 241,-3 1 0,-3 13 0,-11 4 0</inkml:trace>
  <inkml:trace contextRef="#ctx0" brushRef="#br0" timeOffset="17">10811 25980 7969,'20'0'705,"0"0"-573,-13 0 0,20 0 1,-6 0-1,6 0-4,3 0 0,14 0 1,7 0-1,7 0-93,3 0 0,14-14 0,6-6 0,7-7-51,4-4 1,0 1 0,3 3-1,3 6 20,4 11 0,10-3 0,-11 3 0,-2 6 96,-4 11 1,-17 0-1,-10 10 1,-11 0-34,-6 0 0,-13-7 1,2 7-173,-6-4 45,-17-3 0,10-10-252,-6 0 118,-8 0 89,1 0 0,-14-3-1288,0-7 956,0 7 1,0-14 436,0 6 0,0 8 0,0-11 0</inkml:trace>
  <inkml:trace contextRef="#ctx0" brushRef="#br0" timeOffset="18">14231 24728 7776,'-31'-10'468,"1"0"1,-1 0 0,1 10-370,-1 0 0,11 0 1,-1 3 11,-2 7 0,-1-3 0,0 10 0,7 0-358,4 0 1,2-7-1,11 11-110,0 2 1,0-6 0,4 4 0,6-1 228,10-3 0,7 7 1,4-14-1,3 0 211,7 4-119,-7-11 0,10 21 0,-14-14 32,1-3 1,-4 0 0,-3-1 597,-4 4-364,-13 14 0,6-17-22,-13 13 1,-3-3-1,-4 7 1,-6-4-37,-4 4 0,-4-7 1,-9 0-1,-1 0-91,1 0 0,-1-10 0,1 3 0,-1-7-585,1-3 1,9-13 0,4-8 503,4-6 0,-11-17 0,7-3 0</inkml:trace>
  <inkml:trace contextRef="#ctx0" brushRef="#br0" timeOffset="19">14078 24393 7805,'0'-17'621,"0"3"0,0 17 1,0 8-1,-3 12-276,-7 15 1,6 9-1,-6 14 1,7 0-410,3 0 1,0 11 0,0 2-1,0 1-504,0-1 0,13 1 0,4-11 568,0-2 0,24 19 0,-7-17 0</inkml:trace>
  <inkml:trace contextRef="#ctx0" brushRef="#br0" timeOffset="20">14933 24698 7757,'-13'-17'874,"6"0"-520,-14 7 0,11 6 0,-10-6-105,-4 7 1,-3 3 0,-4 0-251,1 0 0,-1 0-100,1 0 0,10 10 0,3 4-524,3 2 345,4-9 0,10 20-350,0-6 434,13 6 1,4-7-1,14-3 38,-1-3 90,1 10 0,3-11 0,3 11 99,4-4 41,0 1 1,-21-1 0,-3 0 0,0 4 181,0 3 1,-10 4-1,3-1-116,-7 1 1,-3-11-1,-3-3 1,-7 0-80,-11 0 0,-6-7 1,-3 7-1,-1 0-325,1 0 0,-1-10 0,0 3 266,1-7 0,-1 11 0,1 3 0</inkml:trace>
  <inkml:trace contextRef="#ctx0" brushRef="#br0" timeOffset="21">15300 24698 8080,'-17'0'627,"3"3"0,14 7 0,0 14-317,0 13 1,0 11-1,0 13 1,0 3-236,0 8 1,10 2 0,0 11-508,-3-3 394,-3-15 1,-4 18 0,0-14 0,0-6 76,0-11 0,0-10 1,0-13-187,0-1 0,0-20 147,0-20 0,-14-20 0,-3-31 0</inkml:trace>
  <inkml:trace contextRef="#ctx0" brushRef="#br0" timeOffset="22">15239 24667 7671,'30'0'607,"1"0"1,-1 0-315,1 0 0,-1 10 1,1 4 320,-1 3-440,-13 3 0,10 11 0,-10-1 1,0 1-65,-6-1 1,2 1 0,-3 0-99,-3-1-137,-4 14 1,-16-10-1,-7 7 1,-11-7-584,-10-4 0,4-9 1,-11-4 707,4-4 0,-10-3 0,7-10 0</inkml:trace>
  <inkml:trace contextRef="#ctx0" brushRef="#br0" timeOffset="23">14231 25827 7234,'-17'-13'1511,"7"-8"-695,6 8-458,4-14 1,4 23 225,6-6-395,7-7 0,13 14 1,1-11 45,-1 1-99,1 9 0,10-9 0,3 13 76,3 0-239,18 0 1,-1 3 0,11 4 0,-4 7-145,0 2 0,4-5 0,-7 6 0,3-4-166,-3-6 0,-4 7 0,-2-4 0,-1-4-336,0-2 0,0-14 0,-4-4 673,-6-3 0,7-3 0,-10-11 0</inkml:trace>
  <inkml:trace contextRef="#ctx0" brushRef="#br0" timeOffset="24">16521 25217 8214,'-17'30'617,"4"-9"1,9-1-735,-6 4 0,7-7 0,-8 3 0,8 4 117,3 3 0,-14 4 0,-2-1 0</inkml:trace>
  <inkml:trace contextRef="#ctx0" brushRef="#br0" timeOffset="25">16918 25644 9052,'31'0'165,"-1"0"1,-9 0-1,-1 0 1,4 0-56,3 0 0,17 0 0,7 0 1,7 0-69,3 0 0,3 0 1,11 0-1,13-3-27,10-7 0,18 6 1,-1-9-1,11 3 82,6-1 1,4-2 0,-1 6 0,15-3-80,9 3 1,4 4 0,-14 3 0,-3 0 31,-3 0 1,-18 3-1,1 4-466,-11 3 258,-16 14 0,6-17 1,-17 13-1,-3 0 99,-4-3 0,-23 7 0,0-14 56,-11-3 28,-6 10 0,-11-14-333,1 7-211,-14-6-487,-4-4 699,-13 0 0,0-4 307,0-6 0,0-7 0,0-13 0</inkml:trace>
  <inkml:trace contextRef="#ctx0" brushRef="#br0" timeOffset="26">66329 3022 6816,'-14'-17'-148,"1"0"0,-11 11 1,3-5 270,-2 5 0,6 2 0,-4 4 0,-2 0-163,-5 0 0,-2 0 1,-1 4 164,1 6-295,-1-7-50,14 24 407,4-23-192,13 9 0,3-9 1,11 3 356,16 3-227,1 0 0,26-10 0,-6 0 0,10 0-10,11 0 1,-4 0 0,13 0 0,4 0-70,3 0 1,4 0 0,-1 0 0,1 0 48,-1 0 1,1 0 0,-4 0-96,-6 0 0,-8 0 0,-13 0 0</inkml:trace>
  <inkml:trace contextRef="#ctx0" brushRef="#br0" timeOffset="27">66695 2656 7707,'-30'0'0,"-1"3"0,-3 8 54,-7 9 0,-6 7 0,-14 4 0,0-4 8,0-7 0,10 7 1,3-6-1,4 6-56,7 3 0,3-6 0,3 3 0,1 7-87,-1 0 0,11 0 0,3-4 0,3 4 91,8 7 0,-8-7 1,4 7-26,3-7 1,7-4 0,10-3 0,7-3 258,0-4-157,10 1 1,-10 6 0,17-3 10,7-4-124,-7 0 1,13 7 0,-6-3 0,7-7-184,-1-3 0,11 9 0,-7-6 0,3 4 209,-3-1 0,7 0 0,-11 11 0</inkml:trace>
  <inkml:trace contextRef="#ctx0" brushRef="#br0" timeOffset="28">66329 3053 7746,'-17'0'-427,"3"-4"598,14-6 1,14 7 0,6-7 0,11 6-24,9 4 1,8 0 0,13 0 0,3 0-227,8 0 1,2 0 0,11 4-1,-3 3-212,2 3 0,1 3 1,0-6-1,-10 3 290,-11-3 0,-10 10 0,-23 0 0</inkml:trace>
  <inkml:trace contextRef="#ctx0" brushRef="#br0" timeOffset="29">66665 2473 8010,'0'-17'163,"0"3"-158,-14 14 1,7 4 52,-13 6 0,-11 7 1,-9 13-1,-1 4 0,-3 4 9,-7 2 1,-3 4 0,-1-6 0,8 2-119,3-2 1,3-4-1,10-4 1,1 1 39,-1-1 1,4-9-1,3-1 1,7 4-11,4 3 0,3-7 1,10 1 9,0 2 0,0 4 0,0 4 68,0-1 0,0-9 0,0-1 0,3 4 72,7 3 1,7-7 0,14 1 165,-1 3-255,1 3 0,3-7 0,3 0 119,4 4-132,13-10 1,-17 13 0,11-10 0,-1 3-18,1 0 0,-11-9 1,4 6-1,-4 0-224,4 0 0,-7-7 0,7 10 0,-7 0 214,-4-3 0,1 11 0,-1-12 0</inkml:trace>
  <inkml:trace contextRef="#ctx0" brushRef="#br0" timeOffset="30">48861 2748 7638,'-20'0'1855,"-1"0"-1610,14 0 1,-3 0-1,20 0 508,11 0-512,6 13 0,7-9 0,7 6-767,9-7 1,12-3 327,9 0 1,-3 0 197,13 0 0,-13 0 0,7 0 0</inkml:trace>
  <inkml:trace contextRef="#ctx0" brushRef="#br0" timeOffset="31">50052 2259 7690,'-20'0'239,"-1"0"1,1 4-116,3 6 1,-10 7-1,6 13 847,-6 1 1,0 9-543,7 1 1,-4 13 0,14-3-165,3 7 0,4-7 1,3-4-275,0-3 33,0 11 1,13-18 0,4 14-341,0 3 105,10-10 1,0 0-1,14-17 1,0-3-174,3-3 1,-7-15 0,14 5-1,7-11 38,10-11 0,-14-16 0,7-17 346,-3-3 0,-1-4 0,5-10 0</inkml:trace>
  <inkml:trace contextRef="#ctx0" brushRef="#br0" timeOffset="32">50266 2412 8364,'-31'0'454,"11"3"1,3 7-130,3 11 0,-6 6 0,6 7 0,-3 6 30,-6 11 0,6 10 0,0 7 0,0 7-585,0 3 1,-4-7-1,-6 7 1,3 0-657,4 0 0,3-10 886,-3 3 0,-7 7 0,10 0 0</inkml:trace>
  <inkml:trace contextRef="#ctx0" brushRef="#br0" timeOffset="33">50846 2839 8666,'-31'0'0,"1"0"499,-1 0 1,1 4 0,3 6-1,3 10-251,3 7 0,15 4 1,-4-1-1,6 4-201,4 7 0,0-4 0,4 11-751,6-4 591,20-17 1,18-3-1,9-14 1,1-3-152,3-4 1,-7-20-1,14-10-574,-13-10 603,2-18 0,-26 11 1,3-10-31,-10 3 378,-18 14 1,4-17 0,-20 13 0,-10 4 276,-7 3 1,-17 6 0,-7 5-1,-7 6-239,-3 3 0,0 4 0,3 13 0,7 8-414,11 9 1,6-3 262,3 3 0,1 14 0,-1 14 0</inkml:trace>
  <inkml:trace contextRef="#ctx0" brushRef="#br0" timeOffset="34">62420 27873 7765,'30'0'-390,"-3"3"0,4 7 561,10 11-73,-14-8 0,41 4-331,-28-7 104,28-6 0,-30 13 1,26-10-1,4 3-704,13-3 833,-6-4 0,-31-17 0,-13-3 0</inkml:trace>
  <inkml:trace contextRef="#ctx0" brushRef="#br0" timeOffset="35">63061 27445 7889,'20'-17'-310,"-20"7"0,7 7 1,-3 3 475,-1 0 1,-10 0-8,-33 0 1,19 13 0,-16 8 0,-11 6-164,1 3 1,-11 1-1,4 0-116,-17-1 146,6 1 1,21-1-1,13 1 1,-6 3-12,-14 6 1,0-6 0,-6 10-47,26 0 0,18-10 0,-18 7 1,0-7 69,21-4 1,20 1-1,28 0 1,-1-1-65,-10 1 1,24 3-1,-7-1-128,7-2 0,3 6 0,25-16 0,19 2 153,24-2 0,-34-8 0,-47-13 0</inkml:trace>
  <inkml:trace contextRef="#ctx0" brushRef="#br0" timeOffset="36">51640 2870 7684,'27'-4'23,"-3"-2"0,-4-5 200,4 5 1,3 2 0,4 4 0,2 0-211,8 0 0,-3 10 0,9 1 1,1-1-211,-1 3 0,1-9 0,6 9 0,-7-3-328,-3 1 525,-16-1 0,12-10 0,-6 0 0</inkml:trace>
  <inkml:trace contextRef="#ctx0" brushRef="#br0" timeOffset="37">52190 2564 7852,'-17'0'113,"-11"0"-30,8 0 1,-7 14 0,-4 6-185,1 7 81,-1 4 1,-9 10 0,-5-1-119,-2-2 157,10 9 0,-18-9 1,11 9-1,0-3-27,0-7 0,3-3 0,11-3-21,-1-1 1,11 1 44,0-1 1,16 1-34,4 0 0,14-1 0,20 1 0,3-4-54,4-7 1,3 7 0,-7-6 0,7 2-376,4-2 0,-11 6 446,4-7 0,6 7 0,1 4 0</inkml:trace>
  <inkml:trace contextRef="#ctx0" brushRef="#br0" timeOffset="38">52128 2748 7874,'-20'17'0,"0"-4"-585,-4 1 0,0-8 475,4 15 1,-4-11 136,14 10-242,0-13 138,10 20 0,3-23 0,7 6-112,11-7 189,-8-3 0,14 0 0,-10 0 0</inkml:trace>
  <inkml:trace contextRef="#ctx0" brushRef="#br0" timeOffset="39">16552 24881 7856,'-14'0'1115,"14"0"-740,17 0 1,14 0 0,6 0 0,7 0-514,4 0 1,2 0 0,12-3 0,-1-4-481,0-3 0,-10-4 0,-4 7 618,-3-3 0,10-14 0,-6 7 0</inkml:trace>
  <inkml:trace contextRef="#ctx0" brushRef="#br0" timeOffset="40">17559 24331 7840,'-30'0'-161,"10"0"1082,-1 0 1,11 0-577,-10 0 1,13 14-1,-3 6 57,6 8-262,-9 2 0,9 14 1,-6 7 63,7 7-118,16 3 1,1-10 0,13-4 0,0 1 103,7-1 1,7-10 0,-4 1 0,7-15-133,4-12 0,3-8 1,6-3-1,-2 0-34,-4 0 0,-4-7 0,4-10 0,-7-13-979,0-4 0,-10-3 0,3-1 0,-9-2 955,-8 2 0,0-9 0,11-1 0</inkml:trace>
  <inkml:trace contextRef="#ctx0" brushRef="#br0" timeOffset="41">17956 24209 7793,'-27'4'617,"7"6"1,-7-3-198,6 13 0,4-3 0,0 7 0,4 0-137,6 9 1,4 12-1,3 19 1,0 4-351,0 3 1,-10 14-1,-1-7 1,5 3-75,2 1 1,4-14-1,0 3 1,0-10-84,0-10 224,0 6 0,14-9 0,3 13 0</inkml:trace>
  <inkml:trace contextRef="#ctx0" brushRef="#br0" timeOffset="42">18598 24545 7836,'-31'31'-9,"1"-4"0,-4-3 148,-7-4 0,7 4 0,-7 13 0,7 7 574,4 4 0,3 13-471,6 10 1,-2 0 0,12-10-101,5 0 1,2 0 0,4-3 0,4-7-147,6-10 1,10-11-1,21-10 1,10-9-43,7-8 0,16-20 0,4-13 0,0-18-270,-7-10 0,4-6 0,-7-4 0,-10-7-165,-14-3 1,-24 11 0,-10-5-1,-6 11 287,-4 10 1,-27 7-1,-14 17 1,-13 7 53,-8 10 0,-9 6 1,-3 8 458,-4 6-212,10 7 0,-4 17 0,18 3-282,3 4 170,27-1 1,-13-6 0,27 4-666,3 2 670,17 1 0,7-10 0,14-1 0</inkml:trace>
  <inkml:trace contextRef="#ctx0" brushRef="#br0" timeOffset="43">19483 24240 7694,'-13'17'322,"-4"-4"1,-14-9-1,1 6 193,-1 10 0,1 1 1,-1 6-1,1 10-266,-1 7 0,0 7 0,1 10 0,-1 7-89,1 13 1,10-13 0,3 14 0,3-14 71,7-7 1,4-4 0,3-6-1004,0-10 565,13-7 1,15-4 0,16-3-1775,3-6 1030,4-8 950,10-13 0,0 0 0,0 0 0</inkml:trace>
  <inkml:trace contextRef="#ctx0" brushRef="#br0" timeOffset="44">20002 24454 8540,'-30'0'474,"10"0"0,-1 0 0,-3 0 50,-3 0 1,0 13-865,7 8 249,-7-8 0,23 4-124,-6-7 116,7 7 1,3 4-1,3-4 1,7-1-227,11 1 1,6 0 0,3 7-1,4-7 26,7-3 1,-7 6 0,7-6 0,-7 3 312,-4 6 1,-10 1 0,-3 0 0,-3-4 104,-7 4 1,-4 13 0,-6 4 0,-4 0-98,-3 3 0,-17-10 0,0 6 1166,-11-6-649,-3-3 0,11-4-8,-1-7 1,1-6-2293,-1-14 1223,14-14 1,4-16 0,13-21 537,0-7 0,-14-16 0,-3-4 0</inkml:trace>
  <inkml:trace contextRef="#ctx0" brushRef="#br0" timeOffset="45">19972 24270 9297,'-3'-17'1176,"-8"7"1,8 20 0,-7 14-1218,6 14 42,4 9 1,-3 28-1,-4 6-890,-3 7 612,0 4 1,6-1 0,-2 4 0,-4 4 276,3 3 0,3-1 0,4-9 0</inkml:trace>
  <inkml:trace contextRef="#ctx0" brushRef="#br0" timeOffset="46">20888 24515 7729,'-13'-17'299,"-8"7"1,4-4-1,-3 4 1,-4 3 81,-3 4 1,7 3 0,-1 3-1,-3 7-320,-3 11 1,0-5 0,3 5 236,4 3 0,13 3-650,-3 3 230,7-13 1,3 10-601,0-6 441,13-8 0,-6 14-35,13-6 299,1 6 1,9 3 0,1 1 23,-1-1 1,-13-9-1,-3-1 4,0 4 1,-11 3 0,7 4 61,-7-1 1,-6 1 0,-7-1 0,-10 1-48,-8-1 0,1-9 1,3-4-529,4-4 1,3-6 0,-3-17-856,10-11 1357,6-6 0,4-3 0,0-1 0</inkml:trace>
  <inkml:trace contextRef="#ctx0" brushRef="#br0" timeOffset="47">21071 24576 7728,'0'20'224,"-3"0"-180,-7 4 1,6-3 0,-6 6 1205,7 7-908,3 16 0,-10-2 0,-1 16 0,5 4-139,2 3 0,4 1 1,0-8-1,0 4-503,0 3 0,0 0 1,0-13-809,0-7 351,-13-7 0,6-7-849,-13-6 1606,13-7 0,-20-51 0,10-7 0</inkml:trace>
  <inkml:trace contextRef="#ctx0" brushRef="#br0" timeOffset="48">21102 24484 7725,'20'-27'806,"1"7"0,-1 6-285,10 14 0,-9 3 194,-1 8 0,-10 6-287,11 13 0,-14 11-308,3 0-210,-7 13 0,-16-17 0,-8 14 1,-9 3-509,-11 4 1,4 0-1,-11-7 1,4-11-732,7-6 1329,3-3 0,3-1 0,1 1 0</inkml:trace>
  <inkml:trace contextRef="#ctx0" brushRef="#br0" timeOffset="49">21774 24270 7662,'30'0'228,"-3"14"0,-3 6 1,-7 11 145,-3 10 1,-4-4-1,-10 14 1,0 6-155,0 11 0,0 0 1,-4 10-1,-6 0 15,-10 0 1,-4 0 0,-3 4-754,-4-11 397,21-7 1,-41-13 0,21-3 0,-4-4-782,0-7 902,3-3 0,1-3 0,-1-1 0</inkml:trace>
  <inkml:trace contextRef="#ctx0" brushRef="#br0" timeOffset="50">22171 25095 7885,'-10'20'1463,"-1"0"-1160,1-13-303,10 7 0,0-28 0,0-3 0</inkml:trace>
  <inkml:trace contextRef="#ctx0" brushRef="#br0" timeOffset="51">11238 26835 7776,'-30'-31'619,"-1"14"-306,0 7 0,1 7 0,-4 3-102,-7 0 0,7 0 1,-10 3-1,4 7-185,-1 11 0,10-4 1,14 3-281,4 4 0,3-7 111,10 3 1,13 0-1,7 11 1,8-4-1,2-3-201,1-4 1,9-3 0,1 7-1,0-4 275,3 4 1,-10-7 0,7 3 132,-7 4-28,-4 3 0,-3 4 0,-6-1 1,-8-3 87,1-6 1,-11 6 0,4-7 152,-14 7-180,-10 17 1,-13-13 0,-4 3-1,-4-10-81,-2-1 1,-11-9 0,10-4 0,4-6-216,3-4 0,3-14 0,1-10 0,3-13-559,6-14 758,-6-7 0,24-3 0,-11 0 0</inkml:trace>
  <inkml:trace contextRef="#ctx0" brushRef="#br0" timeOffset="52">11024 26560 7712,'-13'-17'35,"9"0"1,-9 10 1922,-1-3-1633,11 0 1,-11 13 0,14 11 0,0 17-250,0 16 0,0 14 0,4 10 0,2 14 37,5 13 0,2-3 0,-6 11 0,7-5-113,2 1 0,5 0 0,9-11 0</inkml:trace>
  <inkml:trace contextRef="#ctx0" brushRef="#br0" timeOffset="53">12185 26804 8019,'-17'-30'548,"0"9"1,10 1-1,-7 0 430,-3 3 1,7 0-891,-10 7 0,10 6 1,-11-6-1,1 10-190,3 10 0,-7-3 0,14 17 0,0 6 113,-4 8 0,11 16 1,-7-3-114,6 6 15,4 4 1,4 4-1,6 3-146,10 3 237,-6 0 0,13-10 0,-7 0-622,8 0 381,-11 0 0,6 1 1,-9-5-835,3-6 888,-10 7 0,6-24 1,-13 6-1,0-6-370,0-3 553,0-14 0,-13 10 0,-4-10 0</inkml:trace>
  <inkml:trace contextRef="#ctx0" brushRef="#br0" timeOffset="54">11727 27049 7961,'13'17'247,"8"-4"1,16-13 0,7 3 14,4 8 1,13-8 0,17 7 0,3-6-1642,4-4 1379,10 0 0,-17-14 0,14-3 0</inkml:trace>
  <inkml:trace contextRef="#ctx0" brushRef="#br0" timeOffset="55">12918 26896 7875,'-31'0'2391,"1"0"-567,-1 0-1497,14 13 0,4 4-310,13 14 35,0 13 1,3 4 0,4 13-1,3 3 1,0 4-397,4 3 0,-8 11 0,11-11 0,-3-3-579,-7-4 0,0-13 0,-1-4 923,4-2 0,14-5 0,-7-9 0</inkml:trace>
  <inkml:trace contextRef="#ctx0" brushRef="#br0" timeOffset="56">12887 26926 7875,'0'-30'592,"4"3"72,6 6 0,-4-2 1,15 13-1,3 3-250,3 3 0,-7 15 1,0 2-1,4 4-245,3 7 0,-6 6 0,-4 8 0,-4 2-113,-6-2 0,-4 6 1,-3-4-1,-3-2-496,-7-4 1,3-4-1,-13 1-2138,-4-1 1798,-17 1 1,7-14 779,-6-7 0,6 7 0,3 0 0</inkml:trace>
  <inkml:trace contextRef="#ctx0" brushRef="#br0" timeOffset="57">7757 26957 7883,'-4'-31'-77,"-2"1"0,-8 3 717,-3 6 0,7-6-301,-11 7 0,1 3 0,-10 0-215,-1 3 0,1-6 1,-1 10-193,0 3 26,1 4 1,-1 3-157,1 0 69,13 13 0,-7 8 1,14 19-1,3 11-101,4 7 1,3 3-1,0 0 1,0 0-73,0 0 1,13-13-1,4-8 1,4-6 21,-1-3 0,11-14 1,9-10-1,1-14 166,3-14 0,-10-19 0,7-11 0,-7-10 243,-4-10 0,-9 6 1,-4-10 491,-4 1-423,-3 23 0,0-17 1,1 27 1064,-5 4-553,-2 17-451,-4 6 0,-10 38 0,-1 10-180,5 10 1,2-3-1,8 6 1,2 1-448,5-1 0,9-6 0,-6 6 0,3-3-395,6-6 0,4-4 763,4-4 0,-1 1 0,1-1 0</inkml:trace>
  <inkml:trace contextRef="#ctx0" brushRef="#br0" timeOffset="58">8673 27079 7901,'-4'17'498,"-6"-7"-5,-10-6 0,3-8 0,0-6 1,3-10-346,8-7 1,-8-4 0,4 1 0,0-1-194,-4 0 1,7 1 0,-10-1 0,0 4-124,0 7 0,7-4 1,-10 14-1,-4 3-40,-3 4 0,-7 16 0,0 8 0,-3 9 48,0 11 1,20 3 0,-11 10-44,11-3 141,7 0 0,10-3 0,0-8-244,0-6 202,14-3 0,3-4 0,13-3-135,1-4 211,-1-13 0,11 6 0,0-16 1,-4-7-21,-3-11 1,-7-19 0,-3-11-1,-4-7 221,4-3 1,-10-10 0,-4 0 0,-3-1 159,3-2 1,-7-1-1,11-6 1,-4 9-58,0 8 1,0 6 0,-10 7 299,0 11-572,0 19-10,0 21 0,0 31 1,0 23-1,4 14 6,6 13 0,-7-2 0,7-1-296,-6-4 0,-1 8 0,4-8 0,3 1 0,0-1-1647,4-6 1943,-11-3 0,25 9 0,-12 4 0</inkml:trace>
  <inkml:trace contextRef="#ctx0" brushRef="#br0" timeOffset="59">9528 27049 7733,'-31'-4'418,"1"-6"47,13 7 0,0-14 0,7 10-246,-11-3 0,4-11 0,0 8 0,0-1-79,1 1 0,-5-1 0,-9 7-213,-1-3 0,1-3 0,-1 6 0,0-3-167,1 3 0,-1 7 0,1 7 0,-1 6 93,1 4 1,3 7 0,3 13 0,7 7 42,3 4 1,4-8-1,10 8 1,0-4 48,0-7 0,14-3 0,6-3-450,7-1 341,4-13 1,-1-3-1,1-14-85,-1 0 203,15-14 1,-12-6 0,8-17 202,-7-4-134,-3-13 0,-11 6 1,0-13-1,1-3 110,-4-8 0,-4 8 1,-9-7-1,2 3 141,5-3 1,-1 10-1,-10-4 600,0 11-443,0 17 449,0-8-733,0 28 0,0 17 0,0 24 0,3 14-608,7 12 379,-6 8 0,13 3 0,-10 0 109,3 0 1,10 0 31,-10 0-618,14 0 1,-10 0 0,9 1 0,-2-5 558,2-6 0,5 7 0,2-11 0</inkml:trace>
  <inkml:trace contextRef="#ctx0" brushRef="#br0" timeOffset="60">9986 26896 10043,'0'30'-64,"0"11"1,0 3 0,0 0-194,0 0 0,10 1 1,0-8-1,-3 7-1801,-3 3 2058,-4-9 0,13 6 0,4-14 0</inkml:trace>
  <inkml:trace contextRef="#ctx0" brushRef="#br0" timeOffset="61">10047 26407 8540,'-30'-17'642,"13"4"1,3 16 0,17 4-643,8 3 0,19 14 0,18-7 0</inkml:trace>
  <inkml:trace contextRef="#ctx0" brushRef="#br0" timeOffset="62">10688 28025 8488,'61'0'0,"7"-3"612,14-7 0,6 3-348,34-13 1,-13 3-1,23-10-183,7-4 1,0 7 0,14-16 0,10 2-163,3-2 0,-78 23 1,1 0-1,73-27 1,-6 3-148,-10 0 1,-23 11 0,-22 9 0,-9-2-377,-11-5 1,-20 12 603,-20 5 0,-7 8 0,-3 3 0</inkml:trace>
  <inkml:trace contextRef="#ctx0" brushRef="#br0" timeOffset="63">62725 34345 7696,'-13'-27'-901,"16"6"1065,24 11 1,21-3-1,20 3 1,13 3 46,17 3 1,8 4 0,36 0 0,4 4-179,3 6 0,-3-7 0,7 11-28,13-1 1,0-9 0,-79 2 0,-1 1 0,84 4 0,-4-1-13,-3-3 1,-30-4 0,-1 0 0,-27 4-28,-20 3 0,-14 0 1,-20-10-11,-10 0 1,-24-13-1,-21-7 34,-23-8 0,-20-2 0,-21-1 0,-10 1 46,-10-1 0,-14 1 0,-27 3 1,-7 3 4,-3 4 1,-4 13 0,-6-3-1,7 6-32,9 4 0,18 0 1,6 4-1,4 6-83,7 10 1,16 7-1,14 0 1,14-3-47,13-4 1,11 1-1,10 9-29,9 1 117,8-1 1,6 4 0,11 0 24,17-3-4,13 20 0,34-31 0,13 17 0,21-10 9,17-6 0,27-14 0,-67-2 0,2 0 0,5-3 1,2-1-2,1-1 1,2 0 0,-1 0 0,0 0-1,0 0 1,0 0 0,-6 0 0,-1 0 29,-4 0 0,-2 0 0,62-3 0,-3-4 0,-17-7-26,-20-3 0,-38 7 0,-20-7 0,-17 0 170,-14 0 1,-23 7-1,-31-7 1,-27 0-102,-27 0 1,-24 7 0,-31-7-187,-20 4 1,70 7 0,-4 1-1,-5 5 1,-3 0 115,-4 0 0,-2 0 0,-4 6 0,-1 2 0,-6 1 0,0-1 0</inkml:trace>
  <inkml:trace contextRef="#ctx0" brushRef="#br0" timeOffset="64">13925 27506 7927,'-3'-16'410,"-7"5"0,6 11-172,-6 11 1,3-5 0,1 15-280,-4 2 0,-1 5 0,8 2-838,-7 1 1,6-1 878,-6 1 0,-7-1 0,0 1 0</inkml:trace>
  <inkml:trace contextRef="#ctx0" brushRef="#br0" timeOffset="65">14994 26774 7862,'-30'10'0,"-1"0"-6,1-3 0,9 7 1,1-1 984,-4 4-644,-17-10 1,8 17 0,-5-11-528,14 4 82,-3-10 1,10 17 0,-10-11-417,7 4-52,6-10 348,1 7 1,13-14 0,0 3 130,17 7 0,20-3 1,7 10-1,0-4 97,0-6 0,11 7 1,-8-1-1,4 1 129,0-1 0,-14 8 1,4-8-31,-7 4 1,-7 4 0,-7 9-1,-13-3 93,-14-6 1,-10 6 0,-13-7 0,-1 7-92,1 4 1,-11-1-1,-3-2-192,-4-8 85,-2 7 1,-1-24-1,3 8 1,4-8-531,7-3 0,3-14 538,3-6 0,1-21 0,-1-6 0</inkml:trace>
  <inkml:trace contextRef="#ctx0" brushRef="#br0" timeOffset="66">14658 26224 7934,'-20'31'0,"0"-1"0,13 14 0,-7 7 1688,1 7-1431,9 17 0,-9-8 1,16 15-1,7 3-700,11 3 1,2 3 0,5 4-1,-1 4-213,7 3 0,3-1 656,-7-9 0,1-1 0,0 1 0</inkml:trace>
  <inkml:trace contextRef="#ctx0" brushRef="#br0" timeOffset="67">15636 26682 7632,'-11'-20'413,"1"0"1,-3 3 0,6-7 781,-3 3-371,-1 15-1113,11-8 260,0 14 1,-10 14-65,0 6 22,0 7 0,10 7 1,0 3-1,3 7-183,8 4 1,-8-11 0,10 4 0,1-10-11,6-11 1,-3 7 0,0-7-76,-3 8 0,6 2 86,-10 1 1,1-11 448,-11 0 24,0-13 1,-14 7 0,-6-14 39,-7 0 1,-4 0-1,0 0-88,1 0 0,-1 0 0,4-4-964,7-6 553,-7-7 1,13-3-741,-6-1 487,6 1 492,14 3 0,0-24 0,0 7 0</inkml:trace>
  <inkml:trace contextRef="#ctx0" brushRef="#br0" timeOffset="68">15971 26530 8116,'-17'13'219,"7"7"0,7 11 0,3 10 0,0 10-137,0 6 0,0 8 0,0 6 1,3 10-128,7 8 0,-6-1 0,6 0 0,-7 0 78,-3 7 1,4-7-1,3-10-537,3-3 369,0-17 1,-10-4 0,0-13 0,0-4-151,0-3 285,0-4 0,-14-13 0,-3-3 0</inkml:trace>
  <inkml:trace contextRef="#ctx0" brushRef="#br0" timeOffset="69">15880 26774 7980,'13'-21'783,"8"1"1,-4 13 0,3-3-1,4 7-561,3 3 0,-7 10 0,-3 3 0,-3 4 58,-7 7 1,-4 7 0,-3 6-439,0 4 0,-3 3 1,-4-7-1,-7 4-463,-3-4 0,0-3-205,-3-3 0,-7-1-133,7 1 0,3-14 959,-4-7 0,1-20 0,-11-7 0</inkml:trace>
  <inkml:trace contextRef="#ctx0" brushRef="#br0" timeOffset="70">14903 27720 7824,'13'-17'356,"4"0"0,14 10 0,3-3 435,6 4 1,11 2-607,21 4 1,-5 0-1,15 0 56,3 0 1,-4 0-1,7 0-488,7 0 212,17 0 1,-3-3-1,13-7-1312,0-11 683,14-6 370,-11-3 0,11-15 1,-14-2-1</inkml:trace>
  <inkml:trace contextRef="#ctx0" brushRef="#br0" timeOffset="71">17254 27720 7862,'-20'0'0,"-1"0"1411,-2 0-852,9 0 0,-3 10-893,7 1 334,6-1 0,4-24 0,17-3 0</inkml:trace>
  <inkml:trace contextRef="#ctx0" brushRef="#br0" timeOffset="72">66939 2778 7591,'38'0'-440,"104"0"0,-26-3 0,-154-4 440,-30-3 0,204-14 0,22 16 0,0-1 0</inkml:trace>
  <inkml:trace contextRef="#ctx0" brushRef="#br0" timeOffset="73">66237 2992 7899,'-78'0'0,"51"0"0,71 0 148,17 0 1,-3 0-1,-21 0 1,24 3-5,21 7 1,-8-6 0,11 9 0,-7-2-143,0-1 0,14 10 0,6-6-2,-37 3 0,86-6 0,42-2 0,-29 1 0,-1 0 0,-123-8 0</inkml:trace>
  <inkml:trace contextRef="#ctx0" brushRef="#br0" timeOffset="74">67123 3114 2974,'160'-8'0,"0"1"0,1-1 0,-33 2 0</inkml:trace>
  <inkml:trace contextRef="#ctx0" brushRef="#br0" timeOffset="75">66848 2259 7895,'54'0'0,"-17"0"316,-20 0 0,-30 4-149,33 6 1,-40 3-1,-11 11 1,8-4-200,-1 4 1,0 3-1,4 4 1,-18-1-53,-6 1 0,-20 10 1,13 3-1,-3 0 52,-14 0 0,-31 10 0,-30-6 1,31 2-86,37 1 1,37-10 0,28 7 22,6-4 131,-78-4 1,88-9-1,-60-1 1,67 1 138,0-1 1,-54-2 0,-68-5 0,37 1 8,55 10 0,-4-3 1,34 9-1,14-6-29,47-3 1,-3-1-1,30 1 1,-50-1-58,-21 1 0,-4-1 0,21 1 1,4-4-459,-14-7 0,-11 8 0,-6-8 1,4 7-1680,2 4 2038,-12-1 0,12 1 0,-6-1 0</inkml:trace>
  <inkml:trace contextRef="#ctx0" brushRef="#br0" timeOffset="76">46509 2137 8005,'-16'-31'-29,"16"1"0,16 13 0,18 3 0,7 4 150,10 0 1,7-3 0,3 6-1,3-3-11,8 3 1,-5 3-1,11 4 1,-3 0 1,-7 0 0,-4 0 0,-3 0 0,-3 0-564,-7 0 1,-7 11 0,-13 2-253,-1 4 0,-13-7 704,-7 11 0,-20-15 0,-7 8 0</inkml:trace>
  <inkml:trace contextRef="#ctx0" brushRef="#br0" timeOffset="77">46357 2045 6992,'0'21'189,"0"-1"0,0 4 0,-4 3-21,-6 4 0,7 2 1,-11 8-1,4 10-56,0 7 0,-10 3 0,6 3-67,-3 7 0,7-3-5,-11 14 1,11-1-1,-7 14-249,4 7 268,3-21 0,10 31-188,0-20 75,0-7 1,13-1 0,11-12 0,13-8 19,14-10 0,20-10 0,11-16 0,9-8-21,11-10 1,3-6-1,11-8 1,-8-9-40,-2-18 1,9-3-1,-7-13 1,4-4-14,0-7 1,-17 4-1,-3-17 1,-21 10 33,-16 10 1,-11-7 0,-17 10 0,-7 1 78,-10 6 1,-6-3-1,-4 3 343,0 4-247,0 3 0,-14 4 1,-6-4 216,-7-7-209,-17 7 1,6-13-1,-13 9 196,-3-2-270,-4-1 1,-6 7-1,-4-3 1,-3-4-17,3 4 0,3-7 0,4 3 0,4 4-73,6 3 0,-3 3 1,13 1-1,0-1-113,-3 1 1,10 13 0,-10 3 0,3 4-69,1 0 1,-15-1 0,4 15-1,-3 3-5,3 3 0,-7 14 0,8-4 239,-8 7 0,7-7 0,0 1 0,0 13 0,-10 13 0</inkml:trace>
  <inkml:trace contextRef="#ctx0" brushRef="#br0" timeOffset="78">47090 1984 7173,'-31'4'-478,"1"6"1,-1 7 0,1 10 477,-1-7 1,4 8 0,3-8 0,4 4 87,-4-4 1,-3 7 0,-7-7 0,-3 8 87,-4 2 0,-3 11 1,6 3-83,-2 3 0,-15-6-27,5 10 0,5 0 63,5 10-80,6 0 0,3 3 0,1 4 133,-1 4-129,14 12 0,4-6 0,13 14-185,0 0 173,13-1 0,18-3 1,20-6 74,6-11-58,18-7-180,17-16 1,6-7 147,14-21-424,-14-6 203,21-14-676,-10-14 878,13-3 1,-14-27-138,-6-7 141,-7-20-56,-30-7 0,-1-14-118,-33 1 103,-8-1 1,-29 0 0,-15 1 101,-19-1 1,-32 1 0,-16 2 0,-10 5-1,-1 6 1,4 3 0,0 7 16,-6 4 1,2 6 0,-9 7 631,2 10-476,5 21 0,9 10 0,4 20-33,6 10-265,-6 21 0,37 17 1,0 16-1,17 8-485,14 13 0,23 7 567,28 10 0,3 6 0,17-6 0,3 7 0,4 3 0</inkml:trace>
  <inkml:trace contextRef="#ctx0" brushRef="#br0" timeOffset="79">46479 19447 8265,'-31'0'-439,"1"0"1,-1 0 0,1 0 438,-1 0 0,1 0 0,-1 3 0,1 4-21,-1 3 1,1 11-1,-1-8 647,0 4-513,1 3 1,13 11 0,7 3 0,6 3-19,4 4 1,28 10-1,16-7 290,20 3-324,14-9 1,27 13 0,7-17 0,4-11 0,-4-6 1,6-7-1,-6-10 1,7-3-43,3-7 1,-10-11-1,0-16 1,0-7-18,-3-3 1,-7 6-1,-21-10 1,-13-3 23,-14-4 0,-13 7 0,-21 4 1,-13-1-101,-14 1 0,-23-1 1,-25-3-1,-16 11-73,-20 6 0,-21 3 0,-28 4 0,-12 7-128,-4 10 252,0 6 0,-11 4 1,80 1-1,-2 2-57,-6 1 0,0 2 0,6-4 0,1 2 0,-2 6 0,1 1 99,-81 13-22,21-11 0,23 14 0,21-6 1,13 2 54,24-2 0,11 6 1,23-7-1,10 7-31,7 4 1,10 13 0,14 7 0,10 7 28,10 3 1,0 3 0,24 4 0,4 3-26,2-3 0,18-7 0,10-10 0,13-7-9,14 0 1,17-20 0,7 3-34,3-10 1,-10-10-1,3-17 1,-6-11-162,-4-6 122,-14-17 0,-6-4 0,-20-13-156,-11 0 191,-7-13 0,-6 6 0,-10-10-24,-18 3 12,-13-10 0,-20 21 0,-11-7 0,-16 6 147,-18 4 1,-23 14-1,-11 6 1,-6 7-62,-3 4 1,-18 13 0,-10 3 0,-13 4-30,-7 0 0,17 0 0,-4 13 0,4 7-6,7 10 0,26-3 1,11 4-1,21 6 21,16 10 1,21 1 0,9 12-1,11 5-63,11 2 0,12 4 1,28 0-1,20 1-1,14-1 32,20 0 0,18-14 43,19-6-134,7-7 1,4-7-1,0-7 67,-1-10-2,15-6 1,-21-8-1,3-2 1,-10-11-42,-10-10 1,-27 3 0,-17-20-1,-18 3 14,-19 0 1,-24-13 0,-17 3 0,-21-7 54,-27-3 0,-13 11 0,-38 2 1,-13 4 19,-10 7 0,-18 3 0,-2 7 0,-8 6-1,-13 11 1,0 10 0,-14 10 0,4 14-146,7 13 1,20 11-1,16 16 116,18 7 0,3 1 0,18 12 0,26 1 0,24-3 0</inkml:trace>
  <inkml:trace contextRef="#ctx0" brushRef="#br0" timeOffset="80">20522 26469 7935,'-31'0'352,"1"0"0,-1 0 1,0 0 32,1 0 0,-11 10 0,1 0 0,-1 0-121,-3 4 0,0 3 0,-11 10-24,4-7-235,14 7 1,3-10 0,17 14-562,4-1 1,2-9 0,15-4-301,6-4 654,21 11 1,6-21 0,14 11-1,3-4 9,4 0 0,-1 4 0,-2-7 0,-8 3 60,-3-4 0,-3 1 0,-10 0 1,-4 7 231,-7 3 0,-6-7 0,-14 10 0,-4 4 184,-6 3 0,-7 7 0,-17 3 0,-3 4-237,-4-4 0,-13 7 0,3-3 0,-3-7-155,3-10 0,7-1 0,13-12 108,1-5 1,2-19 0,8-18 0,20-13 0,17-17 0</inkml:trace>
  <inkml:trace contextRef="#ctx0" brushRef="#br0" timeOffset="81">20155 26346 7880,'0'-20'579,"0"0"-322,0 13 1,4 0-43,6 27 1,3 4 0,8 27 0,-8 7-86,1 10 1,-11 20-1,7 17 1,-6 0-240,-4 0 0,0 7 0,0-7 0,3-3-364,7-7 1,-6 0-1,9-24 1,-2-6 472,-1-11 0,27 4 0,-3-11 0</inkml:trace>
  <inkml:trace contextRef="#ctx0" brushRef="#br0" timeOffset="82">21132 26438 7947,'-30'0'0,"-1"0"19,1 0 0,9 0 1,1 0-1,-4 0 167,-3 0 0,-3 14 1,-1 6-1,4 7-49,7 4 1,-8-1 0,11 1-1,1-1-251,5 1 1,8-11 0,6 0 133,8 4 1,9-10 0,21-1-614,9 1 400,8-11 1,3 11-1,-3-14-477,-7 0 559,6 0 0,-12 0 1,6 0-1,-11 3 126,-6 7 1,-17-3-1,-7 14 1,-6 2 118,-4 4 0,-24 4 0,-10 3 0,-10 3 72,-10 4 0,-4 10 0,0-11 1,7-2 16,11-4 0,6-7 1,3-7-669,1-10 0,16-10 0,14-13 445,17-18 0,10-13 0,4-17 0</inkml:trace>
  <inkml:trace contextRef="#ctx0" brushRef="#br0" timeOffset="83">21652 26591 7924,'-28'3'-7,"5"7"0,6 11 433,3 6 0,4 7 0,10 6 0,0 15 2,0 12 0,0 11 0,3 17 0,4 4-547,3 3 0,11 9 0,-8-9 1,1-3-297,-1-4 0,8-14 0,-11-3 0,0-7 189,4-13 1,-11-11 0,7-16 225,-6-1 0,-4-13 0,0-3 0</inkml:trace>
  <inkml:trace contextRef="#ctx0" brushRef="#br0" timeOffset="84">21652 26682 7839,'20'-30'29,"0"-1"0,1 4 0,9 7 0,1 9 558,-1 8 0,1 3 1,-1 0-1,1 0-176,-1 0 0,1 14 0,-4 6 0,-7 11-134,-9 9 0,-8-2 0,-3 12-707,0 5 357,0-11 1,-14 3 0,-3-9 0,-6 6-294,-8 3 1,7-9-1,-16 2 1,2-9 365,-2-11 0,-8 7 0,-13-10 0</inkml:trace>
  <inkml:trace contextRef="#ctx0" brushRef="#br0" timeOffset="85">19544 26224 8261,'-30'10'0,"-1"4"0,4 3 388,7 7 1,-7-7 0,6 3 0,-2 7-132,2 10 1,-3 8-1,11 9 1,-1-3 3,1 3 0,3 7 0,10 7-276,0 3 16,0 14 1,10-21-1,7 11-2071,10 0 1535,-3 3 1,20 10-1,-10-3 535,6-4 0,8 0 0,13 11 0</inkml:trace>
  <inkml:trace contextRef="#ctx0" brushRef="#br0" timeOffset="86">22629 26346 7849,'30'14'435,"-9"-7"1,-1 16 0,0 8-60,-3 6 0,-3 28 0,-14-1 0,0 14-406,0 17 0,-14-3 0,-6 10 0,-11-7-1045,-9-4 1075,6 1 0,-37-1 0,6 1 0</inkml:trace>
  <inkml:trace contextRef="#ctx0" brushRef="#br0" timeOffset="87">17224 26316 7947,'50'0'0,"-2"0"0,-4 0 0,10 3 0,-3 4 555,7 3-471,3 28 0,-14-18 1,-6 24-1,-10 0-182,-11 7 0,4 0 0,-14 7 1,-7 6-42,-9 0 0,-11 1 1,-17-4-1,-4 0 37,-2 0 1,-11-3-1,10-7 1,4-7 24,3 0 0,3-20 1,4 6 243,7-3-11,6 0 1,18-10-94,6-7 0,-3-6 0,13-8 0,7-6-50,10-10 1,1-11 0,13-9-772,3-11 535,-10 7 0,4-11 223,-8 15 0,-6-15 0,10 8 0</inkml:trace>
  <inkml:trace contextRef="#ctx0" brushRef="#br0" timeOffset="88">18476 26591 7947,'-17'-31'-235,"-7"1"0,10 2 0,1 5 289,-1 2 0,-6 1 0,10-11 188,3 1 1,-7 10 173,4-1-190,0 14 0,6-6 96,-6 13-183,7 0 0,-11 3-78,14 7-74,0 7 0,0 7 0,0 3 0,0 7-74,0 0 1,11 10-1,2 0 1,4 4-18,7 6 0,-7-6 0,3 2 1,1 5-19,-5 2 0,8 4 0,-10 0 0,-1 1 87,1-1 1,0 0-1,-8-4 1,4-2 77,-3-5 1,-3-12-1,-4 3 1,-4-8-21,-6-2 0,3-4 0,-10-3 0,0-7 185,0-4 0,-3-2 0,-10-11-99,-1 0 0,0 0 0,1-4 0,3-6 271,6-10-303,-6-8 1,14-5 0,-8-8-1,11-10-9,7-7 0,3-3 0,3 0 1,11-3-85,16-7 0,14 3 1,17-10-1,1 3-195,-1 7 1,0 4-1,0 6-215,0 7 0,0-3 0,0 13 426,0 4 0,0 3 0,0 3 0</inkml:trace>
  <inkml:trace contextRef="#ctx0" brushRef="#br0" timeOffset="89">19270 24576 8187,'20'-4'-448,"0"-6"0,1 7 636,9-7 0,4 3 0,10 0 1,17-3-1,21 3 9,16 4 0,28-8 0,26-2 0,18-1 10,-80 7 0,0 1-463,2 0 0,-1 2 0,-3 3 0,1 2 310,2-1 0,1 0-654,2 0 1,2 0 513,3 0 0,2 0 16,5 0 0,-2 0 126,69 0 0,-79 1 0,-1 1-1057,60 8 917,-7-6 46,-24 23 1,-17-21-251,-13 15 73,-14-14 78,-31 20 444,-3-24-422,-27 24 0,-3-20 789,-14 13 1,-17-9-828,-14 9 439,-13-13 0,-20 10 1,-4-11-511,-3 5 151,-28-1-386,18-10 554,-38 0-157,10 0 50,-26 0 0,-8 0 0,-20 0 0,-10 0 0,85 0 0,0 0 0,-2 0 0,0 0-5,-2 0 0,1 0 0,3 1 0,-1 1 0,-7 1 0,-1 1 1,5 1-1,1 0 27,3-1 1,3-1 0,-68 0 0,27-3-1,21 0 155,24 0 0,16 0-54,14 0 1,24 0-1,31 0 1,23 0-60,20 0 1,28 11-1,20-1 231,24-3-252,30-4 0,10 7 0,-73-5 0,2 0-6,0-1 0,0-1 17,78 0 1,4 8 0,-11 2 99,4 4-132,-13 3 1,-15 1 0,-16-1-1,-10 1 37,-18-5 0,-13 12 1,-20-8-277,-7 7 1,-27 0-1,-38-3-46,-34-4 1,-23-9-1,-31 5 1,-16 1 171,-25 0 0,-13-10 1,0 7-1,-3-4 67,-4 0 0,73-3 0,0 0 0,0-4 0,0 0 0,-3 3 0,-1-1-20,4-2 0,1 0 0,-78 1 0,25-4 215,9 0-90,8 0 1,30 0-1,17 0 172,20 0 368,14 0 1,30-10-469,14-1 0,31-2-102,30 3 0,17 3 1,27-10-19,17 3 0,31 1 0,-64 9 0,2 1 0,2-2 0,1 0 22,-4 1 1,-1 1 0,2 1 0,-2 1 0,78 1 0,-1 0 27,0 0 0,-6 3 1,-21 4-1,-17 6-78,-17 4 0,-37 0 0,-21 7 0,-19-4-63,-18 4 1,-27-7 0,-27 4 0,-34 2-90,-28 4 0,-36 4 0,-14-1-23,-10 1 70,6-14 0,72-3 0,0-1 0,-75 4-213,3 0 281,31-3 0,17-14 0,41 0-399,20 0 69,14 0 246,20 0 1,24 0 127,33 0 0,21 0 0,58 27 0,7 7 0</inkml:trace>
  <inkml:trace contextRef="#ctx0" brushRef="#br0" timeOffset="90">19544 27201 7980,'14'-30'-1748,"3"9"1653,13 1 130,1 13 1,27-20 0,13 10 0,17-3 0,17-1 0,14-2 459,10-4 0,27-4 0,0 0-109,10 1-1503,-73 21 0,1 1 1182,-1-6 0,1 1-60,4 10 1,1 2 0,-3-6 0,1 1 0,-2 5 0,0 2 0,-3-1 0,-1 0 0,82 0-293,-6 0 356,-18 13 0,-3-6 0,-14 10-987,-3-3 810,-31-4 1,-3 0-1,-34 0-291,-13-3 210,-11-4 1,-27 8 0,-20-1 467,-27-3 1,-44-4 0,-25-3-1,-19 0-332,-18 0 1,-9 0-1,-15 0 1,78-1 0,-2-1 16,-2-3 0,-4-1 0,-10 4 1,-3-2-1,3-6 0,1-1 1,-2 1-1,2 0 160,2 2 0,1-1 0,0-4 0,2-1 1,9 4-1,1-1 0,-79-16 13,11-3 0,13-1 0,10 1 309,14-1-350,34 1 1,0-1-1,30 1 1,10-1 309,18 1 0,13 9 0,20 4-243,8 4 0,33 3 0,30 10-198,21 0-10,14 0 1,27 0-1,9 0 1,12 0 45,5 0 0,5 3 1,-4 4-1,6 3 34,1-3 1,-7 6-1,-17 1 1,-14-1-20,-17 1 1,-9 6 0,-45-10 0,-14-3-112,-10-3 0,-26 6 0,-22 0-152,-26-3 1,-34 0 0,-28-1 9,-29 5 207,-12-1 0,48-8 0,-2-1 0,5 2 0,1 1-388,0 1 0,0 0 399,0 1 1,-1-2 0,-7-2 0,-1 0-1,2 1 1,0 0 0,4 2 0,2 1-9,-77 0 1,27-2-1,17-8-265,16-6 409,25 7 0,20-14 0,20 10 1,11-7 32,9-2 0,15 9 0,26-7 1,24 4-89,21 0 0,16 0 0,28 10 0,19 0-16,22 0 1,23 0-1,-4 0 1,5 3-40,-88 2 0,1 0 1,5-2-1,2 1 0,6 4 1,0 1-1,-1-1 0,-1 1-18,-6-1 0,-1 1 1,-1-1-1,-3 1 1,66 15-54,-14-4 76,-10 0 1,-31 7-1,-13-3-55,-17-3 1,-17-11 0,-31 10 0,-20 4 203,-27 3 1,-27-7 0,-52 1 0,-16 2-236,-17 5 0,54-13 0,-3 0 0,-5 1 0,-1-1 0,-2-1 0,-1-1 50,-1-3 0,-1 0 1,-3 4-1,1-1 1,3-3-1,2 1 1,2 0-1,2 1 132,3-2 0,1 1 0,1 1 0,1-1 0,-67 3 0,21 0-121,23-1 0,14-3 0,34-10 190,14 0 1,30 0 0,27 0-88,27 0 1,35 0-1,23 0 1,23 0-22,22 0 0,12 0 0,15 0-114,-76 0 1,1 0-45,77 0 1,-61 0 0,2 0 0,-9 0 0,1 0 39,5 0 0,0 0 56,2 0 1,-1 0 0,-13 0 0,-3 0 0,-4 0 0,0 0-17,82 0 0,-28 0 1,-3 0-1,-23 0 1,-28 4-130,-24 6 0,-23-3 0,-37 10-12,-35-4 0,-44 11 0,-47-7 0,-17 3 111,-10 1 1,62-16 0,-3 0-1,-2 4 1,-2 2 0,-5 0 0,-2-2 20,-8 0 0,0-1 1,4 5-1,0-2 1,-2-5-1,0-2 35,8-1 1,1 1 0,8 3 0,1 0 0,-81 3 0,14-3 401,7-4-327,20-3 0,37 0 0,24 0 192,14 0-145,23 0 1,21 0-33,20 0 74,21 0 1,33 0 0,28-3-1,20-4-111,17-3 1,10-1 0,17 8-1,14-4-66,-75 2 0,3 0 1,1-1-1,2 2 1,11 3-1,0 2 1,-3-1-1,-1 0-142,0 0 0,-2 0 1,-4 0-1,0 0 0,-2 0 1,0 0-1,0 0 0,0 0-99,1 0 1,-2 0 0,-9 1-1,-3 1 1,79 5 236,-27 3 0,-6-10 0,-21-10 0,6 3 0,4 4 0</inkml:trace>
  <inkml:trace contextRef="#ctx0" brushRef="#br0" timeOffset="91">38417 25369 7915,'-14'-16'-178,"8"-8"1,-11 10 402,3-3-80,-10 10-18,7-6 0,-10-1-114,7-6 121,-7 6 0,10-13-125,-14 10 0,-3-13 0,-7-1 185,-9 1-79,-8-1-23,-17 1-682,-3-1 565,-41 1 129,-6 13-68,38 2 1,-6 2-914,-5 11 0,-4 1 795,-12-6 1,-3 1-924,-11 5 1,-2 2 1042,1-2 0,-3 2-113,-17 4 0,-4 3-10,-1 0 0,-1 1 91,-5 6 1,-2 1-1,46-6 1,-1 0 0,0 0-1,2 0 1,0 0-1,-1 1 1,-1-1 0,-1 0-1,0 0 1,-53 5 0,0 1 163,3-1 1,0 0-125,48-4 0,-1-1 0,2 0 0,-41 1 0,1-2 1,-3 0-1,2-1-28,9-1 1,3 0-102,5-1 0,1-2 0,1-4 0,1 0 0,2 0 0,1 0 110,5 0 0,2 0-3,5 0 0,-1 0 0,-1 0 1,0 0-1,1 1 0,1 1-62,4 2 0,1 2 10,4 1 0,1 3 1,6 10-1,1 4 1,-2 1-1,-1 1 0,-1 4 1,1 1 4,0 5 1,1 0-1,4-5 1,2 2-1,6 4 1,2 1-1,9-3 1,1 1 94,5 0 0,3-1 1,-58 26-1,14-10-76,17 3 0,23-10 0,11 1 0,10-1 1,13 7 286,18 6 0,3 8 0,16 9 1,5 21-368,2 24 0,8 17 0,6 23 87,0-73 1,0 1 235,-4 6 1,2 1 0,9 7-1,3 1 1,-4-3 0,2-1 0,4-1-1,4-1-247,4 1 0,4-4 1,2-9-1,3-2 0,6 6 1,5-3-1,1-4 0,3-2 9,5-2 1,4-1 0,1-4 0,4-2-1,12 1 1,7-3 0,10 0 0,6-4 1,11-2 0,6-5 0,11-1 0,6-7 0,9-5 0,3-6 0,8-4 1,5-4-27,-44-13 1,2-3 0,2-1 0,4 1 0,1 0 0,3-4-1,11-5 1,2-4 0,1-1 0,2 0 0,1-1 0,1-1 69,2-2 1,0-2-1,1-1 1,6-3 0,0-1-1,1-2 1,0-2-1,0-2 1,1-2 0,1-3-1,1-3 1,0-2-26,2-3 0,1-3 1,-3 1-1,-8 0 1,-2-1-1,0-1 0,3-2 1,0-2-1,-1 0 1,-4 0-1,-3 0 1,1-1-9,-4 0 0,-1-1 0,0 0 0,-1 1 0,0-1 0,-2 0 0,-7 2 0,-1-1 0,-1 1 1,-3 1-1,-1 0 0,-2-1-30,-7 0 1,-2 0 0,-1-1 0,-1 0 0,0 0 0,-3-2 0,41-21 0,-3-1-181,4-3 1,-2-1 136,-12 6 1,-5-3 0,-16-7 0,-7-4 0,-14 8 0,-5-2-161,-6 0 1,-4-1 119,-2 7 1,-8-3 0,20-76 0,-23 16-12,-31 8 98,-33 2 1,-42-2 0,-33 6 104,-27 10 0,-35 10 1,58 50-1,-6 3 0,-8 3 1,-5 4-1,-12 3 1,-5 4-2,-14 2 1,-1 5 0,7 6 0,0 4-1,-8 1 1,0 3 0,4 2 0,2 1-214,0 1 0,1 0 0,4 0 1,1 0-1,5 1 0,3 1-25,7 4 0,3-1 0,-69-2 0,40 7 0,21-6 146,24-4 0,23 0 0,7 0 0,0 0 0</inkml:trace>
  <inkml:trace contextRef="#ctx0" brushRef="#br0" timeOffset="92">39272 20546 8246,'10'47'256,"0"14"0,14 34 0,-4 38-203,8 26 0,-14-69 0,-1 3 0,-1 6 0,-1 2 0,-1 7 0,-3 2-19,1 3 0,-2 1 0,0-5 1,-2-1-1,-3 0 0,-2-2 1,1-9-1,0-1-100,0-7 1,0-2-1,0 86 1,4-20 0,2-14-274,5-10 0,-1-31 0,-7-9 1,4-11-907,3-11 1245,0-16 0,-10-7 0,0-13 0</inkml:trace>
  <inkml:trace contextRef="#ctx0" brushRef="#br0" timeOffset="93">39394 20302 8108,'-34'27'28,"-3"-3"1,-7-4 0,0 7 125,0 10 0,-1 11 0,8 13 1,-7 3-84,-4 8 0,8 9 0,-8 17 0,4 8-48,7 2 0,3-13 1,7-3-495,6-18 342,-6 4 1,24-23 0,-7 2-770,6-9 347,4-21 551,0 0 0,14-10 0,3 13 0</inkml:trace>
  <inkml:trace contextRef="#ctx0" brushRef="#br0" timeOffset="94">39303 20515 8080,'47'-17'0,"-6"7"0,-4 7 0,0 6 0,7 11 3,4 16 1,3 4-1,10 17 1,3 3 11,8 4 0,6 7 0,13 6 0,4 10-768,7 7 753,-7-10 0,10 11 0,-13-11 0</inkml:trace>
  <inkml:trace contextRef="#ctx0" brushRef="#br0" timeOffset="95">39150 23171 7972,'-38'38'0,"5"-11"0,9-7 65,7-3 0,7-7 0,13 11 0,7 2-33,11 5 0,9 5 1,11 8-1,10 10 70,6 7 0,5 13 0,-1 0 0,3 0 44,7 4 0,-6-10 0,6 9 0,-6-3 114,-4 1 1,-4-11-1,-2-14 1,-8-3-148,-3-6 0,7-8 1,-7-10-336,4-9 205,3-8 0,10-17 0,0-13 0,3-20 114,7-24 0,-3-28-97,14-13 0,-14-20 0,6-7 0</inkml:trace>
  <inkml:trace contextRef="#ctx0" brushRef="#br0" timeOffset="96">67245 28148 7933,'-17'0'-746,"3"0"0,35 13 777,-1 8-9,14 19 0,-27 1 0,10 20 0,-4 17 18,-6 17 0,-4 17 1,-3 20-1,-3 7-11,-7 0 1,6 11 0,-6-8-1,7 11-9,3 10 1,0-4 0,0 11 0,0-1 4,0 1 1,10-7 0,0 6 0,0 1-39,4-1 0,-11 1 0,2-82 0,1 0 0,-3 85 16,-3-85 0,0 1 0,0 2 0,0 1 0,0 3 0,0 0 0,0 2 0,0-1-43,1-1 1,-2 0 0,-5 0 0,-2 0 0,0-1 0,-1-1 57,2-1 1,-3-1-15,-4-2 1,1-2 0,7 76 0,-11-3-1,0-11-3,0-13 1,6-11 0,-6-6 0,1-4-32,-1-3 0,10-24 0,-7 0 0,4-10-141,0-10 1,-4-10-1,7-14-187,-3-13 358,0-21 0,24-10 0,3-17 0</inkml:trace>
  <inkml:trace contextRef="#ctx0" brushRef="#br0" timeOffset="97">67245 28178 7933,'-31'0'-167,"1"0"1,-1 14 0,4 6 0,3 7 66,4 4 1,3 3 0,-7 3-105,4 4 226,13 13 1,-20-7 0,10 14-197,0 1 124,-10-15 1,13 7 0,-6-10 0,10 0-67,6 1 1,4-5 115,0-9 0,0-14 0,0-4 0</inkml:trace>
  <inkml:trace contextRef="#ctx0" brushRef="#br0" timeOffset="98">67123 28636 7933,'20'-30'0,"0"2"-458,4 8 0,-7 6 465,3 14 1,1 0 0,13 0 0,6 4-8,11 6 0,21 7 0,6 14 0</inkml:trace>
  <inkml:trace contextRef="#ctx0" brushRef="#br0" timeOffset="99">67000 34223 7017,'-16'24'-526,"9"10"1,10 10 752,7 10 1,14 4-1,-4 3 1,11 0-147,10 0 0,-7-4 0,10-2-59,0-4 1,-7-24-1,11 0 1,-4-10-23,-7-10 0,11-4 0,-1-3 0</inkml:trace>
  <inkml:trace contextRef="#ctx0" brushRef="#br1" timeOffset="100">62572 29918 9513,'-16'-20'-1918,"5"0"2746,8 13-493,3-7 0,3 14 1,8 0-104,9 0-174,7 0 1,17 0-1,7 0 1,7 0 42,3 0 0,13 10 0,11 1 0,17-5-23,20-2 0,14-21 0,17-10 0,-1-11-64,1 1 1,-24 0 0,-10-1 0,-11 1-110,-9 10 0,-8 0 0,-13 17-65,-17 3 0,-3 3 1,-21 8-1,-6 3 0,-11 6-94,-6 4 0,-7-7 0,-21 7 194,-16-3 0,-4 6 1,-17-10 514,-4-3-294,-2-3 1,-4-4 0,0 0-119,0 0 0,-14 3 0,-7 4 0,-6 3 1,-3-3-62,-1-4 0,-17-3 1,-9 3-1,-15 4-32,-6 3 0,20 11 1,4-11-1,13 0 36,14 4 0,10-11 0,3 7 0,18-6 109,9-4 1,7-14-120,11-6 0,13 3 0,10 0 0,14 3 25,13 7 1,11-6 0,10 3 0,9 3 24,8 4 1,17 3 0,10 3-241,13 7 183,11 7 0,26 3 1,4 1-1,4-1-108,-1-3 0,-16 10 0,0-6 0,-11 2-117,0-2 1,-6 2 0,-1-9 0,-2 0 235,-8-1 1,-3 24-1,-3-3 1</inkml:trace>
  <inkml:trace contextRef="#ctx0" brushRef="#br1" timeOffset="101">62389 27262 9391,'-17'0'-1130,"7"4"1053,20 6 0,-3-3 1,13 10-1,4-4 73,3-6 1,14 6-1,0-2 1,-1-5-42,5-2 0,-8-4 1,10 0-1,-2 0-27,-8 0 0,7-4 0,-3-2 0,-1-8-51,5-3 0,-15-3 173,1-11 1,-1-13 0,-13-3 0</inkml:trace>
  <inkml:trace contextRef="#ctx0" brushRef="#br1" timeOffset="102">62878 26865 9281,'-31'0'-701,"11"0"1,0 0 929,-4 0 1,10 4 0,1 6 67,-1 10 0,11-3 1,-11 0-178,1-3 1,6 10 0,-10-4 0,0 7 89,0 4-110,-3-1 0,-1 1 0,1-1-10,-4 1 116,-3 13 1,-4-10 118,1 6-210,13-6 0,-7-13 1,14-1-121,3 4 0,7 3 0,10 3-107,11 1 1,9-11-1,8-3 1,6 0-70,3 0 0,-6-7 0,10 7 0,3-3-193,4-7 0,3-4 258,0-3 1,0 14 0,0 3 0</inkml:trace>
  <inkml:trace contextRef="#ctx0" brushRef="#br1" timeOffset="103">65535 33887 8898,'-31'-10'0,"1"0"-1070,-1 3 1433,1 3 0,16-9-13,14-7 0,17 3 1,27 0-1,14 0-431,10 0 1,16 10-1,1-7 1,10 4-135,7 0 1,0 0 0,-14 10 0,-3-4 230,-4-6 1,-13-7 0,7-13 0</inkml:trace>
  <inkml:trace contextRef="#ctx0" brushRef="#br1" timeOffset="104">65840 33429 10085,'-30'0'0,"-1"0"-54,0 0 1,1 3 0,-1 4 0,4 10 172,7 10 0,-7-3 0,10 17 0,-4-4 30,1 4 0,13-7 1,-3 6 97,7-6-106,-11-17 0,11 10 0,-7-6-113,6 6 17,4 3 1,0-9 0,0-1 0,4 4 42,6 3 0,-4 4 1,15-1-1,3 1-60,3-1 0,7 1 0,6-4 1,11-3-253,7-4 1,13-13-1,7 3 84,10-7 1,-3-3 0,21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5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17956 24912 7946,'-17'-21'0,"4"4"226,-1 4-105,11-11 1,-14 7-1,10-14-43,-3 1-51,-14 13 0,17-10-38,-13 6-27,0 8 0,-1 3 0,1 23 35,-4 18 0,7 3 1,0 20-1,4 7 0,3 7 12,-4 0 0,11-7 0,-8-7 0,8-6-11,3-4 0,0-4 0,0-9 1,3-1-70,8 1 1,-5-14-1,15-7 1,3-7-106,3-3 0,3-16 1,1-15-1,-1-17 110,1-9 1,-11-4-1,-3 3 158,-3 7-137,9-6 1,-19 23 0,6-7 307,-7 7 1,-3 14 190,0-1-186,0 15 1,0 9 0,0 27-247,0 18 1,0-1-1,0 1 1,4-1-276,6 1 1,-3-11 0,10 4-1,0-7-242,0-4 495,-11-13 0,35 10 0,-7-10 0</inkml:trace>
  <inkml:trace contextRef="#ctx0" brushRef="#br0" timeOffset="1">18750 24850 7508,'-3'17'-146,"-7"-6"587,-11-8 0,5-3 0,-5 0-34,-3 0 1,-3-14 0,-3-3-582,-1 1 0,1 2 1,-1 14 242,1 0 0,-1 3 0,1 8-452,-1 9 242,14 7 0,-7 4 0,14 2-481,3 8 380,4-7 1,3 20-33,0-13 185,0 0 0,13-14 1,8-7 21,6-10 0,4-10 0,-1-10 0,1-13 21,-1-15 0,-10-3 0,1-16 0,-1-8 123,-3 1 1,0-1-1,-10 4 1,3 4 265,-3 6 1,-4 7-1,-3 13 1301,0 1-1401,0-1 1,0 28 0,0 16 0,0 21 21,0 17 0,0 7 0,0 0-1010,0-8 567,14 22 1,-7-35 0,13 17-1517,4-6 1694,3-14 0,3 23 0,1-9 0</inkml:trace>
  <inkml:trace contextRef="#ctx0" brushRef="#br0" timeOffset="2">19300 24942 7892,'-10'-20'474,"0"-1"0,0 11-295,10-10 1,0 10 223,0-11 0,-11 11-206,1-10 0,-3 13-180,2-3 0,-6 6 0,-13 4 1,-1 0 120,1 0 1,-1 0 0,1 0-1,-1 4-138,1 6 1,9 7 0,1 13-1,-4 4-130,-3 7 1,10-7 0,7 7 0,7-7-640,3-4 1,0-9 233,0-1 405,0 0 0,13-3 0,8-7-95,6-6 1,3-8 96,1-6 1,-1-17 240,1-14-183,-14-13 1,7-4-1,-14-13 1,0 3 88,3 4 1,-9 6 0,6 7 0,-7 11 454,-3 6 0,4 13-109,6 1 1,-7 17-1,8 3-209,-8 17 0,-3 13 0,0 11 0,3 10-105,8 6 0,-8 4 0,10 0 0,-2 1-462,-1-1 1,14 0 0,-7 0 410,0 0 0,23 0 0,-6 0 0</inkml:trace>
  <inkml:trace contextRef="#ctx0" brushRef="#br0" timeOffset="3">19605 24759 9100,'0'44'143,"0"-10"1,0 10 0,0-3-495,0-1 323,0 15 1,0-32-888,0 8 393,0-7 0,11 6 522,-1 1 0,0-14 0,-10-4 0</inkml:trace>
  <inkml:trace contextRef="#ctx0" brushRef="#br0" timeOffset="4">19605 24606 9228,'11'21'0,"-1"-1"0,27 0 0,-3 11 0</inkml:trace>
  <inkml:trace contextRef="#ctx0" brushRef="#br0" timeOffset="5">20705 24606 8158,'-31'0'388,"1"0"0,9 0 0,1 0-108,-4 0 1,-3 0 0,-3 0-258,-1 0 42,1 0 0,9 0 297,1 0 1,13 4-1098,-3 6 488,6-7 1,18 24 0,6-6-532,8 6 622,2 3 1,4 1 0,3-1-1,4 1 29,-4-1 1,7-9-1,-3-1 90,-3 4 0,-8 3 1,-10 4-1,-9-1 12,-8 1 1,-3-1 0,-3 1-1,-8-1 84,-9 1 0,-7-4 1,-4-3-1,-3-7 430,-6-4 0,6-3 0,-7-10-1361,7 0 548,4-13 0,9-4 1,4-20 323,4-14 0,-11 0 0,7-24 0</inkml:trace>
  <inkml:trace contextRef="#ctx0" brushRef="#br0" timeOffset="6">20644 24331 7954,'-10'31'960,"-1"0"-436,5-1 1,-8-10 0,4 4 0,3 7-415,4 6 0,6 7 0,4-3 1,3 10-563,-3 6 0,6 15 0,-2 2-996,-5 4 1130,11-10 0,-10 3 0,10-16 318,-3-5 0,9 1 0,-6 10 0</inkml:trace>
  <inkml:trace contextRef="#ctx0" brushRef="#br0" timeOffset="7">21560 24576 7858,'-27'-4'0,"6"-6"0,-2-7 1004,12-13-515,-12 13 1,16 0-90,-13 7-360,-1 6 0,-9-9 0,-1 13 1,1 0-174,-1 0 0,1 13 0,-1 4 0,0 7 114,1 6 0,3-6 0,3 17 0,7-4 31,3 4 1,4 6 0,10 14 0,0 0 17,0 1 0,0-5 1,0-3-1,0-6-393,0-4 148,14 10-101,-11-20 0,21 21 0,-10-15 0,3-6 0,3-7-1230,-3-6 1546,-4-15 0,1 22 0,3-11 0</inkml:trace>
  <inkml:trace contextRef="#ctx0" brushRef="#br0" timeOffset="8">20980 24942 7858,'0'-30'489,"0"-1"0,3 14-135,7 7 0,7 6 1,14 4-1,3 0-527,6 0 1,8 0 0,13 0 0,0 0-780,0 0 1,0 0 951,0 0 0,0 14 0,0 3 0</inkml:trace>
  <inkml:trace contextRef="#ctx0" brushRef="#br0" timeOffset="9">21804 24698 7858,'-20'17'-107,"0"-7"1,-1-3 574,4 3 1,4 7-1,13 17-64,0 7 1,0 6 0,0 14-1,0 4-511,0 6 1,10-7 0,3 11-683,4-1 631,-10-9 0,17 6 0,-14-17 0,0-6-35,4-4 193,-11-3 0,24-24 0,-10-4 0</inkml:trace>
  <inkml:trace contextRef="#ctx0" brushRef="#br0" timeOffset="10">21743 24789 7858,'0'-47'0,"0"6"0,0 7 0,0 14 0,4 3 0,6 3 0,7 8 0,13 16 0,1 10 0,-1 7 0,1 7 0,-4 4 0,-7 2 0,-6 4 0,-14-6 1263,0 2-1168,0 15 0,0-11 1,-3 7-1,-8-11-701,-9-6 0,3-3 606,-3-1 0,-1 1 0,-9-1 0</inkml:trace>
  <inkml:trace contextRef="#ctx0" brushRef="#br0" timeOffset="11">22568 24881 7948,'-4'20'170,"-6"-3"1,-7 0 315,0 0 1,0 4 0,10 9-709,-3 1 1,0-11 221,10 0 0,-27 14 0,-7 14 0</inkml:trace>
  <inkml:trace contextRef="#ctx0" brushRef="#br0" timeOffset="12">23423 24667 8185,'-31'-10'349,"1"0"1,-1 0 0,1 10 0,-1 0-145,1 0 1,-1 0 0,0 0 0,1 0-383,-1 0 0,11 10 0,3 4-127,3 2 1,4-5 219,10 9 1,4 0 0,6 8-257,10-8 0,7 7 0,7-10-13,7 0 324,-7-4 0,10-2 1,-13 2-1,-4 4 44,-7 7 1,4-7-1,-11 3-10,4 4 0,-10 3 0,0 0 0,-10-3 46,-8-4 1,-12-3 0,2 7 0,-9-7-104,-11-3 0,7-8 1,-7-16-938,7-10 989,17-7 0,-10-17 0,10-4 0</inkml:trace>
  <inkml:trace contextRef="#ctx0" brushRef="#br0" timeOffset="13">23301 24484 8211,'-4'20'863,"-3"1"1,-3 3-474,3 3 1,-6 3-1,3 4 1,3 3-472,4 4 0,3 10 1,3-7-1,4 4-606,3 6 0,14-10 1,-4 0 686,7 0 0,4 4 0,-1 13 0</inkml:trace>
  <inkml:trace contextRef="#ctx0" brushRef="#br0" timeOffset="14">24095 24698 7839,'-21'0'654,"1"0"1,-1 0 0,-9 0-439,-1 0 1,1 13-50,-1 8 0,4 6 0,3 0-733,4-7 1,13 8 229,-3-8 1,17 7 0,6 0 0,4-7 101,7-9 0,3 2 0,4 1 0,-1-1 60,1 1 0,10-4 0,-1-6 138,-2 6 67,-18-7 1,7 14 443,-6-7-288,-8 7 0,1 4 0,-14-1 0,0 4 77,0 3 0,-14-7 0,-6 0 0,-7 4-120,-4 3 1,1-6 0,-1-4 0,0-4-624,1-6 0,-1-4 1,4-6-1066,7-7 1544,6-7 0,1-14 0,-4 1 0</inkml:trace>
  <inkml:trace contextRef="#ctx0" brushRef="#br0" timeOffset="15">24400 24728 8209,'17'4'1912,"-7"6"-1621,-7 10 1,-3 7-1,0 7 1,0 7-383,0 10 0,0 17 0,0 3 0,0 0-137,0 4 0,0-11 0,0 8 0,0-8-385,0-3 1,0-10 0,0-4-1127,0-2 1739,0-5 0,0-50 0,0-10 0</inkml:trace>
  <inkml:trace contextRef="#ctx0" brushRef="#br0" timeOffset="16">24430 24545 7786,'11'-20'576,"-1"-1"0,14 15 1,-4-4-137,7 6 0,4 8 1,-4 6-1,-3 10-350,-4 7 0,-3 17 1,3 4-1,-10 3 142,-6 0 0,-4-1 1,-4 11-577,-6 1 0,3-15 1,-13-6-1,-4-7 0,-3-4 344,-3 1 0,-14-1 0,-4 1 0</inkml:trace>
  <inkml:trace contextRef="#ctx0" brushRef="#br0" timeOffset="17">25377 24759 7719,'-30'17'-36,"-1"-7"36,1-7 0,-1-3 0,0 0 0</inkml:trace>
  <inkml:trace contextRef="#ctx0" brushRef="#br0" timeOffset="18">61778 29399 7856,'62'-10'-435,"-1"0"1,10 0 0,0 10-1,-6 0 501,-11 0 0,14 13 0,3 4 1,27 4 54,14-1 0,7 0 0,41 7 0,-72-14 0,3-2-82,5 0 0,2-1 1,6-2-1,2 1 0,3 2 1,-1 1-1,-2-2 1,-1 1-84,0 0 1,0 1 0,0 0 0,1 0 0,0 0 0,1 0 0,0-3 0,0-1 65,1-1 0,-2-1 1,-10 2-1,-2-2 1,-2-2-1,-1-1 1,-1 2-1,0 0-27,0-1 0,0-1 0,79 0 1,-9-3-1,-21 0 32,-27 0 1,-14-10-1,-26 0 1,2 0-4,-9-4 0,-21 11 0,-3-11-24,-7 0 0,-11 21 0,8-7 0,6 7 0</inkml:trace>
  <inkml:trace contextRef="#ctx0" brushRef="#br0" timeOffset="19">67367 29857 8066,'-44'-27'0,"-17"3"0,-4 7 0,72 4 0,41 3-382,84 10 0,-91 0 0,-62 3 0,-6 4 382,37 3 0,-10 0 0,21 4 0,-32 3 0</inkml:trace>
  <inkml:trace contextRef="#ctx0" brushRef="#br0" timeOffset="20">25163 24881 7897,'0'-17'605,"0"3"-357,0 14 0,-10 17 0,-3 11-80,-4 9-125,-4 17 0,1-6 0,0 9 0,-1-2-236,4-5 1,0-2 0,11 6 0,-5-6 192,5-4 0,2-3 0,4-11 0</inkml:trace>
  <inkml:trace contextRef="#ctx0" brushRef="#br0" timeOffset="21">25316 24789 7902,'-30'0'573,"13"0"0,20-3 0,24-4 0,14-6-952,6-4 0,4 7 0,10-11 0,0 1-665,0 3 1044,1 3 0,-1 1 0,0-4 0</inkml:trace>
  <inkml:trace contextRef="#ctx0" brushRef="#br0" timeOffset="22">26263 24331 8034,'-27'21'1140,"6"-1"-1047,8-13 1,13 20-1,0-7 1,0 8-236,0 2 0,0 14 0,0 4 1,0 3 42,0-1 0,10 1 0,0 7 0,0-4 188,4-3-89,-11 0 0,11-3 0,-14-4 0</inkml:trace>
  <inkml:trace contextRef="#ctx0" brushRef="#br0" timeOffset="23">26477 24393 8015,'30'0'44,"1"0"0,-1 0 0,1 0 475,-1 0 1,1 0-1,-1 0 1,-3 3-91,-6 7 0,6 7 0,-10 14 0,0 3-669,-7 6 1,-7-6-1,-3 10 1,0-3-301,0 0 1,0 10-1,-3-11 234,-7-2 204,6-5 0,-19-12 0,13-1 308,3 4-123,3-11 1,8 11 0,6-14 40,10-3-104,21-3 1,7-8 0,16-9-21,7-18 0,7-13 0,14-17 0</inkml:trace>
  <inkml:trace contextRef="#ctx0" brushRef="#br0" timeOffset="24">16002 25156 8067,'31'0'-198,"-1"0"0,4 3 0,3 7 632,4 11 38,13 6 1,-6 3-493,-1 14 229,11 4-42,-24 13 1,10 14-980,0-11 649,4 24 284,-1-10-138,11 14 1,-21-11-1,14 1 1,3 2 0,4-2-1,3-4 28,0-7 0,0-23 0,0 9 1,4-9-322,6-11 0,-10-3 1,4-7 9,-11-6 0,-17 2 0,4-13 0,-7 1 300,-4 2 0,1-9 0,0 9 0</inkml:trace>
  <inkml:trace contextRef="#ctx0" brushRef="#br0" timeOffset="25">17468 26194 8110,'0'-17'-1256,"0"7"1291,0 20 60,13 7 1,4 6-1,14 5 1,-1 6-17,1-1 0,0 5 1,-1-1-1,1 4-28,-1-4 0,1 7 0,-1-3 0,-3-4-10,-6-3 0,2-3 0,-12-1 0,-5 1-43,-2-1 1,-18 1 0,-10-1-1,-9-3-86,-8-6 1,-13 6-1,6-10 1,-3 0-285,0-7 1,14-7 371,-4-3 0,7 0 0,4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53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42204 10990 7631,'0'-20'24,"0"0"0,3 13 0,7-3 124,11 6 0,6 4 0,3 4 0,4 3-196,7 3 0,-7 13 0,7-6 1,-4 4-330,4-1 1,-7-3-355,6 3 456,-6 8 1,-13-25 274,-1 7 0,-13-6 0,6-4 0</inkml:trace>
  <inkml:trace contextRef="#ctx0" brushRef="#br0" timeOffset="1">42326 11021 7912,'-31'3'0,"1"7"0,-1 11 0,1 6 0,9 7 0,4 3 0,4 7 0,6 4 0,4 3 0,3 13 0,0 4 0,0 3 0,0 14 0,-4-4 959,-6 8-853,7 16 1,-11 0 0,14 10-107,0-3 1,-14 0 0,11 0 1,-7-3-114,6-4 84,4-3 1,0-21-1,0-6-167,0-11 143,14 4 1,3-24-1,14 7 1,2-14-129,8-13 0,7-11 1,16-13-1,7 0 180,11 0 0,6-27 0,4-7 0</inkml:trace>
  <inkml:trace contextRef="#ctx0" brushRef="#br0" timeOffset="2">41868 15020 7885,'30'-13'361,"4"6"0,3-10 0,8 0-133,2 0 0,-6 10 1,6-3-293,-3 7-26,-3 3 1,-10 0-1,-1 3-214,1 7 0,-4-3 0,-3 10 0,-7 0-378,-4 0 0,8-7-107,-11 10 789,13 1 0,-19 9 0,9 1 0</inkml:trace>
  <inkml:trace contextRef="#ctx0" brushRef="#br0" timeOffset="3">42143 14990 7946,'-4'27'0,"-3"-3"92,-3-4 1,-14-3 0,7 10 341,1 4-307,-12-8 1,15 32 0,-8-8 0,8 7 22,-1 11 1,8 16 0,-11 4 0,3 17-37,7 20 0,0 3 0,1 18 1,-5-1-45,5-3 1,-8 21-1,4-8 1,0 4 58,-4 1 1,11-18 0,-7-4-554,6 1 315,4 3 0,0-10 0,0-10-86,0-11 154,0-6 1,4-10 0,2-4-1,5-7 7,-5-10 1,-2-6 0,-4-4 0,0 0 9,0 0 0,10-14 1,0-2-1,-3-5 79,-4 1 0,-3 0 1,0-11-1,0 1 59,0-1 0,10-9 0,4-4-8,3-4 1,3-3-1,11-10 1,3 0-7,7 0 1,-8 0 0,12 0 0,-5 0-9,1 0 0,10 0 1,-7 0-1,3 0-5,8 0 1,-8 0-1,1 0 1,-4 0-350,-7 0 0,-3 4-1562,-3 6 1358,-1-7 1,-9 11 0,-1-14 465,4 0 0,-11-14 0,1-3 0</inkml:trace>
  <inkml:trace contextRef="#ctx0" brushRef="#br0" timeOffset="4">42448 21584 8026,'30'0'-493,"1"3"0,0 4 493,-1 3 0,1 0 0,-1-10 0</inkml:trace>
  <inkml:trace contextRef="#ctx0" brushRef="#br0" timeOffset="5">42112 21645 8026,'0'-17'-491,"0"-10"1204,0 23-297,0-9-345,0 13 0,0 13 1,0 8-1,0 9-53,0 11 1,0 10-1,0 20 1,0 14-15,0 13 0,0 4 0,0 20 0,-3 11 47,-8 2 1,5 14-1,-11-9-118,3-1 0,1 6-150,2-12 0,8 9 86,-7-9 127,6-1 1,4-20-1,0-4 1,0-3-51,0-6 1,0-8 0,0-6 0,0-7 17,0-3 0,11-1 0,-1-9 0,-3-1-38,-4-6 1,-3-4 0,0 4 0,0-4 10,0-3 1,0-14 0,0 8 0,0-5 20,0 1 1,0 10-1,0-7 1,0 0 91,0 0 1,0 0 0,0-6-1,0 2-92,0-2 0,0-5 0,0-2 16,0 0-15,0-15 0,0 12 207,0-8-115,0-6 0,0 3 77,0-7 0,3-7 1,4 11-49,3-1 1,11-6 0,-8 10-1,4-3 39,7-8 1,-4 8 0,7-1 0,11 1-16,6 0 0,7-4 1,10-10-1,0 0-85,0 0 1,10 0 0,4 0 0,3 0-223,7 0 1,0 0 0,-1 0 202,-2 0 0,-1 13 0,11 4 0</inkml:trace>
  <inkml:trace contextRef="#ctx0" brushRef="#br0" timeOffset="6">42234 21553 7982,'31'0'16,"-1"-10"1,4 0-1,7 0-285,10-4 0,6 11 0,5-7 269,-1 6 0,0 4 0,0 0 0</inkml:trace>
  <inkml:trace contextRef="#ctx0" brushRef="#br0" timeOffset="7">23789 31200 8455,'31'-13'-1930,"-11"6"1930,0-13 0,14-1 0,14-9 0</inkml:trace>
  <inkml:trace contextRef="#ctx0" brushRef="#br0" timeOffset="8">23972 31139 7866,'0'31'-450,"0"-14"1,-13-4-1,-4-13 1</inkml:trace>
  <inkml:trace contextRef="#ctx0" brushRef="#br0" timeOffset="9">23606 31139 8398,'-20'0'-2331,"-1"0"2331,14 0 0,-20-13 0,10-4 0</inkml:trace>
  <inkml:trace contextRef="#ctx0" brushRef="#br0" timeOffset="10">23453 31078 6506,'0'0'0</inkml:trace>
  <inkml:trace contextRef="#ctx0" brushRef="#br0" timeOffset="11">23453 31109 6971,'14'-17'0,"3"3"0</inkml:trace>
  <inkml:trace contextRef="#ctx0" brushRef="#br0" timeOffset="12">23484 31048 6722,'-17'0'-728,"3"0"737,14 0 1,4 0-37,6 0 22,-7 0 1,24 0 2,-6 0 0,-4 0 1,3 0-9,4 0 0,3 0 1,7 0-1,7 0-1,10 0 1,20 0 0,14-4 0,13-2-11,14-5 0,20 1 0,14 7 0,14-7 14,-75 0 1,3-1 0,10 3 0,4-1 0,5 1 0,3-1 0,6 2-1,2 1 4,1 2 1,0 1 0,-6 1 0,1 1-1,3 1 1,0 0-1152,1 0 0,2 0 1151,7 0 0,0 0 0,-9 0 0,-2 0 1,2 0-1,-2 0 141,-5-1 1,-1 2-194,3 5 0,1 1 1,6-5-1,1 0 1,6 4-1,1 1 0,-4-1 1,-1-2 52,-4 2 0,0-1 0,1 0 1,1 0-1,-4-3 0,0-1 0,3 2 1,1 1 1,2 1 0,-2 0 0,-8 1 0,-2-2 0,-5-3 1,-1-2-1,-8 1 0,-1 0-39,-1 0 0,0 0 1,-1 0-1,-1 0 0,80 0 1,-14 0 38,-13 0 0,-10 0 0,-14 0 0,0 0 0,0 0 0</inkml:trace>
  <inkml:trace contextRef="#ctx0" brushRef="#br0" timeOffset="13">1588 7419 8352,'31'0'312,"-1"0"0,11-11-110,0 1 0,13 0-220,-3 10 0,6 0 45,5 0 1,-1 0 0,-4 0-124,-6 0 0,3 0 0,-13 0-444,-4 0 1,1 0-629,3 0 1168,-8 0 0,12-14 0,-15-3 0</inkml:trace>
  <inkml:trace contextRef="#ctx0" brushRef="#br0" timeOffset="14">1710 7419 8046,'0'16'88,"0"12"145,0-8-120,0 7 0,0 17 0,0 7 1,0 10 82,0 10 1,0 11 0,0 20-185,0 9 1,0 22 11,0 9 0,0 7-216,0 4 1,0 0 188,0-1 0,4 11 1,2 7-10,-1-80 0,1 0 1,14 76-1,-14-77 1,-2 2-1,1-5 1,0 1-50,9 82 1,-11-9 0,11 2 0,-4-5 26,0-5 1,0 1-1,-10-1 1,0 1 29,0 0 0,0 10 0,0-4 0,0-6 3,0-8 0,0-16 0,0 4 54,0-8 0,0-16-45,0-8 0,0-16-74,0-3 0,0-1 1,0 7-1,0-3-6,0-3 0,0-1 54,0 11 0,0-11 20,0 0 1,0-13-1,-3 3 1,-4-10 0,-3-6 113,3-4 0,0-11 0,1 8 0,-5-1-36,5 1 0,2-11 1,4 4 37,0-7 1,0-14 201,0 0 16,0-13-144,0 7-61,0-14 145,0 0 1,14 0-219,6 0 0,7 0 0,4 0 0,-1 0 1,1 0 0,3 0 1,7 0-1,10 0 0,6 0 1,-3 10-1,4 0 1,7-3-88,-1-4 1,11-3 0,-1 0 0,4 0-145,7 0 0,3 0 0,4 0 0,0 0 93,-1 0 0,1 0 1,0 0 78,-1 0 0,1-13 0,-1-4 0</inkml:trace>
  <inkml:trace contextRef="#ctx0" brushRef="#br0" timeOffset="15">24278 7693 8164,'-31'0'1884,"14"0"-1657,4 0 0,16 0-108,7 0 0,11 10 0,19 1 0,11-5 344,7-2-508,3-4 1,4 0 126,6 0-125,-7 0 0,11 0 0,-14-4 0,0-2-171,0-5 0,-10-2 0,-3 6 0,-4-3-152,-7 3 0,-3 4-9,-4 3 706,-13 0 1,-6 3-18,-22 7 0,8-3-145,-7 13 1,6-9-60,4 9 0,-13 0 0,9 1-30,-6-1-38,7 0 1,3 11 0,0-1 3,0 1 1,0-11 0,0 1 0,0 6 51,0 10 1,10-3 0,0 7 0,-3-4-24,-4 4 1,8 6-1,-1 18 1,0 3-45,4 3 0,-11 24 0,10-4 0,1 8-26,6 6 0,-3 3 1,0 18-1,0 6-58,0 11 1,4-4 0,6 3-18,-7 4 1,4 3 0,-11 1 0,1-5-1,0 1 16,-8 10 1,-2 0 0,-4 14 0,0-4-22,0-6-200,0-4 1,-4-14 259,-6 1-8,7-28 0,-11 17 0,14-20 1,0 4-48,0-5 0,4-9 1,2-17-1,5-4 24,-5 4 0,-2-10 0,-4-4 0,0-6 49,0-4 1,0 0 0,0 0 27,0 0 1,-4-7 0,-2 0 0,-8 4 0,0-7-27,1-4 0,-1 8 0,4-8 73,-10 1 0,6-4 207,4-14 1,-7 1-250,-3-1-25,6 1 1,-10-1-1,11 1 223,-4-1-156,-4-13 1,1 10 0,0-6-1,-4 6 2,-3 4 1,-4-1 0,1-3 0,3-3-24,6-4 0,-6-10 0,7 7 86,-7-3-154,10-4 0,0-10 1,7 0 10,-11 0 1,4 0 0,-3 0 18,-4 0 0,-3 0 0,-4 0 1,1 0 79,-1 0 1,11 0 0,0 0-74,-4 0 1,-3 0-26,-4 0 1,11 0-39,-1 0 1,1 0-164,-10 0 117,13 0 0,0 0 1,6-3-3,-9-7 0,3 6-143,-3-6 1,10 7-223,-11 3 0,14-4-1235,-3-6 74,7 7 1611,3-11 0,13-13 0,4-7 0</inkml:trace>
  <inkml:trace contextRef="#ctx0" brushRef="#br0" timeOffset="16">7115 10868 6604,'-20'0'-290,"0"0"0,10 0 290,-11 0 0,1 0 0,-11 0 60,1 0 0,9 0 531,1 0-376,13 0 0,-3 0 1,20-3 85,11-7-223,6 6 0,7-9 0,6 13 39,11 0 1,17 0-1,7 0 78,3 0-123,3 0 0,11 0 0,-4 0 74,-6 0-137,6 0 0,-24 13 0,7 4 0,-9 4-119,-12-1 0,-5-3 1,-15 3-1,1-6 16,-1-1 1,-9-9-41,-1 6 0,-17-7 0,-3-3 15,-17 0 0,-20 0 0,-7 0 0,-4 0 108,-6 0 0,7 0 0,-4 0 138,-4 0-146,-16 0 1,7 0 0,-8 0 0,8 0 3,3 0 1,-4 0-1,-2 0 140,-5 0 1,1 0-103,10 0 0,10 0 1,4 0 53,2 0 1,5-3-1,9-7 65,1-11-109,13 8 1,7-1 0,20 14-1,10 0-45,7 0 0,17 0 0,4 0 0,6 0 38,7 0 0,-7 0 0,18 4 0,-4 3 35,3 3 0,-7 10 1,8-10-1,-8-3-7,-3-4 0,-3-3 0,-4 0 1,-10 4 106,-10 6-513,3-7 188,-33 11 0,6-14 118,-20 0 0,-11 0 8,-19 0 0,-8 0 1,-16 0 24,-7 0 0,3 0 0,-10 0 1,0 0-14,0 0 0,6 0 0,-6-3 0,4-4 69,6-3 1,17-1-1,10 11 1,11-3 186,9-7 0,1 6-221,20-6 1,10 3 0,31 1-247,10-4 251,6-1 1,18 11 0,6 0 0,8 0 13,2 0 0,4 0-28,7 0 0,-7 0 0,10 0 0</inkml:trace>
  <inkml:trace contextRef="#ctx0" brushRef="#br0" timeOffset="17">6627 18928 8154,'0'-20'0,"-4"3"-24,-6 3 0,7-10 0,-11 7 0,4-3 1,-3 3-38,-4 3 0,-4-6 0,-9 10-73,-1 3 0,11 7 1,-1 10-9,-2 11 178,9 6 1,-3 13-1,10 1 1,-3-4-32,3-3 1,4-3 0,6-4 0,8-3-36,9-4 0,-3-10 0,3 7-17,4-3 47,3-4 1,14-7-1,0 4 1,-4 3 51,-3-3 1,-4-3-1,1-4-42,-1 0 103,-13 13 0,-20 1 0,-24 9 0,-14-2-12,-6 3 1,9-1 0,-6 1 0,3-7-284,1-3 1,-1-4-1,11-10-729,-1 0 658,14 0 1,-7-14 252,14-6 0,0-7 0,10-4 0</inkml:trace>
  <inkml:trace contextRef="#ctx0" brushRef="#br0" timeOffset="18">6963 18745 8073,'-4'-17'-1207,"-6"7"1593,7 6-252,-11 4 1,14 4-245,0 6 146,14 7 1,-7 13 0,13 1 0,0 3-9,-3 6 1,7-2-1,-14 13 1,0 3-33,4 4 0,-11 3 0,8 0 1,-8-4 22,-3-6 0,0-7 0,3-13 0,4-1-200,3 1 0,4-14 34,-4-7 1,4-24 0,9-16 100,-2-18 0,-4-13 0,6-6 0,-2-8 17,3-3 1,-11 20-25,-3-3 1,7 10 4,4 0 1,-4 21 256,3 20-131,-13 6 1,10 8 0,-11 6 52,5 10 0,9 11-51,-10 9 0,14-6 0,-7 10-33,0 1 0,10-12 0,-7 8 0,8-7 32,2-3 1,-10-4-1,1-7-75,3-10 1,3-6-7,3-4 0,-3-14 0,-6-10 0,-11-13 23,-7-14 1,1-6 0,2-8-516,5-6 345,-1 20 0,-10-30 1,-4 19 148,-6-2 0,-7 0 0,-13 3 0</inkml:trace>
  <inkml:trace contextRef="#ctx0" brushRef="#br0" timeOffset="19">9070 18592 7960,'-14'-17'-200,"8"-10"354,-15 7 0,1 3 0,-11 0 50,1 3 1,-1 4-1,1 13 1,-1 8-42,1 9 1,-1-3 0,4 3 0,3 4 54,4 3 1,13-7 0,-3 1-143,6 3 0,4-8 1,4 1-1105,6-3 0,7 0 747,13-4 0,11-3 0,3 9 138,4-2 0,-7-4 0,6-6 0,-3 2 88,-7 5 0,-3 2 0,-3-6 0,-4 7 68,-7 2 0,-6 5 1,-14 9-1,0 1 103,0-1 0,-17 1 0,-10-1 0,-10 1 12,-1 0 1,1-4-1,0-7-34,-4-10-338,0-6 0,11-4-264,-1 0 327,14-14 181,-10-3 0,24-27 0,-11-4 0</inkml:trace>
  <inkml:trace contextRef="#ctx0" brushRef="#br0" timeOffset="20">9070 18073 7988,'-10'20'-96,"-4"1"0,-3 3 0,-3 3 355,3 3 0,0 14 0,10 7 2,-3 7-274,0 3 1,13 0-1,4 0 1,6 0-21,4 0 1,-6 4 0,6 2-770,-4 5 358,11-1 444,-7-10 0,13 14 0,1 3 0</inkml:trace>
  <inkml:trace contextRef="#ctx0" brushRef="#br0" timeOffset="21">9711 18378 7781,'-17'14'-622,"7"10"776,7 13 1,3 0 0,0 14 0,3 3-316,7 4 1,-3 3 0,10 4 0,0 2-30,0 5 1,-7-1-1,7-10 1,-3 0 189,-8 0 0,11 0 0,0 0 0</inkml:trace>
  <inkml:trace contextRef="#ctx0" brushRef="#br0" timeOffset="22">10169 18470 7886,'-13'-17'411,"9"7"0,-6 20 0,7 14-436,3 13 0,3 14 1,4 17-596,3 3 516,0 0 0,0 0 1,4 1-690,3-4 574,-10-4 1,20-13 218,-7 0 0,-6 0 0,-1 10 0</inkml:trace>
  <inkml:trace contextRef="#ctx0" brushRef="#br0" timeOffset="23">11177 19019 7892,'-27'31'112,"6"0"1,5-11-1,9 4 1,-3 6-247,3 7 1,3 4 0,4-7-404,0 7 1,-10-4 536,0 14 0,-14 0 0,7 10 0</inkml:trace>
  <inkml:trace contextRef="#ctx0" brushRef="#br0" timeOffset="24">11543 19661 7056,'31'0'567,"-11"0"-205,1 0-266,-1 13 1,11-9 0,-1 9-1,1-3-34,-1 0 1,1 1 0,3-11 0,3 0 20,4 0 1,10 0-1,-7 0 1,3 0-85,8 0 1,2-4 0,4-3 0,0-3-57,0 3 1,11-6 0,2-1 0,4 1 54,7-1 1,7-10-1,6 8 1,7-5 64,4 1 0,13-1 1,14-6-1,3 4 25,7 2 0,-7 11 0,4-7-90,2 4 31,-9-11 0,10 20 0,-14-9-177,-3-1 170,10 11 0,-20-11 1,7 14-94,-8 0 1,5 0 65,-22 0 1,5 0 0,-8 0 10,4 0 0,0 0 1,-11 0-1,4 0 4,7 0 0,-7 0 0,3 0 0,-9 0-10,-8 0 1,-13 0 0,3 0 0,-6 0 18,-4 0 0,-4 0 0,-6 0 0,-10 4 18,-7 6-25,-3-7-163,-1 11 72,-13-14 0,0 0 59,-7 0 6,-6 0 10,9 0-12,-13 0 1,-3 0-433,-7 0 6,6 0 1,-9-4-513,13-6 954,0-7 0,-14-13 0,-3-1 0</inkml:trace>
  <inkml:trace contextRef="#ctx0" brushRef="#br0" timeOffset="25">17162 19233 7896,'14'17'-350,"-11"-17"1,11-17 0</inkml:trace>
  <inkml:trace contextRef="#ctx0" brushRef="#br0" timeOffset="26">42173 11204 7930,'-10'-20'-472,"0"-1"656,0 15-181,23-8 0,-6 14 0,13 0 3,4 0 1,7 0-1,9 0 1,11 0 33,7 0 1,6 0 0,4 3-1,7 4-70,3 3 1,-10 11-1,3-8 1,-7 1-210,-2-1 0,-15 8 0,-6-8 239,-7 4 0,-4-10 0,1 7 0</inkml:trace>
  <inkml:trace contextRef="#ctx0" brushRef="#br0" timeOffset="27">42234 10990 7390,'17'44'106,"-7"7"0,-6 10 1,-4 7-1,-4 7-36,-6 3 0,3 7 0,-13 13 1,-4 7-79,-3 4 1,0 3 0,3 6 0,7-2-23,4-4 0,-8 0 0,8 10 0,-1-4-38,1-6 1,2-17 0,11-13 0,4-1-8,6-3 0,-3-7 0,10-20 0,0-7 16,0 1 0,3-22 0,11 8 115,-1-4-80,1-13 0,3-1 0,3-13 120,4 0-56,-1 0 0,1 0 1,3 0 87,4 0-123,-11 0 0,21-13 0,-11-4 0,4-4-17,0 1 0,-10 10 0,6-11 0,1 1-145,-1 3 0,-9 0 0,2 10 0,-6-3-285,-3 3 442,-14 4 0,10-11 0,-10-3 0</inkml:trace>
  <inkml:trace contextRef="#ctx0" brushRef="#br0" timeOffset="28">42173 10990 7181,'31'-17'-111,"3"4"0,10 13 126,17 0 1,3 3 0,14 4 0,0 3-9,0-3 0,-6-4 1,6 1-1,-4 3 21,-6 3-28,-3 0 0,-4-10 0,0 0 0</inkml:trace>
  <inkml:trace contextRef="#ctx0" brushRef="#br0" timeOffset="29">42448 10807 8085,'-10'21'-162,"0"-1"1,-1 4 153,-2 3 0,6 20 0,-13 14 0,-1 17-12,4 11 1,-6 6-1,12 3 1,5 7-72,2 4 1,4-11 0,0 7-1,0-6 165,0-8 1,0 18 0,0-18-236,0 4 83,-13 0 0,9 4 1,-9-4-33,-1-7 105,11-17 1,-14 14 0,10-14 0,-7-3 1,-3-4 0,11-6 1,-5-7-1,8-10-1,3-8 0,0-2 0,0 0 4,0-1 0,14-10 0,6-3 0,7-3 35,4-7 0,13-4 1,7-3-1,6 0-49,4 0 0,4 0 1,3-3-1,6-4 14,4-3 0,-10-14 0,7 7 0</inkml:trace>
  <inkml:trace contextRef="#ctx0" brushRef="#br0" timeOffset="30">13925 18409 7873,'-13'-17'-164,"6"3"799,-13 14-488,13 0 1,-10 0 0,10 4 14,-3 6 1,0-3-1,10 13 1,-4 4-42,-6 3 1,7 7 0,-7 7 0,6 9-281,4 8 0,0 0 1,0-4-1,4-3-182,6 3 1,-3-6 0,13-1-1,4-3-189,3-6 1,7-15 529,7-2 0,6-15 0,14 8 0</inkml:trace>
  <inkml:trace contextRef="#ctx0" brushRef="#br0" timeOffset="31">14658 18470 7882,'0'-41'0,"0"1"0,0 2 84,0 4 177,0 4 0,-13-1-111,-8 1 0,4 13 1,-3 7-153,-4 6 1,-3 8 0,0 6-130,7 10 0,3 7 0,10 7 80,-3 7 0,0-7 1,13 7-534,7-8 429,-6-2 0,23-11 1,-7 1-352,7 2 447,4-9 1,-1 10 0,1-11 84,-1 4 1,1 0-94,-1 4 349,1 6-15,-14-10 0,-4 13-84,-13 1 1,-13-4 0,-7-3-1,-8-4-132,-2 4 1,-1-11 0,1-3-1,-1-6-235,1-4 0,-1 0 0,1-4-288,-1-6 0,14-10 472,7-21 0,-7-6 0,0-14 0</inkml:trace>
  <inkml:trace contextRef="#ctx0" brushRef="#br0" timeOffset="32">14536 17920 7873,'0'-17'293,"0"7"0,0 24-161,0 16 1,0 8-1,0 23 1,0 13-110,0 11 1,0 17-1,0 3 1,0 0-237,0 0 0,0 4 0,0-14 1,4-10-1281,6-7 1493,-7 7 0,24-21 0,-10 11 0</inkml:trace>
  <inkml:trace contextRef="#ctx0" brushRef="#br0" timeOffset="33">15574 18195 7350,'-30'0'798,"10"0"-178,-1 0-458,14 0 0,-10 0-246,7 0 98,7 0 1,-14-10-195,7 0 70,6 0 0,-23 10 1,7 3 41,-7 7 1,0 11 0,3 16 0,7 10 51,3 11 1,-6-4-1,10 21 1,0-4 55,-4 0 0,11 11 0,-8-11 0,8-3-65,3-4 0,0-6 1,3-4-1,4-6-157,3-4 1,4-3-1,-7-11-1059,3 1 829,14-14 412,-21-4 0,24 1 0,-10 3 0</inkml:trace>
  <inkml:trace contextRef="#ctx0" brushRef="#br0" timeOffset="34">15086 18653 6926,'-31'0'552,"18"0"-280,13 0 0,13 0 0,21 0 0,4 0-414,2 0 1,4 0 0,-3 0-1,10 0-146,7 0 0,-1 0 0,-2 0 1,-8 0 287,-3 0 0,11 0 0,-8 0 0</inkml:trace>
  <inkml:trace contextRef="#ctx0" brushRef="#br0" timeOffset="35">15910 18409 7882,'-20'0'485,"0"0"1,13 3-1,-3 7-298,6 11 1,4 9 0,0 11 0,0 10 0,0 10 61,0 10 1,0-3 0,0 10 0,0 0 18,0 0 1,0-13 0,0-1-285,0-10 1,0-16 0,0 2 0,0-6 15,0-3 0,14-14 0,3-4 0</inkml:trace>
  <inkml:trace contextRef="#ctx0" brushRef="#br0" timeOffset="36">15849 18409 7882,'14'-17'-13,"-7"3"1,13 14 365,4 0 1,-7 0 0,3 0-78,4 0-232,3 0 1,4 4-1,-1 6-164,1 10 101,-14 7 0,-4 14 1,-13 0-81,0-4-32,0 24 1,-13-20 0,-8 17-1,-6-11-271,-3-10 0,-1-6 0,0-11 402,1-10 0,-1 7 0,1 0 0</inkml:trace>
  <inkml:trace contextRef="#ctx0" brushRef="#br0" timeOffset="37">16552 17981 7882,'30'0'-114,"1"4"231,-1 6 0,-9 7 0,-1 14 139,4-1 0,3 14 1,3 7-1,1 7-96,0 3 0,-15 3 1,-5 7-1,-8 7-187,-3 0 0,-3 7 0,-8-13 1,-9-5-158,-7-2 184,-4-4 0,-13 0 0,-3 0 0</inkml:trace>
  <inkml:trace contextRef="#ctx0" brushRef="#br0" timeOffset="38">52770 2564 7894,'-31'4'0,"1"3"-217,-1 3 0,11 14 0,-1-4 1,1 10 254,3 11 0,-10 10 1,7 20-151,-8 11 36,12-8 0,-12 11 0,11-10-209,0 3 183,-10-10 1,21 6 0,-11-16 101,3-7 0,-10 6 0,7-9 0</inkml:trace>
  <inkml:trace contextRef="#ctx0" brushRef="#br0" timeOffset="39">52281 3083 7820,'-17'14'40,"7"6"1,-7 21 0,0 10 0,-3 7 160,-1 3 0,15-4 1,-5-2-147,8-5 38,3-12 1,14 16 0,9-13-8,15-4-37,9-17 1,24-6 0,7-14-1,7-3-115,10-8 1,14-9 0,-4-17 0,-3-7-549,-7-4 614,17-3 0,-31-10 0,24 0 0</inkml:trace>
  <inkml:trace contextRef="#ctx0" brushRef="#br0" timeOffset="40">11696 18867 7631,'4'-17'50,"6"7"0,10 3-37,7-3 1,4 6 0,3-6 0,3 7-106,4 3 0,13 3 1,-6 4-56,-1 3 1,11 0 0,-7-10 0,3 0 146,-3 0 0,6 14 0,-9 3 0</inkml:trace>
  <inkml:trace contextRef="#ctx0" brushRef="#br0" timeOffset="41">12246 18531 7935,'0'-31'-712,"0"11"605,0 0 0,3 16 165,7 4 1,-3 14 0,14 20 0,-1 7-98,-3 9 1,10 22 0,-10 9 0,3 7-82,1 4 0,-15-11 0,8-3 0,-4-3 3,0-7 117,14-4 0,-20-3 0,9 0 0</inkml:trace>
  <inkml:trace contextRef="#ctx0" brushRef="#br0" timeOffset="42">12765 18348 7935,'0'-17'587,"3"3"0,8 14-360,9 0 0,7 0 0,4 0 0,-1 0 6,1 0 1,3 4 0,3 6 0,4 10-7,-4 7 0,-7 7 0,-6 4 1,-7 6-964,-3 3 1,-4-3 0,-10 14 0,-3 6 352,-8 1 0,-2-11 1,-11-3-1,7 0 328,4-4 0,-8-3 1,11-13 409,3 0 0,4-11-283,3 0 1,13-13-1,8 0 1,9-11 15,11-6 1,7-14 0,13 4-652,0-7 195,0-4 368,0 1 0,13-1 0,4 1 0</inkml:trace>
  <inkml:trace contextRef="#ctx0" brushRef="#br0" timeOffset="43">4550 20210 6630,'14'-20'46,"6"3"192,7 3 0,4 1-105,-1 2 1,11 5 0,0-11-82,-4 3 0,7-6 0,0 6 0,0 1 5,1-1 0,-1-6 1,-7 6-1,7 1-38,4-1 0,-8 4 0,8 10 0,-1-4-38,1-6 0,3 7 0,10-7 0,0 6 21,0 4 1,0 0 0,0 0 0,-3 0 41,-7 0 1,3 0-1,-10 0 1,4 0-17,6 0 0,-7 0 0,4 0 108,4 0-114,2 0 0,18-3 0,3-4 271,0-3-206,24-14 0,-17 17 0,27-13 1,3 0-47,4 3 1,3-10 0,-3 10 0,-4 0 12,-3 7 1,-10-4-1,6 4 1,-2 3 3,-8 4 0,-3-8 1,-3 1-1,-1 3-19,1 4 0,10 3 1,-1 0-1,-2 0 10,-4 0 0,-4 0 0,1 0 1,0 0-67,-1 0 0,1 0 1,3 0-1,3 0 17,4 0 1,3 10 0,-6 0 0,2-3 26,-2-3 0,6 6 1,-3 0-183,-4-3 153,11-4 1,-14-3 0,10 0-1,-3 0-14,0 0 1,16 0-1,1 0 1,10 0 39,0 0 0,7-3 0,-4-4 0,-3-3-13,-3 3 0,6-7 0,4 4 1,6 0 8,14-3 0,-3 6 1,13-14-1,-6 1-4,-8 3 1,18-17 0,-14 7 0,10 0-19,-77 14 1,-1-1 0,78-20 0,0 13 0,-6-2-4,-8 2 0,8 4 0,-18 11 0,4-5 7,-3 5 1,6 2-1,-6 4-1319,6 0 1321,4-13 0,-11 9 0,1-6 1,3 7 0,16-1-43,-76-1 0,1 0 0,3 2 1,0-1-1,0-4 0,0-1 42,-3 2 1,-1 1-1,6-1 1,-1 0-1,-1 4 1,0 0-1,6-4 1,2 0-1,2-2 0,0 1 0,-6 4 0,-2 1 0,2-2 0,-1 0 0,-4 2 1,-1-1 12,0-1 0,0 0 0,85 2 1,-83-2-1,0 0 0,2 2 0,-1 2-12,-3 1 1,1 0 0,2 0 0,1 0 0,77 0 0,-81 0 0,1 0-13,2 0 1,1 0 0,-4 0 0,1 0 0,10 0-1,2 0 10,2 0 1,1 0 0,-3 0 0,1 0 0,10 0 0,0 0 0,-1 0-1,-1 0-79,1 1 0,2-2-32,1-5 0,2-1 0,6 5 0,1 0 0,-2-3 0,-1 0 77,-3 3 0,0 1 27,3 0 0,1 2 0,-6-1 0,0 0 0,6 0 0,-1 0 15,-3 0 0,0 0-8,4 0 0,-1 0 1,-9-1-1,-1 2 0,6 0 1,2 1-1,1 1 0,0 1 5,1 0 1,0 2-1,-2 5 1,-1 2 0,-2-5-1,0 1 1,3 1-1,2 0-4,5 1 1,1-2-1,-6-3 1,1-1-1,11 3 1,1 0 0,-6 1-1,0-1 1,0 1 0,1-1 1,3-2-1,2-1 1,6 3-1,0 1 1,-1-2-1,-1-1-12,-6-3 0,0 1 1,-3 2-1,1 1 1,2 0-1,0 0 0,4 0 1,1 0 3,-2-1 0,0 1 0,-3 3 0,-1 1 0,-4-4 0,0-1 0,3 1 0,3 0-1,5-1 0,1 1 1,-9 0-1,0 0 1,-5-4-1,-1 1 0,1 1 1,0 0 2,1-2 0,1 1 0,8-1 0,0 0 1,-4 0-1,-2 1-4,-3 1 0,1 0 1,8 1-1,0-2-233,-7-3 1,1-2-1,6 1 1,3 0 245,6 0 1,-1 0-12,-17 0 0,1 0 0,20 0 1,0 0-1,-15 0 0,-1 0 0,3 0 1,-1 0-8,-3 0 1,0 0-1,-5 0 1,-1 0 0,1 0-1,0 0 1,3 0 0,1 0 89,4 0 1,0 0-1,-9 0 1,-1 0 0,-3 0-1,-1 0 1,-2 2 0,-1 0-58,1 3 0,2 0 0,5-3 0,2-1 0,-3 5 0,0-1 0,-6-3 0,-1-1 7,-5-1 1,0 0 0,2 0 0,0 0 0,0 0 0,0 0 0,-1 0 0,-1 0-20,-1-1 1,-1 2 0,-3 3 0,0 2 0,-2-1 0,-2 0 0,-4-1 0,-1-1 34,-2-1 0,-1 0 0,80 1 0,-7 4 0,-10 3-20,-17-3 0,-13-4 1,-14-3-93,-10 0 77,-21 14 0,-10-11 0,-16 7 718,-4-6-547,-14-4 1089,-7 0-1288,-16 0 0,-17 0 383,-8 0-1125,8 0-66,-11-14 0,14-3 825,0-13 0,0-1 0,0 0 0</inkml:trace>
  <inkml:trace contextRef="#ctx0" brushRef="#br0" timeOffset="44">25133 22347 7322,'30'0'75,"1"0"-51,-1 0 0,4 0 1,7 0-1,10 0 8,7 0 1,3 0 0,3 4 0,8 2-10,9 4 0,21 1 0,13-11 0,17 3-15,21 7 0,-65-8 0,4 0 0,9 3 0,2 0 0,0-3 0,1-1 13,-2-1 1,-1 0 0,0 4 0,-2 2 0,-2 1 0,0 0 0,4 0 0,1-1-38,4 1 1,-1 0-1,-3 4 1,-1 2-1,-2-3 1,-1 0-1,-1 2 1,-1 0 90,0-2 0,-2 0 0,-2 4 1,0-1-1,9-3 0,1-3-884,2 1 0,-1 1 832,2 5 1,1-1-1,2-5 1,1-2-1,4 6 1,1 0 5,7-1 1,2-2-1,5-4 1,2 0-202,8 5 1,-1 1 0,-10-6 0,-3 0 91,-1 5 1,-1 0 97,-4-6 0,1-1 0,8 5 0,1 1 0,-1-5 0,0-1-18,-1 2 1,-1 0-1,-7 1 1,-2-2-1,-2-3 1,0-2-1,-2 0 1,0-1-1,0-1 1,0-1-34,-2-1 1,0 0 0,-4-1-1,-2 2 1,-4 3 0,-3 2 0,-6-1-1,-2 0 25,81 0 1,-83-5-1,-1-1 1,73-4 0,-9 3 8,-15 4 0,-9 3 0,-7 0 1,-11 0 39,-16 0 1,-4 0 0,-17 0 0,-3 0-111,-3 0 0,-18 0 0,-6 0 435,-7 0 1,-21 0-1527,-13 0 1417,-13 0 0,-18 14 0,1 3 1</inkml:trace>
  <inkml:trace contextRef="#ctx0" brushRef="#br0" timeOffset="45">36982 22836 8022,'30'-11'-1137,"1"1"916,-14 0 221,-4 10 0,-13 0 0,0 0 0</inkml:trace>
  <inkml:trace contextRef="#ctx0" brushRef="#br0" timeOffset="46">6505 20424 7318,'-17'30'0,"7"1"174,6-1 1,4 14-1,0 7 1,0 4-123,0-4 0,0-4 1,0-6-1,0 10-99,0 6 0,0-6 0,0-3 1,4-4 46,6-7 0,7 11 0,13-1 0</inkml:trace>
  <inkml:trace contextRef="#ctx0" brushRef="#br0" timeOffset="47">7329 20607 7911,'-30'0'0,"-1"3"-331,1 8 1,-1-8 716,1 7 95,-1-6-621,0-4 114,14 13 27,4-10-292,13 11 1,0-11 25,0 8 135,13-8 311,-9 11 0,9-11 254,-13 7-350,0-6-76,0 23 0,4-21 0,3 15 55,3 3-41,0 3 1,-7 3 0,4 4 0,3 7 0,1-7 0,-11 6-35,0-6 1,0-3 8,0-1 0,10 1 1,0 3-53,-3 7 0,6-7 1,-3 6-108,-3-6 0,10-7 67,4-6 1,-5-11-1,5-20 75,3-11 0,-7-19 0,3-15 0,0-9 30,-3-7 1,10-11-1,-6 11 1,2 3 16,-2 4 0,3 16 0,-11 7 47,4 8-72,-10 2 1,20 4 47,-7 7 77,-6 6 1,0 17-114,-14 8 1,0-1 253,0 20-255,13-6 1,-9 23 0,6-6 0,-3 13 45,3 14 0,-4 0 0,11 10 0,0 0 1,0 0 1,4-10 0,9 0 0,1-14-110,-1-13 1,1-7 0,-1-7 0,4-7-58,7-10 1,-7-20-1,10-13 1,-3-18 51,0-20 1,-1-7 0,-9-20 100,-1-7-67,-13-17 1,7 7 0,-14-11 0,-3 11-26,-4 10 0,-3 10 0,0 28-649,0 6 693,-13 20 0,-4 18 0,-14 13 0</inkml:trace>
  <inkml:trace contextRef="#ctx0" brushRef="#br0" timeOffset="48">9375 20607 7792,'-20'-17'256,"3"3"0,0 4 175,0 0 1,-3 0-395,-11 10 1,1 0-1,-1 0 1,0 0-1,4 3 215,7 7 1,-7 7-1,10 14-1370,0 0 897,3-1 1,14 1 0,0-1-435,0 1 476,0-14 1,14 0 0,6-11 10,7 4 1,7 1 0,4-11 0,6 0 56,3 0 0,-6 0 0,6 3 1,-2 7 100,-8 11 1,-3-4 0,-4 3 0,-2 4 95,-8 3 0,-3 3 0,-10 4 1,3 4 74,-3 2 1,-18 1-1,-9-7-5,-7 7 1,-4-18-121,1 8 1,-1-21 0,1 0-26,-1-6 1,1-4 0,3-4-1,3-6-11,3-10 0,1-35 0,-10-9 0</inkml:trace>
  <inkml:trace contextRef="#ctx0" brushRef="#br0" timeOffset="49">9192 20210 7792,'0'-13'173,"0"13"762,0 16-729,0 25 1,0-3 0,0 16 10,0 10 1,0 11-1,0 16-201,0 1 0,10 0 1,0-1-1,1 1-737,2-1 0,-6-9 128,13-1 593,-13-13 0,20 7 0,-10-14 0</inkml:trace>
  <inkml:trace contextRef="#ctx0" brushRef="#br0" timeOffset="50">10017 20424 8672,'0'30'135,"0"1"1,0 13 0,3 7 0,4 7-1,3 6-252,-3 7 1,-4-6 0,0 9 0,4-3 309,3 1-612,1-15 1,-1-2 0,0-11-124,-3 3 0,6-9 542,-2 2 0,12-6 0,-6-3 0</inkml:trace>
  <inkml:trace contextRef="#ctx0" brushRef="#br0" timeOffset="51">10475 20393 8189,'0'31'0,"3"3"202,7 6 1,-6-2 0,9 13 0,-3 3-251,1 4 1,9 3-1,-10 0 1,-3 0-188,-4 0 0,1 0 0,2 0-791,5 0 1026,-1 0 0,3 0 0,4 0 0</inkml:trace>
  <inkml:trace contextRef="#ctx0" brushRef="#br0" timeOffset="52">11818 21431 7984,'-30'0'-296,"-1"0"1,-3 4 0,-3 2 0,-4 8-52,4 3 0,6-7 0,8 7 389,2-3-31,14-4-11,-6-10 0,26 13 0,4 4 0</inkml:trace>
  <inkml:trace contextRef="#ctx0" brushRef="#br0" timeOffset="53">11635 21675 7811,'0'-20'610,"3"3"-724,8 4 1,-5 2 173,15 11 45,-1 0 1,11 0-1,-1 0 1,4 0 56,7 0 0,6 0 1,14 4-1,4 3-19,6 3 0,0 0 1,18-10-1,12 0-30,15 0 0,3 0 0,20-3-96,-4-8 1,21 5-1,4-11 1,-74 9 0,1 2-1,6 1 1,1 0 3,-1-2 0,0 0 0,-1 5 0,-1 1 0,0-4 0,-2 0 0,1 2 1,0 2 22,3 1 1,1 0 0,7 2 0,1 0 0,-1 1 0,-1 1-876,-1 0 0,2 2 853,11-1 0,0 0 0,-20 0 0,-1 0 0,10 0 1,2 0-103,-2-1 0,1-1 51,2-1 1,-1-1 0,-4 0-1,-1-2 1,-1 1 0,-1 0-166,-1 1 1,0-2-1,4-3 1,-1-2 131,-11 2 1,-1-2 0,1-4 0,-1 0 0,84-4-177,-7-3 182,-28-3-662,1-11 620,-31 14 68,-27-10-84,-3 24 76,-27-11 1560,-18 14-1565,-3 0 396,-23 0-628,9 0 1128,-13 0-915,-13 0-452,9 0 205,-23 0-61,10 0 370,-13 0 0,-15 14 0,-2 3 0</inkml:trace>
  <inkml:trace contextRef="#ctx0" brushRef="#br0" timeOffset="54">11238 21462 7949,'0'-14'-78,"0"14"1,-3 14 0,-4 16-1,-3 1 89,3-1 0,-7 1 0,1-1 0,-1 4-917,1 7 906,-11-7 0,7 10 0,-14-13 0</inkml:trace>
  <inkml:trace contextRef="#ctx0" brushRef="#br0" timeOffset="55">6321 22622 6996,'17'13'68,"0"-2"1,-10 16 0,3 10-47,-3 7 1,7 7-1,-4 10-202,-3 0 114,10 0 0,-14 7 1,7 0-1,-3-4-308,3 4 279,-6 0 1,13-17 94,-7 0 0,7-14 0,13 7 0</inkml:trace>
  <inkml:trace contextRef="#ctx0" brushRef="#br0" timeOffset="56">7299 22683 7992,'-17'0'-777,"3"0"815,14 14 1,0-8-1,0 15 20,0 2 0,10 5-2,0 2 0,4 4-190,-4 7 150,-6-7 1,19 20 0,-12-10 0,-1 3-20,3 8 0,-9-11 0,9-3 0,-3-8-173,1-2 1,9-11 0,-6-3 29,3-3 0,3-18 0,10-19 0,-2-11 87,-8-7 1,4-17 0,-11 1 46,4-11 1,-10 10 0,3 18 0,-6 6 0,-1 6 345,7 8 95,-6 7-409,9 26 0,-9 4 0,2 14 32,4-1 1,11 1-6,-11-1 0,14-9-85,-4-1 63,7 0 0,-6 11 0,-1-1 0,4 1-6,3-1 0,3-13 0,1-3 0,-1-4-27,1 0 1,0-3 0,-4-17-60,-7-10 1,7-11-1,-10-10 1,4-6-111,-1-1 177,-13-23 0,20 20 0,-10-23 0</inkml:trace>
  <inkml:trace contextRef="#ctx0" brushRef="#br0" timeOffset="57">9620 22713 7923,'-4'-16'-26,"-6"5"1,-10 8-278,-8 3 351,12 0 1,-12 0-1,8 0 56,-7 0 1,-4 3 0,1 4 0,-1 7-169,1 3 1,-1-7-201,1 10 1,16-10 216,14 11 1,3-1 0,21 11-1,7-1-16,6 1 1,14-1 0,-7 1 0,4-1 13,6 1 0,-7-1 1,1-3 250,-4-6-207,-3 6 0,-21-10 0,-3 13 0,-3 1 36,-8-1 1,-2 1-1,-4 3 141,0 7-163,-14-7 1,-3 10 0,-13-14 0,-4-3-142,-7-6 0,7-8 1,-7-13-1,7 0-39,4 0 0,-7-13 0,3-11 171,7-13 0,3-11 0,-7-13 0</inkml:trace>
  <inkml:trace contextRef="#ctx0" brushRef="#br0" timeOffset="58">9467 22500 7923,'-14'-17'-150,"8"3"1,-15 18 0,1 6 283,3 10 1,3 17 0,14 11 0,0 6-76,0 11 0,0 3 0,0-4 0,0 4 30,0 3 0,14 0 0,3-10 1,3 0-435,1 0 345,-1-13 0,-3 10 0,-4-11 0</inkml:trace>
  <inkml:trace contextRef="#ctx0" brushRef="#br0" timeOffset="59">10230 22683 8381,'-30'0'51,"13"3"1,7 8 0,6 12 165,4 15 0,0-1 1,0 14-929,0 3 506,0 17 0,0-10 0,0 4 1,0-11-204,0 0 0,4-10 1,2-3 407,5-7 0,12-17 0,-6-3 0</inkml:trace>
  <inkml:trace contextRef="#ctx0" brushRef="#br0" timeOffset="60">10505 22713 7644,'17'-30'-729,"10"13"0,-20-7 1238,13 14 0,-9-4-152,9 4 1,-10 10-244,10 0 1,-9 4-157,9 16 36,-13 0 0,10 21 1,-10 3-1,3 0 0,-3 4-306,-4-1 264,-3-9 1,-3 16 0,-4-13-36,-3-4 1,-1 0 0,11 1 74,0 2 1,0 1 31,0-11 1,14-13 0,6-6 0,7-8 26,4-3 0,0 0 1,-1 0-1,4 0-210,7 0 0,3-3 0,7-4-681,-11-3 840,8-14 0,-1 7 0,15-14 0</inkml:trace>
  <inkml:trace contextRef="#ctx0" brushRef="#br0" timeOffset="61">10139 24301 7816,'-17'3'-72,"7"8"115,6-8 1,4 24 0,0-7 0,0 8-216,0 2 212,14 14 1,-7-7 0,9 11-234,-2-4 1,0 21 0,-8-4 192,5 3 0,-1 0 0,-10-2 0</inkml:trace>
  <inkml:trace contextRef="#ctx0" brushRef="#br0" timeOffset="62">10688 23965 8047,'-10'-20'772,"0"-1"-505,-14 15 1,24-18 0,0 14-435,17 3 1,10 14 0,7 6 0,4 8-81,2 13 1,-9-4 0,-11 11 0,1-4 28,-4 4 1,-4-7 0,-13 10 0,0-3 185,0-1 1,-13 1 0,-8-11 0,-6 1 72,-3 0 1,9-11 317,1 0-59,13-13-469,-7 7 186,14-14 0,24-11 0,10-2-154,10-4 72,-6 10 1,16-6 0,-10 13 0,0 0 71,0 0 0,-13 3 0,-14 7 1,-4 10-49,-6 8 0,-4 16 0,-3 7 0,0 6 312,0 4 1,-13 11-1,-7-1 1,-8-3-55,-2-4 0,9-13 1,1-4-218,-4-2 0,-3-5 0,-3-9 0</inkml:trace>
  <inkml:trace contextRef="#ctx0" brushRef="#br0" timeOffset="63">48769 13921 7180,'31'4'-811,"-1"2"1261,1 5-315,-1-1 0,11-10 0,3 0 0,4 0-20,6 0 1,4 0 0,3 0-230,0 0 0,0 0 111,0 0 0,-3 3-487,-7 7 209,6-6 0,-23 13 281,7-7 0,-7 7 0,-4 13 0</inkml:trace>
  <inkml:trace contextRef="#ctx0" brushRef="#br0" timeOffset="64">48953 14074 8098,'-31'-31'0,"14"14"0,3 7 0,14 20 0,0 17 0,4 18 0,3 2-61,3 7 0,0 18 0,-10 9 0,0 11 138,0 9 1,0-2-1,0 13 1,0 3-30,0 4 1,-10 6-1,-4 4 1,-3 7-29,-6 3 0,-15 17 1,18-70-1,-1 1 1,2 2-1,1 2-2,1 0 1,0 1-1,2-4 1,0 0 0,1 0-1,1 1 1,0 0 0,2 1-13,0-1 1,1-1 0,5-2 0,0 1 0,-3 0 0,-1-1-242,-4 77 0,3-11 203,10-9 1,0 6-1387,0-7 1420,0-6 0,10 13 0,0-10 0,-3 4-13,-4-1 1,-3 1-1,0 6 1,0-6 17,0-11 1,-3-7 0,-4-3-1,-3-3-41,3-7 1,-7-7 0,4-13 0,0-4-32,-4-7 0,11 4 1,-7-13-1,6-5 81,4-2 0,-3 6 0,-4 0 0,-3-3-17,3-3 0,-6-4 0,3 0 0,3 0 383,3 0 0,1-14 0,-4-6-146,-3-7-92,0-4 0,10 1-125,0-1-3,13-13 25,4-3-40,14-14 0,3 0 1,7-3-1,13-8 0,14-9 1,13-4 34,7 4 1,4-7 0,-4 10 0,-3 0 20,-4 7 1,-9-4 0,6 4-33,-4 3 1,-2 0 0,-11 1 0,0-8-1,0 1-126,0-1 0,-10-6 0,0 6 0,3-3-421,4-7 0,3-3 522,0-3 0,0-1 0,0 1 0</inkml:trace>
  <inkml:trace contextRef="#ctx0" brushRef="#br0" timeOffset="65">15788 20546 7742,'17'0'-616,"-3"0"906,-14 0 1,0-3-115,0-8 0,0 5 0,-4-11-145,-6 3 1,3 4 0,-13 10-1,0 3-135,3 7 1,-10-3 0,10 14 0,-4 2-23,1 4 1,10-6 0,-7-1-1,3 4 9,7 3 0,4 4 153,3-1-52,14 1 0,3 3 0,13 3 1,1 0 22,-1-10 1,4 4-1,3-11 189,4 7 1,0 0-98,-11-6 0,-2 6 0,-5-7-17,-2 7 1,-11-10-1,7-3 1,-4 0 4,-6 6 1,-7-3 0,-10 3-1,-10 1-36,-8-4 0,-5 10 0,-5-10 0,-6 3-248,-3 0 1,9-13 0,-2 3-153,6-6 0,3-21 1,4-10-1,7-14-505,9-7 854,-6-3 0,14-23 0,-11-4 0</inkml:trace>
  <inkml:trace contextRef="#ctx0" brushRef="#br0" timeOffset="66">15697 20363 7936,'17'-14'112,"-4"14"1,-13 0 0,0 17 85,0 10 0,0 7 0,0 7 0,4 10-183,6 6 1,-7 8 0,11 6 0,-4 11-280,0 6 1,10-7 0,-6-3 0,3-3-489,7-7 0,-7-4 752,3-3 0,14-13 0,13-4 0</inkml:trace>
  <inkml:trace contextRef="#ctx0" brushRef="#br0" timeOffset="67">16796 20576 7855,'-34'0'43,"-3"0"1,-4-3-159,4-7 1,3-7 365,3-14-226,1 1 1,13 10 0,3 3 126,1 3-31,9 4 0,-13 10-76,7 0 1,7 13-110,-8 8 95,8 19 0,3 8 0,0 16 0,0 8-49,0 9 0,0 4 0,0 0 0,0-4 24,0 4 0,10-11 1,0-2-1,-3-8-102,-3-3 0,6-3 1,0-7-1,-3-11-937,-4-6 1033,11-3 0,-11-1 0,11 1 0</inkml:trace>
  <inkml:trace contextRef="#ctx0" brushRef="#br0" timeOffset="68">16094 20851 7856,'3'17'325,"7"-7"0,14-6-251,13-4 1,14 0 0,17 0 0,7 0-284,3 0 0,3 0 1,7 0-1,-3-4 209,-3-6 0,-15-7 0,8-13 0</inkml:trace>
  <inkml:trace contextRef="#ctx0" brushRef="#br0" timeOffset="69">17010 20729 7913,'-31'-17'1940,"14"4"-1923,4 26 0,13 4 0,3 14 0,7 3-373,11 6 361,-8 8 1,11 23-638,-14 0 527,0 0 0,0 1 1,1-1-1,-5-3-282,-2-4 1,-4-16 0,0-8 0,0-6 386,0-3 0,0-1 0,0 1 0</inkml:trace>
  <inkml:trace contextRef="#ctx0" brushRef="#br0" timeOffset="70">17071 20546 7913,'20'-10'-101,"1"0"224,-1-1 0,10 15 0,-2 6 326,-8 10 1,4 7-302,-14 4-112,14 13 1,-21-10-1,7 7 1,-6-4-301,-4 4 1,-11-7-1,-2 6 264,-4-6 0,-17 10 0,-14 4 0</inkml:trace>
  <inkml:trace contextRef="#ctx0" brushRef="#br0" timeOffset="71">15239 20027 7914,'-31'-17'-135,"0"7"1,1 6-1,-1 4 1,1 4 223,-1 6 1,1 7-1,-1 17 1,4 7 193,7 9 0,-4 8 0,14 3 1,3 4-231,4 6 0,3-3 0,0 13 0,3 4-54,7 3 0,7 4 1,14-1-1,3-3-461,6-6 1,-2 3 0,16-14 461,10-3 0,11 10 0,17 0 0</inkml:trace>
  <inkml:trace contextRef="#ctx0" brushRef="#br0" timeOffset="72">17895 20302 8061,'0'17'242,"4"0"0,3-7-189,3 10 1,10 17 0,-6 8 0,3 5 88,6 15 1,-9 3-1,-4 20 1,-6 3-179,-4-6 1,-4 10 0,-3-7-1,-6 7 36,-4-6 0,-17 16 0,-14-10 0</inkml:trace>
  <inkml:trace contextRef="#ctx0" brushRef="#br0" timeOffset="73">12063 20821 7158,'17'0'336,"10"13"1,-4 8-366,15 6 44,-4-10 0,23 10 0,-6-10-150,7 0 1,6-4-1,4-13 1,4 0 134,-5 0 0,-2-27 0,-4-7 0</inkml:trace>
  <inkml:trace contextRef="#ctx0" brushRef="#br0" timeOffset="74">14170 20454 7917,'-14'-17'-21,"-3"-10"0,-13 10 1,-1-3 74,1 0 1,-1 9 0,-3-6 0,-3 0 22,-4 1 1,-10 9-1,7-7 1,-3 4 7,-8 0 0,8 0 0,-4 10 0,0 0-165,3 0 0,4 0 19,14 0 0,3 3-137,6 7 196,8 7 1,13 14 0,3-1-1,7 1-35,11-1 1,16 11 0,7 0 6,4-4 28,-11 10 0,21-9 0,-11 9 0,1 1-1,-8-1 0,4 1 1,-3 6-1,-4 0 3,-3 11 1,-13-4-1,-4 10 1,-4-7 71,-6-2 0,-7-5 1,-7-6-1,-6-7 107,-4 0 0,-4-20 1,-9 3-1,-1-10 73,1-10 1,-1-4-1,1-6-171,-1-7 1,4-7 0,7-17-216,10-7 95,6-6 0,8-28 1,6-6-492,10-8 380,21-2 0,-4 9 0,17 4-886,11 4 707,-4 3 0,14 10 329,-14-1 0,0 1 0,0 0 0</inkml:trace>
  <inkml:trace contextRef="#ctx0" brushRef="#br0" timeOffset="75">12215 22988 9608,'31'0'201,"-11"10"0,1 1 1,2-5-184,4-2 1,4-4 0,3 0 0,3 0-270,4 0 1,3 10-1,-7 0 1,7-3-874,4-4 0,3-3 1124,10 0 0,0 14 0,0 3 0</inkml:trace>
  <inkml:trace contextRef="#ctx0" brushRef="#br0" timeOffset="76">13712 22561 7751,'-21'17'70,"1"-4"378,-4 1 0,7-7-117,-3 13 1,13 0 0,-3 11-190,6-1 0,4 1 0,4 0 0,3 2-67,3 8 0,14-7 0,-4 7 0,7-7-202,4-4 1,9 1 0,4-4-32,4-7 0,3 4 0,10-14 0,0-3 0,0-4 79,0-3 1,-13-13 0,-4-8-1153,0-6 884,-10-3 0,7-1 1,-18 1 346,-2-1 0,-1-13 0,11-3 0</inkml:trace>
  <inkml:trace contextRef="#ctx0" brushRef="#br0" timeOffset="77">14078 22347 7751,'-30'0'1137,"13"0"1,0 14-883,6 6 0,8 7 0,-7 7 221,6 7 1,4 6-362,0 14 1,0 11-251,0-1 0,0 24 0,0 0 0,0 7 0,0 6-806,0 1 0,0-8 0,0 8 941,0-4 0,14-3 0,3-11 0</inkml:trace>
  <inkml:trace contextRef="#ctx0" brushRef="#br0" timeOffset="78">14842 22378 9184,'-4'30'275,"-3"4"1,-3 7 331,3 10-490,-10 6 0,11 4 0,-11 0 16,3 1 0,1 9 1,6 3-1,-3 1-257,3 0 0,3-8 0,4-12 1,0-4-271,0 3 1,14-10 0,10-7 0,13-10-59,14-6 1,-4-14 0,8-1 451,9-12 0,-3-39 0,14-19 0</inkml:trace>
  <inkml:trace contextRef="#ctx0" brushRef="#br0" timeOffset="79">16155 22561 7696,'-31'0'-625,"1"10"1037,-1 0-268,14 0 1,-10 1 0,10 2-70,0 4-52,-10-10 0,23 20 118,-6-7 0,7-3-46,3 4 1,3-11 0,7 10-126,11 4 0,6 0 0,4-4 0,-1-6-195,1-1 1,-1 1 0,1 6 0,-1-6 43,1-1 1,-4-6-1,-3 13 365,-4 4 1,-13 3 0,3 4-133,-7-1 1,-6-3 0,-7-3 0,-11-3 36,-6 2 0,-7 4 0,-3 4 0,-7-4 110,-4-7 1,11-6 0,-4-14-1199,7 0 999,4-14 0,-1-16 0,1-18 0</inkml:trace>
  <inkml:trace contextRef="#ctx0" brushRef="#br0" timeOffset="80">16094 22133 8732,'0'31'0,"0"3"238,0 7 1,10 6 0,0 14-1,-3 4-36,-4 6 1,-3 3-1,0 11 1,0-3-332,0 2 0,0 1 0,0 0 0,0-7-1220,0-3 0,10-4 1349,1-10 0,12 0 0,-6 0 0</inkml:trace>
  <inkml:trace contextRef="#ctx0" brushRef="#br0" timeOffset="81">17040 22378 7746,'-13'-17'914,"9"3"-554,-9 14 0,3 4-182,-1 6 1,1 0-1,10 17 1,-3 10-127,-7 7 0,6 7 0,-6 10 0,7 4-118,3 6 1,0 4 0,0 9 0,3-6-215,7-3 1,-6 3-1,6-13-525,-7-8 592,11-2 1,-11-8-1,11-6-10,-1-7 1,-6-17-696,13-7 918,-13-7 0,7-16 0,-14-4 0</inkml:trace>
  <inkml:trace contextRef="#ctx0" brushRef="#br0" timeOffset="82">16796 22805 7673,'-17'-17'607,"7"7"0,20 17-557,10 3 0,8 10 1,2-10-1,4-3 173,7-3 0,3-4 1,10 0-722,-3 0 376,0 0 1,10 0 0,-3-4-1318,-7-6 1439,6 7 0,-9-25 0,13 12 0</inkml:trace>
  <inkml:trace contextRef="#ctx0" brushRef="#br0" timeOffset="83">17621 22561 7937,'-11'20'0,"1"1"367,3 2 0,4 8 0,3 6 1,0 7-100,0 4 1,0 3 0,0 10-891,0 0 457,0 0 1,10-10-1,0-4 1,1-3-262,2-6 0,-10-5 0,8-2-792,-8 0 1218,-3-1 0,14-27 0,3-6 0</inkml:trace>
  <inkml:trace contextRef="#ctx0" brushRef="#br0" timeOffset="84">17559 22469 7673,'4'-20'0,"6"3"-152,10 3 1,8 4 0,2 10-1,1 4 759,-1 6 1,-10 7-254,1 13 1,-1 1 0,11-1-258,-1 1 1,-13 3-1,-7 3 1,-6 4-259,-4-4 0,0-3 0,0-3 0,-4-1 124,-6 1 0,-7-1 0,-13-3 1,-1-3 33,1-4 3,-1-13 0,-13 20 0,-3-10 0</inkml:trace>
  <inkml:trace contextRef="#ctx0" brushRef="#br0" timeOffset="85">18170 22072 6807,'10'31'0,"1"-1"-450,-5 1 0,-2 10 1534,-4-1 0,0 15 1,0-4-725,0 6 1,0 4-1,-4 0 1,-6 0-366,-10 0 1,-7-3 0,-4-7 0,1-7-1261,-1 0 1265,14-10 0,-24 10 0,7-13 0</inkml:trace>
  <inkml:trace contextRef="#ctx0" brushRef="#br0" timeOffset="86">13131 24545 8014,'0'31'-131,"0"-1"0,0 1 0,0 3 125,0 6 0,0 5 0,0 9 1,0-7-3,0-3 0,14 7 1,6-13-1,8-8-43,2-6 1,1-17 0,3 3-1,3-7 87,4-3 1,-1-13-1,-9-8-96,-1-6 0,-3-17 57,-6-7 0,-8-3 0,-13 0 42,0 3 0,-3 10 0,-7-6 1,-11 2 0,-6 8 0,-10 3 0,0 4 0,3-1-2,-4 1 1,11 13 0,7 6-241,-4 8 1,11 17 201,2 6 0,8 7 0,3 4 0</inkml:trace>
  <inkml:trace contextRef="#ctx0" brushRef="#br0" timeOffset="87">14567 24606 7581,'-31'-17'0,"1"7"85,-1 7 0,11 3 1,-1 0-1,-2 3 79,-5 7 1,8 0-1,0 18 1,-1 6-12,4-1 0,4 12 0,13-5-662,0-2 365,0 9 0,0-13 1,0 7-1,3-7-86,7-4 1,11 1 0,16-1 0,7 1-70,4-1 0,3-3 299,10-6 0,0 6 0,0-10 0</inkml:trace>
  <inkml:trace contextRef="#ctx0" brushRef="#br0" timeOffset="88">15758 24454 7287,'-31'0'135,"1"10"1,2 3-439,8 4 129,-7-10 1,13 20-211,-6-6 310,6 6 1,18-7 0,6-3 43,10-3 0,8-1 0,2-6 0,1 3-12,-1-3 0,11 6 0,0 1 0,-4 0 70,-3-1 1,-14 11 0,-3-4 84,-3 7 1,-4 4 0,-10-1 0,0 1 0,-3 0-8,-8-1 0,-6 1 0,-13-1 1,-4 4-18,-7 7 0,7-7 0,-10 6 0,3-9 59,1-11 1,-1 4 0,10-14 0,1-3-507,-1-4 0,11-6 0,3-7 358,3-11 0,-9-19 0,6-8 0</inkml:trace>
  <inkml:trace contextRef="#ctx0" brushRef="#br0" timeOffset="89">15697 24209 8000,'20'0'252,"0"0"0,-13 14 0,3 10 0,-6 10-84,-4 6 1,0 18-1,0 0-278,0 9 68,0 18 0,0-20 1,0 6-691,0-7 472,0-16 0,0 10 0,0-11 260,0 1 0,0-4 0,0-14 0</inkml:trace>
  <inkml:trace contextRef="#ctx0" brushRef="#br0" timeOffset="90">16949 24331 8006,'-31'-13'166,"11"10"0,-1-11 175,-2 0 1,6 11-1,-4-7-383,-2 6 1,6 4-16,-4 0 0,4 14 0,-3 6-46,10 7 0,6 7 1,4 4-1,0 6-171,0 3 0,0 4 1,0 14 279,0 6 0,0-7 0,0 8 0,0-8 0,0-6 3,0-7 1,11 3 0,-1-13 0,0-1 22,3 4 1,-9-20 0,9 3-1201,1-10 1168,-11 7 0,25-21 0,-11 11 0</inkml:trace>
  <inkml:trace contextRef="#ctx0" brushRef="#br0" timeOffset="91">16643 24606 7989,'-30'0'540,"-1"0"-350,14 0 0,7 0 79,20 0 1,17 0 0,18 0-1378,2 0 811,4 0 0,0-10 0,0 0-708,3 3 1005,4-10 0,3 0 0,0-13 0</inkml:trace>
  <inkml:trace contextRef="#ctx0" brushRef="#br0" timeOffset="92">17529 24331 7989,'-17'14'-1,"7"6"0,6 8 76,4 2-13,0 14 0,-10 4-226,0 13 134,0 0 0,10 0 1,0 0-1,0-3-189,0-8 1,0 5-1,0-15 1,0-2 218,0-4 0,0-4 0,0 1 0</inkml:trace>
  <inkml:trace contextRef="#ctx0" brushRef="#br0" timeOffset="93">17498 24270 7989,'0'-30'-305,"0"-1"292,0 1 530,0 13-356,0-10 1,4 23 0,6-6 1,10 7 1,7 13 0,1 4 0,-5 2 14,-2 8 1,-4 3-1,6 1 1,-2-5-204,3-2 1,3-1 0,3 10-249,1 1 1,-4 0-1,-7-1-78,-10 1 0,-6-11 294,-4 0 1,-14-13 0,-6 7 0,-7-4-74,-4 0 0,1 0-286,-1-10 239,1 0 0,2-3-669,8-7 846,7-7 0,13-14 0,0 1 0</inkml:trace>
  <inkml:trace contextRef="#ctx0" brushRef="#br0" timeOffset="94">18476 23996 6934,'0'30'293,"3"1"1,4 3 0,3 6-70,-3 11 0,-4-3 0,-3 3 0,-3-1-78,-7-2 0,-7 6 0,-14-10 0,1 0-1422,-1 1 1276,0-5 0,-13 4 0,-3 4 0</inkml:trace>
  <inkml:trace contextRef="#ctx0" brushRef="#br0" timeOffset="95">4795 26102 7897,'20'-10'-1024,"0"0"1104,4 3 0,13 4 1,4 3-1,0 0-10,3 0 1,3 0 0,18 0 0,6 0 21,11 0 1,16 0-1,7-4 1,7-3-40,14-3 0,-4-3 0,14 6 0,-8-3-24,-5 3 1,19-7-1,-10 4 1,14 0-22,7-4 1,3 11-1,7-7 1,7 7-46,-1 3 1,1 0 0,-7 0-1822,10 0 1862,-84 0 0,2 0 0,0 0 0,1 0 1,-2 0-1,0 0-116,83 0 56,-83-1 1,0 2-1,-4 3 1,1 2 0,7 0-1,2 1 131,0 2 1,1-1-76,13-5 0,1 1 0,-10 10 1,1-1 0,10-10 0,0-2 0,-8 5-1,-1 1 1,0 0 0,1 0 0,3 1 0,0 1-1,3 1 1,1 0 0,0 0 0,1 0 6,2 3 1,0-2 0,-4-4 0,0 0 0,7 0 0,0-1 0,2 0 0,0-2 8,1 1 0,1 1-903,1 6 0,0-1 889,-7-9 1,1 0 0,7 6 0,2 1 0,-3-6-1,0 0-82,3 2 0,1 1 78,12-1 0,-1 0 0,-18-5 0,-1 0 1,14 0-1,1 0 0,1-1 0,0-2 0,0 1 1,0-2-1,2-3 0,0 0-11,1-1 0,0-1 0,0 0 0,1-2 0,12-4 0,2-1-133,3 1 1,-1 0 136,-4-1 0,-1 1 1,0 0-1,0 0 1,0-1-1,1 1-14,7 0 1,1 0 10,-3-1 1,-1 1 0,-2 0 0,-2 0 0,-4-1 0,0 1 43,0-1 0,0 1-33,5 7 0,0 0 0,-12-5 1,0 2-1,3 5 0,1 2 1,-4-1-1,0-1 1,-1-1 0,-1 1 0,-4 4 0,-1 0 0,0-2 0,0-2 0,4 3 0,0-1-51,5-1 1,-1 0 0,-2 4-1,-1-1 1,1-3 0,-1 0 0,-4 1-1,-1 1 39,2-2 0,0 0 1,-1 3-1,2 0 1,9-2-1,0-2 1,-2 3-1,-2-1 5,-4-1 0,-1 0 0,1 2 0,0-1 0,6-4 0,1 0 1,3 0-1,0 2 18,0 3 1,0-1-1,-2-2 1,0-1 0,-6 1-1,-1 1 1,-1 1 0,-1-2-17,-3-1 0,1 1 0,6 4 0,0 0 0,-5-4 0,0-1 10,0-1 0,0 2 0,2 4 0,0 1 0,-2-4 1,0 0-1,-5 1 0,0 1-26,3-3 1,0 2 21,-2 2 0,2 0 1,11-6-1,2-1 0,-9 5 1,-1 1-14,-3-1 1,1-2 68,9-6 1,1 1 0,0 7 0,3 1 0,10-5 0,3-1 0,-1 0-1,0 1-71,1-1 0,1 1 1,-4 3-1,0 0 1,5-4-1,0 1 9,-2 1 0,1 0 1,5 0-1,-1 1 1,-2 2-1,-1 1 1,-2-2-1,0 0 0,-1 1 1,0 1 1,2 1 1,-1 0 0,-8 2 0,0 0 0,10 0 0,0 0 0,-8 0 0,-4 0 3,-5 0 1,-3 0-1,-3 0 1,-1 0-1,1 0 1,-1 0-1,2 0 1,0 0-1,-6 0 1,-1 0 0,2 0 0,0 0 0,-3 0 0,-1 0 0,1 0 0,0 0 2,-4 0 1,0 0 0,-1 0 0,-1 0-1,2 0 1,1 0 63,4 0 1,0 0-63,-2 0 0,-2 0 0,-3 0 1,-2 0-1,-6 0 0,0 0 12,2 0 1,-1 0 0,-2 5 0,-1 1 0,1-1 0,-1 0 0,-2 0 0,-2 0-5,-6 2 1,0 0-1,1-4 1,-1 0-1,-8 5 1,-1 1-1,-2 0 1,-1-1 259,-5 1 0,0-1 0,-1-4 0,-1-1 1,74 11-1,-11-4 0,-7 0-234,-16-3 1,-21-4 0,-6-3 0,-15 0 92,-12 0 1,-11 0 0,-10 0 0,-11 0-176,-6 0 42,-3 0 0,-1 0 0,1 0 0</inkml:trace>
  <inkml:trace contextRef="#ctx0" brushRef="#br0" timeOffset="96">6566 26224 6917,'0'-13'509,"0"16"-457,0 24 0,0 7 0,0 17 1,3 7-60,7 10 1,-6 6 0,6 11 0,-3-7-112,3-3 1,-7 6-1,7-10-490,-6-3 431,9-3 1,-6-8 176,14-6 0,-15 7 0,8-11 0</inkml:trace>
  <inkml:trace contextRef="#ctx0" brushRef="#br0" timeOffset="97">7177 26591 7969,'0'-31'0,"0"11"-51,0-1 57,0 15 1,3-5 0,4 22-47,3 9 1,10 7-1,-6 7 1,-1 7 56,1 10 1,0 6-1,-8 4-146,4 0 142,14 0 0,-17-10 1,10-3-190,-3-4 181,9-3 1,-16-11-156,13 1 73,-13-14 1,10-4 0,-10-16 45,3-7 1,11-11 0,-8-16 0,1-7 22,-1-4 0,1 8 0,-7-8 5,3 4 2,14 3 0,-11 28 1,11 13-1,-4 20 12,4 17 1,-7 1 0,3 13 0,4 3-17,3 4 1,4-8-1,-1-2 1,1-4-24,-1-7 0,1-16 1,-1-11 580,1-7-381,-1-3 1,-2-3 0,-5-7 95,-2-11-289,-14-19 1,16-21-1,-13-21 1,-3-6-176,-3-4 1,6 1-1,0-1 1,-3 4-660,-4 7 855,-16 6 0,-4 14 0,-14 0 0</inkml:trace>
  <inkml:trace contextRef="#ctx0" brushRef="#br0" timeOffset="98">9955 26469 7970,'-30'-4'217,"-1"-6"-22,1 7 1,-1-11-9,1 14-158,-1 0 1,1 0 0,-4 0 0,-4 3-129,-2 8 1,-1-5 0,10 11 0,4 0 141,7 0 1,-4-7 0,14 11-108,3 2 1,4-6 0,6 4 0,7-1-156,11-3 0,9 10 1,11-6-1,10 6 141,7 3 0,-7 1 0,-1-1 131,5 1-76,-11-1 0,0 1 1,-14-1-1,1 4-13,0 7 1,-14-7 0,-7 7 367,-7-7-221,-3-4 1,0 1 0,-3-1 108,-7 1-247,-7-1 1,-14-9 0,0-4 0,-2-4-147,-8-6 1,7-17-1,-7-14 1,7-13-685,4-14 857,13-7 0,-10-16 0,10-4 0</inkml:trace>
  <inkml:trace contextRef="#ctx0" brushRef="#br0" timeOffset="99">9864 26255 7970,'0'-38'0,"0"8"0,-14 20 444,-6 0-322,6 6 1,-3 21 0,11 14-1,-5 20-215,5 16 0,-8 11 1,4 14-1,3 0 115,4-1 0,3 1 0,3-4 0,4-3-22,3-4 0,27-13 0,-3 7 0</inkml:trace>
  <inkml:trace contextRef="#ctx0" brushRef="#br0" timeOffset="100">11085 26438 7874,'-17'-20'-157,"-10"3"0,-10 3 1,-4 7 195,-3 4 0,10 0 0,-10-4 0,3-3 266,1 3 1,-11 7-1,10 7-382,4 3 21,16 0-319,-6 3 245,24 4 1,-7 4 0,20-1-35,10 4 0,17 0 0,8-1-119,2-2 266,-10-1 0,21 7 0,-10-3 1,3-4-16,-1 4 0,-12-7 1,2 3-1,-6 4 65,-3 3 1,-4 4 0,-7 3 0,-9 3 76,-8 4 1,-6 10 0,-11-11 0,-13 1-32,-10 3 0,-14-10 0,7 7 0,-1-11-20,1-9 0,0-8 1,7-13-200,-4 0 0,4-13 0,16-8 0,11-9 140,7-11 0,3-6 0,0-14 0</inkml:trace>
  <inkml:trace contextRef="#ctx0" brushRef="#br0" timeOffset="101">11574 26530 8906,'3'30'107,"8"1"0,-5 23 0,11 10-97,-3 11 1,-1 10-1,-6 10 1,3 0 0,-3-7 86,-3 0 0,-4-10 1,0-3-1520,0-11 894,0 4 0,0-34-338,0 7 866,0-21 0,0 7 0,0-10 0</inkml:trace>
  <inkml:trace contextRef="#ctx0" brushRef="#br0" timeOffset="102">11635 26499 8451,'20'0'205,"1"3"1,3 8 861,3 9-836,3 7 0,1-7-546,-1 1 212,1-1 1,-4 11-1,-7-1 1,-6-3-17,-1-6 1,-13 9-1,0-3 1,-16 11 69,-12-1 1,-12 0 0,-4 1-1,-4 2-153,-6-2 1,6-8 0,1-6-196,3-4 397,3-13 0,10-21 0,1-19 0</inkml:trace>
  <inkml:trace contextRef="#ctx0" brushRef="#br0" timeOffset="103">6657 28483 8171,'4'61'-278,"3"1"-98,3-1 0,3 0 0,-6 0 395,3 0-3,14 0 0,-10 3 0,9 4 0,-2 3-171,2-3 0,1-7 1,0-6 154,-4-5 0,1 1 0,9 10 0</inkml:trace>
  <inkml:trace contextRef="#ctx0" brushRef="#br0" timeOffset="104">7543 28636 7968,'-14'-17'-73,"11"-10"1,-7 27 133,20 0 0,4 17 0,9 24 1,-6 6-36,-3 1 1,6 9 0,-6-6 0,-1 7-45,1 3 1,6-10 0,-10-4-1,1-3-64,2-6 1,-9-15-1,9-6 74,1-3 1,-7-4-1,10-13-570,-4-7 425,11-7 0,-17-14 0,10-3 0,0-3-1,0-4 0,-7-10 1,10 11 19,4 2 0,-7 18 1,3 10 133,4 6 0,-7 4 0,3 4 0,4 2 89,3 5 1,4 12-1,-1-2 888,1 6-830,-1 3 0,1 1 1,-1-4-1,4-3 17,7-4 1,-7-3-222,7 3 148,-21-6 0,7-4-24,-6 0 1,-5-13 0,1-21-68,-3-13 0,-4-11 0,-10-13 0</inkml:trace>
  <inkml:trace contextRef="#ctx0" brushRef="#br0" timeOffset="105">10108 28361 7906,'-30'-17'-518,"-1"4"0,1 13 518,-1 0 0,0 0 0,1 3-285,-1 7 472,1-6 0,-1 26 0,1-3 0,-1 11-102,1-1 1,3 0-1,3 1-250,3 2 67,15 1 1,-8-10-166,14-1 227,14 1 0,13-11 0,17-3 0,0-3-45,0-8 1,10 8 0,-6-4-1,3-3 28,0-4 0,-14 7 1,4 4-1,-7 0 53,-4-1 1,-13 11 0,-7-4 46,-6 7 0,-8 4 0,-6 3 0,-10 3-34,-7 4 1,-4-11 0,1-13 0,-4 0-71,-7 0 0,7-10 1,-7 3-1,7-6 57,4-4 0,-1-28 0,1-5 0</inkml:trace>
  <inkml:trace contextRef="#ctx0" brushRef="#br0" timeOffset="106">9925 28209 7312,'-20'10'129,"-1"0"0,14 17 0,-3 0 0,7 14 196,3 6 1,0 4-1,0 14 1,0 3-286,0 3 0,10 14 0,4-4-1276,3 7 800,-11-10 1,18 0 435,-14-6 0,28-8 0,-4 11 0</inkml:trace>
  <inkml:trace contextRef="#ctx0" brushRef="#br0" timeOffset="107">11085 28544 7832,'-30'-27'0,"-1"7"152,1 10 1,9-4 57,1 4 0,3-4-40,-3 4-87,-7 7 1,10-11 0,-14 14-18,1 0 1,-1 0 0,0 0-37,1 0 0,10 4 0,3 6 0,0 10-126,0 7 1,6 14 0,-5 3 0,2 4 33,7 6 0,4 4 0,3 3 1,0 0 32,0 0 1,13 0 0,4-3-1,4-4-166,-1-3 0,0-4 1,11 4 120,-1-10 1,1-7 0,-4-4 0,-3 1-980,-4-1 1053,-13-13 0,7 10 0,-14-10 0</inkml:trace>
  <inkml:trace contextRef="#ctx0" brushRef="#br0" timeOffset="108">10475 28606 7832,'13'-17'162,"-6"3"0,13 17-195,4 8 0,7-8 0,9 11 0,11-4 100,7 0 0,13 0 0,4-10-1100,3 0 1033,3 0 0,11-14 0,0-2 0</inkml:trace>
  <inkml:trace contextRef="#ctx0" brushRef="#br0" timeOffset="109">11635 28331 7711,'-17'0'-67,"4"13"1,13 8 365,0 6 1,0 7-1,0 6 1,3 15-197,7 13 0,-7 10 0,8 13 0,-8 1-61,-3-1 0,10 8 0,0-4 0,-3-11-183,-3-5 1,-1-12-1,4-16 1,3-10-1699,-3-7 1839,10-4 0,0-26 0,13-8 0</inkml:trace>
  <inkml:trace contextRef="#ctx0" brushRef="#br0" timeOffset="110">11635 28270 7819,'14'-17'598,"6"10"-395,7 14 1,4 0 0,-4 13 0,-3 4-51,-4 3 0,-3 17 0,7 3 0,-7 4-218,-4 0 0,-3 0 0,-13 10-931,-7 0 732,6-13 1,-23 6 263,7-13 0,-21 13 0,-6-7 0</inkml:trace>
  <inkml:trace contextRef="#ctx0" brushRef="#br0" timeOffset="111">12826 27079 7983,'-14'31'0,"-2"-1"0,-5 4 223,1 7 1,13-7-1,-3 10 1,6 0-451,4 7 0,0-4 227,0 4 0,0 14 0,0 13 0</inkml:trace>
  <inkml:trace contextRef="#ctx0" brushRef="#br0" timeOffset="112">12948 29186 6888,'-17'13'-1,"7"7"0,3 21 0,0 10 0,-3 7 1,4 3 0,2 0 0,4 0 0</inkml:trace>
  <inkml:trace contextRef="#ctx0" brushRef="#br0" timeOffset="113">13651 27934 8240,'20'0'648,"0"0"-567,1 0 0,9 0 0,1 0 0,3 0 87,6 0 0,-2 0 0,13 0 118,3 0-93,4-14-10,3 11 33,0-11-94,0 14 1,13 0-296,8 0 87,6 0 76,4 0 1,10 0 46,-1 0 1,15 0 26,-4 0 1,6 0 10,5 0 0,-1 0 59,0 0-165,0 0 1,14-3 0,6-4 235,8-3-269,2 0 0,11-4 1,0-3 20,-4 0-1619,11-10 1719,-14 10-42,-67 9 0,2-1 4,1-5 1,-1 1 7,82 10-105,-76-11 0,0 1 34,72 9 64,1-23-13,-81 24 0,2 3-44,0-6 0,1-2 0,2 2 0,2-1 39,6-4 0,0 1-13,-7 3 1,0 1-162,-3-1 0,-1 0-1134,75-6 1204,0 9 0,-6-13-35,-74 11 0,1 2 83,72 1-24,8-11 289,-15 0-261,15 11-14,-38-11 18,17 14 0,-38 4-442,14 6 426,-13-7 300,-4 25-136,-13-11 1,-14 13-100,-4 1-7,-13-14-206,-13 10 1554,10-10-1352,-24 0 225,10-4-812,-14-13 710,-13 0 1,10 0-1,-10 0 1</inkml:trace>
  <inkml:trace contextRef="#ctx0" brushRef="#br0" timeOffset="114">18689 26499 7970,'-3'-17'-225,"-7"7"0,6 3 0,-9 0 381,-1-3-87,11 0 0,-14 10-48,7 0 74,6 0 0,-23 0 4,7 0 0,-4 3 0,4 8-69,10 9 1,6-3 0,4 3-93,0 4 0,14 3 0,6 4 0,7-4-34,4-7 0,9 7 0,5-10 0,-1 4 49,0-1 1,7-3 0,-11 7 19,-2-4 1,-4 0-1,-7 11 166,-7-1 1,-6 1-1,-18-1 83,-6 1 1,-7-7-209,-13 6 0,-4-16 1,-4 16-3,-2-3 0,-15-3 0,8-3 0,-1-8-127,8 1 1,6-11 0,7 4-470,6-14 0,8 0 584,13-13 0,-14-14 0,-3-13 0</inkml:trace>
  <inkml:trace contextRef="#ctx0" brushRef="#br0" timeOffset="115">18567 26224 7970,'17'-17'115,"-7"4"0,-16 16 28,-5 7 0,-2 7 1,6 17-1,-3 10-201,3 17 9,4 0 1,6 28 0,7-11-492,11 0 357,6 10 1,-7-14 0,0 8 0,4-11-275,3-6 0,7-4 457,7 0 0,-7 0 0,10 0 0</inkml:trace>
  <inkml:trace contextRef="#ctx0" brushRef="#br0" timeOffset="116">19728 26530 7982,'0'-31'-3,"0"1"41,0-1 215,0 0 0,-4 1-48,-6-1 0,3 1 1,-13 3-194,-4 6 0,-3-2 0,-4 12-6,1 5 0,-1 2 1,4 8-1,4 6-95,2 10 0,4 11 0,-7 6 49,4 4 1,13 3 0,-3-7 0,7 4-51,3-4 0,0 11 1,0-1 84,0 1 0,13 9 0,4-6 0,4 7-261,-1 3 232,-13 0 0,20 0 0,-10-3 0,0-4-559,-7-3 338,7 0 0,-14-4 1,8-6-511,-8-7 765,-3-17 0,14 10 0,2-10 0</inkml:trace>
  <inkml:trace contextRef="#ctx0" brushRef="#br0" timeOffset="117">19208 26835 7971,'0'-17'295,"0"3"1,4 14-1,9-3 1,15-4-393,9-3 0,17-4 1,-3 8-747,7-5 572,3 1 0,0 0 0,0 0 271,0 3 0,0-10 0,0 0 0</inkml:trace>
  <inkml:trace contextRef="#ctx0" brushRef="#br0" timeOffset="118">20216 26530 7971,'-30'0'395,"3"-4"48,6-6 226,-6 7-41,10-11-408,0 14 0,4 17-441,13 14 116,0 13 0,0 17 0,0 3 0,0 4 0,0 7-127,0 3 1,10-11 0,3 5 0,1-11-192,-1-10 0,8 3 0,-8-13 1,1-4-823,0-3 1245,-4-17 0,3-4 0,4-13 0</inkml:trace>
  <inkml:trace contextRef="#ctx0" brushRef="#br0" timeOffset="119">20064 26560 7937,'0'-30'-494,"0"-1"416,0 1 1,3 13 419,7 6 1,7 8-1,14 3 1,-1 0-179,1 0 0,-1 14 0,1 6 0,-1 7-125,1 4 1,-11-1 0,-3 1 0,-3-1-133,-7 1 1,-4-1 0,-3 1-1,0-1-310,0 1 0,-3-1 1,-8 1-826,-9-1 1228,-7 1 0,-17-1 0,-4 1 0</inkml:trace>
  <inkml:trace contextRef="#ctx0" brushRef="#br0" timeOffset="120">18445 25888 7989,'-20'0'-263,"-1"0"293,-2 0 0,-5 11 0,-2 2 53,-1 4 1,4 4 0,3 6 0,7-4 47,4-2 0,3-1 0,10 14-67,0 7-82,0 6 0,0 7 0,0 8 11,0 12-12,-14 11 1,11 17-1,-7 3 1,6 3-126,4 8 0,0-1 0,0 0-599,0-3 362,14-27-249,16 17 630,4-38 0,37 11 0,-6-14 0</inkml:trace>
  <inkml:trace contextRef="#ctx0" brushRef="#br0" timeOffset="121">21041 26041 7852,'-17'14'-158,"3"3"1,18 13 914,6 1-514,-7-1 0,24 14 0,-6 7 1,2 7-19,-2 3 0,3 3 0,-14 4 0,-3 7-50,-4 3 1,-3 0 0,-3 3-322,-8-9 1,-6-5 0,-17-2 0,-3-1 145,-4-6 0,-13-4 0,7 7 0</inkml:trace>
  <inkml:trace contextRef="#ctx0" brushRef="#br0" timeOffset="122">42784 23171 8099,'-31'0'-340,"1"0"0,9 0 0,1-3-6,-4-7 416,11 6 1,13-19 0,23 13 0,15 3 30,13 3 0,20 4 0,14-3 209,13-7-231,24 6 0,31-9 1,-66 12-1,2 2-889,5 0 0,2-2 828,10-5 1,2-2-1,3 1 1,2-3-1,8-4 1,2-2 0,7-1-1,2 0-4,6-3 1,2-1 0,4 3 0,0-1 0,4-5-1,0-3 1,-2-1 0,-1-2-121,5-3 0,-1-2 1,-3 2-1,0-1 0,5-6 1,0-2-1,-11 1 1,-2-3 87,-7 1 0,-4-2 0,-9 0 0,-2-1 0,-6 2 0,-3-1 0,-7 3 0,-3 0-51,-8 0 1,-5 2-1,45-24 1,-27-1-1,-28 11 75,-19 0 0,-25-1 0,-23 1 0,-21 3 49,-26-3 0,-25-4 0,-40-3 0,-20 0-43,-25 0 0,61 34 0,-5 3 0,-10 0 0,-2 1 57,-3 0 1,-3 2 50,-19-1 0,-3 3 1,7 4-1,-3 3 0,-20 0 1,-2 4-153,-2 1 1,-1 3 28,-1 1 0,0 3 0,-5 5 1,-1 4-1,-2 1 0,-1 3 0,0 5 1,1 5-8,7 6 1,2 3 0,6-1 0,3 2 0,10 7 0,4 2 0,5-2 0,3 1 125,9-3 1,6 2 0,13 2 0,5 1-1,-58 28 1,27-6-92,27-11 1,20 4 0,27-4 0,18 10-47,16 8 0,11 13 1,6-4 11,7 7 0,11 4 0,19-4 1,11-3-279,7-4 197,3-13 1,14 10 0,6-14 0,11 1-11,10-7 0,20-18 1,20 1-1,14-11 100,-70-19 0,1-1 0,-1 2 0,1 0 0,12-6 0,3-2 0,1 0 0,1-1 0,4-2 0,1 1 0</inkml:trace>
  <inkml:trace contextRef="#ctx0" brushRef="#br0" timeOffset="123">47762 22927 7823,'0'31'-225,"0"-14"0,-14 10 0,-3-10 1</inkml:trace>
  <inkml:trace contextRef="#ctx0" brushRef="#br0" timeOffset="124">61259 20332 6246,'31'0'-14,"-4"4"1,-3 6 0,-4 10 124,4 7 0,0 7 1,-1 4-1,-2 6-52,3 3 1,-8 7-1,1 14-54,-3 3 18,-4 14 0,-10-10 0,0 10-40,0-4-14,0 0 1,0-2-1,0-8 1,0-7-86,0-3 0,0-3 1,0-4-1,0-6-8,0-4 0,0-4 0,0-9 124,0 0 0,0-1 0,0 1 0</inkml:trace>
  <inkml:trace contextRef="#ctx0" brushRef="#br0" timeOffset="125">61137 21431 6283,'14'31'132,"-11"13"1,7 3 0,-6 4-71,-4 0 0,0 0 0,0 7 1,0-4 21,0-3 1,0-10-1,3 6-124,7-3 20,7-3 0,14-21 0,-1-3-16,1-3 60,-1-4 1,15-10 0,5-4 0,8-6 6,3-10 1,0-21 0,0-10 0,0-6-1,0-4 1,-3 3 0,-7 4-1,-14 6-153,-13 4 0,-10-7 0,-14 11 0,0 2-340,0 4 462,-14 17 0,-3-10 0,-13 10 0</inkml:trace>
  <inkml:trace contextRef="#ctx0" brushRef="#br0" timeOffset="126">61229 20515 6941,'-17'-13'-553,"3"9"751,14-9 0,14 13-130,6 0 0,-3 0 0,0 3 92,-3 7-116,9-6 0,-16 26 0,10-3 0,0 14 34,0 7 1,-7 3 0,7 13 0,0 4-49,0 3 1,0 10 0,4-6 0,-8 3-19,1 7 1,-8-7 0,11 0 0,-3-3-85,-7-8 1,0-2 0,-1-4 0,5-3-29,-5-8 0,-2 5 0,-8-15 0,-2 1-3,-5 3 0,-2-10-18,3 7 0,-4-7 1,-10-7 120,4-7 0,13-6 0,-6-14 0</inkml:trace>
  <inkml:trace contextRef="#ctx0" brushRef="#br0" timeOffset="127">61137 21218 6806,'0'20'-66,"0"0"1,0 4 0,4 7 154,6 9 1,-7-2-1,7 9 283,-6-3-326,-4 10 0,10-16 0,3 13-62,4 3 53,4-10 1,6 0 0,0-13 0,-3-1-32,0 1 0,20-4 0,-14-7 0,8-10-45,6-6 0,0-8 0,10-6 0,0-14-15,11-13 1,-4 0 0,7-14-1,-11 0-58,-6 4 1,-17-8 0,-3 15 48,-18 2 1,1 4 0,-4 4 0,-6-1-221,-11 1 283,-10-1 0,-14-13 0,1-3 0</inkml:trace>
  <inkml:trace contextRef="#ctx0" brushRef="#br0" timeOffset="128">61229 20393 7505,'30'0'-221,"-13"0"0,7 14 0,-14 6 336,-3 7 0,7 4 1,-4-1-1,0 1-27,4-1 0,-11 15 0,11 5 0,-4 8-58,0 3 0,3 4 0,-6 2 0,3 8-23,-3 3 1,7-7 0,-4 7 0,-3 0 39,-4 0 1,-3-10 0,4 3-127,6-6 0,-7-7 0,7-4 0,-6-7-168,-4-3 94,0-3 0,3-21 0,4 1-547,3 3 700,0-11 0,-10 1 0,14-14 0,3 0 0</inkml:trace>
  <inkml:trace contextRef="#ctx0" brushRef="#br0" timeOffset="129">61076 21431 6517,'0'31'153,"0"3"0,0 3 1,0 7-82,0 4 0,14-1 1,6 7-2,7-3-38,4-13 0,13 6 1,7-17-146,6-7 120,4-6 1,1-14 0,-1 0 0,0-4-38,0-6 1,10-10 0,0-18-1,-3-6-100,-3-3 1,-8-4-1,-6-7 129,-10 7 0,6-6 0,1 9 0</inkml:trace>
  <inkml:trace contextRef="#ctx0" brushRef="#br0" timeOffset="130">15544 26316 7248,'0'30'722,"0"4"-683,0 7-26,0-7 1,0 24 0,0-8 0,0 8 64,0 3 1,3 7 0,4-3-1,7-11-146,3-7-1,0-6 1,6-10 0,-2-4 18,2-7-1,18 7 1,-3-13 0,9 6-14,-3-10 1,10 4 0,-3-4 0,10-3-5,11-4 0,-8-16 0,7-8 0,-3-9-185,3-11 1,-9 7 252,-1-7 0,0-6 0,-14-1 0</inkml:trace>
  <inkml:trace contextRef="#ctx0" brushRef="#br0" timeOffset="131">15971 26469 8023,'-30'0'-499,"10"0"754,-1 0 0,14 3-69,-3 7 1,7 10 0,6 25-136,7 16-51,-6 27 1,20 24 0,-11 20-295,4 10 0,-7-2-90,11 2 1,-4-23 383,3 3 0,7-34 0,-10 0 0</inkml:trace>
  <inkml:trace contextRef="#ctx0" brushRef="#br0" timeOffset="132">42814 25553 7990,'21'0'-346,"-1"0"0,0 3 1,14 4-1,7 6 342,10 4 0,27 7 0,24 13 1,34 4 43,30-4 0,-73-25 0,4-3 0,15-3 0,3-2 0,8-3 0,2-2 24,9-2 0,3-4 1,11-7-1,3-6 0,6-7 1,1-4-1,0-3 0,0-3-220,2-1 1,-1-2 0,-4-4 0,-1-4 0,3-3 0,-2-3 0,-9 2 0,-4-1 223,-12 2 0,-5-3 1,-8-1-1,-7-2 0,-19 6 1,-5 0-98,-4 2 0,-2 0 7,-2 2 0,-6-1 0,23-44 0,-17 4 77,-20 7-45,-28-8 1,-23 22 0,-28-11 0,-26 0 22,-28 0 0,-20 10 1,-34-4-1,-10 8-21,-13 3 1,60 36 0,-3 2 0,-4 2 0,-2 2-1,-10 2 1,-2 3-14,-8 3 0,-2 2 1,-6 2-1,0 4 1,-3 6-1,-1 4 1,-10 3-1,-2 4-91,-10 3 0,1 3 1,6 2-1,1 3 1,-3 6-1,1 3 1,4 0-1,2 3 111,-1 3 0,3 2 0,6 0 0,5 4 0,12-1 0,5 1 0,14-2 0,5 1 87,11-6 0,6 3 0,-45 43 1,34-11 143,23 4 0,31-6 0,24 9 0,14 0-532,16-3 218,14 11 0,27-11 0,0 10 1,4-7 49,6-10 33,-7-6-324,38-4 1,3-14 0,34-6-218,11-7 346,-4-17 0,-59-10 0,2-4 0,81-13 176,-80 1 0,0-2 0,-3-3 0,2-3 0,8-2 0,-1-3 0,-2-2 0,-1-2 0,-1-3 0,-1 0 0</inkml:trace>
  <inkml:trace contextRef="#ctx0" brushRef="#br0" timeOffset="133">62359 20576 8089,'20'0'-344,"0"0"1,-9 14 0,9 3 0,4 7 355,3 6 0,3 11 1,1 30-1,-4 11 164,-7 6 1,8 27-1,-11 11-106,0 9 0,6-2 1,-9 9-1,-1 1 1,4-4 14,0-7 1,-10 4 0,3-1 0,-6-2-53,-4-8 1,0 4 0,0-20-1,-4 2 1,-6 1 0,-7-10 0,-13 7 0,-1-4 18,1-7 1,-11 4 0,0-7-153,4-7 61,-11-3 0,11-4 0,-11 1 0,4-1-100,7-3 0,-7-3 0,3-14 1,4 0-59,3 0 0,3 0 0,1-3 0,3-4-5,6-3 1,-2-14 0,9 1 0,0-11 201,1-7 0,-11-13 0,7 6 0</inkml:trace>
  <inkml:trace contextRef="#ctx0" brushRef="#br0" timeOffset="134">61748 23996 8253,'0'34'0,"0"6"-95,0 11 1,3 7 0,4 3 197,3 0 1,14 0 0,0-3 0,13-4 217,14-3-226,7-27 1,16 3-1,8-27 75,6 0-170,17-27 1,4-11 0,13-36 0,3-18-70,8-16 0,-64 49 0,1-1 69,6-1 0,1 0 0,-1-6 0,0-2 0,1-1 0,-1 1 0</inkml:trace>
  <inkml:trace contextRef="#ctx0" brushRef="#br0" timeOffset="135">16765 28850 8018,'-13'-31'-345,"-4"1"0,-3 9 1,3 1 833,3-4-324,-10-3 1,7-3 0,-13-1-1,-4 1-43,-7-1 0,4 11 0,-14-1 0,-3-2 5,-4-5 0,7 1 1,0 4-1,0 6-154,4 3 1,3-6-1,13 9-367,1 5 205,-1 2 0,17 8 0,14 6 0,17 10 99,11 7 0,16 14 1,3 3-1,4 4 65,0 6 0,-10 7 1,6 7 90,-3 3-100,-3 14 1,-24-17-1,-7 13 169,-6 4-147,-4-10 1,0-1 242,0-13-227,-14-13 1,-3 6-1,-14-13 1,1-4-1,-4-6 163,-7-11 0,7 4 0,-6-14 0,6-3 104,3-4 1,1-17-1,2-9 1,5-15-147,2-13 1,15-6 0,-5-8 0,11-6-167,11-10 1,9-7-1,21-4 1,10 4-73,6 6 1,4 8-1,0 13-1303,0 0 649,14 0 635,-10-1 0,23 15 0,-10 3 1</inkml:trace>
  <inkml:trace contextRef="#ctx0" brushRef="#br0" timeOffset="136">18415 28056 8155,'-31'0'-5,"0"3"0,1 8 1,-1 12 186,1 15 0,-1-1 0,1 14 0,-1 3 41,1 4 0,-1 13 0,4 0 0,7-3-279,9-3 0,8-4 0,6-4 1,8-2 151,9-5 1,11-12 0,9 2-1397,11-6 792,7-3 0,3-14 508,0-7 0,14-7 0,3-3 0</inkml:trace>
  <inkml:trace contextRef="#ctx0" brushRef="#br0" timeOffset="137">19575 28331 7133,'-14'-31'295,"8"4"1,-15 3-99,-3 4 1,-3 13-213,-3-3 1,-1-4-268,1 4 1,-1 4 202,1 16 1,13 7-1,6 13 1,11 1 10,11-1 1,-5 1 0,15 3 0,-1 3 56,-3 4 1,10 10 0,-6-7 0,6 0 102,3 0 1,-9 7-1,-4-11 25,-4-2 1,-3 6-1,-10-3 1,0-4 193,0-3-231,0-4 1,-13 1-1,-8-4 1,-2-3-51,2-4 0,-6-13 1,7 3-252,-7-7 0,-4-19 0,4-12 221,7-9 0,6-31 0,14 4 0</inkml:trace>
  <inkml:trace contextRef="#ctx0" brushRef="#br0" timeOffset="138">19636 27903 7666,'0'-17'374,"0"7"1,-3 20-402,-8 11 1,8 19 39,-7 11 1,-4 10-1,1 7-30,-4 3 0,10 11 0,-7-7 0,4-1-268,0 1 0,0 6 0,10-10 1,0-3 284,0-3 0,0-4 0,0 0 0</inkml:trace>
  <inkml:trace contextRef="#ctx0" brushRef="#br0" timeOffset="139">20613 28178 7945,'0'-30'-91,"-3"2"1,-4 5-1,-7 6 85,-2 3 0,5 4 3,-9 10 1,0 0 77,-11 0 1,14 3-1,4 4-69,-1 3 38,11 14 0,-21-4 0,10 18 364,-3 2-365,-3 15 0,-11-8 0,1 11 275,-1-7-257,1 6 1,-1 1-1,4 13-7,7-3-28,-7-3 1,23-4-1,-6 0 1,7 0-83,3 0 1,0 3 0,0 1 0,3-1-4,7-6 1,-3-14-1,10 3 1,-3-2-21,-8-8 0,8-3 0,-4-4-184,-3 1 263,-4-14 0,-3-4 0,0-13 0</inkml:trace>
  <inkml:trace contextRef="#ctx0" brushRef="#br0" timeOffset="140">19972 28850 7618,'-17'-21'-245,"7"1"1,20 3 0,10-3 0,11 10 422,10 6 0,-4 1 0,14-4 1,3-3-205,4 3 0,3 0 0,0 0 0,0-3-356,0 4 1,0-8 381,0 4 0,0-14 0,0 7 0</inkml:trace>
  <inkml:trace contextRef="#ctx0" brushRef="#br0" timeOffset="141">21132 28300 7945,'-13'17'-452,"6"-3"0,-10-11 433,3 7 1,4-3 0,7 17 0,-4 10 257,-3 13 0,-10 21 0,6 3 0,0 1-184,1 2 1,-7-6 0,9 10 0,5-3-2,2-7 0,4-14 0,0-7 1,0-3-550,0-6 0,0-4-473,0-4 968,0 1 0,-13-14 0,-4-4 0</inkml:trace>
  <inkml:trace contextRef="#ctx0" brushRef="#br0" timeOffset="142">21010 28270 7262,'31'0'37,"-1"0"0,-9 0 1,-1 0-1,0 3 67,-3 7 1,10-3 0,-10 13 187,0 4-231,-3 3 0,-14 14 1,0 0-62,0-4-56,0-3 1,-14 7-1,-6-1 1,-7-2-230,-4-4 1,1-4 0,-1-3 0,1-3 284,-1-4 0,1-13 0,-1 7 0</inkml:trace>
  <inkml:trace contextRef="#ctx0" brushRef="#br0" timeOffset="143">21682 27995 7953,'31'14'129,"-1"-1"0,-3 11 0,-3 0 137,-4 9 0,1 1 0,6 14 0,-7-1-158,-10 1 0,-6-1 0,-8 8 0,-6-4-323,-10 3 0,-11-7 1,-9 4-1,-11 0-1007,-7-3 1222,-17 9 0,-16-9 0,-18 13 0</inkml:trace>
  <inkml:trace contextRef="#ctx0" brushRef="#br0" timeOffset="144">23117 30956 8411,'17'-13'6,"10"9"0,-10-9-93,14 13 125,-14 0 0,10-10 0,-7-1 0,8 5 8,2 2 37,1 4-23,-1 0 0,1 0 0,-1 0 8,1 0 0,10 0-17,-1 0 19,15 0-96,-8 0 87,1 0-215,9 0 201,-9 0-201,13 0 190,0 0 144,0 0-83,0 0-49,0-13-4,0 9-104,0-9 106,0 13-2,0 0 1,0-11 24,1 1-21,-1-13-19,0 19 1,0-9-33,0 13 43,0-14-5,0 11-48,-13-11 46,9 14 3,-9 0 2,13 0-54,0 0 44,-14 0 2,11 0-56,-10 0 1,2 0 68,1 0-19,-13 0 107,19 0-106,-23 0-5,24 0 4,-24 0 3,24 0-3,-24 0-33,23 0 0,-19 0 3,12 0 29,-12 0 11,19 0 5,-23 0-16,24 0 0,-24 0-32,24 0 0,-14 0-2,7 0 31,6 0-8,-9 0-3,-1 0 0,11 10 0,-7 0-39,7-3 36,3-3 1,10-4-1,0 0 1,0 0 4,4 0-16,-10 0 0,13 0 1,-11 0 3,5 0 1,9 0 0,-10 0-1,1 0 4,2 0 1,-6 0 0,14 0 0,-1 0-7,-3 0 1,10 0-1,-6 0 1,3 0-3,-4 0 1,7 3 0,-6 4 0,3 3-2,-4-3 0,4-4 0,-14-3 0,-3 0-16,-4 0 0,8 10 0,-1 0-125,-3-3 141,10-3 0,0 6 0,10 0 1,-3 0 0,-4 4 1,-3-7-1,7 10 1,-3-4 3,2-6 0,-6 0 0,1-1 1,-1 5-2,0-5 1,3-2-1,11-4 1,-1 0 2,1 0 0,-1 0 1,1-4-1,0-2-1,-1-5 0,1 1 1,-4 10-1,-3 0 73,-4 0 0,-13-10 0,0 0 0,-10 3-37,-7 4 0,-14 3 0,4 0 0,-7 0-86,-4 0 1,1 0-330,-1 0 185,-13 0 0,-7 0 194,-20 0 0,-20-14 0,-18-3 0</inkml:trace>
  <inkml:trace contextRef="#ctx0" brushRef="#br0" timeOffset="145">62359 27232 7913,'54'-10'0,"-13"-1"0,-24-9 0,6 6 0,15-3-219,19-6 209,5 9 1,19-13-1,4 10 1,30-3 78,31-1 0,24 11 1,-77 2-1,0-1 1,-3 1-1,0-1-19,1 0 0,1 1 0,17 4 0,0 2 0,-12-4 0,-1 1-62,-1 3 0,0 1 0,-1 1 1,2 0-1,7 0 0,1 0 0,-6 0 1,-3 0-1,72 0-115,-28 0 0,-10 0 1,-28 0-1,-2 0-40,-4 0 1,-27 0-1,-7 0 1,-7 0 166,-6 0 0,-4-14 0,-14-3 0</inkml:trace>
  <inkml:trace contextRef="#ctx0" brushRef="#br0" timeOffset="146">63489 26560 7947,'0'-20'-74,"0"-1"0,0 18 1,-7 0 27,-14 9 1,-6 18-1,-20-4 1,-1 8 53,-20 2 1,-3 1-1,-20-1 1,16 1-4,10-1 1,18 1 0,-1-1 0,-6 1 65,7-1 0,13 1 20,-7-1-67,7 1 0,-3 0 0,6-1 111,14 1-109,10-1 0,-3 1 0,0-1 0,3 1 48,4-1 1,6 1 238,8-1-287,5 14 1,15-10 0,10 7 0,10-7 0,10-4-152,-10 1 0,-7 3 0,-7 0 0,14 0-432,17-7 557,30-3 0,-13 6 0,0 1 0</inkml:trace>
  <inkml:trace contextRef="#ctx0" brushRef="#br0" timeOffset="147">11146 30407 7472,'-30'-4'0,"-1"-2"367,1-5 1,9 1-1,1 10 39,-4 0 1,11 4-427,3 6 6,6-7 1,4 24-1,0-3 1,0 10 21,0 7 1,4 13 0,6-3-269,10 6 184,-6 5 0,13-12 0,-7-2-370,7-4 317,4-3 1,-11-21 0,1 0-1,2 1-52,5-4 0,-8-4 0,-3-16 0,0-7 34,0-11 1,-10-6 0,3-3 0,-7-4 162,-3-7 1,-3-3 0,-7-10 0,-11 6 54,-6 4 0,7 3 0,-1 11 0,-2 3 113,-5 6-885,-2 8 701,-1 13 0,14 13 0,4 4 0</inkml:trace>
  <inkml:trace contextRef="#ctx0" brushRef="#br0" timeOffset="148">12337 30285 7736,'-13'-17'407,"-7"6"0,-8 11 1,-2 11-1,-1 9-328,1 7 1,-11 4 0,0 3 0,4 3-146,3 4 0,7-1 1,7-9-189,9-1 166,8 1 1,3-11-380,0 1 341,14-1 0,16 0 0,21 1 0,7-1 3,3-3 1,3 0 0,4-10 0,3 3 54,-3-3 1,-17-1-1,-10 1 1,-7 7 113,-4 3 1,-13-7 0,-7 10 145,-6 4 0,-8 3 1,-6 4-1,-10-1-14,-7 1 1,-7-11 0,-4-3 0,-6-3-327,-3-8 0,10-2 0,-8-4 0,5-4-256,-1-6 0,0-10 1,11-21-451,-1-10 514,1-6 340,13-4 0,-10-14 0,10-3 0</inkml:trace>
  <inkml:trace contextRef="#ctx0" brushRef="#br0" timeOffset="149">12093 30163 7876,'0'-14'610,"0"14"1,0 17-1,4 24-294,6 9-315,-7 8 0,14 24 0,-10 2-467,3 1 396,0 14 0,0-4 0,4 6-1137,3-6 853,-10-17 1,20 10 353,-7-6 0,7-7 0,4-1 0</inkml:trace>
  <inkml:trace contextRef="#ctx0" brushRef="#br0" timeOffset="150">13284 30254 7786,'0'-30'-385,"-10"9"1596,0 1-644,-14 0 0,17 3-15,-13 6-494,0 8 1,-1 3 0,1 0 0,-4 3-36,-3 8 0,7 9 0,-1 17 0,1 4-166,3-4 0,3 7 0,14-3-257,0-4 0,17-3 0,10-3 1,14-4-19,7-7 0,-1 4 1,7-10 233,-3 3 1,-10-7 0,7 7 0,-8 0 27,-13 0 0,1-7 0,-22 7 536,-9-4 0,-11 11 1,-16-7 98,-1 0-365,1 10 0,-1-23 0,1 6-397,-1-7-87,1-3 1,2-3-452,8-7 821,7 6 0,13-37 0,0 7 0</inkml:trace>
  <inkml:trace contextRef="#ctx0" brushRef="#br0" timeOffset="151">13742 30498 9207,'0'31'479,"14"-1"1,-11 14 0,7 7-337,-6 7-203,9 17 0,-6-8 0,10 15 1,-3-1-220,-8-3 0,-2-3 0,-1-14 0,4 0-166,3 0 1,0 0 0,-10-3 0,0-7-514,0-11 958,0-19 0,-13 6 0,-4-10 0</inkml:trace>
  <inkml:trace contextRef="#ctx0" brushRef="#br0" timeOffset="152">13834 30559 7863,'0'-61'394,"0"14"0,13 6 342,8 21-534,6-7 0,3 23 0,1-6 0,3 7 126,7 3 0,-7 13-190,6 8-36,-6 6 0,-3 7 0,-4 3 0,-7 7 0,-10 0-9,-6 0 0,-4 11 0,-4-8 0,-6 4-219,-10 0 1,-11-4 0,-9 8-1,-11-5-607,-7 5 1,-3-21 0,0-7 732,0-10 0,-14-7 0,-3-10 0</inkml:trace>
  <inkml:trace contextRef="#ctx0" brushRef="#br0" timeOffset="153">11666 29857 7863,'-21'10'0,"4"4"347,4 3 0,-8-7-22,11 10 0,-14 1 78,4 9-249,6 14 0,-13-3 0,7 17 1,-4 6 72,4 1 1,-4 9-1,14 1 1,3 0-385,4-1 0,3 11 0,3-4 1,7 8-333,11 2 1,9 11 0,11 0 0,10-1-147,7 5 1,16-22 634,8 8 0,6-21 0,3 4 0</inkml:trace>
  <inkml:trace contextRef="#ctx0" brushRef="#br0" timeOffset="154">15116 30010 7863,'0'-17'204,"0"3"1,14 31 0,3 10-1,3 11 35,1-1 0,-1 11 1,7 2-1,-3 11-35,-4 11 0,-13-8 0,3 7 0,-6-6-146,-4-4 1,-7 0-1,-10 0 1,-14-3-364,-3-7 1,-10 6-1,-3-9 1,-7 3 304,-11-1 0,-16 1 0,3 10 0</inkml:trace>
  <inkml:trace contextRef="#ctx0" brushRef="#br0" timeOffset="155">13315 32025 7835,'20'0'-13,"0"0"240,4 0 0,3 13-1,4 8 1,-4 13 57,-7 16 0,7 15 1,-10 27-1,4 2-22,-1 8 1,-10-3 0,7 9-448,-3-3 165,10-3 1,-18-4 0,11-3-178,-3-6 0,6-8 1,-10 0-1,1-13 1,-1-10-397,0-7 0,10-14 1,-6 4 592,3-7 0,3-17 0,11-4 0</inkml:trace>
  <inkml:trace contextRef="#ctx0" brushRef="#br0" timeOffset="156">13651 32116 7510,'-31'-10'-114,"0"0"1,11 0 0,0 10 0,-4 0 445,-3 0 1,0 13 0,3 8 0,4 6 55,-4 3 0,-3 11 0,-4 3 0,1 4-349,-1 6 0,11-10 1,3-3-1,3-7-258,7-4 0,4 1 0,0-4 0,-4-3-189,-3-4 1,-4-3 0,7 7-273,-3-4 680,0-13 0,-4 6 0,-3-13 0</inkml:trace>
  <inkml:trace contextRef="#ctx0" brushRef="#br0" timeOffset="157">13406 31994 7835,'0'31'599,"0"-14"0,4-4 1,6-13-1,10 4-550,7 6 0,4 3 1,3 11-898,7-3 711,6-1 0,4 0 1,-4-3-1,-2 0 135,-8 0 2,10-10 0,1 20 0,13-10 0</inkml:trace>
  <inkml:trace contextRef="#ctx0" brushRef="#br0" timeOffset="158">62725 26957 8059,'0'14'-304,"0"-14"0,14 0 0,9-14 1,18 4 413,20 0 0,31-1 0,23 11 0,4-3 687,13-7-625,31 6 1,7-9-1400,-69 12 1,1 2 1249,-4-1 1,1 0 0,13 1-1,0 1 1,-3 1 0,-1 1 135,0 0 0,2 2-107,9 6 0,-1 0 1,-21-8-1,-1-1 0,9 5 1,1 1-167,-5-3 1,-2 1 0,-11 3-1,-3 1 1,71 2 0,-10 1-1487,3-1 1600,-13-2 0,-27-11 0,-14 0 0,-4 0 0,-6 0 0</inkml:trace>
  <inkml:trace contextRef="#ctx0" brushRef="#br0" timeOffset="159">64069 26194 7567,'-31'0'-158,"-9"10"1,-5 7 0,-5 7 162,-15 10 0,-3 13 1,-20-3 391,-7 4-306,-3 3 0,6 3 0,-3 3 0,-10 5-67,6-8 1,21 3 0,-17-12 0,7-1-5,13 0 1,4-4 0,14-6 0,9 0-39,-3-3 0,0 6 0,0-17-79,11 8 1,16-1 0,7-4 83,3-2 1,14-11 0,21 10 11,9 4 0,21-7 0,-14 3 1,21 4-2,7 3 1,-1 4 0,1-1-423,6 1 289,20-1 0,21 1 1,4-1-429,-18 1 563,-10 0 0,4-1 0,0 1 0</inkml:trace>
  <inkml:trace contextRef="#ctx0" brushRef="#br0" timeOffset="160">63611 27629 7973,'61'13'0,"0"4"0</inkml:trace>
  <inkml:trace contextRef="#ctx0" brushRef="#br0" timeOffset="161">63031 26957 7744,'61'0'-137,"13"0"1,11 0-1,14 0 7,12 0 0,18 3 0,14 8 0,6 6 248,7-1 0,14 8 1,-14-14-1,-69-5 1,2 1-45,6 1 1,0-1-1,-4-4 1,-2 0-1,74 8 1,-10-7-1047,-11-3 573,-6 0 0,0 0 0,3 0 0</inkml:trace>
  <inkml:trace contextRef="#ctx0" brushRef="#br0" timeOffset="162">63886 26011 7024,'-4'30'-38,"-6"1"1,3 9-1,-13 4 1,-11 7-34,-16 14 1,-1-8-1,-23 11 1,0-7 225,-14 4 0,-20-1 0,3-9 0,4-8 90,3-3 0,17 10 0,-4-6 0,-6-1-168,10-6 0,17-4 1,13 1-1,1 6-153,-1 3 1,8-6 0,6 6-1,23-2-38,11-8 0,7 7 0,7 0 0,20 0 39,23 0 0,35-3 0,17-11 107,-4 1-77,14 0-310,47-14 1,-20 23 0,17-6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4:44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4:49.2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230 30 7917,'0'-21'-938,"0"12"991,0 35 1,-13 3 0,1 31-1,-1 0-30,-4-1 0,8-8 0,-12 9 0,0 0-11,-1-1 0,10 1 0,-10 4 0,5-9-30,9 1 0,-9-14 0,4 9-73,4-8 156,5-22-52,4 13 0,4-46 0,5-5-311,4-26 217,17 0 1,-9-42-1,17 9 1,1-5 17,-1 0 0,-13 4 0,1 5 0,0 8 31,-5 12 0,9 10-100,-18 4 234,1 16 1,-13 9 0,0 30-1,-4 18 62,-9 11 1,5 23 0,-18-5 12,-4 8-139,13 5 0,-13-13 1,13-1-76,-4 6 98,13-14 1,-9 0 75,17-16-341,0-18 128,17-4 0,4-34 0,17-13-168,1-17 220,-1-12 0,5-18 1,3 0-1,6 1-9,-6-1 0,-3 5 0,-5 8 0,1 12-37,-1 10 1,-12 8 266,-1 8-89,-16 9 1,8 38 0,-22 14 0,-7 16-21,-14 8 1,-4 10 0,0 16 57,5 4-113,-1 1 1,-12-26 0,4-1 0,8 1 69,14-4 1,7-17-428,5-18 206,0-16 1,17 4-53,9-26 114,-9-9 1,30-33 0,-9-9-1,9-8-34,8-5 1,-12 0 0,12 5 0,-3 8-71,-1 13 0,0-5 342,-13 5-19,0 0 0,-16 47 0,-9 17 0,-13 21 11,-13 17 1,-9-4-1,-16 17 1,0 4-110,-1 4 0,1 5 0,4 0 0,4-5 83,5-8 0,3 4-148,-3-17 0,-9 18 0,12-10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4:55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307 226 7986,'-38'-39'103,"0"1"1,12 17 0,5 4 0,-1 4 196,1 0 1,8-12 215,-12 12-589,16-17 61,-25 26 0,30-9-104,-9 26 59,-8 8 0,16 22 0,-7 4-46,7 4 1,5 13 109,0-13 0,0 17 1,0-4-35,0 8 1,0 5-1,0 0 1,0-1-18,0 1 0,5 0 1,3-5-1,5-4 23,-4-4 1,-5-17 0,0 4-1713,9-8 848,-9-5 885,13-34 0,-17-25 0,0-39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4:55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34 116 7480,'-21'0'89,"8"0"0,26 0 106,13 0 1,8 0 0,4 0-1,0 0-312,1 0 1,16 0 0,5 0-693,-1 0 604,14-17 1,-18 8 204,9-16 0,9-1 0,-14-12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4:56.0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39 7973,'-22'-22'-972,"1"5"1490,8 17-335,9 0 0,-13 17 0,17 9 0,0 8-93,0 4 1,4 13 0,5 5 0,4-1-184,-5 1 0,1 7 1,-1-11-1,5-1-166,-5 4 1,1-12 0,0 8-281,3-9 0,1-16 539,-13 0 0,0-18 0,0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4:56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39 7959,'0'-21'512,"5"4"1,7 17-464,14 0 0,8 17 0,9 4 1,4 4-76,4 1 0,-4-13 0,-18 12 0,-3 1-105,4-5 0,-13 13 0,-4-8 114,-9 8 0,-4 4 0,-9 1-247,-16-1 256,-1-17 1,-29 13 0,16-12-987,1-1 994,-17-4 0,12 0 0,-12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1.3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0 346 7960,'5'-26'-469,"8"0"1,4 1 0,12-9 598,-3 8-21,-18 9-20,27 17 41,-31 0-104,13 17 1,-21-8 0,-5 16-1,-4 5-15,5 4 1,-9 5 0,0-5 0,0-5 33,0-3 1,-9-13 42,13 12-121,0-16 0,13-9 1,5-26-1,8-8-77,12-4 1,5-13 0,0 0 0,-5 4 50,5 4 0,-9 5 1,5-1-113,4 1 331,-13 17-189,0 4 1,-17 21 231,0 9-84,0 8 1,-4 17 46,-9 1-102,-8-1 0,-5 13 1,5 0-1,-1-4 1,5-4 149,0-5 3,-13 1-307,26-18 0,0-8 0,21-30 0,4-17-19,9-13 0,17-9 0,0 9 0,-9-4 42,-8 4 0,-4-4 0,12 9 78,0 8 1,-12 8-50,-1 0 0,-12 9 242,13 17-189,-18 0 1,9 5 71,-17 7 1,0 14 0,-4 21 0,-9 8-20,-12 5 1,3-13 0,1 8-1,0-4 25,0 0 1,8 1-61,-13-14-35,18-17 0,-5-8 0,21-26 0,9-12-130,5-9 1,3-9-1,14-4 1,-1-4-16,0 4 0,-12 5 0,-1 3 201,5 1-167,-13 17 223,17-14-119,-12 31 1,-1-9 138,-8 26 0,-13 8 0,-13 18 0,-8-1-15,-1 1 0,-12 3 104,9 9-199,8-8 0,-5 12 0,14-16 1,-5-1-62,5 0-13,3-16 1,5-10-1,5-24 1,7-18-44,14-17 1,8 0 0,9-13 0,3 1 38,6-1 1,-1 13-1,-13-4 1,0 8 14,1 5 1,-1 13 135,0-1-33,1 17 1,-18-3 144,-8 24-141,-9 10 1,-4 16 0,0 0 0,0 5-88,0 8 0,-4-8 1,-5 12-1,-3-4 23,3 0 0,-12 18 0,-1-10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3.901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62939 21156 11705,'0'31'972,"0"0"-1638,0-1 0,3 11 0,8 3 338,9 3 258,21 4 0,9 0 0,25 0-12,17 3 1,13-10-1,20-6 1,8-15 63,9-12-3,-6-8 1,17-6 0,3-8 0,-69 1 0,2-3 7,6-4 1,0-4 0,7-8 0,0-6 0,-4-7 0,-3-4 0,-2-4 0,-2-2-208,-8-1 1,0-3 0,9-9 0,-1-5 0,-7-7 0,-2-2 144,5-4 1,-1-1-1,-5 4 1,-2-2 0,-3-2-1,-3-2 1,-8 2 0,-4-2-1,-9 3 1,-6-3-18,-6-2 1,-5-1 0,-5 2 0,-6-2 0,-11 2 0,-6 1-39,3-77 1,-40 21 0,-31 10 0,-41 9 0,37 67 0,-6 4 90,-8 3 1,-5 6-1,-2 5 1,-4 5 0,-2 8-1,-3 6 1,-1 4 0,-1 3 45,-4 2 1,-2 3-1,-3 3 1,-1 4-1,-3 7 1,-1 3-1,0 6 1,2 2-22,3 3 0,1 2 0,4 2 0,2 1 0,8 4 0,2 1 0,2 0 1,1-1 113,4 1 0,1-1 0,-61 32 1,9-1-1,11 0-20,10 0 1,17 3-1,21 4 1,9 7-85,18 3 0,9 6 0,11 15 0,7 6 51,10 4 0,10-8 1,13 8-1,18-7-761,16-14 714,25 3 0,-1-19 0,20 12 0,15 1 0,9-3 0</inkml:trace>
  <inkml:trace contextRef="#ctx0" brushRef="#br0" timeOffset="1">66634 22317 9022,'-30'0'-2474,"-1"-14"2383,14 11 94,3-25 0,14 12 1,0-15-1</inkml:trace>
  <inkml:trace contextRef="#ctx0" brushRef="#br0" timeOffset="2">52556 2198 14110,'-27'3'87,"7"8"1,-4-5-1,10 15 1,1 3 519,-1 3 1,-6 17 0,6 10 0,1 14-436,-1 13 0,-10 11 1,7 6-1,-3 7-147,0 4 0,3-7 0,-7 6 0,7-6-177,3-14 1,4 0 0,7-16 0,-4-8 143,-3-10 0,-14 4 0,7-10 0</inkml:trace>
  <inkml:trace contextRef="#ctx0" brushRef="#br0" timeOffset="3">51945 2870 12385,'-17'30'-45,"4"1"1,3 13-1,-4 10 1,0 14 102,1 13 0,-1-3 0,7 0 0,-3-3-23,3-7 0,4-4 0,3-6 1,0-7-110,0-10 0,14-11 0,3-6 0,3-7-76,0-4 0,1-2 0,13-11 0,3 0 154,4 0 1,3-14-1,-3-6 1,9-11 31,8-10 1,3-6-1,0-14 1,0-4-9,0-6 1,11 7 0,-1-4-1,-3 10-98,-4 7 0,-3 14 0,0-7 0</inkml:trace>
  <inkml:trace contextRef="#ctx0" brushRef="#br1" timeOffset="4">30385 17737 7732,'-30'0'-548,"13"0"1012,-10-13-356,23 9 1,-6-9 0,20 16 0,14 4 31,13 3 1,14 10 0,21-9 0,12-5-24,15-2 0,13 6 0,17 0 0,6-3-39,5-4 1,19-3 0,-69 0 0,3 0-1,7 0 1,0 0-60,5 0 0,1 0 0,1 1 0,0-2 0,1 0 1,1-1-1,2-1 0,2-1-182,4 0 0,0-2 0,-3-4 0,-1 0 0,-1 3 0,0 0-19,-3-2 1,-1 1 142,-7 5 0,-2-1 0,-1-7 1,-2-1-1,-9 6 0,-1 1-191,77-1 151,-7-11 0,-20 13 1,-14-6-143,-17 7 176,-10 3 0,-27 3 1,-10 4-1,-11 3-154,-10-3 0,-16 10-42,-11 3 0,-20-3 0,-11 0 0,-9-3 241,-11-8 0,-6-2 0,-15-4 0</inkml:trace>
  <inkml:trace contextRef="#ctx0" brushRef="#br1" timeOffset="5">30508 17768 7587,'30'-10'-321,"1"-1"0,-1-2 0,4 6 1,7-3 489,10 3 1,10-6 0,10 2 0,14 5 136,13 2 1,4-6 0,20 0 0,14 3-190,10 4 1,24 6-1,-81 0 1,1 1 0,6 2-1,2 1-88,2 2 1,0-1-1,-4-3 1,1 1-1,6 2 1,1 1-1,3-2 1,0-1-86,3-2 0,1-1 0,6 3 0,0 1 0,-6-1 0,-2-1 0,-1-2 0,-2 0-204,-2-1 0,-1 0 201,-8 5 1,0-1 0,7-4 0,0 0-1,-8 4 1,-2 1-133,-1 1 1,-2-2-1,71-3 1,-8 7-350,-16-6 1,-14-4 539,-10 0 0,7 0 0,-14 0 0,-7 0 0,-9 0 0</inkml:trace>
  <inkml:trace contextRef="#ctx0" brushRef="#br1" timeOffset="6">30385 17829 7436,'4'20'-1216,"6"-3"1301,10-3 1,21-4-1,13-10 1,18 0 16,19 0 1,8 0 0,19-3 0,11-8-40,7-9 1,7-7-1,16-4 1,11 1-55,-80 14 1,3 1-1,8 4 1,1 2-1,-1-1 1,-1 0-792,0-3 0,0 2 774,-2 3 1,1 2-1,8-1 1,3 1-1,2 4 1,0 0-29,0-3 1,0 0 0,-4 3 0,-2 1 47,-9-4 1,-1 0-1,3 2 1,-1 2-1,-10 1 1,0 0-44,2 0 0,0 0 0,4 4 0,-1 2 1,69 8-1,-5-1-56,-12 1 0,-12 0 1,-21-8-1,-10 5 64,-7-5 0,-14 1 1,-3 0-1,-7 3-63,-13-3 1,0-4-1,-18-3 1,-6 4-143,-10 6 228,-10-7 0,-14 11 0</inkml:trace>
  <inkml:trace contextRef="#ctx0" brushRef="#br1" timeOffset="7">58877 4549 7014,'-13'-17'17,"-8"7"0,4 6 0,-3 8 1,-7 6 165,-10 10 0,-1 7 0,-9 7 1,-1 7-134,1 10 1,10 7 0,-4 3 0,7 0 11,3 0 0,11 7 0,3-1 280,3 1-288,4-10 0,27 6 0,10-16-57,11-4 42,30-3 1,-18-14-1,28-7-40,7-10 1,-3-10 0,20-13 0,-7-18 0,-4-20-20,1-17 0,-1 1 0,-2-15 0,-11 1 5,-17 3 1,-17-21 0,-24 4-1,-10-6 1,-6-4 1,-31 6-1,-17 18 1,-24 9 54,-24 8 1,-3 20 0,-14 10-1,4 14-31,7 6 1,6 7 0,11 17 0,10 11 17,6 6 1,18 14-1,6 3 1,10 3 58,11 8-87,20 16 0,31-7 0,16 11 0</inkml:trace>
  <inkml:trace contextRef="#ctx0" brushRef="#br1" timeOffset="8">60191 5281 6033,'0'0'0</inkml:trace>
  <inkml:trace contextRef="#ctx0" brushRef="#br1" timeOffset="9">13070 16944 7792,'0'16'-53,"0"-2"1,11-11 232,-1 8 0,3-8 1,-3 7-41,11-6 0,6-4 0,4 0 0,-1 0-225,1 0 0,9 0 0,4 0 1,4-4-469,6-6 553,4-7 0,3-13 0,0-1 0</inkml:trace>
  <inkml:trace contextRef="#ctx0" brushRef="#br1" timeOffset="10">14078 16699 7647,'20'0'791,"1"0"-737,3 0 1,-7 0 0,3 4-121,4 6 0,-11-3 1,-3 13-36,-6 4 0,-4-7 1,0 3-1,0 4 55,0 3 1,-4 3 0,-6 1 0,-10 3 13,-7 7 0,6-4 1,1 10 64,-4-2 1,7-5-1,0-9 1,0-1 548,0 1-281,11-1 1,-8 1-138,14-1 0,3-13-96,8-6 0,6 2 0,13-3 1,1-3-1,-1-4-87,1-3 1,-1 0-1,1 0 1,-1-3-120,1-7 0,3-7 1,3-17-1,7-3-417,4-4 0,-8-13 1,8 3 554,-4-7 0,10-3 0,-6 0 0</inkml:trace>
  <inkml:trace contextRef="#ctx0" brushRef="#br1" timeOffset="11">14811 16547 7832,'-20'0'643,"3"3"-296,3 7 0,4 7 1,10 17 222,0 7-557,0-7 0,0 23 0,0-6-115,0 7 121,0 3 0,14-10 0,6-4 0,7-3 200,4-6 0,-1-4 0,4-4-1540,7 1 914,-21-1 0,21-9 0,-21-1-502,7 4 670,4-11 0,-1 4 0,1-10 50,-1 3 0,1 0 0,-4-13 189,-6-7 0,6-21 0,-10-16 0</inkml:trace>
  <inkml:trace contextRef="#ctx0" brushRef="#br1" timeOffset="12">15086 16486 7836,'-14'30'16,"-6"1"1,-7-1-1,-4 4-121,1 7 0,9 6 0,4 21 0,0 10 307,0 14 1,11 20 0,-5-4 0,8 4 937,3 0-1140,0 0 0,14 10 0,3 0 0</inkml:trace>
  <inkml:trace contextRef="#ctx0" brushRef="#br1" timeOffset="13">30049 21981 7122,'31'-4'-312,"0"-6"0,2 7 0,5-7 0,6 3 323,3-3 1,4 6 0,10-6 0,0 3 31,1-3 0,9 7 1,0-7 10,-3 6-46,-4-9 1,-3 9 0,1-6-5,-1 7-3,-14 3 1,7 0 9,-13 0 1,-7 0-8,-24 0 0,-17 0 0,-33 0 1,-15 0-10,-12 0 0,-11 0 0,-17 3 0,-7 4 6,-10 3 1,-7 10 0,0-9 0,7-1 3,10 3 1,7-9 0,7 6 0,7-7 10,10-3 1,10 0-1,6 0 21,4 0 60,14 0-89,6 0 1,25 0-1,26 0 1,21 0-5,13 0 0,11-10 1,2-4-1,8-2-11,3-8 1,7 10 0,13 1 0,4 2 2,-4 1 0,-3-3 0,-6 6 0,-4-3 1,-4 3 1,-23 4-1,-1 3 4,-9 0 1,-11 3-1,-16 7 0,-21-3 1,-24 10-1,-10 0 17,-7 0 1,-17-7-1,1 7 1,-8 0-28,8 0 1,-11-10 0,13 6-261,1 1 269,13-11 0,-16 11 0,9-14 0</inkml:trace>
  <inkml:trace contextRef="#ctx0" brushRef="#br1" timeOffset="14">58083 6961 8275,'0'-31'0,"0"1"0</inkml:trace>
  <inkml:trace contextRef="#ctx0" brushRef="#br1" timeOffset="15">56618 7296 7721,'-17'-30'-580,"3"13"1,14 0 0,3 10 549,8-3 0,9-10 0,24 6 0,14 0 125,10 1 0,27-11 1,0 7-1,10-3 83,10 0 1,11-1-1,13-6-153,14 7 0,6-7 0,0 10 1,8-4-1,2 4 30,-13 4 1,-16 3-1,-28 10-210,-11 0 0,8 0 0,-7 0 0,0 0-216,-21 0 246,-40 0 0,-11 0 125,-20 0 0,7 0 0</inkml:trace>
  <inkml:trace contextRef="#ctx0" brushRef="#br1" timeOffset="16">57900 6686 7563,'-30'-4'0,"-1"-6"-187,1-10 1,13 3 0,10 0 40,14 3-38,-4 4-19,24 10 202,-23 0 1,9 4-1,-20 6-23,-13 10 0,-4 7 1,-27 7-1,-3 4 2,-4 2 0,-3 4 1,0-6-1,0 2 19,0-2 1,10-4 0,4-4 0,3 1 55,6-1 1,4 1-1,7-1-32,7 1 0,6-1 0,18 1 0,6-4-1,10-7 1,21 7 0,13-6-117,14 6 107,-4 3 0,42 1-11,-15 0 0,14-1 0,-27 1 0</inkml:trace>
  <inkml:trace contextRef="#ctx0" brushRef="#br0" timeOffset="17">13223 20821 9010,'-10'20'-2203,"0"0"2210,0-13 1,23 7 0,4-14 0</inkml:trace>
  <inkml:trace contextRef="#ctx0" brushRef="#br0" timeOffset="18">13131 20882 9955,'-30'0'-1326,"13"0"1331,3 0 96,14 0 0,14-4 1,10-2-1,10-8-65,6-3 1,15 7 0,-4-7-1,10 3-173,10 8 0,-3 2 0,10 4 1,-4 0-357,-6 0 464,-3 0 1,-4 0 0,0 0 0</inkml:trace>
  <inkml:trace contextRef="#ctx0" brushRef="#br1" timeOffset="19">14200 20454 8524,'-30'0'-1471,"-1"-13"1269,1 9 1,16-9 0,14 13 237,17 0 1,10 0 0,7 0 0,3 0-34,4 0 1,10 10 0,-10 4 0,-4 3 0,7 3-16,-3 10 0,-11 1 0,-13-1-27,-3 1 1,6 3 0,-9 3 0,-8 7-2,-10 4 0,-10-1 1,-13 4-1,-1-10 78,1-7 1,-1-4-1,0 1 61,1-1 1,3-9-1,3-4 228,4-4-326,13-3 1,-3-10 0,20 0-37,10 0 1,7 0-1,7 0 1,4-3 48,2-7 0,11 3 0,-7-10-601,4 4 433,16-11 0,1 7 154,6-14 0,7-13 0,0-3 0</inkml:trace>
  <inkml:trace contextRef="#ctx0" brushRef="#br1" timeOffset="20">15361 20454 8524,'-31'21'0,"1"-4"-346,-1-4 0,11 14 1,3 0-1,0 11 161,0-1 1,10 0 0,-3 1 156,6 2 61,4 15 1,4-15-1,3 8-164,3-7 144,14-28 0,-7 28 1,16-24-1,5 0-13,3-7 0,9-20 1,-9-11-1,-4-9-21,-3-11 1,-3-3 0,-4-10 0,-7 3 57,-9-3 0,-8-1 1,-3 1-1,-3 7-15,-8 3 0,-6 16 1,-16 15-1,-5 3 38,-3 0 0,-9 3 0,9 17-60,4 10 0,3 7 0,3 4 0</inkml:trace>
  <inkml:trace contextRef="#ctx0" brushRef="#br0" timeOffset="21">32676 24393 10650,'0'-17'-1104,"0"0"0,3 10 592,7-3 1,21-4 7,20 4 508,20-7 0,7-3 1,17 3-1,7 0 0,10 3-21,7 1 1,3 2 0,-3 11-6,-8 0 0,1 0 1,-17 0-1,-6 0 0,-1 0-11,0 0 1,-6 0-1,-4-3 1,-4-4-106,-6-3 0,-17 0 135,-10 10 1,-14-4-1,-17-2-50,-20-5 48,-41 1 1,-13 14 0,-28 2-17,0 5 0,-3 2 0,-7-3 0,-9 7 0,-5 0-1,4-6 0,-7 2 0,7 1 0,-6-1 13,-4 1 0,16-4 1,11-10-1,17 0 102,14 0 0,-1 0 47,25 0 0,16 0-119,24 0 1,17 0 0,27-3 0,17-4-21,17-3 0,24-4 1,10 7-1,10-3 40,10 3 0,4 4-41,7 3 0,19-14 0,-5-3 0</inkml:trace>
  <inkml:trace contextRef="#ctx0" brushRef="#br1" timeOffset="22">56343 9556 8380,'30'-31'-224,"-9"11"1,-1 3-1,4 0 1,3 3-5,3 1 1,15-1-1,5 7 1,8-6 281,3-4 1,0 10 0,4-3 0,3 6-73,3 4 0,14 0 1,-4 0-1,4 0 69,-4 0 1,4 0 0,-14 4-52,-3 6 0,-3 7 0,-4 13 0</inkml:trace>
  <inkml:trace contextRef="#ctx0" brushRef="#br1" timeOffset="23">56862 9098 7383,'-31'-11'0,"1"-2"0,-1-1-372,1 1 0,9-1 0,1 7 438,-4-3-40,-3 0 1,7 10 84,-1 0-106,1 0 0,0 10 0,3 4 0,3 3 12,7 6 0,4 5 1,3 6-1,0 3 10,0 4 0,3 9 0,8-5 0,9-1 20,7 0 1,17 7-1,10-7 1,11 3-19,6 7 0,4-9 1,-4-1-1,10-4-71,8 1 0,-8 0 0,-3-11 0,-7 1-167,-13-1 1,0 1 208,-17-1 0,13 1 0,-7-1 0</inkml:trace>
  <inkml:trace contextRef="#ctx0" brushRef="#br1" timeOffset="24">51060 10594 8398,'44'0'0,"10"0"0,14 0-1112,13 0 860,8-14 0,23 0 0,6-13 192,8-3 80,6 6 0,17-34 1,-3 11-1,-7-4 17,-3 0 0,7 0 0,-11-10 0,-6 0-29,-11 0 1,0-3 0,-16-4 0,-11-7-28,-13-3 0,-24 7 0,-11-7 5,-6 3 1,-17-6 0,-13 6 0,-21 1 0,-24-1-12,-13 7 1,-25 4-1,-12-1 1,-18 1 36,-9 3 0,-18 6 0,-3 25 0,0 3-16,6 6 1,-6 11 0,0 20 81,0 11-73,-10 6 1,33 14-1,-3 3-13,11 3 9,6 4 0,27 10 1,11 0-1,13 0 3,7 0 0,17 17-278,17 14 267,6-1 1,4 18 0,4-11 0,6 8-1,14-1-30,13 0 37,10-17 0,28 0 0,3-10 0</inkml:trace>
  <inkml:trace contextRef="#ctx0" brushRef="#br1" timeOffset="25">53533 10502 7814,'-30'-48'-947,"-1"8"1,14 23 946,7 17 0,20 27 0,7 20 0</inkml:trace>
  <inkml:trace contextRef="#ctx0" brushRef="#br1" timeOffset="26">12948 30071 6987,'-17'-14'-413,"4"11"672,13-11-210,0 14 0,13 0 305,8 0-316,6 0 1,17 0 0,7 0-81,6 0 84,18 0 0,7 0 0,19 0 0,11 0 8,7 0 1,10 0 0,10 0-1,14 0-24,3 0 1,17 0 0,-84 0-1,2 0 1,6 0 0,3 0-14,5 0 1,0 0-1,-8 0 1,-1 0-1,5 0 1,-1 0 0,-8 0-1,-1 0 29,82 0 1,-4 0-1,5 0 1,-12 0-49,-6 0 1,-20 0 0,-14 0 0,-20 0-5,-17 0 1,-14 0 0,-20 0 0,-10 0 9,-7 0 0,-17-27 0,-4-7 0</inkml:trace>
  <inkml:trace contextRef="#ctx0" brushRef="#br1" timeOffset="27">35271 29796 7654,'34'-17'-403,"11"4"1,16 2 513,17 1 1,27-10 0,17 6 0,24-3-28,24-6 1,-83 9-1,2 1 1,12-1-1,2 0 1,3 2-1,1 1 46,8-1 0,1 3 0,0 5 0,2 1 0,8-2 0,-1 0 0,-5 3 0,-2 1-181,-5 0 1,-2 2 0,-4 3 0,0 2-1,-7 0 1,0 2 0,-6-1 0,-2 3-99,-2 1 0,-3 1 1,65 5-1,-6 0-103,-20-3 180,-38-4 0,0-10 1,-27 0-1,-3 0 48,-7 0-51,-7 0 65,-27 0 0,-17 0 0,-24 0 0,-13 0-6,-14 0 1,-34-10 0,-17 0 0,-20 3-19,-20 4 0,-18-8 1,67 6-1,-4 0 1,-1 1-1,0 1-3,-2 1 0,-1 1 0,1-1 0,0 1 0,-3-2 0,-1-1 0,4-1 0,0 0 17,1 1 0,1 1 1,6 1-1,1 0 1,-75 2-1,10 0 81,16 0 1,15 4 0,10 3 158,3 3-150,13 0 0,-3 0 1,24 0 376,17-3-216,14-3 1,26-4-120,1 0 1,64 0 0,21 0-1,30-4-64,20-6 0,17 7 0,14-11 0,17 4-24,-72 5 1,1 0-1,7-2 1,3 0-1,7 3 1,2 1 0,1-2-1,0 0-60,-1 1 1,-1 1 0,-3 1-1,-1 1 1,-3 0 0,-2 2-1,-4 0 1,-1 1-86,-2 3 1,-1 0 0,-3-2 0,0 1 0,79 13-1,-19 0 121,-25 0 0,-9 0 0,-18 10 0,0 4 0,4 6 0</inkml:trace>
  <inkml:trace contextRef="#ctx0" brushRef="#br1" timeOffset="28">59824 4824 7499,'-30'0'-870,"16"-11"1243,14 1-213,14 0 1,30 10 0,7-3-1,10-4 38,10-3 0,10 0 0,18 6 1,6-3-128,3-3 0,-6 0 1,7 10-1,-4 0-127,-7 0 0,4 0 0,-7-3 0,-7-4-211,1-3 0,-5-1 0,22 11 0,6 0 267,-21 0 0,-16 0 0,-89 0 0</inkml:trace>
  <inkml:trace contextRef="#ctx0" brushRef="#br1" timeOffset="29">60985 4213 7708,'0'-17'-460,"0"0"692,0 7 26,0 6 1,-14-9-113,-6 13 1,-18 10 0,-6 4-1,-3 6-64,-8 14 1,-13 0-1,-3 13 1,0 1 44,-4-1 0,11-6 0,-7 7-36,6-4 1,14 7-1,4-11 1,3 1-1,6 0-110,4-1 0,14 1 1,3-7-1,3 3-24,8 4 0,2 0 0,4-7 0,0 3-70,0 4 1,10-1 0,7-9 0,7-1 98,10 1 0,7-1 0,0 1 0,9-4-419,8-7 256,3 8 0,10-15 1,4 11-196,3-4 0,0-13 372,4 3 0,19-6 0,-6-4 0</inkml:trace>
  <inkml:trace contextRef="#ctx0" brushRef="#br1" timeOffset="30">52953 3480 7724,'-10'-30'0,"0"-4"0,-1-3-1472,-2-4 1330,10 0 1,-11 0 141,14 1 0,0-1 0,0 0 0,0 1-224,0 2 223,0-9 0,0 13 0,0-10 9,0 0-6,0 10 0,0-10-2,0 13 0,-14 1 0,-3-1 0</inkml:trace>
  <inkml:trace contextRef="#ctx0" brushRef="#br1" timeOffset="31">52281 2259 6782,'17'31'181,"-3"3"0,-14 6 0,0 11-59,0 7 1,0 20 0,-4 10 0,-6 17-87,-10 14 0,3 0 0,-4 16 0,-2-6-93,-4-10 0,-1-7 0,5 0 0,6-10-125,3-7 1,4-17-1,10-7 1,0-10-19,0-10 1,0-7-1,0-14 200,0 1 0,14-14 0,2-4 0</inkml:trace>
  <inkml:trace contextRef="#ctx0" brushRef="#br1" timeOffset="32">51884 3114 6626,'0'30'198,"0"1"0,0 0 35,0-1-145,0 14 0,4 4 0,2 9 0,5-2-23,-5-5 0,11 1 1,0 10-1,4 0-44,-1 1 0,0-15 0,11-3 0,3-7-12,7-6 1,-8 6 0,12-20 0,-1 0-49,7-7 1,6-6 0,8-11-1,3-10-173,3-14 1,14-19 0,-7-1 0,0-7 58,-7-3 0,-7 3 153,-2 7 0,-1-20 0,0 7 0</inkml:trace>
  <inkml:trace contextRef="#ctx0" brushRef="#br1" timeOffset="33">29775 33918 7853,'30'-14'-214,"4"7"0,10-13 1,17-1 207,17 5 1,34-12 0,17 8-1,14-4 158,13 4 0,3-7 0,-3 10 1,4-4-49,3 1 0,0 10 0,-7-7 1,3 3-16,4 8 1,0-1 0,-10 0-1772,-1-3 1742,-13 0 0,7 10 0,-13 0-92,-4 0-376,-17-14 455,-7 11-121,-14-11 1,-26 14 41,-14 0 1,-14 0-1,-10-3-14,-6-7 0,-25 6 1,-26-6-1,-18 7 12,-10 3 1,-16 0 0,-8 0 0,-6 0-40,-3 0 1,9 0-1,1 0 1,-4 0 347,-3 0 1,-4 0 0,-3 0-321,-7 0 0,-17 0 0,-16 0 0,-1 0 0,-3 0 179,0 0 1,0 0-1,-4 0 1,11 0-103,6 0 0,4 3 0,3 4 149,7 3-177,21 0 1,6-6 0,17 2-1,10 8-139,14 3 112,10-10 1,21 16 0,16-9-1,28 0 1,30-1 22,27-6 0,17-4 0,17-3 0</inkml:trace>
  <inkml:trace contextRef="#ctx0" brushRef="#br1" timeOffset="34">29775 33673 6325,'-14'0'222,"14"0"0,14 0-161,16 0 1,4 0 0,3 0 215,4 0-240,0 0 0,3 0 1,10 0-1,18-3 29,19-7 1,14 3-1,24-10 1,10 3-22,14 8 1,7-1-1,-8 0 1,1-3-4,0 3 0,9 4 0,1 3 0,-3 3 85,-4 7-1871,-3-6 1301,-14 23-896,10-24 1174,-23 11 165,-4-14 0,-4 0 0,-6 0 0,0 0 0,-10 0 0,-14 0 0</inkml:trace>
  <inkml:trace contextRef="#ctx0" brushRef="#br1" timeOffset="35">57198 7205 7937,'0'-21'-1269,"3"4"1117,7 4 1,7-7 0,17 6 595,7-3-289,6 10 0,18-16 0,6 12 34,11 5-149,19 2 1,8 4 0,17 0-125,6 0-51,-7 0-978,11 0 736,0 0 196,-24 0 0,20 0-1086,-23 0 1267,13 14 0,-14-11 0,-2 11 0</inkml:trace>
  <inkml:trace contextRef="#ctx0" brushRef="#br1" timeOffset="36">58236 6716 8024,'20'-13'-172,"1"-8"0,-11 8 1,10 3-426,4 6 473,-10 4 169,-1 0 1,-20 14-19,-13 6 1,0 7 1,-41 4 0,3-1-1,-10 4-43,0 7 1,-6-7 0,2 10 0,1-3-2,-4-1 0,14 1 1,-3-10-1,13 3 62,7 6 1,3-6 0,11 7 7,-1-7 1,14-4-1,7 1 1,7-1 19,3 1 0,17-4 1,10-3-1,17-4-61,13 4 1,11 0 0,24-1 91,0-2-546,-1-1-427,1-3 633,13 10 235,-24-23 0,35 23 0,-21-10 0</inkml:trace>
  <inkml:trace contextRef="#ctx0" brushRef="#br1" timeOffset="37">50693 7876 8095,'31'-3'-376,"-1"-7"0,1 6 0,3-9 0,6 3 363,11 0 0,21-11 0,12 11 188,15 3-146,9-10 0,25 14 1,6-7-1,7 3-64,10-3 1,3 6 0,-6-9-226,0-1 201,-1 11 1,1-14 0,-4 10 0,-6-3-38,-11 3 1,-20 4 0,-13-1 0,-15-2 95,-12-5 0,-8 1 0,-16-3 0,-4-4 0</inkml:trace>
  <inkml:trace contextRef="#ctx0" brushRef="#br1" timeOffset="38">52831 7632 8095,'-105'17'-64,"-4"-7"1,-3-6 0,0-1-1147,-3 7 1034,10-6 0,-14 13 0,7-7 176,-7 10 0,-3-6 0,-14 13 0,-3-10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1.8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231 307 7682,'-5'-26'52,"-3"1"143,-5-5 0,0-4 1,9-5-62,-9 1 1,9 0-121,-9-1 0,5 18-171,-5 8 1,4 9-86,-16 4 254,16 0 0,-12 17 1,12 9-1,-3 12-31,3 13 1,-8-8-1,4 12-7,5 1 0,3-10 19,5 18 1,0-4 0,0 8 19,0-4-16,0 0 0,0 0 1,0-5-261,0-3 1,0 8-1,0-13-167,0-4 1,5-9 429,8-12 0,-9 8 0,13-13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2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7962,'0'21'142,"17"-4"1,8-17 0,14 0-114,12 0 0,-4 0 0,17-4 1,4-5-315,4-3 1,-8-14 284,0 13 0,0-16 0,13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2.2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115 38 7912,'-25'-12'-146,"-1"-1"391,18 0 1,-22 17-1,17 9-244,5 13 1,3 12 0,5 9 0,0 8-49,0 5 1,0-9 0,0 13-175,0 4 161,0-12 1,0 12-1,0-13-332,0 5 231,0-30 0,0 21 0,5-26-476,7 9 637,-7-12 0,-5-39 0,-22-26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2.4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39 115 7898,'17'-38'-527,"-8"12"0,16 5 846,5 4 0,-9 4 0,5 13 295,4 0-484,4 0 0,4 0 0,1 4-105,-1 9 1,-4 8-1,-4 18-6,-5-1 1,-16 0 0,4 1 71,-9-1 0,-21 1 1,-9-1-1,-8 0-164,-4 1 1,-5-5 0,-4-5 0,-4-3-351,4 4 1,5-13 422,3-4 0,1-9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3.4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1 264 7387,'0'-21'244,"0"8"-250,0 26 0,0-4 0,0 16 1,4 5 78,9 4 0,-9-8 0,9-1-171,-9 5 25,-4 4 1,0-8-46,0-1 0,4-16 21,9 3 0,8-24 1,18-14-1,-1-12 55,0-13 0,-12 8 0,-1-8 0,5 8 113,4 5 0,0 0 0,-4 4 101,-4 8 0,-13 9-47,12 17 1,-16 4 0,3 9 297,-7 13-384,-5 8 1,-5 4 0,-3 5 0,-5 3 50,5 6 0,-9-1 0,4-13-103,4 0 27,5-16-31,4 12 1,4-30-1,9 5-168,13-18 0,-5-25 1,4-21-1,5-5 96,4-8 1,5 12 0,-1 1 0,0 4 86,1 0 0,-1 0 243,0 12 1,-12 18-69,0 8 1,-18 13-1,5 13 1,-13 13-76,-13 8 0,9 17 1,-9 4-1,5 1 23,-5-1 1,8-4 0,-7-13-1061,7 1 681,5-1 0,5-12 0,7-5 258,14-4 0,8-4 0,4-13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5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1 192 7915,'17'-39'-1415,"-9"1"1908,18 0-286,-1 16 1,1 1 0,0 13-182,3-5 0,5 0 1,5 13 35,-1 0 0,-12 17 0,-5 9 0,-4 12-51,-8 13 1,-5-4 0,-4 13 0,0-1-30,0 1 0,0-13 0,-4 8 0,-5-4-35,-4 0 0,-4-4-161,4-21 250,9-9-29,-13-17 0,21-30 0,9-13-300,13-12 175,8 8 1,0-12 0,-4 12-90,-5-4 189,1-1 1,8 14 0,-4 4 183,-5 8-118,-16-8 1,8 34 97,-17 0 0,0 5 0,0 20 2,0 5 1,13-9-174,0 5 1,-1-1-234,-12 14 268,0-18 0,5 9-90,7-17-253,-7-1 161,29-12 1,-26 0 160,18 0 0,-18 5 0,9 3 1,-4 9 47,0 5 1,0 3-1,-13 13 1,0 1-17,0-1 0,0 1 0,0-1 61,0 0-82,0-16 0,0 12 0,0-13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3.8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269 154 7968,'0'-25'-130,"-4"3"-354,-9 5 0,-4 0 832,-9 5-72,-8 7 0,26-25-223,-18 18-83,18-1 0,-14 13 54,9 0 1,5 0-1,-13 4 12,4 9 0,4 8 0,9 22 1,-5 4 13,-4 4 0,0 17 0,13-8 0,0 4-29,0-1 0,0-3 0,0 8 0,0-8-133,0-5 1,5 9 0,3-13 0,5-4-193,-4-4 1,-5-18 0,-4 1-78,0 4 381,0-13 0,0 0 0,0-17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4.0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39 8310,'22'0'-78,"16"12"0,-4 1 0,17-4 235,9-5 0,4-8 0,13-5-157,-1-4 0,1-16 0,0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4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 7886,'-22'0'161,"-12"0"0,30 4 0,-9 9-88,9 12 0,4 1 1,0 8-1,0 13-37,0 8 1,0-4-1,0 13 1,0 4-61,0 5 1,0-1-1,0-4 1,0-8-147,0-5 1,4 9 0,5-13 0,4-4-146,-5-4 1,-4-5 0,1-4-166,7-8 0,-7-18 480,8-33 0,-9-18 0,-4-33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4.5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7873,'17'-38'102,"5"17"-3,16 8 1,0 9 0,1 8-1,-1 9-37,1 12 1,-1-4-1,0 5 1,-4 4-63,-8 4 1,-5 4-1,-12 1 107,3-1 1,-3 0-1,-22 1-168,-12-1 25,-9-17 0,-5 9 1,1-13-343,0 4 119,-1-12 0,1 8 259,-1-17 0,1-34 0,0-9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3.94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52434 2412 9611,'0'30'266,"0"1"0,0 10 0,-4 3-211,-6 3-57,-7 4 0,-3 10 1,3-3-1,0-4-146,0-3 0,10-14 1,-3 4-1,7-7-167,3-4 1,-10 1 314,-1-1 0,1 1 0,10-1 0</inkml:trace>
  <inkml:trace contextRef="#ctx0" brushRef="#br0" timeOffset="1">52159 2595 7971,'-14'17'405,"8"7"-182,-15-14 1,15 3 423,-5-2-399,-6 6 0,14 13 0,-7 1-104,6-1 0,4 1 0,0 3 0,0 3 0,0 7-121,0 3 1,11-9 0,2 2 0,1-6-94,-1-3 0,11-4 0,-4-7-33,8-9 0,2-8 0,1-3 0,3-3-12,6-8 0,-2-9 0,9-21 0,1-6-298,-1-1 0,-6-9 0,6 6-481,-3-7 0,-6 11 894,-18 6 0,7-7 0,-10 1 0</inkml:trace>
  <inkml:trace contextRef="#ctx0" brushRef="#br0" timeOffset="2">52464 2198 7943,'0'20'84,"0"1"1,0 6 30,0 10 0,-3 1 0,-4 12 0,-6 1-118,-4-3 0,0 9 1,-7-6-1,4 7-179,-4 3 0,10-3 1,1-4 181,-1-3 0,-3-14 0,-13 7 0</inkml:trace>
  <inkml:trace contextRef="#ctx0" brushRef="#br0" timeOffset="3">52098 2473 8065,'-17'3'357,"7"7"-230,6 11 1,4 6-1,0 3 1,0 4-146,0 7 1,0-4 0,0 14 0,0 0 38,0-3 0,0 9 1,0-9-1,4-1-25,6-6 0,-7 3 1,11-7-1,-4-6-69,0-7 0,14-7 0,-4 3 64,8-10 1,12-10 0,4-10-87,4-10 104,-11-21 0,21-10 1,-7-17-1,6-3-111,5 3 0,-1 4 1,0 6-1,-4 4 102,-6 3 0,7 0 0,-11-10 0</inkml:trace>
  <inkml:trace contextRef="#ctx0" brushRef="#br0" timeOffset="4">64832 18287 7890,'-51'-10'-642,"0"-1"481,-13 1 1,0 0 0,-8 0 318,8 3-35,-11 4 1,-3 3 0,-13 3-71,-1 7 0,0 7 0,-3 14 0,-3-1 0,-7 4 24,-4 7 0,1 6 0,-8 14 0,8 1-6,2-1 1,8 13-1,17 4 1,9 4-27,8-1 1,3 0 0,3 14 0,4 4-46,3 3 0,14 23 1,-1 1 28,15 9 0,9 1 1,14 10-1,0 3 1,7-6 14,13-4 1,11 3 0,30-10-248,10-3 127,0-3 1,-7-65 0,8-3-1,-2-2 1,2-4 6,10-4 1,3-4 71,3-2 1,4-6 0,11-10-1,4-5 1,5-1 0,3-3 0,6-3-1,3-4 15,2-3 1,2-4 0,4-1 0,1-4 0,-6-2 0,0-5 0,1-5 0,-1-6 12,2-6 0,0-6 1,-7-3-1,0-4 1,1-6-1,-2-2 1,-9 2-1,-3-2-40,-9 3 0,-3-3 1,-7-4-1,-4-3 1,-14-1-1,-5-2 1,52-65 3,-24-11 0,-24-6 0,-30-20 0,-30 74 0,-5-3 1,-5-8 1,-6-2 0,-8 0 0,-8 0 0,-6-3-1,-7 2 1,-5-2 0,-6 1 21,-7-1 1,-5 2-1,-7 8 1,-8 3 0,-17-5-1,-8 6 1,-12 2 0,-6 7-13,-10 5 0,-5 7 1,-2 3-1,-4 7 1,-2 14-1,-2 6-973,-7 3 0,-1 5 984,4 8 1,-1 6-1,-16 6 1,0 6 0,18 5-1,4 4 1,9 3-1,2 4 7,5 4 1,2 1 0,7-1 0,4 2 0,16 2-1,5 3-1109,-64 19 994,35 10 1,26-20 0,24 10-1,17-3-257,21 0 1,13 10 0,17-7 0,3 0-224,7 0 1,17 0 570,14-3 0,0-7 0,-11 10 0</inkml:trace>
  <inkml:trace contextRef="#ctx0" brushRef="#br1" timeOffset="5">61901 19996 11346,'-31'0'-889,"1"0"266,-1 0 0,11 0 1,3-3 435,3-7 96,4 6 1,13-9 120,8 13 1,-8-4 104,7-6-72,-7 7 1,1-11 2,6 14 0,7 0 1,14-3 110,-1-7-132,14 6 1,4-9 0,13 9-13,0-6 22,0 7 1,0-11 0,0 11 0,-3-4-8,-7-3 0,3 0 0,-13 10 0,-4 0 27,-3 0 0,-14 0-426,1 0 351,-15 0 0,-6 0 0,-17 0 1</inkml:trace>
  <inkml:trace contextRef="#ctx0" brushRef="#br1" timeOffset="6">62298 19600 19642,'0'-31'-6713,"-4"14"7138,-6 7 1,-7 20 0,-17 10-1,-7 8-382,-9 2 1,-8 11-1,0-1 1,4-2-19,3-4 1,14-14 0,-4 0-1,7 1 15,3-4 1,11 0-21,0-7-133,13 7 1,-7 3-533,14 1 634,0-1 1,4 0-1,6 1 1,10 2-194,7 4 0,4-6 1,3-1-1,7 1 65,10-5 0,16 12 0,8-8 49,3 7 1,17 4 0,14-1 0</inkml:trace>
  <inkml:trace contextRef="#ctx0" brushRef="#br0" timeOffset="7">67397 19569 7454,'-27'-3'-1239,"4"-4"1428,2-3 0,11-1 20,-10 11-52,13 0-78,-7 0 1,14 4-1,-3 9 1,-7 15-26,-11 9 1,-6 17 0,-3-3 0,-1 7 16,1 3 0,3 0 0,3-4-215,3-6 182,15 7 0,-8-21 0,14 11-178,0-4 143,0-3 1,0-11-1,3-3 1,8-3-2,9-4 0,7-13 0,4 3 0,-1-6 12,1-4 1,23-14-1,7-6 1,4-11-17,-1-9 1,-3-5 1,0-5 0,0-22 0,0 8 0</inkml:trace>
  <inkml:trace contextRef="#ctx0" brushRef="#br0" timeOffset="8">67581 19600 8446,'-44'-21'-48,"-7"1"1,-7 13-1,0-3 1,7 3 136,11-3 0,-4 7 1,3-8-112,4 8 1,6 17 0,11 6-116,10 7 1,6 4-1,4-1 137,0 1 0,0 13 0,0 3 0</inkml:trace>
  <inkml:trace contextRef="#ctx0" brushRef="#br1" timeOffset="9">53258 19538 15041,'17'0'-1493,"-3"0"0,-4 4 557,0 6 0,0-3 43,-10 13 1821,0-13 0,0 3-502,0-20 1,0 3-1,0-13 52,0-4 0,0 7 0,0-3-117,0-4 1,11 7 0,-1-3 1265,-3-4-1370,-4-3 1,-3-4-1,0-3 1,3-3 173,8-4 0,-8-10 0,7 7 1,-6-3-127,-4-7 1,0-4 0,0 0-1,0 4-783,0 3 478,0 14 0,0-21 0,0 11 0</inkml:trace>
  <inkml:trace contextRef="#ctx0" brushRef="#br1" timeOffset="10">53533 18439 15106,'-30'0'-1222,"-1"0"0,4 4 1317,7 6 0,-7-3 590,6 13-79,8 0 0,-15 1 0,11-1 527,0 4-913,-10 3 1,14 4 0,-11-1 0,7 1-27,3-1 0,-6-9 0,10-1 140,3 4 1,-10 3 0,0 3-1</inkml:trace>
  <inkml:trace contextRef="#ctx0" brushRef="#br1" timeOffset="11">53442 18562 15106,'-14'-17'-599,"11"3"0,-11 11 572,14-8 1,3 8 0,8-4-194,9 14 1,11-4 0,9 11 0,11-4 112,7 0 49,-11 14 0,25-21 0,-8 11 0</inkml:trace>
  <inkml:trace contextRef="#ctx0" brushRef="#br1" timeOffset="12">65260 17463 12520,'0'-17'1344,"0"0"1,3 10 6,7-3 1,-3-1 0,14 11-1764,2 0 1,4 0 0,4 0 0,3 0 91,7 0 0,-4 0 1,14 0-1,3 0-857,4 0 1042,3 0 0,0 0 0,0 0 0</inkml:trace>
  <inkml:trace contextRef="#ctx0" brushRef="#br1" timeOffset="13">66542 17005 14022,'-30'0'-2821,"13"0"3010,3 0-158,14 0 1,0 3 451,0 7 0,0-3 0,0 13 0,0 7-57,0 11 0,-3-1 1,-4 14-1,-3 0-84,3-4 1,4 11-1,3-11 1,0 1-164,0-7 1,0 3 0,0-4 0,3-6-195,7-10 0,7 0 1,17-14-1,4-3 20,2-4 0,15-3 0,-4-3-233,6-7 283,4-7 1,11-24-1,-1 0 1,0 4-517,4 3 0,-11 4 0,7 2 360,-6 8 1,-18-7-1,-3 10 1</inkml:trace>
  <inkml:trace contextRef="#ctx0" brushRef="#br1" timeOffset="14">66970 17096 12645,'0'-17'1348,"0"7"0,0 20-841,0 11 0,0 6 0,0 3 0,0 4-167,0 7 1,-3 6 0,-4 14-1,-3 0-61,3 1 1,-7-1-1,1 0 1,-1 0-89,1 0 0,-8 0 0,11 0 0,3-3-81,4-8 1,-11 8-1,-3-10 1</inkml:trace>
  <inkml:trace contextRef="#ctx0" brushRef="#br1" timeOffset="15">64344 15142 12876,'3'-17'858,"7"7"1,11 17-1,16 3-1510,4-3 0,13 6 0,-3-2 0,7-5 465,3-2 0,10-4 1,4-4 293,3-6 0,-11-7 0,8-13 0</inkml:trace>
  <inkml:trace contextRef="#ctx0" brushRef="#br1" timeOffset="16">66420 14776 20867,'0'-31'0,"0"1"-333,0-1 0,0 1 1,0-1-1,0 1 490,0-1 1,0 11 0,0 0-224,0-4-363,-13 10 1,9-13 228,-6 7-775,-7 6-761,14-13 968,-24 24 1,20-21 302,-14 14 1,1 3 0,-10 17 0,-1 10 546,1 8 1,-1 2 0,0 1-1,1-1 251,-1 1 1,4 13 184,7 7 0,10 3 0,16 0-612,5-3 1,12-14 0,-2 4-1,9-7-121,11-3 0,-7 9 0,7 1 396,-7-4-197,-4-3 0,11-3 1,-4-1-1,-6 1 162,-8-1 1,-6 1 0,4-1-320,-11 1 0,-7-11 0,-3 1 0,0 2 0,-3 5 243,-7 2 0,-17-10 0,-17 1 0,-1-1-314,1-3 0,-10 0 1,3-10-1,-7 3 206,-3-3 1,10-4 0,4-6 0,3-7 25,7-11 0,6-6 0,11-3 0,9-4 484,8-7 0,20-7 0,14-16 0,19-4 132,18-3 0,10-10 0,17 9 157,7 4-490,-7 4-392,-3 3 0,-4 0 0,-10 0 0</inkml:trace>
  <inkml:trace contextRef="#ctx0" brushRef="#br1" timeOffset="17">52495 2137 14823,'-27'-3'-1202,"6"-8"0,8 5 0,16-11 0,4 0 2352,3 0 1,11 7-1,-8-7 505,4 3-1166,-10 4 0,3 10-326,-20 0 0,3 10 1,-10 4-1,0-1 157,0 1 58,10-4 476,-6-10-71,13 0-1119,0 14 1,3-11-17,7 7 1,-3 4 0,10-1 0,-3 4 86,-7 7 0,6 3 0,-3 7 0,-3 7 127,-4 10 1,-6 10 0,-7 6 0,-10 5 92,-8-4 0,-2 6 1,-1 1-1,4-1-76,7 1 0,-7 6 1,10-9-1,0-4-8,7-4 1,-4-13 0,4-4 201,3-3 0,4-3 0,3-10 1</inkml:trace>
  <inkml:trace contextRef="#ctx0" brushRef="#br1" timeOffset="18">52067 2595 16044,'0'-31'-950,"0"1"1,4 3 501,6 6 946,-7-6-537,11 24 435,-14-11 1,0 18-423,0 6 1,0 7-1,0 13 58,0 1 1,-10 13 0,0 7 0,3 7 0,3 3 31,4 0 1,0 0 0,0 0 0,0 0-86,0 0 0,11-14 0,2-6 0,4-7-302,7-3 1,3-15 0,4-5 171,-1-8 0,11-6 0,0-8 0,-1-12 302,4-15 0,4 1 0,13-14-536,0-3 583,0 10 1,14-14-1,3 7-89,0-6 1,10-4 0,-10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5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154 192 7747,'0'-26'167,"-5"5"-11,-7 4 0,7-13 86,-7 4 1,-6 5-546,6-4 173,-1 16 1,9-8 23,-9 17 125,9 0-9,-13 0 1,12 4-1,-3 9 1,-5 13 8,4 8 1,5 4 0,4 0-1,0 5 10,0 8 1,0-8 0,0 12 0,0-4-27,0 0 0,13 0 0,0-8 1,-5 4-136,-3 4 0,-1 0 1,4-12-1,5-1-438,-4 0 1,-1-4 31,5-8 538,-9-9 0,13-17 0,-17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6.1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39 193 7871,'-4'-22'-55,"-9"9"1,9 5 408,-9-5-421,9 9 79,21-13 1,4 13 0,18-5 0,3-4 128,9 5 0,-4 3 0,17 5-938,4 0 580,-12 0 0,29-12 0,-9-1 217,5 4 0,0-12 0,-4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6.4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0 7829,'-26'0'-37,"5"4"115,4 9 1,4-4-1,13 16 73,0 5 1,0 4 0,0 9 0,0 4-197,0 4 0,4 13 1,5-13-1,4 0 12,-5 4 1,1-8-1,-1 13 1,5-5-120,-4-8 0,-5-4 0,0-5-623,9 0 552,-9 1 0,13-27 223,-17-24 0,17-10 0,5-33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1:55:06.6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35 231 7829,'-13'-39'96,"0"1"0,5 4 0,21 4 140,12 5 0,-4 12 0,5-8 123,4 3-369,4 6 0,4 12 1,1 0-1,-1 0-22,0 0 1,-12 4 0,-5 9-1,-4 12 154,-8 9 1,-5 5-1,-4-1-469,0 0 254,0 1 1,-17-1 0,-9 0-218,-8 1 244,-4-1 0,0-17 0,-1-8-394,1-9 460,0-4 0,16 0 0,5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5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34447 1252 8913,'17'-17'0,"10"7"87,10 6 1,14-6-1,-7-4 1,1 1-54,-1-1 0,7 4 0,-7 10 1,0 0 61,0 0 1,-3 3-1,-7 4 1,3 7-229,4 3 1,3-10 131,-4 3 0,-6 7 0,10 0 0</inkml:trace>
  <inkml:trace contextRef="#ctx0" brushRef="#br0" timeOffset="1">34569 1160 6512,'-17'0'775,"4"-13"-606,26 9 65,-9-9-124,9 13 1,-3 3 28,0 7 0,1 10 0,-11 18 0,0 6 2,0 3 1,0 8-1,0 16 1,-4 10-113,-6 8 1,3 5 0,-10 8 0,4 10-63,6 7 0,4-7 1,3 0-1,0 7-104,0 9 0,-11-9 1,1 13-1,3 7 77,4 7 1,3 17 0,0 3-1,0 1-8,0-1 0,0 7 0,-3-7 0,-4 4-47,2-82 1,0 0-1,-5 78 1,6 0-1,-3-3 22,-3 0 1,0 0 0,10-10 338,0-1 0,0 1-318,0-1 0,0 1 0,3 0 66,8-1 0,-8 1 0,11 0 0,-4-1 30,0 1 0,3 0 1,-6-1-1,3 1 47,-3 0 1,-3 3-1,-1 3 1,4 4 37,3-4 1,0-13 0,-10-7-63,0-3 1,4-4-13,6-10 1,-7 0 0,7 1-8,-6-1 0,-4 10 0,0 0-96,0-3 1,0-3 83,0-4 1,0 10-305,0 0 1,0 1 232,0-11 0,0 10 0,0 4 41,0 3 0,0 0 0,0 3 0,0-9-2,0-8 1,3-3-1,4-3 1,3-4 29,-3-3 1,6-3 0,1 6-1,0-3 39,-1 3 1,7-6 0,-6-1 0,3-2-101,7-8 1,-11-3 0,1-3 0,-4 3-48,0 6 78,14-6 0,-21 7 0,11-17-10,0-4 0,-11-9 0,10 6 13,1-4 0,-11-6 143,8-17 1,-8 3-132,-3-13 1,3-4-4,8-16 1,-8 6 6,7-7-17,-6-6 0,-1-1 153,7-13 0,-3 0 45,13 0 1,-10 0-108,11 0 1,-1 0-2,11 0 1,-4-3-37,-7-7 1,7 6-1,-3-6 1,13 7 1,-3 3 0,7 0-123,-7 0 1,0 10 103,7 0 0,-7 4 0,6-8-87,-6 5 0,-3 9 0,-1-10-203,1-3 1,-11-4 0,-3-6-426,-3-7 692,-4-21 0,-24-16 0,-3-14 0</inkml:trace>
  <inkml:trace contextRef="#ctx0" brushRef="#br0" timeOffset="2">42326 6930 7887,'13'-27'-112,"8"3"0,6 7 0,3 0 10,1 0 0,-1 7 1,1-7-1,3 4 72,7 6 1,-7 3 0,10 4-318,0 0 239,-10 0 1,20 0 0,-13 0 0,-4 4 107,-3 6 0,10-7 0,4 11 0</inkml:trace>
  <inkml:trace contextRef="#ctx0" brushRef="#br0" timeOffset="3">42814 6564 7750,'-17'-14'-1144,"4"-3"1413,13 0 172,0 4-301,0 13 0,-4 0-134,-6 0 1,-3 13 0,-11 11 11,4 13 1,-1-3 0,-13 10 0,0-3-1,-3 0-48,0-4 0,20 0 0,-14 1 0,4 2-12,0-2 0,7-15 0,3-2 0,0-1 64,0-3 0,10 10 37,-3-6-48,6-8 0,4 14-188,0-6 182,14-8 1,3 4 0,17-10-312,6 3 0,8 10 306,13-9 0,14-1 0,3-10 0</inkml:trace>
  <inkml:trace contextRef="#ctx0" brushRef="#br0" timeOffset="4">44463 7968 7398,'-17'0'-204,"28"0"1,19 3 286,4 8 1,3-8 0,4 7 0,10-6-35,7-4 0,3 0 0,0 0 0,0 0-104,0 0 1,-10 0 0,0 0 0,0 0 6,-4 0 0,8 0 48,-15 0 0,1 0 0,-10 0 0</inkml:trace>
  <inkml:trace contextRef="#ctx0" brushRef="#br0" timeOffset="5">45135 7632 7928,'-30'0'-1215,"-1"-10"1183,1 0 54,13 0 0,-10 10 0,6 0 1,-6 3 31,-3 7 1,-1 4 0,0 10-1,4-4-5,7 4 1,-7-7 0,6 3 78,-6 4-98,10 3 0,-6 3 0,9-2 0,0-5 9,1-2 1,3-1-1,10 11-43,0-1 1,0 1 0,0-1 6,0 1 0,10-1 1,3-3-1,4-3-15,7-4 1,7 1 0,9 6-1,8-3-73,-1-4 1,11-13 0,-7 3-560,7-7 644,3-3 0,0-13 0,0-4 0</inkml:trace>
  <inkml:trace contextRef="#ctx0" brushRef="#br0" timeOffset="6">44952 9678 7323,'0'-17'-86,"14"3"1,6 14-1,7 0 128,4 0 0,3 0 0,3 0-143,4 0 64,-1 0 0,-9 0 0,-1 0-381,1 0 247,13 0 0,-10 0 171,7 0 0,-7 14 0,-4 3 0</inkml:trace>
  <inkml:trace contextRef="#ctx0" brushRef="#br0" timeOffset="7">45196 9403 7791,'-17'0'-416,"4"0"0,13 3 427,0 7 0,0 7 0,-4 14-20,-6-1 1,7 1 0,-11 0 0,4-1 28,0 1 0,-14-1 0,7 1-178,0-1 171,-10 1 0,20-1 0,-10 1 37,4-1 2,3 1-45,10-1 1,0-9 0,3-1 17,7 4 0,7-7 0,14 0 0,-1 0-22,1 0 0,-1-11 1,1 5-1,-1-5-169,1 5 0,10-8 166,-1 7 0,1 7 0,-10 0 0</inkml:trace>
  <inkml:trace contextRef="#ctx0" brushRef="#br0" timeOffset="8">39791 3022 8017,'-17'-30'-258,"7"-1"0,7 1 0,3-1 0,0 1 258,0-1 0,0 1 0,-14-1 0,-3 1 0</inkml:trace>
  <inkml:trace contextRef="#ctx0" brushRef="#br0" timeOffset="9">38020 3114 8148,'17'-14'-451,"0"1"1,-10-11 391,3 4 1,10 10-1,-6-7 287,3 3 1,-7-6-109,10 9 1,1-2 5,9 3-45,1 6 1,13-9-1,7 13 8,6 0-5,4-14 0,14 11 1,7-7-75,6 6 0,7 4 37,7 0 1,-7 0-1,10 0 1,0 0 0,14 10 0,16 1 0,1-5 3,0-2 1,-4-4 0,-13 0-1,-4 0-45,-3 0 1,-27 0-1,-3 0 1,-15 0-103,-6 0 1,-3 0 0,-7 0-249,-10 0 0,-21-4 266,-10-6 0,-20-3 0,-14-8-156,-13 11 0,-14 3 129,-20-3 1,-21 7 0,-23-7 11,-14 6 1,-10 18 0,-14 6 101,1 7 42,-1-10 0,14 7 0,3-10 1,7-1 55,7 1 0,-4-4 1,25-10-1,6 0-11,10 0 1,10 3 0,17 4-1,7 3 346,11-3-347,19-4 1,21-3 0,24 0-1,13 0 45,14 0 1,24 0 0,13 0-73,11 0 0,26 0-26,-3 0 1,34 0 0,7-3-26,-76-2 1,3 0-764,8 4 0,1-2 778,-13-10 1,1-1-161,10 12 0,-1 1-128,60-13 177,-3 14 0,-18 0-302,-12 0 0,-5 0 25,-6 0-413,-6 0 284,-28 0 485,-4 0 0,-13-10 0,0 0 0,0 0 0</inkml:trace>
  <inkml:trace contextRef="#ctx0" brushRef="#br0" timeOffset="10">39150 4488 8025,'17'0'-516,"0"0"1,-10-4-1,6-2 848,4-5 0,-7 1 27,11 10-208,-1-13 1,11 9 0,-1-9-33,1-1 0,3 11 0,3-7 288,4 6-337,-1 4 0,-6 0 0,4 0 1,2 0-45,-2 0 1,6 0-1,-4 0 1,1 0-46,3 0 0,-6 0 1,9 0-1,-3 0-34,-7 0 1,11 0 0,3 0 0,7 0 46,3 0 0,0 0 0,0 0 0,0 0-6,0 0 1,0 0 0,-3 0 0,-4 0-2,-3 0 0,0 0 0,10 0 14,0 0 4,-14 0 0,-2 0 0,-15 0 0,1 0 10,-1 0 162,1 0-164,-1 0 73,-13 0 50,-3 0-110,-14 0 32,0 0-224,13 0 0,-9-3 0,6-7-384,-7-11 0,8 4 550,-1-3 0,13 0 0,-6-11 0</inkml:trace>
  <inkml:trace contextRef="#ctx0" brushRef="#br0" timeOffset="11">39119 8792 7928,'-7'-13'-602,"11"-8"1,9-6 608,11-3 0,17 9 1,10 1 371,7-4 1,-8 11-279,1 3 1,10 20 0,14 10-28,3 7 0,4 17 0,9 7 483,1 7-380,13-11 1,0 8 0,10-11-72,-3 3 0,0-10-101,11 4 0,9-10 1,0-8-289,-3-2-935,-3-14 1092,-18 6 91,-3-13 1,-13 0 0,-4 0-1,-10 0 1,-13 0-178,-11 0 0,-17 0 0,4 0-699,-7 0 911,-17 0 0,-17-13 0,-17-4 0</inkml:trace>
  <inkml:trace contextRef="#ctx0" brushRef="#br0" timeOffset="12">38722 8914 7973,'31'0'-92,"-1"0"1,1 4 0,-1 3-1,4 6 134,7 4 1,7-7 0,16 11-1,11-1 139,16-3 0,18 7 0,23-11-152,11 4 110,6-10-2155,17 7 2127,4-14-27,0 0 0,3 0 202,0 0-164,-14 0-901,-55 0 0,-1 0 779,57 0 0,-64 0 0,1 0 0,69 0 0,1 0 0,-5 0 0,1 0 0</inkml:trace>
  <inkml:trace contextRef="#ctx0" brushRef="#br0" timeOffset="13">30935 22744 7582,'0'-17'548,"0"3"1,14 14-1,9 0-546,15 0 0,6 0 1,10 0-1,0-3 1,8-4-203,5-3 1,22 0-1,2 10 1,21 0 224,17 0 0,14-3 0,16-4 0,7-7-1,4-3 0,-84 12 1,1 0-1,6-5 1,1 0-1,0-1 1,2 1-85,0 2 0,1-1 0,10-4 1,0-1-1,-5 4 0,-1 0 0,-2-3 1,-1-1 63,-2-1 1,-2-1-466,-2 1 0,0 0 451,-1-1 0,1 1 1,-2 0-1,0 0 1,-3-1-1,-1 1 5,76-15-4,-19-1 1,-11 14 0,-20 4 0,-10 2 0,-7 1-1,-3 0 7,-1-4 1,-2 11-1,-5-7 1,-6 6-6,-3 4 1,-4 4 0,-13 3 0,-4 6 0,-3 4 6,0-10 0,7 7 143,-7-14 1,3 10-144,-13 0 1108,13 0-1108,-20-10 0,10 0 0,-13 0 0,-1-3 0,1-4 0,-1-3 0,-3-14-891,-6 4 396,6-8 495,-24-2 0,-3-14 0,-17-4 0</inkml:trace>
  <inkml:trace contextRef="#ctx0" brushRef="#br0" timeOffset="14">32523 23843 8481,'20'-10'-197,"1"0"0,-1-4 1,11 7-1,3-3-27,6 3 1,11 4-1,20 3 1,14 0 142,14 0 0,9 0 1,11 0-1,-4 0 107,-3 0 1,-3 0 0,3 0 156,-10 0-129,-7 0 0,0 0 1,3-3-1,11-4 15,9-3 1,1-4 0,20 7 0,-3-3-19,-7 3 1,-3-10-1,-4 0 1,-4-3 30,-6 0 0,7-1 1,-7-9-1,7-1-18,3 1 1,-3 9 0,-11 4 0,-13 4-108,-10 6 1,-7 4 42,4 3 0,6-14 0,-10-3 0</inkml:trace>
  <inkml:trace contextRef="#ctx0" brushRef="#br0" timeOffset="15">39028 23782 8332,'-11'-20'-492,"1"-1"0,-3 14 0,6-6-188,-3-1 796,0 11 1,13-11-106,7 14 0,21 4 0,20 3 436,6 3-275,18 0 1,6-10 0,25 0 0,19 0-59,24 0 1,18 0-1,-75 0 1,2 0-1,1 0 1,0 0-100,1 0 0,2 0 1,6 0-1,2 0 1,-1 0-1,0 0 0,7 0 1,0 0-67,4 1 0,-1-2 0,-6-5 0,-1-2 1,3-1-1,-1-2 0,-4-3 0,-2-3 20,0-3 1,-1 0 0,3 3 0,-1 0 0,-13-3-1,-1-1-177,78-13-1269,-9 4 1852,-21 13-174,-3-10-180,-28 23 0,4-9-56,-20 13 95,-7 0-115,-24 0 1,-3 0-394,-8 0 474,-5 0 322,-15 0-322,1 13 1330,-14-9-2088,10 23 274,-24-24 458,11 24 0,-14-10 0,0 14 0</inkml:trace>
  <inkml:trace contextRef="#ctx0" brushRef="#br0" timeOffset="16">1619 9342 7562,'3'-17'-832,"7"3"820,11 1 0,9 9 0,7-6 161,4 7-111,13-11 0,-3 11 0,21-11 201,9 1-192,7 9 0,4-13 0,3 11 33,7-5-76,-7-12 0,20 19 0,-6-6 0,9 3-4,18-3 0,7 7 1,2-11-1,-5 4-37,-5 0 1,-16-4-1,-17 7 1,-7-3-27,-4 3 1,-16 4-1,-10 3 1,-15 0-23,-5 0 0,-5 0 85,-9 0 0,-1 0 0,1 0 0</inkml:trace>
  <inkml:trace contextRef="#ctx0" brushRef="#br0" timeOffset="17">4275 13494 7523,'31'-10'179,"3"-1"1,7 1 157,9-3 0,-2 6 0,3-10 0,3 3-233,4 8 32,3 2 1,-3 4 0,-4 0 57,-3 0 1,-10 0-1,9 0-971,5 0 0,-8 0 418,4 0 1,-14 0-780,4 0 1138,-7-13 0,-3-4 0,-1-14 0</inkml:trace>
  <inkml:trace contextRef="#ctx0" brushRef="#br0" timeOffset="18">5161 13005 8940,'31'0'407,"2"4"1,5 6-274,3 10 1,3 7-1,-7 7 1,0 4-191,-10 2 1,4 11 0,-14-10 0,0 0-159,-7 3 0,-7-7 1,-6 14-1,-7 0-166,-10-4 0,-18 11 1,-3-7-1,1 3 380,-4-3 0,10 7 0,-10-11 0</inkml:trace>
  <inkml:trace contextRef="#ctx0" brushRef="#br0" timeOffset="19">4153 17524 7861,'14'-17'103,"6"-7"1,18 14 0,2 0-1,-2-4 0,9 11 0,4-11-471,7 0 361,3 11 0,-4-21 1,1 14-1,0 0 127,6-4 1,4 1 0,-10-11-121,-7 4 0,6-14 0,-9-14 0</inkml:trace>
  <inkml:trace contextRef="#ctx0" brushRef="#br0" timeOffset="20">5192 16852 8018,'0'30'0,"0"4"447,0 7 1,0-4-100,0 14 0,0 0-384,0 10 1,0-3-86,0-7 1,-11 3 0,1-13-474,3-4 1,-6-13 593,3-4 0,-14 1 0,7 9 0</inkml:trace>
  <inkml:trace contextRef="#ctx0" brushRef="#br0" timeOffset="21">25224 12059 7874,'-16'0'-97,"2"0"250,14 0 0,0 3 0,0 7 299,0 11-296,0 20 38,0 20-38,0 3-248,-14 24 1,11-13 158,-7 6-283,6-6 1,4-7 0,0-4 0,0-10 0,0-3-546,0-3 761,0-11 0,0 21 0,0-11 0</inkml:trace>
  <inkml:trace contextRef="#ctx0" brushRef="#br0" timeOffset="22">26171 12608 7874,'0'-17'0,"0"-10"-137,0 7 175,0-7 61,0-4 1,-3 1-51,-7-1 9,6 1 1,-20-1 0,11 1 0,-1-1 128,1 1 1,-11 9 0,4 1-224,-8-4 0,-2 11 0,-1 2 0,1 11-133,-1 11 1,1 6-1,-1 13 1,4 4 50,7 7 0,-4 6 1,10 14-1,1 0 80,-1 0 1,4-10-1,10-3-8,0-4 1,3-3 0,8-14 0,9-7-448,7-10 454,17-6 0,-10-11 0,7-10 28,-7-14 1,-4-20 0,1 4 0,-1-4-35,1 0 1,0 0-1,-4-6 1,-7 6 43,-10 10 271,7 7 0,-13 21 1,6 13-59,-7 17 0,-3 13 0,0 7 0,0 7-362,0 4 38,0 3 100,0 10 1,0-3 0,0-8 0,0-5 11,0-1 0,14-10 0,3 10 0</inkml:trace>
  <inkml:trace contextRef="#ctx0" brushRef="#br0" timeOffset="23">25316 12242 7871,'-20'31'-521,"3"-1"1,0 1 468,0-1 95,10 1 1,-7-1 0,14 1 93,0-1-126,0 1 0,4-1-164,6 1 0,-3-4 129,13-7-165,1-6-1,9 0 195,14-11-171,-10 10 155,-3-13 1,-4 0 0,-7-3-34,7-7 31,-10-7 1,7-14-1,-14-3 128,-3-6 0,-4 6 0,-3-7 0,-3 7-12,-7 4 0,3-1 0,-13 4 114,-4 7 1,0-7-292,4 6 159,-7-6-33,10 10 1,-4 0-373,1 7 157,13 7 90,-6-11 1,13 17 72,0 8 0,-14 6 0,-3 13 0</inkml:trace>
  <inkml:trace contextRef="#ctx0" brushRef="#br0" timeOffset="24">26660 12486 7907,'0'-17'1,"0"4"1,-4 9 358,-6-6-142,7 7-1,-11-11 0,1 14-173,9 0 55,-23 0 118,24-13-150,-24 9 107,10-9-360,-14 13 167,1-14 1,-1 11 0,0-4 0,1 14 2,-1 13 0,4 7 0,7 7 0,6 3 1,4 4-71,0-4 64,0 11 1,10-14 0,0 7-1,3-7 1,7-7 0,11-7-49,6-10 84,3-6-38,14-4-1031,-10-14 470,24-17 249,-10-16 68,-1-14 235,-3 0-88,-13-14-450,-1 11 685,1-38-86,-14 34 1,0-20-301,-7 27 384,-7 0 0,11 13-135,-14 4 480,0 14-234,0 13 129,0 3 0,0 18 0,-3 6-143,-8 10 1,8 21-1,-7 10-18,6 6 0,4 15-329,0-1 66,0 14 58,0-7 0,0-4 143,0-13-89,0 0-749,0-13 1,11-1 54,-1-6 654,13-7 0,-6 10 0,14 4 0</inkml:trace>
  <inkml:trace contextRef="#ctx0" brushRef="#br0" timeOffset="25">27423 12364 7350,'-30'14'486,"13"-11"-142,-10 24-141,23-23-108,-9 23 0,-1-10 0,11 13-19,-11 1 21,14-1 23,0 14-24,0-10-226,0 10 0,0-13 15,0 0 185,0-15-9,0 12 1,3-15-441,8 8-316,-8 6 297,11-24 181,-1 11-92,-9-14 15,23 0 201,-24-14 0,24-3-101,-6-13 82,6-15-84,3-2 73,1 0 220,-1 2 0,1 8-165,-1 7 1,-9-4 376,-1 23-181,-13 1 53,7 10 249,-14 14-254,13 3 0,-10 17 40,8 6 0,-8-6-93,-3 7 1,3 3 11,8-3-58,6 0 27,0-11 0,10-10-149,-7 1-46,7-14 162,17 6 1,-10-13 63,7 0-49,-7 0-243,10-13 0,-13-4-32,-1-14 224,1-13-44,-14-3-46,0-1 1,6-10-1,-13 7 1,-3-3-1,-3 3-677,-4 11 564,13 6-459,-9 17 627,9 3 0,-13 14 0,0 0 0</inkml:trace>
  <inkml:trace contextRef="#ctx0" brushRef="#br0" timeOffset="26">28614 12669 7231,'0'-30'-256,"0"10"1,-3 3 462,-7 3 0,3 4 38,-14 10 0,1 3-89,-10 7 0,13 7 0,6 14-172,8-1 1,3 1 0,0 0-312,0-1 254,14-13 1,-8 7-1,15-11 1,3 1-312,3-1 359,3-2-283,1-11 195,-1-14 0,-13-3 0,-7-13 104,-6-1 1,-4 1 0,-4-1 0,-2 0 146,-5 1 1,-12 3-1,2 3 1,-6 4-83,-3-4 0,-1 10 54,1 4 0,2 0 67,8 10-177,7-7 0,13 34 0,0-10 0</inkml:trace>
  <inkml:trace contextRef="#ctx0" brushRef="#br0" timeOffset="27">28859 12547 7907,'20'-20'-670,"-3"0"328,-4-4 0,8 14 432,-11 10 1,0 3-1,-10 17 1,0 4 16,0 3 1,0 4-1,0 3 1,-3 3 41,-7 4 0,6 0-187,-6-11 202,7 1-200,3-1 11,0-13 1,13-3 0,4-18 11,0-6-11,10-7 1,-23-13 0,9-1-100,1 1 0,-1-1 0,8 0-247,-11 1 1,7-1 369,3 1 0,21-1 0,6 1 0</inkml:trace>
  <inkml:trace contextRef="#ctx0" brushRef="#br0" timeOffset="28">29775 12639 7812,'30'0'111,"-13"0"356,-3 0 0,-14-3-247,0-8 1,-10-6 0,-4-13-206,-3-1 1,7 11 0,-11 3-1,1 0-149,3 0 0,-10 10 0,7-3 0,-8 7-11,-2 3 0,-1 0 0,1 0 1,-1 0-38,1 0 0,-1 0 0,4 3 0,3 4 41,4 3 1,13 14-1,-6 0 62,-1 13 27,11-3 0,-11 20 1,14-10-1,4 0-19,6 0 1,3 7-1,14-10 1,1-7 170,5-10 1,8-1 0,-3-12-22,2-5 1,4-6-93,-3-10 0,-7-10 38,7-21-20,6-6 0,-13-25 0,7-2 0,-7-4-33,-4-7 1,-3-3 0,-6-4 0,-8 1 14,1-1 0,-11 4 0,8 6 1,-8 15 187,-3 12 0,0 11 48,0 14 1,0 16 0,-3 14 50,-8 17 0,8 24 0,-11 10 1,4 10-72,0 10 0,-4 7 1,8 14-272,-4-1 1,-1 1-1,11-1 1,0 1-1,0-1 68,0 1 0,14 0 0,3-1 0</inkml:trace>
  <inkml:trace contextRef="#ctx0" brushRef="#br0" timeOffset="29">23728 16699 7883,'-20'0'-782,"-1"0"1239,15 0-160,-8-13 33,0 9-380,11-9 0,-10 13 154,-1 0 0,11-14-200,-11 11 19,14-11 150,0 14 0,-14 0-302,11 0 135,-11 0 1,14 0 145,0 0-246,0 14 0,4 3-33,6 13 115,7 1 0,14-1 1,-1 1-1,1-1 0,-1 1-74,1-1 1,-4 1 245,-7 0-122,7-1 0,-23-10 1,6 1 304,-7 2 1,-3-6-29,0 4 291,-13-1-223,-4-3-149,-14 10 1,1-23 0,-1 9-1,1-3 1,-4 1 220,-7-5-326,7-2 1,-10-4 0,13-4-45,1-6 1,9 0 72,1-21 0,13 18-937,-3-18 426,7 21 177,3-31 276,0 21 0,0-24 0,0 14 0</inkml:trace>
  <inkml:trace contextRef="#ctx0" brushRef="#br0" timeOffset="30">24064 16669 7810,'31'0'6,"3"0"1,3 0 0,4 0-278,-4 0 0,7 0 1,-3 0-1,-4 0 271,-3 0 0,10 0 0,4 0 0</inkml:trace>
  <inkml:trace contextRef="#ctx0" brushRef="#br0" timeOffset="31">24308 16638 7879,'-17'-13'0,"4"13"0,13 0 0,0 13 0,0 18 0,3 3 0,7 6 0,-6 8 0,9 13 0,-2 0-155,-1 0 1,3-3 0,-6-4 0,7-7 154,3-2 0,3 9 0,10-7 0</inkml:trace>
  <inkml:trace contextRef="#ctx0" brushRef="#br0" timeOffset="32">24827 16821 7796,'17'4'353,"-6"6"-294,-8 10 1,-3-3 0,3 4-1,4 6-41,3 10 1,14-3 0,-7 7 0,7-7-117,6-4 0,-6-3 0,17-3 0,-7-7-92,-4-3 0,11-4 1,0-10-144,-4 0 231,-3 0 1,-3-7 0,-4-10-6,-7-14 65,-6-6 0,-14-4 0,0-3 0,0 0 138,0 0 0,-14 3 1,-6 11-1,-7-1 161,-4 1 1,-10-1-1,-3 1-179,-3-1 0,6 14 0,-7 7 0,4 7 1,7 3-168,3 0 1,4 10 0,2 3-1,5 1-293,2 0 388,15 9 1,-8-6-887,14 14 441,0-14 439,0-4 0,27 15 0,7 5 0</inkml:trace>
  <inkml:trace contextRef="#ctx0" brushRef="#br0" timeOffset="33">25652 16669 7879,'0'-17'-285,"0"7"0,0 20 443,0 10 0,0 7 0,0 4-2,0-1-75,0 1 0,0 10 0,0-1-33,0-2-33,0-4 0,3-4 1,4 1 15,3-1 0,4-3 0,-4-6-187,10-11 1,-3-7-1,0-6 128,-3-7 0,6-7 0,-6-14-49,3 1 0,0-4 0,7-4 0,-7-2 0,0 2-411,-1 4 0,5 4 488,9-1 0,1 14 0,-1 4 0</inkml:trace>
  <inkml:trace contextRef="#ctx0" brushRef="#br0" timeOffset="34">26263 16852 7493,'0'20'13,"0"1"1,3-11-1,7 7 1,11-4 25,6-6 1,3-3-1,4-4 1,4 0-85,2 0 1,1-14 0,-10-6 0,-1-8 42,1-2 1,-4-1 0,-7 1 0,-10-1-568,-6 1 447,-4-1 0,-4 11 48,-6 0 87,-7 13 1,-13-10-1,-4 10 424,-7-3-326,7 0 0,-10 23 0,13 4 0,1 7 74,-1 6 1,4-6 0,7 17 0,10-4-101,6 4 1,4-7 0,0 10 0,0-3-128,0-1 1,14-2-1,10-18 1,10-6-263,6-1 0,15-9 1,-5 6-1,8-10 304,3-10 0,0-7 0,0-14 0</inkml:trace>
  <inkml:trace contextRef="#ctx0" brushRef="#br0" timeOffset="35">27668 16669 8059,'-31'0'660,"14"13"-500,7 8 1,6 6 0,4 7 0,0 3-374,0 4 127,0 13 0,0-20 1,0 10-295,0 0 150,14-10 1,-7 10-25,13-13 1,1-14 0,9-11-1,1-16 28,-1-20 0,11-14 0,3-21 0,0-3 226,0-3 0,-3-10 0,-11 13 0,-2 10 0,-8 14 0,-6 10 0,-11 7-15,7 7 0,-7 9 223,8 22 0,-5 6 0,1 13 0,3 4 269,-3 7 1,7 6-214,-4 14 1,10-10-162,-10 0-3,14 0 0,-7 0 1,10-4-28,-6-3 1,6-6-126,-7-18 1,7-6 0,4-14-129,-1 0 1,1-4 0,0-9 0,-1-14-216,1-11 1,-11-23-1,-3 7 1,-4 0 394,-6-4 0,-3 14 0,9-14 0,4 11 0</inkml:trace>
  <inkml:trace contextRef="#ctx0" brushRef="#br0" timeOffset="36">29011 16699 6950,'0'31'-125,"0"-1"1,-3 1 197,-7-1 1,6 1 0,-6-1-1,7 1-12,3 0 0,0-1 0,3 1-11,7-1 1,7-13 0,14-7-1,-1-6-149,1-4 0,3-4 1,3-6-293,4-10 296,0-21 1,-4 7-1,-3-10-158,-7 0 209,-3-4 0,-7-9 0,-7 2 57,-7 5-25,-3 12 0,0-16 0,-3 13 1,-7 4 34,-11 3 1,-6 17-1,-3 7 1,-1 7 15,1 3 0,-4 13 0,-4 11 0,-2 13-101,2 14 1,18-3-1,6-1 1,4 0 61,0 1 0,0 3 0,10 10 0</inkml:trace>
  <inkml:trace contextRef="#ctx0" brushRef="#br0" timeOffset="37">29714 16608 7547,'-11'20'0,"1"0"46,3 4 1,1 3 0,-1 4-1,-3 3 19,3 6 1,3-6 0,4 10-1,0-3 47,0 0 1,11-11-1,-1-9-164,-3 2 25,10-9 1,-11 0 4,15-14-12,-14 0 1,16-4 0,-9-9-274,3-18 187,-10 1 1,20-25 0,-10 11-738,0-3 857,10 9 0,-10-6 0,13 14 0</inkml:trace>
  <inkml:trace contextRef="#ctx0" brushRef="#br0" timeOffset="38">30721 16791 7738,'-20'0'-77,"0"-4"-30,-4-6 1,7 4 0,-3-11 129,-4 3-11,-3-10 0,-4 17 0,-3-10 0,-3 4 5,-4 6 1,0 4 0,11 3-16,-1 0 1,4 3-1,3 7 1,4 11 11,-4 6 1,11 7 0,-1 3 0,4 7-16,0 4 0,0-8 0,10 8 1,0-1-2,0 1 1,3-11 0,7 0 0,11-13-64,6-14 1,7-6-1,3-8-212,4-6 184,13-7 1,-17-23 0,11-5-56,-4-2 0,-3 10 0,-11-4 0,-3 7 112,-6 3 94,-8 1 1,-3-1-1,1 1 199,-5-1 0,-2 1-233,-4-1 0,10-3 0,0-3 66,-3-4 0,-4-10 1,-3 11-1,0-1-15,0-3 1,11 7-1,-1-11 1,-4 4-126,-2 7 0,6 3 47,0 3-4,0 1 0,-10 26 0,0 18 316,0 20-205,0 13 0,0 14 0,0 4 352,0 6-316,0 7 0,0 17 1,0 3-188,0 4-120,0 14 1,0-28 0,0 7 166,0-7 0,28 7 0,5-17 0</inkml:trace>
  <inkml:trace contextRef="#ctx0" brushRef="#br0" timeOffset="39">61351 25858 7682,'31'-31'579,"-15"14"308,-2 4-698,-14-1 1,0 24 0,0 1-1,-3 16-15,-8 14 0,-12 3 1,-11 10-1,3 0-94,-6 11 1,3-4-1,-14 10 1,4-10-510,7-10 1,7 6 0,-4-9-1,-7-1-204,10-6 1,8-10-1,16-8 1,-7-6 632,-3-3 0,-3 10 0,-11-21 0,1 11 0</inkml:trace>
  <inkml:trace contextRef="#ctx0" brushRef="#br0" timeOffset="40">60893 26285 7682,'-14'-20'307,"-6"0"1,13 13 85,-3-3 0,24 10-218,-14 10 1,6 17-1,-6 14 1,0-1-26,0 4 1,-10-6 0,0 9-1,3-3 49,4-6 1,3 6 0,3-3-785,7-4 374,-6-17 1,20 4-41,6-14 168,-6 0 0,40-10 0,-20 0 1,7-3-182,-7-7 0,-3 3 0,-4-13 0,8-4-995,2-3 1259,4-4 0,-4 1 0,-2-1 0</inkml:trace>
  <inkml:trace contextRef="#ctx0" brushRef="#br0" timeOffset="41">62725 28789 7956,'17'0'0,"7"-4"-579,-14-6 342,14 7 143,-7-11 1,27 14-1,10 0 1,4 4-353,-7 6 486,0-7-40,-21 24 0,-9-10 0,6 14 0</inkml:trace>
  <inkml:trace contextRef="#ctx0" brushRef="#br0" timeOffset="42">62908 28789 7969,'17'-4'-326,"-6"-6"0,-1 7 121,10-7 0,-10 6 0,21 4 0,-4 0 161,0 0 0,38-10 1,-1 0-59,-6 3 1,-14 0-1,37 0 102,7-3 0,-13-27 0,-31 3 0</inkml:trace>
  <inkml:trace contextRef="#ctx0" brushRef="#br0" timeOffset="43">63092 28483 8142,'-31'0'-756,"14"0"1,7 0 706,20 0 0,-20 0 1,3 4 49,-6 6 1,-1-3-1,11 13 1,-4 4 28,-3 3 1,-4 4-1,4-4 31,-10-7 0,9 7-34,11-6 1,-10 6 0,14 3-28,2 1 1,5-1 0,19 4-158,11 7 1,3-7 0,24 6-206,-17-6 362,6-3 0,45-4 0,0-7 0,54 21 0,-41-7 0</inkml:trace>
  <inkml:trace contextRef="#ctx0" brushRef="#br0" timeOffset="44">62817 29857 7910,'27'0'-227,"-7"0"1,18 0 0,23 0 46,3 0 1,-6 0 0,6 0 154,14 0 0,34 0 25,-40 0 0,-22 14 0,-22 3 0</inkml:trace>
  <inkml:trace contextRef="#ctx0" brushRef="#br0" timeOffset="45">63183 29613 7910,'-30'0'-361,"13"0"0,7 0 1,20 0-1,3 0 408,-6 0 0,-20 0 0,-28 3 1,3 8 1,5 6 0,-8 10 0,-10-4 31,14-2 1,3-11-93,24 10 32,-1 1 0,5 6 0,2-3 0,4-4-19,-7 4 1,7 3-1,-10 3 1,7 1-65,3-1 1,30 4 0,4 4 0,4 2-332,12-2 394,39-5 0,9-2 0,21 0 0</inkml:trace>
  <inkml:trace contextRef="#ctx0" brushRef="#br0" timeOffset="46">62847 29918 7483,'17'-13'-264,"10"9"1,-6-6 287,6 7 0,-7 3-32,1 0 94,13 0 1,13 0-214,-6 0 147,33 0 0,-43 0 0,54 0 0,-7 3-202,-24 7 1,-6-6-380,-8 6 320,-12-7 241,29-3 0,-43 0 0,-14 0 0</inkml:trace>
  <inkml:trace contextRef="#ctx0" brushRef="#br0" timeOffset="47">63183 29582 7892,'-27'0'-500,"14"0"0,16 0 459,-10 0 1,-10 11 0,-13 2 430,-1 4-331,14-10 1,-10 17 0,10-11-142,0 4 111,-10-10 0,20 17 0,-10-11-62,4 4 1,2 4 0,11 9-1,0 1-22,0-1 0,-10 1 0,0-1 0,3 1 2,4-1 1,13 1 0,0-1 0,4-2-25,10-8 1,3 7-1,17-10 1,-10 3-24,3 1 1,31-15 0,34 5 99,16-8 0,-50-3 0,-44 0 0</inkml:trace>
  <inkml:trace contextRef="#ctx0" brushRef="#br0" timeOffset="48">59824 29918 7001,'-17'-13'-518,"4"9"-35,13-9 529,0-1 40,0 11 15,0-11 0,3 14 56,7 0-76,-7 0 0,25 0 0,-8 0 33,7 0 0,4 0 0,3 0 0,3 0 15,4 0 0,-1 0 0,-9 0 0,-1 0-13,1 0 1,10 0 0,-1 0 0,-2 0 15,-4 0 0,-14 0 0,0 0-536,4 0 125,-10 0 349,13 0 0,-24-13 0,11-4 0</inkml:trace>
  <inkml:trace contextRef="#ctx0" brushRef="#br0" timeOffset="49">60007 29491 7609,'0'-17'-222,"-13"3"0,-1 18 1,-10 3-1,7 6 223,4 4 1,-11-7 0,4 11-1,-7-1-6,-4-3 1,11 10-1,-1-7 1,-2 4 2,-5-4 1,11 8 0,4-8 2,-1 7 0,11-7 1,-4 1 145,14 3-143,10 3 0,13-4 0,1 5 33,0 5-95,13 5 1,-7 3 0,14 3-1,0 0 58,-4 0 0,25 10 0,-8-6 0</inkml:trace>
  <inkml:trace contextRef="#ctx0" brushRef="#br0" timeOffset="50">49288 31231 6536,'14'-17'70,"6"3"0,21 14-51,10 0 0,7-13 0,6-4 189,7 0 1,7-10-1,17 7 1,4-8 0,9-2-108,11-1 0,-14 4 0,14 3 1,-10 7-145,-11 4 1,-13 3 0,-7 10 0,-3 3 51,-8 7 1,-12-3-1,-8 13-622,-3 4 400,-16-10 0,-5 13 1,-13-7-117,-3 7 329,-3 4 0,-18-1 0,-3 1 0</inkml:trace>
  <inkml:trace contextRef="#ctx0" brushRef="#br0" timeOffset="51">50693 30834 6827,'31'0'-10,"-1"0"46,1 0 0,-1 0 0,1 4 0,-4 6 33,-7 10 0,8-3-336,-8 3 292,7 1 1,-10 9 0,-7 1-35,-6-1 0,-4 1 8,0-1 1,-14 1 0,-6-1 0,-8 1-1,-2-1-91,-1 1 0,-3 0 0,-3-1 92,-4 1 0,-13-1 0,7 1 0</inkml:trace>
  <inkml:trace contextRef="#ctx0" brushRef="#br0" timeOffset="52">50571 30559 7110,'31'0'-127,"-1"0"1,1 4-1,3 3 230,6 3 0,-6 10 1,10-6-1,-3 3-99,0 6 1,-1 4-1,-9 4-75,0 0 84,-14-14 1,6 10 0,-13-7 0,1 7-2,2 4 0,-9-1 0,2 1 0,-12 3-12,-15 6 0,1-6 0,-4 7 0,-6-4-54,-4 4 0,7-17 0,-14 6 0,10-3-192,11 1 0,-4-8 246,14 0 0,-14 1 0,7 9 0</inkml:trace>
  <inkml:trace contextRef="#ctx0" brushRef="#br0" timeOffset="53">51090 30804 6638,'0'-31'-501,"0"11"545,0-1 1,0 1 169,0-11-139,0 1 1,0 10-62,0-1 0,14 14 0,6-3 0,11 7 11,9 3 1,8 0 0,20 0 0,10-3-11,13-8 1,21 5-1,4-11 1,13 0-36,13 0 0,-3 6 0,7-5 39,10 2 0,14 0 1,-77 11-1,1 0 0,-1-2 1,0-1-1,-4 3 0,-1 0 12,81-1 0,-2 4 1,-8 4 170,4 6-191,0-7 1,-11 14 0,-2-10 0,-8 7-7,-9 2 1,-1-9-1,-7 7 1,-6-4-22,0 0 0,-4 4 0,-3-7-241,-10 3 227,-7 0 1,-17-7 0,-7 4 0,-10 3 0,-10-3 1,4-4 0,-15 1-6,-2 6 1,-15-7-11,-2 8 1,-14-5-4,3 5 32,-7-8 1,-3 24-8,0-7 0,0 8 0,0 2 72,0 1-66,0-1 10,0 1-6,0-1 149,-13 1-138,9 13 1,-9-7-43,13 14 1,-4-10 40,-6 10 0,3-4 0,-10 7 1,0-3-3,0 4 0,-3-8 0,-10 4 0,-1 0-11,0-4 1,1 1 0,-1-11-1,1 4-20,-1-4 31,1-3 0,-11-3 1,-3-1-1,-4 1 8,-6-1 0,-4-10 0,-6-3 248,-7-3-249,6 10 1,-13-17 0,10 9 81,-3-2 1,-10-4-1,6-10 1,-3 0-48,-7 0-25,-3 0 0,-4 0 0,1 0 0,-1 0-21,0 0 0,1-3 0,-1-4 0,1-7-8,-1-2 0,-6 9 1,-11-7-1,-13 4-29,-4 0 0,-13-4 0,0 7 0,0-6-80,7-4 1,13-3-1,14-11 16,13 1 109,21-1 0,-17-13 0,10-4 0</inkml:trace>
  <inkml:trace contextRef="#ctx0" brushRef="#br0" timeOffset="54">51670 30559 7548,'-30'0'-742,"-1"0"622,1 0 1,-1 14 0,1 3 113,-1 0 0,1 10 0,-1-7 0,1 7 15,-1 4 1,11 3 0,3 3 0,0 4 0,3-4-10,1-3 1,2 7-1,11 3 1,0 0 10,0 0 1,11 10 0,2-6-13,4-1 0,14 8 1,13-11-1,3 0 4,8 0 1,6-3-1,7-7 1,6 3-1,8 0 1,13-10 1,-11 4 0,18-14 6,7 0 0,-4 7 1,10-14-1,8-3-1,5-4 0,8 7 1,-7 0-1,3-3 7,-3-4 1,-3-3 0,-4 0 0,0 0-60,0 0 7,1 0 0,9 0 0,0-3 0,1-4-70,2-3 0,-9-3 0,3 6 0,-11-3-208,-6 3 278,-13 3 35,6 4 0,-13 0 0,-1 0 0,-9-10 0,-4 0 0,-4 0 3,-6-4 0,-13 8 0,-5-11 0,1 0-3,-3 0 0,-4-4 0,-13-9 161,-1-1-132,1-13 1,-1 7 0,1-11 0,-4 4-15,-7 7 0,7 0 0,-10-1 232,0-2-154,-3-1 0,-14 10 0,0 1 93,0-1-157,0 1 0,-14-1 0,-10 1 0,-9-1 3,-8 1 0,-17-1 0,-3 1 0,-17-4-15,-10-7 0,-7 4 0,-7-14 1,-10-3 8,-7-4 0,-6-3 1,-8 3-1,-13 4-41,-13 3 0,69 27 0,-3 0 0,-8-2 0,-2 2 0,0 2 0,-1 3-104,3 1 1,-1 2 0,-5 2-1,0 1 1,1 2 0,-2 1 115,-6 4 0,-3 2 1,-3 2-1,-1 1 1,2 2-1,1 1 0,5 2 1,2 2-1,8 4 1,2 1 3,6 2 1,0 1 0,5 1 0,1 0 0,-81 16 0,21 0-5,23-1 1,17 1 0,21-1 24,7 1-53,6 13 0,28-10 1,6 10-1,10-4-65,11 1 0,6 3 0,14-3 0,0 6-10,0 1 1,24 6-1,10-13 1,10-4 105,11-3 0,16-3 0,7-1 0</inkml:trace>
  <inkml:trace contextRef="#ctx0" brushRef="#br0" timeOffset="55">55885 31262 7788,'-4'16'48,"-6"-5"-48,7-8 0,-24 11 0,10 3 0</inkml:trace>
  <inkml:trace contextRef="#ctx0" brushRef="#br0" timeOffset="56">11788 21614 7674,'-31'11'-49,"1"-1"1,-1 14 0,1-4 0,-1 7 391,1 4 1,2 13 0,5 3-1,6 1 202,3-8 0,4 4 0,10-3-684,0-4 116,0-3 1,17-3 0,10-1-111,10 1 136,18-14 1,-8-4-1,18-13 1,2 0 27,5 0 1,13 0 0,-4 0-779,7 0 1,0-13 456,-6-7 1,3-8 0,-11-6 289,4-6 0,-10-8 0,7-13 0</inkml:trace>
  <inkml:trace contextRef="#ctx0" brushRef="#br0" timeOffset="57">12215 21340 7843,'-17'13'260,"4"11"0,3 13-89,-1 14 0,1 10 1,10 14-1,0 13-206,0 10 1,-10 18 0,0-4 0,3 3-244,4-3 0,6 3 0,7-10 0,11-3 278,6-7 0,3 4 0,1-21 0</inkml:trace>
  <inkml:trace contextRef="#ctx0" brushRef="#br0" timeOffset="58">13437 21279 7884,'-31'0'-124,"1"0"1,-1 0 0,1 0 782,-1 0 1,1 3-312,-1 7 1,-10 17-1,1 14-270,2-4 0,15 1 0,6 2 0,0 11 23,0 7 1,10-4 0,-3 4 0,6 6-229,4 1 1,0 3 0,4-1 0,2 8-318,5 3 0,16-10 0,0 0 0,10-11 67,1-6 0,9-13 377,4 2 0,7-6 0,3-3 0</inkml:trace>
  <inkml:trace contextRef="#ctx0" brushRef="#br0" timeOffset="59">14261 21492 7779,'-61'0'193,"4"0"1,2 0-1,8 0 80,3 0 1,13 0-179,11 0 48,-1 0-183,4 0-23,4 0 0,30 10 0,10 4-681,10 3 630,18 3 0,-18 8-111,14-8 124,-14 7 1,17-10 0,-9 13 0,-1 1 13,0 0 0,-4-1 1,-12 1-1,-5-1 51,-2 1 1,-14-1-1,3 1 1,-10-1 187,-10 1 0,-11-1 1,-16 1-1,-7-1 126,-4 1 1,-3-11-1,-6-3 1,2-3-104,4-7 0,14-4 0,-4-3-812,7 0 480,18-14 0,2-3 1,14-17-484,0-6 392,0 6 248,27-24 0,-7 11 0,25-14 0</inkml:trace>
  <inkml:trace contextRef="#ctx0" brushRef="#br0" timeOffset="60">14170 21034 7779,'-21'4'-137,"1"6"0,13-3 788,-3 13-431,7 0 1,3 14-1,0 7 1,0 13-46,0 14 0,0 14 0,0 16 0,0 4-213,0-4 0,13-3 0,4-3 0,4-4-360,-1-7 1,0 4 0,11-10-1,-1-1-232,1 1 1,-1-4 629,1-10 0,-1 0 0,1 0 0</inkml:trace>
  <inkml:trace contextRef="#ctx0" brushRef="#br0" timeOffset="61">15422 21156 7719,'-4'-16'0,"-6"2"285,-10 0 0,3 11-41,-3-7 0,3 3 57,-4-3-177,-6 6 1,10-9-1,-13 13-108,-1 0 0,0 0 0,1 3 2,-1 7 1,14 7 0,7 14-1,3 3-30,-3 7 1,7 6-1,-7 18 1,6 6-113,4 10 0,0-3 1,4 0-1,2 0-103,5 0 0,2-10 0,-3 3-503,11-6 557,-8-18 1,11 8-1,-10-15-346,3-2 31,-11-5 488,8-16 0,-14-3 0,0-14 0</inkml:trace>
  <inkml:trace contextRef="#ctx0" brushRef="#br0" timeOffset="62">14719 21706 9282,'41'0'-32,"0"0"-44,13 0 0,4 0 0,16 0 0,5 0-418,5 0 303,5 0 191,2 0 0,-13-14 0,-3-3 0</inkml:trace>
  <inkml:trace contextRef="#ctx0" brushRef="#br0" timeOffset="63">15758 21523 8110,'0'30'197,"0"14"0,0 7 1,3 7 141,7 3 0,-3 10-281,13 1 0,-13 2 1,7-6-197,-1 3 0,-9 4 1,9-11-1,-3 1-256,1-8 1,-1-6-1,-7 0-435,7-10 829,-6-21 0,9-6 0,-13-14 0</inkml:trace>
  <inkml:trace contextRef="#ctx0" brushRef="#br0" timeOffset="64">15697 21675 7958,'0'-30'311,"0"-1"1,13 11 0,8 3-170,6 4 1,7 2-1,3 11 1,7 0 25,4 0 1,-11 4 0,7 6 0,-3 10-84,-1 7 0,1 4 1,-14-1-1,-6 1-289,-11 0 1,-7-1-1,-6 4 1,-7 3-268,-11 4 0,-6 10 1,-7-10-1,-3-4 4,-4-3 1,0-17 0,11-7 466,-1-7 0,1-3 0,-1-13 0,1-4 0</inkml:trace>
  <inkml:trace contextRef="#ctx0" brushRef="#br0" timeOffset="65">16643 21187 7603,'14'-17'-719,"-7"3"1527,13 14-529,-13 0 1,20 4-1,-10 6 1,3 10-38,1 8 0,-4 2 0,6 4 0,-6 7-85,-3 10 0,-4-1 0,-10 8 1,0 7-173,0-1 0,-14-3 0,-2-7 1,-5-6-293,1-4 0,10-3 0,-11-11 0,-2 1 307,-5-1 0,-16 1 0,-3-1 0</inkml:trace>
  <inkml:trace contextRef="#ctx0" brushRef="#br0" timeOffset="66">7879 21340 7354,'0'-17'295,"0"3"0,0 38-262,0 6 4,0 21 0,0-13 1,0 9-117,0-3 74,0 10 1,0-6-1,0 13 1,3 0-261,7 0 1,-3-7-1,10 4 1,-3 7 264,-7-1 0,10-13 0,-1-7 0</inkml:trace>
  <inkml:trace contextRef="#ctx0" brushRef="#br0" timeOffset="67">8490 21828 7949,'-14'41'0,"-3"0"-74,0-4 0,-7-10 0,14 0 1,3 10-220,4 8 0,3-15 0,3 4 0,8-3 359,9-8 1,11-2 0,9-1 0,8-10-123,-1-6 0,8-18 0,-15-6 0,-2-8 30,-5-2 1,-2-11-1,-4-3 1,-6 0 23,-11 0 0,-7 0 1,-3 7-1,-3-4 56,-7 4 1,-18-8-1,-12 5 1,2 2-37,4 4 0,4 7 0,-1 4 53,1 2-27,13 14-217,-10-6 40,23 13 1,-9 3-1,16 7-108,7 11 1,7 9 240,14 11 0,-1-7 0,1 10 0</inkml:trace>
  <inkml:trace contextRef="#ctx0" brushRef="#br0" timeOffset="68">9253 21981 7771,'17'-14'0,"-7"-6"0,-6-7-1159,-4-4 1125,0 1 1,0-1 254,0 1-184,0-1 0,0 1 0,-4 2 0,-3 5-12,-3 2 1,-10 11 0,6-7 28,-3 4 0,-3 6 0,-11 17-80,1 10 1,10 7 0,3 4 0,0 0 2,0-1 1,10 4 0,-3 3-1,6 4-36,4-4 1,0-3-1,0-3-105,0-1 157,0-13 0,14 7 0,6-14-78,7-3 73,4-4 0,-1-16 0,1-8 0,3-9-7,7-11 0,-18 4 0,8-11 0,-7 4 43,-7 7 1,10-7 382,-7 3-289,-6 0 1,-1 28 0,-13 13-84,0 17 1,0 10 0,0 4 0,0 6-98,0 14 0,11-14 0,2 17 1,1-6-181,-1 3 0,11-7 1,-4-4 241,7-6 0,18-3 0,2-1 0</inkml:trace>
  <inkml:trace contextRef="#ctx0" brushRef="#br0" timeOffset="69">10200 21950 7949,'-10'-20'0,"-1"0"0,5-4 0,2-3 0,-6-4 0,-4 1 0,-2-1 0,9 11 0,-7 3 97,1 3 0,6 4-105,-14 10 1,1 3-1,-7 8 1,3 12 28,4 15 0,13-4-231,-3 6 127,-7 8 0,14-4 0,-8 10 0,8-6 1,3-1-42,0 1 0,3-18 1,8 4 6,9-7 1,7-6-1,7-28 44,7-14 0,-7-16 0,6-31 1,-6-3 27,-3 3 0,-1-17 0,-3 1 0,-6-1 110,-11-3 0,4-1 1,-4-2 93,-3-1 0,-4 11 1,-3 3-1,0 7 124,0 13 0,0 10 88,0 18-257,0-1 0,-3 31 1,-4 21-1,-3 26 50,3 21 1,3 10-1,4 17 1,0 3-153,0 4 1,0 13-1,4-3 1,3 7-247,3 3 1,3-13 0,-6-7 0,3-11-471,-3-9 704,-4 6 0,11-10 0,3 13 0</inkml:trace>
  <inkml:trace contextRef="#ctx0" brushRef="#br0" timeOffset="70">6321 21828 7191,'31'0'-223,"-11"0"0,4 0 305,10 0 0,0 10 0,13 0 0,1 1-67,-1 2 0,4-6 0,7 10 1,-4-3-157,-3-8 1,-10-2 140,10-4 0,-14 0 0,7 0 0</inkml:trace>
  <inkml:trace contextRef="#ctx0" brushRef="#br0" timeOffset="71">6444 21309 7573,'-11'20'-133,"1"1"0,-3-14 0,6 6 0,-7 1 180,-3 6 0,7 7 1,-7 4-1,0 3-24,0 6 0,7-6 0,-10 7 1,-4-4 3,-3 4 1,6-7 0,1 10 0,0-3-19,3-1 0,-7-9 0,14-11-36,3 4 66,4 3 0,3-6 1,0-1 22,0 4 1,3-7 0,7 3-1,14 4-6,13 3 1,1 3 0,13-2 0,3-8-77,4-10 1,16 4 0,4-4 19,0-3 0,10-18 0,-9-6 0</inkml:trace>
  <inkml:trace contextRef="#ctx0" brushRef="#br0" timeOffset="72">3695 22042 7903,'-3'-31'-161,"-7"1"0,-7 9 0,-14 4 209,1 4 0,-1 3 0,0 6 1,1-2-1,-1-5 79,1 5 1,-11 6 0,0 6 0,4 8-80,3 3 1,14 0 0,3 7-350,3-4 0,4-10 135,10 10 1,14-13 0,9 3 0,15-6 77,13-4 0,17 0 1,3 0-1,-3 0 35,-4 0 1,-6 0-1,-4 3 1,-6 7 26,-4 11 1,-4 6 0,-12 3 0,-8 1 93,-10-1 0,-7 4 0,-3 4 219,0 2-195,-13 1 0,-14 0 0,-17 3-60,-4 3 1,7-13 0,-9-3-1,-1-18-149,3-9 57,-10-4 0,25-10 0,-8-7-102,7-10 0,17-11 44,7-23 118,6 0 0,-9-14 0,-4-3 0</inkml:trace>
  <inkml:trace contextRef="#ctx0" brushRef="#br0" timeOffset="73">3634 21431 7566,'-30'14'-13,"13"-7"1,3 13 0,4 4-1,0 3 13,3 3 0,3 14 0,4 4 0,4 3 0,6 0 0,-3 0 0,13 6 0,1 1 0,-4 3 0,10-7 0,-7 21-607,7 0 607,4-11 0,-1 24 0,1-10 0</inkml:trace>
  <inkml:trace contextRef="#ctx0" brushRef="#br0" timeOffset="74">4611 21401 7710,'-30'3'0,"-1"4"-16,1 3 0,13 14 0,7-4 0,6 7 84,4 4 0,0 16 0,0 14 0,0 17-10,0 11 1,4-5 0,6 5 0,7 6 17,0 0 1,6-11-1,-9-6-776,3-3 414,-10-17 0,16-4-530,-12-13 504,12-1 312,-19-23 0,23-3 0,-10-14 0</inkml:trace>
  <inkml:trace contextRef="#ctx0" brushRef="#br0" timeOffset="75">4520 21492 7812,'13'-17'-852,"-9"4"1,13 13 917,-7 0 0,-3 0 1,13 0-1,4 3 1490,3 7-1275,3-6 1,-9 23-161,-1-7-109,0 7 1,-3 4 0,-3-1-1,-4 1-54,0-1 1,-3 11 0,-14 0 0,-6-4 54,-4-3 0,-4-3 0,-9-4 0,3-3-211,6-4 0,-6-13 1,10 6 75,0 1 316,-10-11 0,24 7 0,-4-16-144,14-5 1,20 1-1,14 7 1,-1-4 3,5-3 0,-8 0 0,10 10 1,1 3-348,-1 7 1,-6-6 0,7 6-618,-4-7 637,-4-3 1,-9 0 272,-1 0 0,1 0 0,0 0 0</inkml:trace>
  <inkml:trace contextRef="#ctx0" brushRef="#br0" timeOffset="76">5253 21401 8068,'0'-31'141,"0"18"0,0 13 394,0 17-550,0 23 1,0 11-1,0 20 1,3 11-2,7 6 1,-3 21-1,13 9 1,4 15 256,3 6-241,4 3 0,-1 11 0,1-1 0</inkml:trace>
  <inkml:trace contextRef="#ctx0" brushRef="#br0" timeOffset="77">4856 19600 8029,'-21'0'-662,"1"0"1624,-4 0-688,11 0 1,-11 3 0,10 10-1,1 18-305,-1 16-23,4 11 1,0 3 0,-4 4-283,-3 6 266,10-7 1,-16 11 0,9-14-478,-3 0 1,10-10 107,-3 0 439,7-14 0,-11 7 0,-3-13 0</inkml:trace>
  <inkml:trace contextRef="#ctx0" brushRef="#br0" timeOffset="78">4428 20088 8029,'-30'31'0,"-1"-1"0,0 1 84,1-1 0,-1-3 92,1-6 1,13 6 39,7-7 1,10 7 0,13 0-258,18-6 1,3 2 0,17-9-1,6 0 86,11-1 1,0-3 0,13-10-1,1-3-301,-4-7 1,10-11 255,-6-19 0,-8-8 0,1-13 0</inkml:trace>
  <inkml:trace contextRef="#ctx0" brushRef="#br0" timeOffset="79">42601 32238 6353,'30'11'67,"1"-1"0,13 10 1,10-6-1,14 3 1,13 6 282,8 5-312,2 2-1121,28 1 1250,-7 13 0,51-10-81,0 6-58,-76-22 1,2-2-658,3 1 0,-1-3 748,79 3-82,-80-10 0,0-1-95,1 2 0,1-2 46,7-4 1,2-1-1,4 7 1,1-2-1,-5-6 1,-2-4-1,-6 1 1,-3-4 0,76-13-43,-10-7 0,-16-7 0,-8-3 1,-10-11 182,-10-10 0,-10 11 1,-21-24-1,-13-7-92,-14-7 0,-13 3 0,-21 1 0,-16-4 44,-21-3 0,-20-7 1,-38-3-1,-17-4-5,-16 4 1,-38 13-1,64 45 1,-2 2-1,-8-1 1,-3 3-32,-5 0 0,-4 4 1,-17 4-1,-5 5 0,-4 3 1,-2 3-917,1 4 0,-2 2 848,-11 4 1,-1 1 0,8 0 0,-1 2-1,-9-1 1,-1 3 0,9 2 0,3 3-17,11 4 0,3 3 0,7 2 1,6 3-1,17 1 0,4 2 0,-78 20 274,23 2 1,24 18 0,41 0-1,17 13-269,17 7 0,14-7 0,13 10 1,17 4-36,17 3 0,23-6 1,18-4-1,20 0-94,24 0 0,13-14 0,7-3 163,1-16 0,5-5 0,8-2 0,7-1 0,-1 4 0</inkml:trace>
  <inkml:trace contextRef="#ctx0" brushRef="#br0" timeOffset="80">46021 32819 6835,'-14'-17'-149,"-3"3"1,-13 14 0,-1 0 0</inkml:trace>
  <inkml:trace contextRef="#ctx0" brushRef="#br0" timeOffset="81">47120 32238 7755,'0'-16'-857,"4"-8"0,2 10 857,5-3 0,-1 7-80,-10-10 0,-4 13 33,-6-3 1,3-4 46,-13 4 0,0-14 0,-11 7 0</inkml:trace>
  <inkml:trace contextRef="#ctx0" brushRef="#br0" timeOffset="82">46998 31933 7775,'14'-17'-229,"-8"4"1,15 13 553,3 0-233,16-14 1,-2 11 0,13-7 0,-1 6-38,-2 4 0,6 0 0,-10 0 0,0 0-86,1 0 0,5 0 0,-9 0-1310,-4 0 1341,-3 0 0,-17 0 0,-3 0 0,-14 0 0</inkml:trace>
  <inkml:trace contextRef="#ctx0" brushRef="#br0" timeOffset="83">47548 31658 6930,'0'-20'568,"0"0"1,-4 13-471,-6-3 1,3 6 0,-13 4-160,-4 0 0,7 0 0,-3 4 0,-4 3-63,-3 3 1,-3 13-1,-1-2 74,0 6 1,1 3 0,-1-2-39,1-8 80,13 7 1,-7-10 0,11 14 190,-4-1-135,10 1 1,-7-1-1,14 1 1,0-1 65,0 1 0,4-11 0,2 0 0,8 1-113,3-4 0,3 0 1,14-10-1,4 3-116,2-4 0,4-2 1,-3-4-1,10 0 115,7 0 0,3-14 0,0-3 0</inkml:trace>
  <inkml:trace contextRef="#ctx0" brushRef="#br0" timeOffset="84">47212 31964 7676,'-31'0'-295,"1"0"0,9 0 142,1 0 159,13 0 35,-6 0-25,13 0 0,13 0 0,8-4 1,9-2 44,11-5 1,6 1-1,18 7 1,3-4-84,3-3 0,10-4 0,-6 7 0,0-3-61,-1 4 0,-6 2 0,-13 4 1,-8 0-135,-3 0 0,-3 0 1,-11 0 216,1 0 0,-14 0 0,-4 0 0</inkml:trace>
  <inkml:trace contextRef="#ctx0" brushRef="#br0" timeOffset="85">47548 31689 5893,'-31'10'21,"1"0"0,-1 11 0,1-8 0,-1 1 70,1-1 0,-1 8 0,4-8 0,3 1 18,4-1 0,-1 11-104,-9-3 0,10 6 0,3 3 61,3 1 0,4-1-68,10 1 0,0-1 0,3-3 121,7-6-105,-6 6 0,23-24 0,-7 11 0,7-4-35,4 0 0,10 0 1,3-10 20,3 0 0,4 14 0,10 3 0</inkml:trace>
  <inkml:trace contextRef="#ctx0" brushRef="#br0" timeOffset="86">34661 32177 7826,'-31'17'-62,"1"-6"0,-1-8 1,1-3-1,-1 0 86,1 0 0,-11-3 0,0-4 0,0-3 118,-3 3 1,-3 0-1,-14-3-271,0-11 96,0 8 1,-1-14-1,1 6-107,0-6 152,0 10 1,14-20 0,6 6-1,7-6-34,4-7 1,2 0 0,8-7-1,10 7-20,6 0 1,4 10-1,0-7 1,0 7-4,0 4 0,0-1 0,4 1 0,3-1 9,3 1 1,14 3-1,-7 3 1,3 7 49,0 3 1,-10-6 0,11 6 0,3 1-3,3-1 0,3 1 1,1 6-20,-1-3 0,1-11 0,-1 11-47,1 3 0,-11 4-154,1 3 120,-15 0 0,11 0-68,-6 0 1,-5 0 0,11 3 29,-3 8 0,-4-5 0,-7 11 126,8-3 0,6 10 0,13-7 0</inkml:trace>
  <inkml:trace contextRef="#ctx0" brushRef="#br0" timeOffset="87">34081 31109 7826,'-28'-3'37,"8"-8"0,6 5 57,14-15 1,14 4 0,6-3 0,8 10-30,2 6 1,4 4 0,3 0 0,7 4-100,4 6 0,-11 3 1,4 11-1,-10-3-39,-11 2 1,4 4 0,-14 4-1,-3 3 43,-4 7 0,-17 3 0,-9 10 0,-11-3 44,-7 3 1,-17 4-15,-3 3 0,0 0 0,-13 0 0</inkml:trace>
  <inkml:trace contextRef="#ctx0" brushRef="#br0" timeOffset="88">4978 24850 7892,'-4'-30'-123,"-6"-1"146,7 14 0,-24-6 334,6 13 0,-6-1 0,-3 8 1,-1-4-104,1-3 0,-15 0-246,-5 10 0,2 10 1,-3 4-107,-3 3 1,10 3 0,0 10 0,6 1 138,8-1 1,-4-9-1,24-1-190,3 4 0,17-7 1,10 3-1,11 1-72,10-4 1,16 6 0,15-9 0,-1-1 115,4 1 0,-11 6 0,7-6 38,-6 3 22,-4 3 0,-14 1 1,-9-1 64,-15 4-41,4 3 0,-23 3 0,3 1 0,-14 3 297,-13 7-294,-8-8 0,-12 12 207,-1-15-165,-13 1 1,16-14 0,-9-7 0,-1-7-192,1-3 0,10-3 0,-4-7 0,7-11-228,3-6 1,4-7 394,7-7 0,-7-6 0,10-14 0</inkml:trace>
  <inkml:trace contextRef="#ctx0" brushRef="#br0" timeOffset="89">4795 24515 8004,'-11'20'167,"1"0"1,0 4 0,10 13-1,0 8-79,0 2 1,0 7 0,0 14 0,0 3-424,0-3 1,3-3 0,4-4 0,7 0-556,3 0 890,-10 0 0,20 0 0,-10 0 0</inkml:trace>
  <inkml:trace contextRef="#ctx0" brushRef="#br0" timeOffset="90">5589 24576 7969,'-17'13'0,"10"11"0,14 13 0,-1 1 0,15 13 0,2 3 36,5 3 0,-1 15 1,-3-1-1,-8-3-463,-2-4 324,-4-3 0,0-3-437,1-7 349,-1 7 1,-10-25 0,0 8 190,0-7 0,-14-3 0,-3-1 0</inkml:trace>
  <inkml:trace contextRef="#ctx0" brushRef="#br0" timeOffset="91">5772 24423 7691,'30'0'118,"-9"14"1,-4 6-48,-4 7 1,-3 4 0,-10-1 0,0 4 1,0 7 1,0-7 0,0 10 0,0-3-223,0-1 0,-10 1 40,0-11 0,-10 1 0,6-4 0,1-3 29,-1-4 131,4-13 0,13 17 0,7-14 0,11 0 105,6 4 0,3-8 0,4 11 0,7-3-212,10-7 0,-4-4 1,4-3-1,4 0 77,2 0 1,4 0 0,-3-3-22,-7-7 0,7-21 0,-11-16 0</inkml:trace>
  <inkml:trace contextRef="#ctx0" brushRef="#br0" timeOffset="92">6871 24118 7941,'-30'10'251,"-1"4"0,4 2 0,3 8 122,4 3 1,13 7 0,-3 7 0,6 10-147,4 7 1,14 13 0,3 3-1,7 1 353,6 0-580,-6 9 0,20-19 0,-13 10 0</inkml:trace>
  <inkml:trace contextRef="#ctx0" brushRef="#br0" timeOffset="93">4062 24209 7925,'-31'0'-955,"1"0"967,13 0 0,-11 0 1465,8 0-1241,7 28 0,-11-8 0,10 27-172,-3 8 0,10 9 0,-3 28 0,7-1-108,3 1 1,3 13 0,7 7 0,11 7-42,6 3 1,7-4 0,7-6 0,13-10-481,14-7 0,20 4 0,17-4 565,4-7 0,3-17 0,10 4 0</inkml:trace>
  <inkml:trace contextRef="#ctx0" brushRef="#br0" timeOffset="94">7482 23996 7769,'0'17'-608,"13"6"1161,8-12-408,6 26 0,4-13 0,-1 23 0,1 1 310,-1-1-433,-13 18 0,7 2 1,-14 15 25,-3 3 1,-4 6 0,-6 4 0,-7 0-171,-11-7 0,-9-3 1,-8 3-1,-2-6-319,2-11 441,-9 7 0,-14-14 0,-17 11 0</inkml:trace>
  <inkml:trace contextRef="#ctx0" brushRef="#br0" timeOffset="95">1710 25308 7958,'-17'17'392,"7"-3"1,20-14-335,11 0 1,9 0-1,7 0 1,8 0 2,2 0 1,4-10 0,10-4-482,0-3 305,0 10 1,0-20 0,-3 7-844,-7-7 664,7 10 1,-11-10 293,14 6 0,-13-19 0,-4-8 0</inkml:trace>
  <inkml:trace contextRef="#ctx0" brushRef="#br0" timeOffset="96">2962 24454 7704,'-13'30'0,"-4"1"-22,0-1 0,-7 11 0,10 6 1,1 8 171,-1 9 1,4 7 0,10-3-1,0 3-81,0-3 0,4-7 1,6-6-1,10-8-86,7-3 0,7-3 0,3-11 0,8 1 85,2-1 0,-6-13 0,10-3-437,3 0 258,4-11 0,-1 7 1,-2-17-390,-4-3 371,-1-14 1,-2 4 0,-4-21-511,0-10 335,-10-6 304,10-4 0,-13 0 0,-1 0 0</inkml:trace>
  <inkml:trace contextRef="#ctx0" brushRef="#br0" timeOffset="97">3390 24454 7803,'-31'30'231,"14"1"0,4-1 1,3 4-60,-1 7 0,1 20 0,10 20 0,0 7-109,0 4 0,10 13 0,4 4 1,0 3-438,-1 0 1,7-4-1,-6 4 374,3-10 0,3-7 0,11-4 0</inkml:trace>
  <inkml:trace contextRef="#ctx0" brushRef="#br0" timeOffset="98">34325 32177 6955,'-21'-10'-189,"1"0"1,10-4 285,-10 4-50,13 7 0,-20-11 0,6 14 20,-6 0 0,-3 4 1,-1 3-25,1 3 0,-1 0 0,0-10 0,1-4 7,-1-6 1,-9 7-1,-4-11 1,-1 4-9,1 0 1,-10-14 0,7 7 0,-1-3-4,7 0 1,-3-1 0,3-9 0,4-1-4,3 1 0,17-1 1,4 1-1,2-1-8,1 1 0,0-1 0,14 0-206,6 1 106,7-1 1,17 1-1,6-4-130,11-7 116,-7 7 1,14-10 0,-7 10-186,7-6 153,3 6 1,-14 0-1,-3 17 1,-3 0-76,0 0 1,-1 10 192,-9-3 0,-14 7 0,-3 16 0,-14 4 0</inkml:trace>
  <inkml:trace contextRef="#ctx0" brushRef="#br0" timeOffset="99">33836 31109 7988,'-20'-17'-715,"-1"7"570,15 6 199,-8-9 1,28 9 0,6-9 0,7 3-6,4-1 1,13 1 0,3 10 0,4-3 32,0-7 0,-3 6 0,6-6 0,-3 10-131,3 10 1,-10-3 0,-3 13-1,-10 8-72,-11 9 1,-7 0-1,-13 14 1,-6 3 53,-15 4 1,-13 13-1,-27 1 1,0-1 66,0 3 0,-14 4 0,-3 14 0</inkml:trace>
  <inkml:trace contextRef="#ctx0" brushRef="#br0" timeOffset="100">8887 24789 8369,'30'0'301,"4"0"0,7 0-190,10 0-71,-7 0 0,14 0 0,-4 0-752,14 0 443,-4 0 0,11-3 0,-14-7 269,0-10 0,0-8 0,0-2 0</inkml:trace>
  <inkml:trace contextRef="#ctx0" brushRef="#br0" timeOffset="101">9375 24270 8143,'-30'0'823,"-1"0"-353,14 0 1,0 0-547,7 0 1,3 4 0,-10 6 0,0 10-40,0 7 1,-3 14 0,-11 3 0,1 4-55,-1 6 1,-3 4 0,-3 3 0,-4 0 36,4 0 0,13-10 0,7-4 0,4-3 37,6-6 0,4-4 1,3-4 285,0 1 0,3-1-86,7 1 1,21-1 0,20-3-171,6-6 1,4 2-1,7-12 65,14-5 0,13-2 0,27-4 0</inkml:trace>
  <inkml:trace contextRef="#ctx0" brushRef="#br0" timeOffset="102">11391 24362 7728,'-41'0'0,"-3"0"0,0 0-277,0 0 0,3 3 1,10 4-1,1 3 526,-1-3 0,1 10 0,-1 3-125,1 8 0,13-8 1,7 0-90,6 4-21,4 3 0,4 4 0,6-1-14,10 1 12,7 13 0,4-10 1,3 7-1,3-4 0,4 4 1,3-8 0,-10 12 0,0-5-7,-7 1 1,-7 0 0,1-7 12,-11 6 1,-7-6-1,-6 10 1,-7-3 0,-11 0-55,-6-4 1,-3-17-1,-1-9 1,1-8-171,-1-3 1,0 0 0,1-7 0,-1-10 204,1-13 0,-1-35 0,1 1 0</inkml:trace>
  <inkml:trace contextRef="#ctx0" brushRef="#br0" timeOffset="103">11635 24393 7921,'37'10'0,"-6"3"-11,-4 4 1,0-7 0,4 7 0,3 0-49,6 0 0,5-10 1,9 3-1,-3-3 104,3 3 0,0-6 0,1 6-45,-5-7 0,-12-16 0,6-4 0</inkml:trace>
  <inkml:trace contextRef="#ctx0" brushRef="#br0" timeOffset="104">12063 24057 7921,'-31'17'204,"4"10"0,3-7 56,4 7 0,13 7 1,-3 7-1,6 10-203,4 6 1,0 15-1,0 6 1,0 3-167,0 4 0,11 7 0,2-18 0,1 1 141,-1-1 1,11-13-1,-4-13-32,8-4 0,16-3 0,3-11 0</inkml:trace>
  <inkml:trace contextRef="#ctx0" brushRef="#br0" timeOffset="105">12734 24515 8175,'0'44'144,"-3"-7"1,-4 17 0,-3 7-57,3 7 1,4-3 0,3-8-1,0 4-12,0-6 0,13-8 1,8-16-1,6-4-69,4-7 0,-1-6 1,4-18-334,7-6 201,-7-7 1,0-23 0,-17-5 0,-1-2-53,1-7 1,-10-11 0,0 1 0,-14 6 116,-13 0 1,-7 4-1,-4 3 1,1 11-68,-1 6 1,-10 13 0,1 4 0,2 4-412,4 6 538,4 4 0,-1 16 0,1 4 0</inkml:trace>
  <inkml:trace contextRef="#ctx0" brushRef="#br0" timeOffset="106">13101 24454 7903,'17'0'-902,"0"0"1086,-7 0 1,7 0 0,10 3-15,-7 7 0,8-3 1,-11 13-1,0 4-162,-7 3 0,-3 14 1,-1 3-1,4 0-1,-3 0 0,-3 0 1,-4-6-1,0 2 52,0-2 0,0-4-578,0-4 287,0-13 0,3-3-241,7-14 361,7-14 0,14-6 0,-4-21 1,-3-7 47,-4 1 0,4-11 1,13 11-1,7-4 25,4 0 0,-8 4 1,8-4-1,-4 10 172,-7 7 0,-3 14 1,-3 3 105,-1 3 1,-9 4 0,-4 13 0,0 8-88,0 9 0,-7 7 1,7 4-1,0-1-42,0 1 0,0-1 0,6-3 0,-2-3 0,2-4 1,5-3-1,2 4-191,1-11 1,-1-7 78,1-3 0,3-3-146,6-7 62,-6-7 0,10-14 0,-13 1 0,0-4-57,-1-7 0,-10 17 1,-3-6-1,-3 3 39,-7 0 1,-7-4-1,-10 4 147,-11 7 1,-6-4 0,-3 14 0,-1 3 235,0 3 1,1 4 0,-4 0 17,-7 0 0,18 14 0,-5 6 0,8 7-139,3 4 1,10-7-1,-3 3 1,7 7-23,3 0 1,0 10 0,0 3 0,3 8-199,7 9 1,4-3-1,10-7-321,-4 1 193,0 9 0,4-20 0,3 10 0,7-6-633,0-4 0,0-13 823,-3-11 0,13 0 0,3 11 0</inkml:trace>
  <inkml:trace contextRef="#ctx0" brushRef="#br0" timeOffset="107">5894 26407 6391,'0'-20'-343,"0"0"366,0-4 1,0 7 315,0-3 1,0 10 38,0-11-287,0 14 0,0-3 1,0 20-1,3 11 442,7 6-476,-6 3 1,23 14 0,-7 7-101,8 7 0,2 6 0,1 4 0,-1 4-184,1-5 0,-1 8 1,1 0-1,-1-1-222,1 1 1,-11-11 448,1-3 0,-1-6 0,10 19 0</inkml:trace>
  <inkml:trace contextRef="#ctx0" brushRef="#br0" timeOffset="108">6169 26346 7807,'-31'-17'-260,"1"4"1,-1 13-1,1 3 357,-1 7 0,-10 4 0,1 10 0,2-4 10,4 4 1,4 3-1,-1 7 1,1 3-114,-1 4 1,4 0-1,3-11-162,4 1 0,13-1 0,-3 1-766,7-1 934,3 1 0,-14-1 0,-3 1 0</inkml:trace>
  <inkml:trace contextRef="#ctx0" brushRef="#br0" timeOffset="109">6108 26285 7548,'30'0'-347,"-9"4"1,-1 3-1,4 6 1,3 1 593,3-1 1,4 11 0,7-4-1,10 4 732,7-4-979,16-6 0,18 0 0,16 3 0</inkml:trace>
  <inkml:trace contextRef="#ctx0" brushRef="#br0" timeOffset="110">15544 23965 7990,'-17'-3'191,"7"-7"0,6 13 0,4 4-83,0 20 1,4 27 0,3 11-1,3 19-229,-3 15 0,-4 16 0,0-3 0,4 7-19,3 3 1,0-7 0,-6-13 139,6-21 0,7 1 0,14-4 0</inkml:trace>
  <inkml:trace contextRef="#ctx0" brushRef="#br0" timeOffset="111">16216 24057 7572,'0'-17'20,"3"3"1,7 14 0,11 0 28,6 0 1,3 0 0,1 4 0,-1 6 0,1 10 0,-4 7 0,-3 0 0,-4-3 268,4-4 1,-7 1-1,0 9 1,-3 1-301,-8-1 1,-2 4-1,-4 4 1,0 6-195,0 3 1,-14 4 0,-6 10 0,-7 0 47,-4 0 0,1-10 0,-1-3 94,0-4-3,1-4 1,3-9 0,3 0 94,4-1-145,13-13 151,-7-3-37,14-14 0,4 10 0,6 0 0,10-3 50,7-4 0,7-3 0,4 0 0,6 0-128,3 0 0,4 0 1,10 0-1,0 0-219,0 0 0,0-3 0,1-4 270,-1-3 0,-14-14 0,-3 7 0</inkml:trace>
  <inkml:trace contextRef="#ctx0" brushRef="#br0" timeOffset="112">17559 23965 7936,'0'-17'-62,"4"4"1,6 16 560,10 7-312,8 7 0,2 14-502,1-1 263,-1-13 0,-10 20 0,-3-6-98,-3 3 125,-4 0 1,-10 7 0,0 3 0,-3 0 33,-7 0 0,-7 10 1,-14-6-1,1-1 27,-1-6 1,4-7 0,3-4 7,4 1 0,13-1-69,-3 1 1,30-14-1,11-4-30,3 1 1,13-11 0,1 8 0,3-8-1,-4-3-43,-3 0 0,-3 10 0,-11 0 66,1-3 1,-11 10-9,1 3 0,-15 7 252,5 4-228,-8 13 1,-17-10 0,-6 10 89,-7 0-154,-4-10 0,1 10 0,-1-17 0,4-3-623,7-4 703,-7-13 0,10 7 0,-14-14 0</inkml:trace>
  <inkml:trace contextRef="#ctx0" brushRef="#br0" timeOffset="113">18628 23904 7907,'-30'17'-1108,"-1"10"1600,1-6 1,9 9 0,4 7-199,4 4 1,3 3-1,10-3 1,3 10 0,4 6-44,3 4 0,17 1 0,0-1 71,11 0-285,16-14 1,-17 7 0,14-13 0,3-4-181,4-3 1,7-17 0,2-6 0,5-8-411,-5-3 0,-2-17 1,-4-14-1,0-16-123,0-11 0,0-16 676,0-8 0,-13 8 0,-4-1 0</inkml:trace>
  <inkml:trace contextRef="#ctx0" brushRef="#br0" timeOffset="114">19147 23843 8064,'-13'20'0,"-4"1"0,-3-1 447,-1-3 0,14 24 0,-6-1 0,3 15-119,-1 6 1,1 17-1,14 10 1,6 14-259,10 6 1,-3 14-1,4 11 1,2-4-694,4-4 1,1-13 0,-5-3 622,-2-4 0,-1-3 0,11-11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71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2443 22561 7988,'-20'0'-327,"-1"0"440,-2 0 1,-4 10-5,-4 0 1,4 4 0,3-4 0,7 10-71,4 7 0,2 4 1,11-1-124,0 1 146,0 27 0,0-7 1,0 23-196,0 1 0,0 3 96,0 13 1,4 1-200,6 0 1,-7-1 13,7 1 1,7-18-1,0-9-44,0-11 1,11-20-1,-8-3 266,7-18 0,-7-10 0,1-3 0,-14-13 0,6-4 0</inkml:trace>
  <inkml:trace contextRef="#ctx0" brushRef="#br0" timeOffset="1">2077 23507 7557,'-31'0'-409,"14"0"0,4 4 468,13 6 0,0-3 38,0 13 1,10 0-1,3 11 1,1-1 31,-1 1 0,11-11 0,-3 1 0,6 2-20,3 4 1,1 4 0,-1-4 0,1-7-39,-1-9 0,1-8 1,0-3-1,-1-3-284,1-8 176,13-19 1,-10-24-381,6-28 241,-6 1 0,-3-28 176,-1 8 0,-13-8 0,-3-13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71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50999 27415 7490,'17'0'-176,"-4"0"295,-13 0 0,-3-14 0,-7-6 71,-11-7-412,-6 10 193,-17-10 1,-17 10-1,-21-14 1,-9 1-1,-14-1 1,-21 1 11,-23-1 1,-7 1 0,68 14 0,-1 1 0,-1 0 0,0 0-15,1-1 0,-1 1 0,-16 0 1,-2 0-1,5-1 0,-1 1 1,-7 1-1,-2 1-89,-6 3 0,0-1 1,4-2-1,0-1 0,-4 5 1,0 1 214,-5 0 0,0-1-97,2 2 0,0 1 0,-5 5 0,0 2 0,7 0 1,2 1 81,0 2 1,2 2-71,12 2 0,1 1 0,-14 7 1,0 2-1,11 2 0,2 1 0,1 2 1,2 1 10,7 0 0,1 0 0,4 3 0,2 0 0,-69 17 0,10 4 6,7 6 0,6 0 0,15 1 0,6-8-50,10-3 0,10 11 0,11-8 6,10 1 0,6 6 0,7-14 1,8-2-352,9-4 1,24-7 367,17-7 0,7 4 0,23-14 0,8 0 0</inkml:trace>
  <inkml:trace contextRef="#ctx0" brushRef="#br0" timeOffset="1">45777 26774 7964,'-34'0'0,"-4"0"0,-2 0-211,2 0 0,-6 10 0,0 4 0,-3 3-677,-8 6 741,-2 4 163,-4 4 1,-11-1 0,-2 1-1,-4 3 1,-4 3 0,1 4 87,-1-4 0,14-3 0,-3 0 0,7 3-73,3 4 0,3 0 0,7-11 57,10 1 1,11-11 0,6 1-1,7 2-264,3 4 185,4 4-1,10-1 0,0 1 0,0 0 0,0-1 0,0 1-22,0-1 1,14-3-1,6-3 1,7-7 87,4-3 1,-1-4 0,1-7 26,0 7 1,9-3 0,4 10-1,0 0 1,1 0-37,-8 7 0,7-1 0,-3 1-284,-4-3 0,0-1 0,1 7 219,2-7 0,28 8 0,-3-12 0</inkml:trace>
  <inkml:trace contextRef="#ctx0" brushRef="#br0" timeOffset="2">45624 26743 7840,'-20'0'172,"-1"4"0,-6 6 99,-10 10 0,-1 7 0,-13 4 0,-3-1-388,-3 1 0,-8 13 0,-6 7 0,-11 3-13,-6-3 0,7 7 1,3-7 44,3 6 27,4-9 0,13 6 1,4-10 14,3 4 58,27-11 0,-17 7 0,21-13 0,-4-1 8,4 1 1,6-1 0,14 1-1,0-1-5,0 1 1,4-1 0,9 1 24,18-1 0,3-3 0,20-3 1,11-3 223,13 2-200,23-9 0,8 10 303,13-14-353,14 0-1953,3-10 1613,14 0 323,-28 0 0,8 3 0,-21-6 0,6-11 0,4-3 0</inkml:trace>
  <inkml:trace contextRef="#ctx0" brushRef="#br0" timeOffset="3">37531 27568 7822,'-17'0'-485,"4"0"1,26-14 0,4-3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71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33164 30956 7863,'0'-20'625,"0"0"1,4 13-429,6-3 0,-3 6 1,13 4-1,4 0 6,3 0 0,4 0 1,2 0-1,5 4-318,2 6 0,5-7 1,-5 7-1,8-6-427,-1-4 0,1 0 0,-11 0 0,4 0 125,-4 0 0,-3 0 417,-3 0 0,13-14 0,3-3 0</inkml:trace>
  <inkml:trace contextRef="#ctx0" brushRef="#br0" timeOffset="1">33775 30498 7863,'-13'-17'372,"9"-10"0,4 27 0,21 0 0,6 17-307,3 10 0,1 14 1,3 3-1,3 4 60,4 6 0,-1-7 0,-9 1-230,0-4 64,-1 10 0,1-20 0,-4 7 1,-7-4-74,-10 4 0,-6-4 0,-8 11-121,-6-4 190,-20 10 1,-8-20-1,-9 7 1,-1-7-206,1-4 0,9-3 0,-6-6 250,0-11 0,10-7 0,-10-3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721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28859 16516 11405,'27'-20'-862,"-7"-1"1,4 18 722,-14 3 1,-13 14 0,-18 16 0,-6 1 188,-3-1 1,-11 11 0,0 3 0,0 0-92,-3 0 1,10 7 0,-6-7-130,6 4 72,3-11 1,14 17 0,7-13-1,7-4 56,3-3 0,0-3 0,0-1 1</inkml:trace>
  <inkml:trace contextRef="#ctx0" brushRef="#br0" timeOffset="1">28584 16699 9890,'-31'0'0,"1"0"-519,-1 0 0,11 0 329,-1 0 0,11 14 1,-7 6-1,4 7 159,6 4 1,3-1 0,4 1 0,0-1-2,0 1 19,0 0 0,11 2 0,2 1-170,4-3 169,-10 6 0,23-23 0,-2 6 0,9-10-19,0-6 1,11-4 0,6 0 0,11-4-23,6-6 40,14-7 0,-7-27 0,13-3 0</inkml:trace>
  <inkml:trace contextRef="#ctx0" brushRef="#br1" timeOffset="2">25347 19050 8538,'3'-27'-634,"7"7"0,11-4 0,19 10 260,11-3 351,7 10 0,30-20 0,14 10 112,13 0-90,21-10 0,6 10 0,28-13 0,-78 14 0,3 1 9,4-1 1,2 2 0,7 3 0,1 1 0,-8 0 0,-2 0-1,2 0 1,-2 0-5,-2 1 1,0 1 0,0-5 0,-1 2 0,-2 5 0,-1 2 0,-4 0 0,-2 1 47,83 0 0,-21 3 1,-20 0-1,-13 0-43,-15 0 0,-9-11 0,-11 1 0,-9 3-10,-8 4 0,-16-7 0,-8 0 1,-9 0 51,-11-4 0,4 7 0,-14-13 7,-3-4 1,-4 7 0,-6 0 0,-4 0-150,-3 0 0,-14 10 0,4-6 1,-7 3-614,-4 0 758,1-1 1,-14 11-1,-4 0 1</inkml:trace>
  <inkml:trace contextRef="#ctx0" brushRef="#br0" timeOffset="3">30477 18073 9931,'31'0'-2500,"-11"-3"2327,0-7 110,-13 6 0,3-9-298,-20 13 342,-7 0 0,-27 13 0,-4 4 0</inkml:trace>
  <inkml:trace contextRef="#ctx0" brushRef="#br1" timeOffset="4">21102 22164 8539,'-21'10'-1055,"1"0"0,17 0 988,3-10 0,23 11 1,25 2-1,10 1 62,16-1 0,15 11 1,12-7-44,11 0 59,21 10-1717,6-23 1721,13 9-4,1-13 1,13 0-690,-75 1 0,2-2 679,6-4 1,2-3 0,5-1 0,2-3 0,-3-6 0,0-5 0,0-1 0,0-2 0,0-2 0,1-2 0,2-2 0,1-1 9,0-2 1,-1-1-1,-5 4 1,-2 0-1,-7-2 1,-2 0-1,-7 4 1,-3-1 0,60-30 1,-20 7-1,-20-18 1,-21 8 39,-13 3 1,-24 0-1,-13 0 1,-18-4-14,-9-6 1,-11 3 0,-13-10 0,-21 4-13,-13 6 0,-18-7 0,-6 4 1,-13 3-34,-25 4 1,-9 13 0,-31 3-46,69 25 1,-3 2 193,1 6 1,-1 3-1,-9-1 1,1 2-1,6 5 1,1 2-167,-1 0 0,0 1 260,-6 1 1,-1 1 0,0 2 0,-2 1 0,-4 1-1,0 1-214,2 0 1,2 2-23,9 6 1,1 0-1,-75 5 1,17 13-1,9-2 4,18-8 0,14 7 0,23-7 1,10 8-38,14 2 0,20 1 0,1-1 1,9 1-49,11-1 1,6 14-1,14 7 106,0 7 0,14 13-201,6 0 175,21 14 0,-7-20 0,10 9 0</inkml:trace>
  <inkml:trace contextRef="#ctx0" brushRef="#br1" timeOffset="5">24797 22164 8465,'-17'-14'-2329,"3"11"2329,14-11 0,-13 28 0,-4 3 0</inkml:trace>
  <inkml:trace contextRef="#ctx0" brushRef="#br1" timeOffset="6">27454 21920 7431,'0'-31'-421,"0"14"1,0-10 0,0 10 0</inkml:trace>
  <inkml:trace contextRef="#ctx0" brushRef="#br1" timeOffset="7">27515 21737 8063,'-44'13'0,"-4"4"0</inkml:trace>
  <inkml:trace contextRef="#ctx0" brushRef="#br1" timeOffset="8">26507 21920 8442,'14'-17'-7,"6"7"-488,7 6 1,14 1 0,3-4 0,3-3 313,8 3 0,2 4 1,5 3 480,-1 0-285,0 0 1,-10 0-1,-1 0-11,5 0 12,-11 0 1,0 0-1,-13 0-107,-1 0 80,14 0 0,-10 0 1,7 0-1,-7 0-36,-4 0 47,1 0 0,13 0 0,3 0 0</inkml:trace>
  <inkml:trace contextRef="#ctx0" brushRef="#br1" timeOffset="9">27484 21553 6544,'27'14'-20,"-6"6"1,-4 7 0,-10 4 24,3-1 0,10 1 0,-10 0 1,-3-1-6,-4 1 1,-9-1 0,-11 1 0,-17-1-45,-10 1 0,0-1 44,-18 1 0,-5 13 0,-25 3 0</inkml:trace>
  <inkml:trace contextRef="#ctx0" brushRef="#br0" timeOffset="10">13895 22194 9945,'0'-30'-1086,"3"10"1,7 3 1116,11 3-1,6-10 0,7 18 0,3-11-94,4 3 49,13-10 0,-16 21 0,9-11 1,-3 4 2,-7 0 1,-3 0 0,-3 10 0,-1 0-11,1 0-2,-14 0 0,24 0 0,-7 0 0</inkml:trace>
  <inkml:trace contextRef="#ctx0" brushRef="#br0" timeOffset="11">14445 21737 8549,'0'-17'-1089,"-4"3"1094,-6 14 1,-7 0-9,-14 0-12,15 0 0,-1 0 0,10 3 1,-7 4 76,-3 3-57,10 14 1,-20-10 0,7 9-25,-7-2 0,-4-1 1,1 11-1,-1-1-5,1 1 1,-1-1 0,1 1 0,2-1 8,8 1 1,-4-11-1,11-3 47,-4-3 0,10-1-38,-3-3 1,10-6 8,10 6 1,7-7 0,13 1-42,1 6 1,0-3 0,-1 10 17,1-4 0,-1 1 0,1-7 0,-1 6-125,1 4 83,-1-10 0,1 17 0,-4-11 0,-3 1-323,-4-1 363,-13 11 1,20-20-1,-10 9 1</inkml:trace>
  <inkml:trace contextRef="#ctx0" brushRef="#br1" timeOffset="12">23759 20699 7745,'20'-14'67,"0"-6"0,1-7 0,9-7 92,1-7-104,13 7 0,3-24 0,14 7-113,1-6 15,-1 9 1,-10-9-1,-1 9 1,1-3-223,-3 0 1,6 14-1,-13-4 265,-4 7 0,11-10 0,-1-3 0</inkml:trace>
  <inkml:trace contextRef="#ctx0" brushRef="#br1" timeOffset="13">24369 19691 7326,'-17'0'138,"17"-10"1,21 0 0,9 3 14,11 4 0,-7 3 1,10 0-1,-3 3-68,0 7 0,-1-3 0,-9 13 0,-1 4-16,1 3 1,-14 4 0,-7-1-164,-7 1 149,-3-1 0,-3 11 1,-7 3-1,-11 0 44,-6 0 0,-3 7-99,-1-10 0,-13 13 0,-3-6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73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2168 11570 7371,'31'0'0,"3"0"-196,6 0 1,1-3-1,17-4 1,6-6 109,1-4 1,-11 0 0,-3-4-1,3 8-23,4-1 109,3 11 0,-13-24 0,-4 10 0</inkml:trace>
  <inkml:trace contextRef="#ctx0" brushRef="#br0" timeOffset="1">2321 11631 6927,'0'31'-187,"0"0"0,0-1 0,0 1 235,0-1 1,0 11 0,0 0 0,0-1-26,0 4 1,0-10-1,0 10-67,0 0 0,0-6 77,0 13 0,0 0 0,0 13-7,0 7 0,0-3 0,0 17-185,0 10 1,0 13 97,0 25 1,0 9-203,0 21 1,-10 7 256,5-79 1,0 1-1,-2-2 1,0 0 0,3-3-1,1-1 60,-7 76 0,-4-9 0,8-7 0,-4-7 1,3-3 0,3-4 0,4-7 0,0 4-45,0 4 0,0 12 0,0-2 0,0 13-13,0 17 1,0 0 0,0-75 0,0 1 0,0-3 0,0 1-50,1 0 0,-2-1 1,0 0-1,-1-2 0,-1-6 1,-1-3 91,-6 78 0,0-3-35,10 2 1,-10-16-1,-1 7 5,5-4 0,2 0 1,1 11-26,-2-74 1,0 1-1,-2 79 20,-3-70 0,0 1 0,4-5 0,1 0-8,-4 9 1,-2 1 0,1-8 0,0-1 0,-5 5 0,-1 0-1,1 4 1,0 0 16,-1 0 0,1-1 1,0-8-1,0-2 1,-1-1-1,1-1 0,-12 81 1,6-11 74,11-2-77,7-5 1,3-3 0,0-6-26,0-11 1,0 7-1,3 4 1,4 3-14,3-4 1,11 17 0,-8-3 0,1 7 20,-1 4 1,-7-79 0,-1 0 0,-2 82 45,7-1 1,-8-80-1,-1-1-39,10 74 0,-8 11 1,-3-13 5,0-11 0,10 0 1,4-13-29,3 3 1,-10-7 77,3 11 1,7-11-135,3 11 0,-6-11 72,-4 10 0,3 1 0,1 9-6,3 1 4,-10 0 1,6 3-1,-13 3 23,0 4 0,0 0 1,0-14-1,0-6-12,0-11 1,0 4-1,-3-1 1,-4 1 29,-3 0 1,-4 6-1,8-10 1,-5-3-47,5-3 0,2-4 0,4 0 11,0 0 0,0 4 2,0 6 0,0-7 0,0 4 94,0-13 1,0-4 0,-3-14-104,-7 0 0,6-10 33,-6 14 0,7-7-40,3-3 0,0-1 152,0 1 1,0 0-1,0-4-142,0-7 0,0 1 1,0-18-1,0-6-2,0-1 1,0-13 0,0-3 0,0-7 23,0-3 1,-11-11 0,1 0 0,0 1-12,10 9 1,0-9 0,0-1 0,0-10-8,0 10 1,4-9 7,6 9 97,-7-13 1,11 10-75,-14-7-1,0-7-16,13 11 0,-6-4 7,13 0 0,1 11 1,9-8-5,1 4 1,-4-7-1,-3 7 1,-4-3-10,4-7 0,3 6 0,4-3-2,-1-3 0,1-4 1,-1-3-142,1 0 140,-1 0-2,1 0 0,-1 0-21,1 0 1,-1 0 0,1 0 0,-1 0 12,1 0 1,-1 0 0,1 0-294,0 0 1,-11-3 297,0-7 0,-13-21 0,7-16 0</inkml:trace>
  <inkml:trace contextRef="#ctx0" brushRef="#br0" timeOffset="2">43059 22347 8071,'0'-17'523,"0"4"0,0 16-407,0 7 1,10 17 0,3 21 0,1 6-51,0 11 0,-1 2 0,-3-2 0,7 3-104,0 3 1,7 3 0,-14-6 0,0 0-479,4-10 0,-11-7 0,8-14-31,-8 4 1,-3-1 0,0-9-61,0 0 607,0-15 0,-14 12 0,-3-11 0</inkml:trace>
  <inkml:trace contextRef="#ctx0" brushRef="#br0" timeOffset="3">42937 23110 8071,'0'31'0,"0"-1"0,0 1 103,0-1 1,0 4 0,0 7-1,3 10 261,7 7 0,-3 9 0,13-2-238,4-7 1,3-18 37,4 1 0,9-7-289,1-4 155,13-13 1,-6-6-1,13-22 1,0-12 10,0-15 1,14-23 0,3-20-1286,0-7 924,24-31 9,-21 7 1,-28 39 0,-1-3 0,40-63-1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19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12368 22927 7909,'-31'0'-238,"14"0"233,4 0 0,16-10 1,7 0 75,11 3-16,-8 4 0,15 3 0,-8 0 1,7 0 17,4 0 1,3 0-1,3 0-110,4 0 0,13-11 60,-3 1 0,6 0 0,5 10-15,-1 0 1,3-3 0,4-4 0,7-3-24,3 3 0,3 0 1,11 0-1,3-3 120,6 3 1,-6 1 0,11-1-1,-5-3 1,1 3 1,3 4 0,-6 3 0,3 0-74,-4 0 1,11 0 0,3 0-1,10-4-32,10-6 1,-6 7 0,9-8 0,-2 8 16,-1 3 0,-3 0 1,-14 0-191,-3 0 124,0 0 0,21 0 1,-1 3 17,-3 8 28,-4-8 1,-2 11-1,-5-14 1,-2 3-52,-4 7 0,-14-7 0,7 11 0,0-4 6,7 0 1,4 1-1,-1-11 1,-3 3 5,3 7 1,-9-6 0,-5 6-1,-6-4 32,-3 5 1,-11-8 0,-2 11 38,-5-1 0,11-6 1,-4 10-1,8-3 0,2-4-22,1 3 0,-1-9 0,1 6 0,3-7-4,7-3 1,-7 0-1,7 0-154,-7 0 2,-17 0-250,10 0 385,-10 0-9,14 0 0,-4-10-124,-7 0 212,8 0-82,-11 10 0,0-10-20,-7-1 65,7 1-46,-14 10 1,11-10-2,-14 0 0,0 0 27,0-4 1,0 11-232,0-8 205,0-5 2,1 12 0,-12-9 18,1 13-24,0 0 363,-3 0-205,-4 0-50,-14 0-105,-13 0 3,10 0 0,-20 0 27,14 0 1,-11 10 324,10 0-349,-13 0 0,10-10 0,-10 3-40,3 8-291,0-8 161,4 11 0,-11-14 149,11 0 0,-11 10 33,7 0 0,7 14 0,14-7 0</inkml:trace>
  <inkml:trace contextRef="#ctx0" brushRef="#br0" timeOffset="1">23972 22897 6576,'17'0'-48,"11"0"1,-8 0-1,7 0 88,4 0 0,3 0 0,6 0 0,11 0 7,7 0 0,10 0 0,10 0 0,13 0 14,4 0 0,17 0 1,17 0-1,31 0-34,-67 0 1,4 0 0,5 0-1,3 0 1,1 0 0,1 0 21,0 0 1,0 0-1343,12 0 0,3 0 1314,8-7 0,1 0 0,8 5 0,1 1-1019,4-6 1,0 0 916,-6 6 1,-1 2 38,0-1 1,1 0 0,10-1 0,2-1 50,3-3 0,0 0 1,-3 3 1,-2 0-17,-3-4 0,-1-1 16,1-1 1,-2 2-48,-11 4 1,1 1 34,17-5 1,-2-2-19,-28 1 1,-2 0-662,16 6 1,0-1 765,-11-5 0,-2 1-89,4 5 0,-2 2-460,-7-2 0,-1 2 480,5 5 1,-3 1 160,-28-6 1,-1 1-178,16 12 1,-1 0 495,53-11-490,-66 3 0,0 2 1,59 2-1,4 0 1,-11-3-1,-20-4 0,-10-3 344,-13 0 1,-18 0 0,-13 0-1,-14 0-701,-13 0 1,-7 0 1884,-4 0-1534,-13 0 0,-3 14 0,-14 3 0</inkml:trace>
  <inkml:trace contextRef="#ctx0" brushRef="#br0" timeOffset="2">33531 22836 7227,'30'0'-497,"-13"13"55,-3-9 442,-14 9 0,-27-13 0,-7 0 0</inkml:trace>
  <inkml:trace contextRef="#ctx0" brushRef="#br0" timeOffset="3">1985 18073 7812,'-17'20'14,"7"1"-165,7 3 1,3 3 0,0 7-43,0 6 0,27 8 1,17 13-1,20 0 919,18 0-490,33 0 0,4-14 0,37-9-268,-70-25 1,4-2 0,11-3 0,2-3 158,8-2 1,2-6-1,5-8 1,1-5-913,-2-3 0,0-3 809,10-3 1,1-4 0,-1-7 0,0-3 0,6-2 0,-1-2 0,-5-5 0,-3-3 2,-3-3 0,-1-4 0,6-6 0,-4-4 0,-18-2 0,-5-2 1,-2-2-1,-4-2-116,-6 1 1,-4-2 0,-2-5 0,-6-3-1,-11 0 1,-6-3 0,-4 1 0,-6-2-73,-6 3 0,-6-1 0,-5-2 0,-8-2 0,-12 5 0,-8-1 0,-6-2 0,-8-2 51,-7-1 0,-11 1 0,-15 4 0,-10 5 0,-12 1 0,-8 6 0,-4 5 0,-6 7 174,-5 9 1,-6 7 0,-17 5 0,-6 9 0,-3 9 0,-3 7 48,-6 2 0,-4 10 0,-15 18 0,-1 11 0,-1 9 1,0 9-1,-1 11 0,2 9-278,-1 10 1,3 5 0,8 4 0,2 5 245,-1 4 1,3 3 0,17-8-1,4-1 106,11-2 0,5-1-35,8-9 0,5-1 1,9 0-1,5 0 0,-47 51-83,24-13 0,31-24 143,23-14 1005,21-7-1428,6-3 156,41-13-199,21 10 0,33-11 0,18 14 1,9 0-1,11 0 0,23 0 254,-59-29 0,1-3 0,75 19 0,-69-26 0,0 0 0</inkml:trace>
  <inkml:trace contextRef="#ctx0" brushRef="#br0" timeOffset="4">6566 18073 7803,'-14'31'-207,"-3"-1"0,-13-13 1,13-3-1,3-14 52,14 13 1,-3-6 29,-7 13 125,6-13 0,-9 7 0,13-14 0</inkml:trace>
  <inkml:trace contextRef="#ctx0" brushRef="#br0" timeOffset="5">23637 4763 7213,'30'0'0,"4"-4"-122,7-6 0,16 3 0,21-10 0,11 0 274,16 0 0,20-3 0,11-11 0,3 1-141,7-1 0,-61 17 0,3 1 1,5 1-1,1 0 0,4 3 1,1 1 21,3 1 1,3 1 0,3-1-1,1 0 1,1 4 0,0 0-363,0-2 0,1-1 0,0 1 0,2 0 361,9 4 1,0 2-1,-6 4 1,-1 0-82,-2 0 1,-2 1 0,-13 3 0,-3 2-1,-4-4 1,-2-1 0,81 8 0,-14 3 23,-10 0 0,-24-10 1,-24 6-1,-13-2-63,-14-1 0,-20 0 30,-10-10 1,-24 0 0,-21 0 0,-26 0 7,-28 0 1,-20 0 0,-30 0 8,-25 0 1,-9 10 0,57-4 0,-3 2 0,-3 0 0,-1 1 0,-6 1 0,-1 0 40,-7-2 0,-2 1-243,-16 5 0,0-1 0,14-9 0,0-1 243,-7 7 0,0 0 0,4-6 0,2-1 0,2 2 0,0 0 0,2-3 0,1 0 0,2-2 0,1 0 0</inkml:trace>
  <inkml:trace contextRef="#ctx0" brushRef="#br0" timeOffset="6">24950 4701 7911,'-123'-27'-1633,"15"7"1361,-11-24-1440,24 13 1712,-10 1 0,0-1 0,-4 1 0</inkml:trace>
  <inkml:trace contextRef="#ctx0" brushRef="#br0" timeOffset="7">23392 4518 7911,'31'0'0,"-1"0"-306,1 0 0,3 0 0,10 0 1,17 4 189,17 6 0,14-7 0,13 7 633,17-6-219,14-4-1787,16 0 1568,1 0 253,13 0-232,4-14-79,-73 13 0,3-1 0,-1-6 0,2-1 20,5 3 1,2 2 8,-1 3-1,-1-2-103,2-10 1,-2-1 0,-2 10 0,-1 1 65,4-7 0,0 0 0,-5 6 1,0 1 51,5-1 0,-1-2-38,-4-3 1,-3 1 72,70 5-124,-3-11-1126,-13 14 533,-14 0 618,-3 0 0,-24 0 0,0-7 0,3-13 0,4-14 0</inkml:trace>
  <inkml:trace contextRef="#ctx0" brushRef="#br0" timeOffset="8">23942 4915 7890,'-17'-13'-524,"3"6"485,14-14-8,0 15 1,14-8 0,6 11 0,14-4 0,14-3 132,13 3 0,20 0 0,4 0 0,13-3 15,14 3 1,11-6 0,12 3 3,18 3 1,17-7-77,-75 10 1,3-2-922,2-5 1,0-2 948,7 4 0,0 1-98,0 1 1,0-3-10,-7-3 1,0-1 83,12 6 1,0-1 0,-10-5 0,0-2-1,11 1 1,1-1-16,-13 0 1,-2 2 20,-6 5 1,-3 1-1302,77-19 1037,-15 23 197,1-9 0,-28 13 0,4 0 0,-27 0 0,-7 0 0,-7 0-1074,-6 0 1101,-14 0 0,6-10 0,-13-1 0,1 1 0</inkml:trace>
  <inkml:trace contextRef="#ctx0" brushRef="#br0" timeOffset="9">41684 3083 7491,'-30'-10'11,"-1"0"0,11 0 0,3 6 694,4-6-546,2 7 0,15-7 0,6 17-23,10 3 1,7 10-1,7-6-9,7 3-29,7 3 0,23 7 0,0-3 1,-3-7 69,-4-4 1,-3 11 0,-3-7-533,-7 0 262,7-3 1,-24-4 0,6 0 101,-6-3 0,-3-4 0,-1-3 0</inkml:trace>
  <inkml:trace contextRef="#ctx0" brushRef="#br0" timeOffset="10">41654 3022 7963,'-20'0'-1898,"-1"0"2108,14 0 0,-6 14 0,13 6 26,0 7 0,0 7 0,0 4 0,0 6 169,0 3-349,0 4 1,0 20-68,0 1 40,0 12 1,0-6-1,-4 14 1,-2 0-19,-4-1 0,-4 11 1,7 3 49,-3 4-37,0-11 0,0 11 0,-1-8 0,1 8 20,-3-1 0,6 11 0,-10-10 1,0 3 17,0 0 1,0-4 0,-7 7 0,4-3 11,-4 4 1,-3 6-1,-4 7 1,1 6-5,-1 4 0,1-13 0,-1-1 1,4-6 28,7 7 1,-4-8 0,11 11 0,-1-7 29,0 4 1,-6 6 0,6 1 355,-3 9-338,-16 7 1,-5 4-1,-9 0 289,3-1-431,16-69 0,1 0 1,-17 77-1,18-76 0,1 1 36,-15 82 1,6-5 0,3-9 0,1 3-94,-1 7 167,0-7-1367,15-3 1251,-12-4 1,15-10 0,-11 14-1,7-1 1,0 8 0,0 6-19,6-80 1,-2 1 0,0 1-1,-1 0 1,-16 75 0,14-77 0,1 1 36,0 3 0,0 0 0,-1-3 0,1-1 1,-12 84-1,3-4-5,4-7 1,10-6-1,-7-11 1,3-6-13,7 0 1,4-18 0,3 15 0,3-1-112,8-7 0,-8 8 0,10-18-46,1 14 1,-11-4 173,25 11 1,-22-14-178,15 0 581,-14 14 0,16-10 0,-9 6-420,3-7-3,-10-16 1,16 6 0,-12-10 0,-5 1 91,-2-1 0,-4 3 1,0-3-1,0 14-9,0 7 1,0-14 0,0 13 0,-4 1-1,-6-1 1,-3-6-1,-11 13 1,7-3-56,3 3 0,1-13 0,6 10-35,-3 0 1,0-14 0,10-6 0,0-1-46,0 4 61,0 14 1,3-28 0,4 14 65,3 3 0,4 11 0,-8 3 1,4 0-143,-3 10 71,10-21 0,-13 18 0,9-17-233,1 10 226,-11 3-1034,11-10 1032,-1 0-38,-9 0 33,9 1 9,1-1 1,-7 0-32,13 0 12,0 0 198,-3-13-190,10 9 1,-10-9 1,4 20 181,-1-7-165,-13 20 0,20-26 0,-10 23 1,3 0-1,-3-4 0,0 5-15,0-1 0,-7-7 0,11 10 0,-1 4 22,-3 3 1,10-6 0,-6-7-218,6-11 197,-10 18 1,10-31-1,-7 20 136,7-7-134,4 11 1,-4-17 0,-3 13 223,-4 7-206,1-7 1,6 14 0,-4-10 0,-6 3-1,-3 7 1,10-7 0,-7 0-1,3 0-27,0 0 1,-9-7 0,6 4 0,0-7-27,0-10 1,-7-7-1,7 0 1,0-11-33,0-6 1,-7 0 0,7 4 300,-4 3 1,-3-1-1,-10-9 1,4-1-334,6 1 86,-7 13 1,11-10-1,-14 7 1,0-4-19,0 4 0,0-17 0,0 3-22,0-10 0,0 0 0,0-13 0,0-11-242,0-7 262,0 8 1,0-21-1,0 6 1,0-6-2,0-3 1,0-1 0,0 1 0,0-1-16,0 1 0,0-1 0,0 1 24,0-1 16,0-13-104,0-3 1,0-11-131,0 7 157,0-6 153,0 9-120,0-13 677,0 0-497,14 0-110,-11 0 45,24 0-37,-23 0-1,23 0 10,-24 0-10,24 0-2,-23 0 10,23 0-55,-10 0 58,13 0-11,1 0-92,-1 0 89,14 14-15,4-11 1,16 11-1,4-14 1,10-3-22,11-8-140,-5 8 126,22-11 0,-15 4 0,-3 0 1,-3 3-1,-7 4-89,-3 3 0,-7 0 1,-14 0-1,-3 0 0,0 0 124,-4 0 0,-3 0 0,-13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82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8337 11113 7727,'0'20'-371,"0"0"317,0 4 0,0-7 0,0 7 1,3 6 54,8 7 0,2 18 0,11-4 0,-4 6-77,4 4 0,0 0 1,-1 4-1,-6 3-522,-3 3 357,10 0 241,-21-10 0,24 0 0,-10 0 0</inkml:trace>
  <inkml:trace contextRef="#ctx0" brushRef="#br0" timeOffset="1">8123 11784 7330,'17'14'-180,"0"-8"422,-7 15 1,4-1-123,6 11 1,7-1 0,-6 1-21,6-1 1,3 1 0,1-4-1,-1-3-141,1-4 1,0-13-1,-1 3 1,1-7-221,-1-3 153,1 0 1,-1-3 0,1-11 60,-1-16-193,1-1 0,-11-26 0,-3 6 240,-3-7 0,10-16 0,-8-4 0</inkml:trace>
  <inkml:trace contextRef="#ctx0" brushRef="#br0" timeOffset="2">42692 11509 7667,'4'-20'-29,"6"0"-112,10-4 278,7-3 1,4-4 0,3 4-2,6 7 1,-2-7 0,13 10 0,3-4-291,4 1 0,-7 0 1,-1-11-1,1 1-331,-3-1 1,6-3 484,-13-7 0,0 7 0,-11-10 0</inkml:trace>
  <inkml:trace contextRef="#ctx0" brushRef="#br0" timeOffset="3">43089 10655 8682,'-10'30'181,"0"1"0,-10 13 0,6 7 0,-3 6-183,-7 4 1,0 0 0,1 0-127,2 1 1,11-12 122,-10 1 1,10-3-1,-7 6 0,3-3 0,1-14 0,6 4 1,-3-7-152,3-4 0,3 1 0,4-1 174,0 1 1,4-11 0,6-3-1,10-3-46,7-7 0,4-4 1,3-3-1,3-3-183,4-8 1,13-6 0,-3-13 210,7-1 0,3 1 0,0-1 0</inkml:trace>
  <inkml:trace contextRef="#ctx0" brushRef="#br1" timeOffset="4">45990 23263 27120,'-10'37'0,"-3"14"-334,-4 20 0,0 28 0,-10 16 242,-4 14 41,7 10 0,-16-10 0,16-10-609,3-11 496,1-6 0,3-24 0,3-7 0,4-6 116,0-4 0,-14 0 0,7 0 0</inkml:trace>
  <inkml:trace contextRef="#ctx0" brushRef="#br1" timeOffset="5">45502 24026 9585,'-31'0'0,"4"14"-379,7 6 498,6 21 0,14 6 0,0 18-126,0 6 101,0 7 1,0 10 0,0-10-1,4-13-25,6-11 1,7-17-1,10 4 1,-3-10-70,-4-11 1,4 4-1,13-14 1,4-3 78,-4-4 0,0-20 1,7-14-1,14-19 45,10-18 0,20-7-97,4-6 0,13-21 1,17 7-1</inkml:trace>
  <inkml:trace contextRef="#ctx0" brushRef="#br1" timeOffset="6">50266 26713 9646,'0'-17'1606,"0"3"0,-4 14-3206,-6 0 1461,7 0 0,-14 4 1,10 6 411,-3 10 0,-4 17 0,7 4 0,-3-4 0,3-3 70,4-3 1,-7 3-1,0 7 574,3 9-692,-10-5 0,14 22 1,-11-6 930,0 4-1113,11-1 1,-21-6 0,14-4 0,3-3 207,4 3 0,3-6 1,0-1-1,3-3-15,7-6 0,4-14-446,6-4 0,8-13 1,-11 6-1</inkml:trace>
  <inkml:trace contextRef="#ctx0" brushRef="#br1" timeOffset="7">49777 27293 9073,'0'30'1835,"10"-9"0,4-1 0,3 4-1476,7 3 1,-8 14 0,1 3 0,-3 0 144,-7 0 0,6 0 0,-2-7 401,-5 4-741,11 0 0,-13-21 0,9-3-293,1-3 0,-7-4 0,13-14 102,4-6 1,13-20 0,7-25 0,7-16 149,14-20 1,-1-4 0,14-14-1,-3 4-217,-7 7 0,10 3 0,0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83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4245 16333 7924,'0'-17'401,"3"3"1,7 14-1,14 0-231,14 0 0,-1 0 0,10 0 1,1 0-133,-1 0 1,4 0 0,7 0 0,-4 0-245,-3 0 1,-10 0 0,6 0-660,-3 0 1,-3 0 864,-10 0 0,-1 0 0,1 0 0</inkml:trace>
  <inkml:trace contextRef="#ctx0" brushRef="#br0" timeOffset="1">4489 16394 7882,'-27'3'322,"7"8"-29,9 9 1,8 7-1,3 7-23,0 7-167,0 6 1,0 18 0,0 2-116,0 5 0,3 23 37,8-4 0,-8 8-265,7-8 180,-6 14 1,6-6 0,0 13 0,-3 0-298,-4-4 285,-3 11 0,0-21 1,0 14-40,0 4 0,0-8 1,0 1-1,0-4 51,0-7 0,0-6 0,-3-11 0,-4-10 21,-3-6 0,0-18 0,10-6 0,0-7 290,0-4 1,3-9-111,7-1 0,7-13 0,14 3-65,-1-6-43,-13-4 1,10 0-135,-6 0 124,19 0 0,-6-4 0,10-6-245,1-10 0,-1-4 61,7 4 0,3-8 161,-13 8 0,13 6 0,-7 1 0</inkml:trace>
  <inkml:trace contextRef="#ctx0" brushRef="#br0" timeOffset="2">4550 16394 8114,'-20'0'0,"0"0"0,13 0-55,-7 0 0,14 0 226,0 0 1,4-10 0,6 0-1,10-1 1,7 1 0,4 0 21,-1 3 1,4 4 0,4 3-1,6 0-56,3 0 1,1 0-1,6 0 1,-7 3-242,-2 7 1,5-6-1,-9 6-722,-3-7 1,-5-3 825,-2 0 0,-14-13 0,-3-4 0</inkml:trace>
  <inkml:trace contextRef="#ctx0" brushRef="#br0" timeOffset="3">4703 16089 7773,'-17'27'390,"3"-7"0,14 24 223,0 0-480,0 4 1,0 16-1,0 8 1,0 9 132,0 7 1,0 7 0,0 7-250,0 10 0,0-4 28,0 4 1,0-13 0,0 6-94,0 0 1,0 0 0,0 7 0,0-10-191,0-7 0,0-4 0,0 1 0,0-4 99,0-6 1,0-4-1,0-11 1,0 5 5,0-4 0,4-14 0,3-7 39,3-3 0,0-3 0,-7-14 162,8-6 0,-5-8-93,15-13 1,-1 0 209,11 0 0,-1 0-110,1 0 0,-1 0 0,1 0-137,-1 0 90,14 0 0,-6-3-28,13-7 0,-14-7 0,7-14 0</inkml:trace>
  <inkml:trace contextRef="#ctx0" brushRef="#br0" timeOffset="4">29317 18775 8207,'0'-17'158,"10"0"-8,0 7 1,14 7 0,-1-7 0,15 6 26,13 4 1,10 0-1,10 0-74,10 0 0,11 0 0,10 0 0,10 0 0,10 0-7,10 0 0,7 0 0,14 0 0,0 0-88,-1 0 1,-9 4 0,-4 2-230,-3 5 171,-17-1 0,-4-10 0,-13 3-92,-4 7 154,-16-6 1,6 19-1,-10-9 236,0 3-267,10-10 1,-34 16-1,7-9-112,-3 3 148,-14-10 0,4 17 0,-11-14-111,4-4 0,-14 1 97,-17 3 1,-10-6 0,-13 3-49,-18-14 0,-3 0 0,-20-10 1,-11 4 1,-13 6 0,-20-7 0,-11 4 1,-6 3 14,-11 4 0,-3 6 0,11 7 71,6 11-66,-7 6 0,10 0 0,-13-3 0,0-4-58,0 4 1,13-11 0,8-2-13,6-8 88,3-3 0,14 0 0,7 0 0,6 0-15,4 0 1,0-3 0,0-4 0,0-3 66,0 3 1,0-7 0,3 4 0,7 3 214,10 4 1,11 0-173,10-8 1,9 8 0,25-7-80,16 6 0,18-6 0,20 0 0,10 0 0,7 0 205,10 0-174,17-1-1127,10-2 1200,17 9 0,14-9-57,-1 13-18,1 0 46,0 0 1,-1 0-5,1 0-119,-27 0 1,13 13 0,-24 8-804,0 6 366,-13 3-214,-10 1 454,-4-1 218,-23-13-990,9 11 491,-13-11 221,14-1 294,-11 12 0,11-25 0,-14 11 0</inkml:trace>
  <inkml:trace contextRef="#ctx0" brushRef="#br0" timeOffset="5">44952 15600 7556,'0'31'54,"0"-1"31,0 1 0,-10 3-226,0 6 102,-14-6 1,7 21 0,-14-11-89,1 3 1,10-9-1,-1 2 1,1-6 0,-1-7-175,1-6 301,13 6 0,-20-10 0,10 13 0</inkml:trace>
  <inkml:trace contextRef="#ctx0" brushRef="#br0" timeOffset="6">44983 15539 6980,'-17'14'170,"-11"-7"0,8 13-81,-7 4 1,-4-1 0,1 1-210,-1-4 77,14 1 1,-10-4 0,7-4-192,-7 1 115,-4-11 1,11 21-330,-1-14 95,15 0 353,-8-10 0,1 0 0,-4 0 0</inkml:trace>
  <inkml:trace contextRef="#ctx0" brushRef="#br0" timeOffset="7">44860 15600 7428,'31'0'-363,"0"0"646,-1 0 1,-10 0-226,1 0 49,-1 14 1,11-7-510,-1 13 221,1 0 0,-1 1 181,1-1 0,13-13 0,3 6 0</inkml:trace>
  <inkml:trace contextRef="#ctx0" brushRef="#br0" timeOffset="8">45044 15600 7278,'-17'0'-28,"3"0"1,11 0-1,-4 4 159,-3 6 0,-11 10 0,8 21 1,-4 10-94,-7 6 0,-3 1 0,-4-4 0,1-3-151,-1 4 1,1-1 0,-1-3-467,1-11 379,13-6 1,-7-3-154,14-1 88,0-13 265,10-3 0,-14-14 0,-3 0 0</inkml:trace>
  <inkml:trace contextRef="#ctx0" brushRef="#br0" timeOffset="9">44952 15600 8019,'14'-17'-2181,"-11"4"2217,11 13 1,-28 3-1,-6 7 128,-7 11 1,-4 6 0,0 3 0,1 1-28,-1-1 1,1-3-1,-1-3 1,1-3-59,-1 2 1,11-9 0,3-1 0,0-2 19,0-1 1,7 3-508,-11-2 408,15-8 0,-22 11 0,12-14 0</inkml:trace>
  <inkml:trace contextRef="#ctx0" brushRef="#br0" timeOffset="10">36798 16730 6909,'-20'30'135,"0"1"-142,13 13 1,-20 3 0,10 11 0,-4-4-55,1-3 0,10-10 1,-10 6-1,-1-2-183,4-8 1,-7 7 0,11-3 243,-4-4 0,-3-3 0,-11-4 0</inkml:trace>
  <inkml:trace contextRef="#ctx0" brushRef="#br0" timeOffset="11">36524 16974 8148,'-4'-17'27,"-6"7"0,3 10 0,-10 10 162,4 10 0,2 8 1,11 2-1,0 1 63,0-1 1,14 4 0,6 3 0,8 4-323,2-4 1,11-6 0,6-7-1,14-7 70,24-4 0,31-3 0,23-10 0</inkml:trace>
  <inkml:trace contextRef="#ctx0" brushRef="#br0" timeOffset="12">58664 30804 7555,'13'-17'-1304,"-9"-10"999,9 23 213,-13-9 85,0 13 95,14 0 1,-11 3-41,7 7 1,-6 7-1,-8 14 1,-2-1-42,-5 1 0,-12-1 1,-1 4-1,-10 3-12,-7 4 0,-3 13 0,3-3 0,-10 10-3,-6 11 1,-4-5 0,0 15 0,-4-1 11,-6-3 1,3 21 0,-13-4 109,-4 10-113,10-7 1,-10 17 0,14-9 0,3 2-7,4 7 0,3 1 1,0-1-1,-4-6-3,-6-4 0,6-3 1,-6-11-1,10-3-1,10-6 0,-7-8 1,8-9-1,-5 3 4,4 3 0,-6 4 0,9-8 0,-3 5 14,0-4 0,11-1 0,-8 1 0,1 7-14,-1 3 1,11-10 0,-4 3 0,7-7-30,4-3 0,3-10 0,6-3 0,8-4-152,-1-7 0,11-13 186,-8-4 0,-6-13 0,1 7 0</inkml:trace>
  <inkml:trace contextRef="#ctx0" brushRef="#br0" timeOffset="13">56037 33826 7267,'0'30'29,"0"1"1,0 0 0,0-1 0,0 4 4,0 7 0,0-7 0,0 6 0,4-6-84,6-3 1,7-11-1,13-3 1,4-3-42,7-8 0,7-16 1,16-10-1,4-7-91,3-4 0,11-9 1,-8-1 181,4 4 0,4-11 0,9 1 0</inkml:trace>
  <inkml:trace contextRef="#ctx0" brushRef="#br0" timeOffset="14">40555 16791 7731,'-4'-17'996,"-6"7"-954,7 6 0,-11 8 0,14 6-132,0 10 0,0 18 1,0 2-1,0-2 57,0-4 1,-10 6-1,0 4 1,-1 0-179,-2 1 1,6-1 0,-10-7 0,4 4 79,6-4 1,-7-13 130,4-4 0,-14 0 0,7 11 0</inkml:trace>
  <inkml:trace contextRef="#ctx0" brushRef="#br0" timeOffset="15">40402 16821 7352,'-20'0'389,"-1"0"-316,14 14 1,-10 3-1,11 13 2,-5 1-12,1 0 0,10 9 0,0 4-50,0 4-45,0-11 0,0 17 1,4-13-1,6-4-26,10-3 0,7-3 1,4-4-147,-1-7 0,11-6 0,0-17 1,0-8-289,3-9 492,3-7 0,14-31 0,0-6 0</inkml:trace>
  <inkml:trace contextRef="#ctx0" brushRef="#br0" timeOffset="16">46296 16852 6899,'-17'13'61,"-7"-6"0,14 17 0,0 7-36,-4 6 0,7 4 0,-10-8 0,0 5-72,0 3 1,0 9 0,-6-9 0,2 0-100,-2 3 1,-1-7 0,-3 11 0,3-4 145,0-7 0,-23 11 0,13-1 0</inkml:trace>
  <inkml:trace contextRef="#ctx0" brushRef="#br0" timeOffset="17">45899 17127 7910,'-14'17'-32,"11"0"1,-7-7-1,6 10 15,4 7 0,0 14 0,0 0 112,0-4 0,0 10 1,0 1-1,4 3-151,6 0 27,7-14 0,13 7 0,1-13-59,-1-1 24,14-13 0,-6-3 0,16-14 0,7 0-21,7 0 1,17-14 84,-4-6 0,7-21 0,4-6 0</inkml:trace>
  <inkml:trace contextRef="#ctx0" brushRef="#br0" timeOffset="18">51793 34498 7311,'-17'-14'-364,"3"11"1,14-24 0,0 10-1</inkml:trace>
  <inkml:trace contextRef="#ctx0" brushRef="#br1" timeOffset="19">50357 31292 7990,'0'17'1267,"0"10"1,0-10-1</inkml:trace>
  <inkml:trace contextRef="#ctx0" brushRef="#br1" timeOffset="20">50388 31200 8127,'-17'0'-1916,"3"0"2091,14 0 0,0 4 1,0 9 448,0 18 1,0-1 0,0 11 0,0-7-140,0-3 1,0-1-1,-3 1-359,-7-1 1,-7 1 0,-14-1-1</inkml:trace>
  <inkml:trace contextRef="#ctx0" brushRef="#br1" timeOffset="21">50418 31139 18215,'-3'28'0,"-4"-5"-2013,-3-2 1890,0-15 1,13 8-1,7-14-2457,11 0 2350,6 14 0,7-8 0,3 11 0,7 0 19,4 0 1,-8-7-1,8 7-577,-4-3 690,10-4 1,-6 4 0,13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97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4275 19996 8160,'-30'0'625,"13"0"0,7 0-454,20 0 1,7 0-1,17 0 1,7 0-1,9 0 60,8 0-140,3 0 0,0-3-583,0-7 349,0 6 1,0-9-1,-3 13 1,-4 0-525,-3 0 0,-13 0 0,2 0 667,-6 0 0,-3 0 0,-1 0 0</inkml:trace>
  <inkml:trace contextRef="#ctx0" brushRef="#br0" timeOffset="1">4489 20057 8145,'-20'17'-292,"-1"-6"1,11 2 98,-10-3 0,13 4 1138,-3-4-685,7-7 0,3 28 0,-4 0 0,-3 16 271,-3 11-492,0 30 1,10-7 0,0 21 9,0-7 1,0 7 0,3 3-1,4 3-16,3 8 0,1-11 0,-8-3 0,4-7-49,3-4 1,10-13 0,-6-10 0,3-10-32,7-7 1,-7-17 0,3 0 0,7-14-1,10-7 1,1-6 0,13-17 0,6-14 25,11-13 1,7-10 0,10-11-1452,-4 7 1472,0-7 0,11-3 0,0-17 0</inkml:trace>
  <inkml:trace contextRef="#ctx0" brushRef="#br0" timeOffset="2">12796 19111 7451,'-4'31'156,"-3"-1"1,-6 1-59,-4-1 0,-4 11 0,-9 0 0,3-1-13,6 4 0,-6-10 0,7 7 1,-7-7-86,10-17 0,-10-4 0,10-13 0</inkml:trace>
  <inkml:trace contextRef="#ctx0" brushRef="#br0" timeOffset="3">12551 19111 7954,'-17'0'-791,"-10"10"558,7 0 1,-4 14 0,0-3 402,4 6 0,13 3 0,-3 1 0,7-1 9,3 1 0,-11 3 0,1 3 0,3 7-189,4 4 1,3-11 0,0 7 0,3-3-58,8-1 0,6-9 0,16-14 0,12-4 157,16-6-90,0-17 0,41-20 0,-7-18 0</inkml:trace>
  <inkml:trace contextRef="#ctx0" brushRef="#br0" timeOffset="4">18720 19111 7989,'-14'-17'-585,"-3"7"389,-13 20 1,3 7 0,3 14 0,4-1 159,-4 1 0,7-1-256,-4 1 127,15-1 165,-8-13 0,1 24 0,-4-7 0</inkml:trace>
  <inkml:trace contextRef="#ctx0" brushRef="#br0" timeOffset="5">18323 18989 8264,'-14'17'-1780,"11"0"1731,-7-7 1,6 7 0,4 17 120,0 7 0,0-7 0,4 6 0,3-2-6,3 2 0,10-6 0,-6 7-63,3-7 1,3-7-1,11-3 2,-1-4 12,1-13 0,3 6 0,3-13 0,7 0 0,3 0 0,-6-3 1,10-7-236,3-11 0,7-6 218,11-3 0,6-14 0,13-4 0</inkml:trace>
  <inkml:trace contextRef="#ctx0" brushRef="#br0" timeOffset="6">16368 20790 7422,'-17'-13'421,"4"9"-151,13-9-15,0 13-150,0 0-107,0-14 1,17 11 0,13-8 0,15 5 70,2-4 1,11 6 0,-7-6 0,6 7-46,4 3 1,0-4 0,1-3 0,-1-3-6,0 3 1,0-6 0,0-1 0,0 1-12,0-1 0,3-6 0,4 6 0,4 1 66,-5-1 1,8 4 0,-4 7-43,-3-8 1,7 8 0,-1-7 0,5 6 4,5 4-30,5 0 1,2 0 0,4 0-37,7 0 61,7 14-930,13-11 752,0 11 0,0-14 155,0 0 8,0 0-242,14 0 221,-24 0-34,20 0 27,-23 0-39,13 0 40,0-14 0,-10 11 0,0-7 1,0 6-1,-3 4 39,-7 0 1,-4 0 0,0 0 0,4 0-33,-3 0 0,-1 11 0,0-1 1,8 0-4,2 3 1,4-6-1,10 10 1,0 0-1,1 0 1,-5-7-1,-2 11 3,-4 2 0,-14 5 0,17 2 0,-9-3-5,2-6 6,-9 6 1,9-10 0,-9 10-1,2-3 4,-2-4 0,-4-3 1,-7 7-1,-3-7-4,-4-4 1,-10 7 0,11-6 0,-1 0 201,-3-1 1,11 1 0,-8-7 0,7 3-229,4-3 0,-14-4 1,-3-3-1,-8 0-13,-5 0 1,2 0 0,-23 0 0,-4 0 11,-3 0 0,-4 0-27,1 0 1,-11 0 177,1 0-40,-14 0 0,10 0-57,-7 0-61,-7 0 0,24 0-38,-6 0 0,-4-10 0,3 0-39,4 3 64,-11 3-24,1 4-244,-14 0 1,-14-10 316,-6 0 0,6 0 0,1 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8.98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4306 23355 9734,'51'10'307,"0"0"0,0 0 1,10-10-1,0 0-395,0 0 0,10 0 0,0 0-1142,-3 0 945,-3 0 1,-8-3 0,-6-4-1193,-10-3 1477,-7 0 0,-4-4 0,1-3 0</inkml:trace>
  <inkml:trace contextRef="#ctx0" brushRef="#br0" timeOffset="1">4550 23324 7863,'-3'20'569,"-4"1"1,-3 6-283,3 10 0,4 4 0,-1 20 489,-6 14-549,7 23 1,-11 0-1,14 18-84,0 9-125,0 11 0,0 10 0,0 3 1,0 10 6,0 8 0,0-8 0,4 0 0,6-6 6,10 0 1,-3-21-1,0 7 1,0-17-24,0-10 1,-7-24-1,7 1 1,0-11-24,0-11 0,-10-6 0,6-6 0,-2-8 120,-1-3 0,10-3 1,-6-14-51,3-6-6,-11 6 0,22-21 0,-8 11-3,7-3 1,4-4-1,-1-10 1,1 0-135,-1 0 1,1 0-1,-1 0-813,1 0 430,13 0 1,-7 0-1,11 0 471,-4 0 0,10 0 0,-6 0 0</inkml:trace>
  <inkml:trace contextRef="#ctx0" brushRef="#br0" timeOffset="2">6383 23660 9289,'30'0'289,"-10"0"0,1 0-115,3 0 1,-8 0 0,5 3 100,3 7-173,-11-6 1,14 9 0,-6-13-6,6 0-10,-10 0 0,10 0 0,-7 0 1,7 0 20,4 0 0,0 4 1,-1 3-1,1 3-94,-1-3 1,11-4 0,3-3-1,3 0 61,8 0 1,-1 0-1,0 0 1,-3 0-6,4 0 1,2 0 0,4 3-1,0 4 7,0 3 0,1 0 0,-1-10 0,0 0-59,0 0 0,-10 0 0,0 0 0,-1 0-36,-2 0 1,10 0 0,-7-3 0,6-4-15,4-3 0,-3-10 0,-4 10-34,-3 3 1,-3-7-1,6 4 1,-7 3-1,-2 0 36,-8-3 0,7 7 0,-3-7-71,-4 6 1,-3 4 91,-4 0 1,11 0 0,0 0 96,-4 0 0,7 0 1,0 0-1,1 4-13,-1 6 1,7-7 0,-7 7 0,3-6-12,7-4 0,-6 0 0,3 0 0,3 0-53,4 0 1,3 0 0,0 0 0,0 0-19,0 0 1,0 10 0,0 0 0,0-3 39,0-4 1,4-3-1,3 4-13,3 6-9,0-7 0,-10 11 0,4-14 0,3 0 17,3 0 1,4 0 0,-4 0 256,10 0-258,8 13 0,-1-9 1,-3 6-96,-4-7 83,0 11 0,1-11 1,-1 11-1,1-4-20,-4 0 1,7 0 0,-14-10 0,0 0 13,4 0 1,-7 0-1,13 0 1,4 0-25,3 0 1,4 0 0,-4 0 0,-3 0-16,-4 0 1,-10 0 0,8 0-1,-1 0 0,0 0 1,-11 0 0,5 0-1,-8 0 7,-3 0 0,0 11 0,0-1 0,1-3 3,-1-4 0,0-3 1,0 0-170,0 0 170,0 0 1,10-10 0,0 0 106,-3 3-37,-3 3 1,-4-6-1,3-3 1,1-1 16,-4 1 1,7 2 0,-17 8-44,6-7 0,-6 6 0,-3-6 0,-1 7 0,-3 3-7,0 0 0,7 0 0,-7 0 1,4 0-6,6 0 1,-6 0 0,3 0-1,3 0 117,4 0-125,3 0 1,0 0 222,0 0-216,0 0 9,-14 0-1,11 0 14,-24 0-17,24 0 18,-24 0 1,10 0 273,-14 0-254,1 0 5,-1 0-154,1 0 134,-1 0 0,-9 0 47,-1 0-156,0 0 85,11 0 0,0 0 1,-1 0-1,4 0 15,7 0 1,-4 0 21,14 0-13,0 0-5,10 0 4,0 0-301,0 0 137,0-14 40,-13 11 0,9-11 68,-6 14 2,7 0-59,-11 0 0,8 0-77,-15 0 123,1 0 0,3 0 1,-10 0-25,7 0 18,-7 0 1,-4 0 5,1 0 9,-14 0-300,10 0 0,-10 0 220,0 0 0,0 0 7,-7 0 360,-7 0-148,11 0-73,-14 0-623,0 0 1,-14 0 0,-2 0 0</inkml:trace>
  <inkml:trace contextRef="#ctx0" brushRef="#br0" timeOffset="3">28706 24728 8466,'17'14'284,"10"6"0,-10 21 0,3 10-132,1 7 0,-4 6 1,6 7-1,-6 7-89,-3 0 0,6 7 0,-6-10 0,-1-1-243,1 1 1,6-4 0,-10-13-321,-3-7 347,-3-7 0,6-14-957,0 1 827,0-14 1,-10-17 0,0-24 282,0-13 0,0-24 0,0-17 0</inkml:trace>
  <inkml:trace contextRef="#ctx0" brushRef="#br0" timeOffset="4">28859 24759 7482,'-31'0'693,"0"13"0,4 8-449,7 6 1,-4 3 0,11 1-1,-1 0-115,0-1 1,-6 11 0,7-1 0,-1 1-527,0 3 0,1-13 0,6 3-720,-3-11 470,0-16 647,10 7 0,13-14 0,4 0 0</inkml:trace>
  <inkml:trace contextRef="#ctx0" brushRef="#br0" timeOffset="5">28828 24667 7729,'20'4'362,"1"6"0,-11-3 0,10 10 0,4 0-40,3 0 0,4 0 1,3 6 117,6-2 1,4-4-137,7 3 0,7 7-1060,-7-7 600,7-6 1,-11 0 155,-6-14 0,6 13 0,1 4 0</inkml:trace>
  <inkml:trace contextRef="#ctx0" brushRef="#br0" timeOffset="6">5527 26926 7656,'31'0'157,"0"0"1,13 0 0,7 0 81,6 0 0,18 0 0,6 0 0,11 0-58,10 0 1,6-10-1,14 0 1,1 0-32,-1-4 0,10-3 1,4-10-1,0 4-162,-1 2 1,-6 11 0,-13-10 0,-11-1-364,-10 4 0,3 0 0,-23 11 1,-1-8-570,-2-3 0,-28 10 944,7-3 0,-14-7 0,-6 0 0</inkml:trace>
  <inkml:trace contextRef="#ctx0" brushRef="#br0" timeOffset="7">7421 27110 7256,'0'44'515,"3"3"-533,7 1 0,-3 9 0,14-9 1,-1-1-148,-3-6 0,10 3 1,-10-3-1,3-4-18,1-3 1,-4-14 0,6-3 0,-6 0 182,-3 0 0,10 4 0,-7 9 0</inkml:trace>
  <inkml:trace contextRef="#ctx0" brushRef="#br0" timeOffset="8">7482 27110 7774,'-31'0'-211,"1"0"320,-1 0 0,11 0 48,0 0 1,9 0 0,-6 3-23,4 7 1,-1-3-1,7 13-707,-3 4 1,0 3-59,10 4 68,0-14 201,0 10 361,0-24 0,0 11 0,0-14 0</inkml:trace>
  <inkml:trace contextRef="#ctx0" brushRef="#br0" timeOffset="9">7482 26957 7774,'0'31'-301,"10"-11"1,0 0 254,-3 4 0,10-7 0,3 0 609,8-4-362,2-2 0,4-11 0,3 0-946,4 0 745,13-14 0,7-16 0,17-18 0</inkml:trace>
  <inkml:trace contextRef="#ctx0" brushRef="#br0" timeOffset="10">28950 24881 6535,'0'17'279,"0"0"0,4-10-196,6 3 0,3 14 0,11-4 0,-7 11 22,-3 9 1,9 11 0,-2 20-144,6 11 30,-10-8 1,7 21 0,-14-6 0,0-1-56,3 0 1,-9 7 0,6-17-1,-3 0-287,3-7 1,-7-6-1,8-4 350,-8 0 0,-3 0 0,0 0 0</inkml:trace>
  <inkml:trace contextRef="#ctx0" brushRef="#br0" timeOffset="11">28920 24850 7961,'0'21'0,"0"-1"-229,0 4 0,0 3 0,0 7 0,0 3 329,0 4 0,10 23 1,3 1-1,1 6 6,-1 4 0,8 10 0,-8-4-389,4 7 201,4-10 0,-4 0 0,-4-10-344,1 3 313,-11 1 0,24-11 1,-10 0-1,4-4 113,-1-6 0,0 7 0,11-11 0</inkml:trace>
  <inkml:trace contextRef="#ctx0" brushRef="#br0" timeOffset="12">28920 24820 7961,'-14'30'-82,"-3"4"0,-3 7-174,-1 10 0,1 0 0,-7 7 0,3 6 247,4 0 1,-1 1 0,-6-7-1,3-4-173,4-3 0,13-14 1,-6 4 181,-1-7 0,11-17 0,-11-4 0</inkml:trace>
  <inkml:trace contextRef="#ctx0" brushRef="#br0" timeOffset="13">28889 24973 7841,'31'0'-299,"-14"0"1,10 0 679,-7 0-316,21 0 1,6 0-1,14 3 1,4 7-393,6 11 0,-3-5 327,13 5 0,1-1 0,9 11 0</inkml:trace>
  <inkml:trace contextRef="#ctx0" brushRef="#br0" timeOffset="14">47181 18043 7868,'-17'0'643,"31"-4"1,27-6-521,13-10 0,21 3 1,9 0-1,11 0-118,7 0 1,14 10-1,-8-7 1,4 4-165,0 0 0,-13 0 0,2 10 0,-6 3-378,-3 7 334,0-6 77,-1 23 1,1-24 125,-1 8 0,1 6 0,0-1 0</inkml:trace>
  <inkml:trace contextRef="#ctx0" brushRef="#br0" timeOffset="15">48097 17401 8104,'-30'0'69,"-1"0"1,1 14-1,-4 6 1,-7 8-1,-10 2-64,-6 1 0,-4 9 0,-1 1 0,1 0 104,0 3 0,4-10 0,6 6-295,10-6 127,7-3 1,14-1 0,3 1 31,3-1 55,4 1 0,0-1 1,0 4-1,3 4 154,3 2 0,8 11 0,6-7 1,10 1-127,8-1 1,16-4 0,7-9 0,10-1-21,10 1 0,-3-11 0,10-3 1,0-3-201,0-7 0,0-4 0,7-6 0,-7-4 164,-4-3 0,-2-28 0,-11 4 0</inkml:trace>
  <inkml:trace contextRef="#ctx0" brushRef="#br0" timeOffset="16">47365 17951 7718,'-17'0'-66,"6"0"1,25 0 165,17 0 0,13 0 0,20 0 0,7 0-15,11 0 0,9 0 0,8 0 0,6 0 26,4 0 0,-11-10 0,7-4-259,0-3 66,-23 10 50,33-20 1,-33 14-546,19-8 282,-19-6 129,6 24-4,-37-11-513,20 14 309,-37 0 374,10 0 0,-13-13 0,-1-4 0</inkml:trace>
  <inkml:trace contextRef="#ctx0" brushRef="#br0" timeOffset="17">48097 17432 7819,'-13'-17'-146,"-7"7"0,3 6 0,-4 4 0,-3 0 202,-3 0 0,-3 14 0,-1 6 0,-3 8-26,-6 2 1,-8 4 0,-13 3-61,0 4 43,0 13 0,3-16 0,4 9 199,3-3-193,14-3 1,-18-11 0,18 1-66,10-1 59,-4 1 0,28-1 0,-7 1 0,6 0 11,4-1 0,0 1 0,4-1 0,9 4 48,18 7 1,3-14 0,17 7 0,3-4 132,4-6-122,16 0-317,4-7 244,0-4 1,11-2 0,-11-1 0,3-3-77,1-4 1,-18-3-403,-3 0 236,0 0 227,-27 0 1,20 0 4,-13 0 0,0 0 0,-11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9.19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9711 27781 7458,'31'14'38,"-1"-7"1,1 13 73,-1 4 1,4-1 0,4 1-1,6-7 1,0-3 52,0-7 0,-3-4 0,-7-3-863,6 0 441,-6 0 1,10 0-1,-13 0-659,-1 0 916,-13 0 0,11 0 0,-12 0 0</inkml:trace>
  <inkml:trace contextRef="#ctx0" brushRef="#br0" timeOffset="1">9833 27873 7631,'-13'-17'171,"-1"7"1,-6 20-205,10 10 0,6 7 0,8 4 1,2 3-115,5 7 0,12-4 0,-6 14 0,4 0 47,-1-4 0,-10 11 0,7-11 0,0 4 88,0 0 1,-10-14-1,3 4-180,-7-7 13,-3-17 179,14-4 0,-11 1 0,11 3 0</inkml:trace>
  <inkml:trace contextRef="#ctx0" brushRef="#br0" timeOffset="2">9803 28056 7545,'0'-31'-24,"0"1"1,0-4 0,0-3 338,0-4 1,13-3 0,8 7 0,6-4-232,3 4 0,4-1 0,4 1 0,2-4 76,-2 4 0,6 0 0,-3-1-160,-4-2 0,10-15 0,1 8 0</inkml:trace>
  <inkml:trace contextRef="#ctx0" brushRef="#br0" timeOffset="3">19758 33582 7989,'31'0'-135,"-1"0"0,4-10 0,7-1 1,10 5 86,6 2 1,18 8-1,10 2 1,10 5 25,7-5 0,13 1 0,-6 0 0,3 3 24,0-3 1,-11-4 0,8-3 0,-4 0-33,-6 0 0,-4 0 0,-4 0 1,1 4 36,-1 6-7,-12-7 0,9 24 0,-10-10 0</inkml:trace>
  <inkml:trace contextRef="#ctx0" brushRef="#br0" timeOffset="4">59885 28300 7683,'-17'-3'-897,"7"-7"920,7 6 0,3-13 16,0 7 0,13-3 1,8-11-1,6 3-27,3-2 0,14-4 1,7-4-1,10-3 20,11-7 1,2-3-1,14-10 1,1 3 9,6-3 0,6-4 0,-2-6 177,3-7-193,-1 6 0,-12-13 1,-5 10-122,-2-3 75,-1 0 1,-3 10-1,-6 3 1,-8 4-87,-3 3 1,-10 14 0,-3-4-1,-1 7-69,1 3 0,-8 11 1,8 0 81,-4-4 1,-3 7-1,-11 0 93,1 4 0,-1-11 0,1 7 0</inkml:trace>
  <inkml:trace contextRef="#ctx0" brushRef="#br0" timeOffset="5">61870 26530 7740,'0'-17'-1006,"14"3"1108,-11 14 0,7 14 1,-23 6-41,-18 7 1,-6 14-1,-21 3 1,-6 0-104,-1 0 1,-9 10-1,2-6 1,1-1-70,-4-6 0,14-7 0,-3-3 1,13-1-199,7 1 0,3-4 161,11-7 147,13-6 0,3-14 0,14 0 0</inkml:trace>
  <inkml:trace contextRef="#ctx0" brushRef="#br0" timeOffset="6">61595 26682 7970,'0'-17'-1765,"4"4"1739,6 13 205,-7 0-71,11 0 0,-14 3-33,0 7-9,0-6 0,0 23 12,0-7 0,0-3 1,3 0-63,7-3 1,-3 6-1,10-6 1,0 3-41,0 6 1,0-6-1,7 0 1,-4 0 8,4 0 0,3-7 0,4 11 0,-1 2-35,1 5 0,-1-8 0,1 0 0,-1 4 50,1 3 0,-1 4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2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62420 29888 7929,'51'-10'0,"0"-1"0,13 1 0,21 10 0,17-3-95,20-7 0,7 6 0,20-9 0,4 3 62,-7-1 0,13 1 0,-16 10 1,-4 0 27,0 0 0,-14-10 0,8 0 0,-11 0-33,-10-4 0,-10 11 0,-21-8 56,-10 8 1,-23 0 0,-14-4-117,-10-3 82,-18 0 1,-9 10-1,-28 0-158,-16 0 128,-24 0 1,-11 10 0,-20 0 0,-10 0-59,-6 4 1,-8-11-1,-6 7 1,-7-6 34,0-4 0,-11 0 0,8 3 0,-4 4 164,3 3 0,14 0 1,28-10-1,19 0 282,14 0 1,24 14-329,14 6 0,30-3 0,30 0 0,21-3-36,17-8 1,24-2 0,20-4 0,10 0 45,10 0 1,-6 0-1,6 0-98,-7 0 52,-2-14 0,-1 7 0,0-13-27,0-4-22,0 11 1,-10-11 0,-7 10 0,-10 1-145,-17-1 0,-23 4 1,-18 7 37,-13-7 1,-28 6-1,-33-6 1,-31 7 69,-30 3 0,-21 0 0,-10 0 0,-7 0-5,-3 0 0,-3 0 0,-11 0 0,0 0 231,1 0 0,2 0 0,8 0 0,13 0 38,14 0 1,13 0 0,24 0-1,17 0-86,17 0 0,27 0 0,20 0-254,24 0 1,21 0 0,30 0 147,23 0 0,22 13 0,29 4 0</inkml:trace>
  <inkml:trace contextRef="#ctx0" brushRef="#br0" timeOffset="1">62359 27964 6105,'30'0'-27,"-3"4"1,-3 3 0,-3 3 65,2-3 1,-6-1-1,4 1 1,2 3-25,4-3 1,-6 7 0,-1-4 0,7 0 12,11 4 1,-4-11-29,6 7 0,8-6 0,-1-4 0</inkml:trace>
  <inkml:trace contextRef="#ctx0" brushRef="#br0" timeOffset="2">62664 27568 7203,'17'30'-288,"-7"1"1,-10-1 0,-7 1 0,-6-1 265,-4 1 1,-3-1 0,-11 1 70,0-1 1,-9-9-1,-1-1 1,4 4-1,3 0-38,3-4 1,1 7 250,-1-7-247,1 7 1,13-6 0,6-1-9,8 4 1,3-7-1,3 0 1,8 0-9,9 0 1,11-7 0,6 7 0,7 0 43,4 0 1,-1-7 0,7 10 0,-6 1-12,-4-4 1,7 10-1,-10-10 1,-4 3-33,-3 0 0,-4 1 0,1 9 0</inkml:trace>
  <inkml:trace contextRef="#ctx0" brushRef="#br0" timeOffset="3">62420 28056 7105,'-34'0'0,"7"0"-542,10 0 786,3 0 0,11 0 6,13 0 0,4 0 0,6 0-85,4 0 1,-7-3-1,3-4 575,4-3-617,-11-1 0,14 11 0,-3 0 0,14 0-109,12 0 0,5 0 0,-4 0 0,-7 0-377,0 0 0,0 0 1,17 0-1,3 0-110,-13 0 1,-23 4 472,-18 6 0,7-7 0,0 11 0</inkml:trace>
  <inkml:trace contextRef="#ctx0" brushRef="#br0" timeOffset="4">62756 27568 8371,'-48'30'129,"7"1"1,18-1-171,2 1 0,-6-1 0,-3 1-60,13-1 83,-17 1 0,10-1 1,-23 1-1,6-1 34,14 1 0,0 3 0,3 3 0,-14 4 14,8-4 0,3-3 0,20-3-65,0-1 0,0 1 0,-10-1-32,17 1 1,21-11-1,9 0 1,-6 1 6,3-4 0,0 0 0,18-11 0,-12 5-242,5-5 0,-1 8 1,24-4 301,14-3 0,-18-17 0,1-7 0</inkml:trace>
  <inkml:trace contextRef="#ctx0" brushRef="#br0" timeOffset="5">62786 34528 7716,'21'0'-304,"2"-3"1,8-4 270,6-3 1,21 0 0,3 6-1,17-3 0,10-3 1,7-3-1,4 6 1,2-3 28,-2 3 0,-4 4 0,-7 3 0,-3 0 19,-4 0 0,-13-4 0,0-3 1,-10-3-4,-7 3 0,-4-6 0,4 3 181,-10 3-67,6-10 1,-23 14-140,7-8 1,-25 8 0,-6 3-1,-20 0-49,-17 0 1,-24 0 0,-21 3 0,-6 4 56,-4 3 1,-16 4 0,-11-7 0,-13 6 20,-7 4 0,-1-10 0,-2 7 0,13-4 101,14 0 1,23 3 0,21-6 0,10 3 27,10-3 1,17-3-1,17-1 1,3 7-130,7 11 1,7-5-1,7 5 1,10 3 68,10 3 1,11-7 0,30 0-347,13 4 169,14-10 0,34-1 0,10-13-334,14 0 268,-7 0 1,-7-3-31,-7-7 1,-6-7-1,9-14 1</inkml:trace>
  <inkml:trace contextRef="#ctx0" brushRef="#br0" timeOffset="6">62664 34528 7424,'31'0'-47,"-1"0"0,14 0 0,7 0 1,14-3 246,16-7 0,4 6 0,27-9 0,3 2-143,4 1 1,0 0 0,-7 10-238,-10 0 0,-18 0 0,-6 0 0,-3 0 180,-7 0 0,-4 0 0,-3 0 0</inkml:trace>
  <inkml:trace contextRef="#ctx0" brushRef="#br0" timeOffset="7">62664 32391 6472,'0'-17'-394,"-3"4"394,-7 13 0,-7 0 0,-14 0 0</inkml:trace>
  <inkml:trace contextRef="#ctx0" brushRef="#br0" timeOffset="8">62206 32696 7831,'-17'0'-394,"7"0"1,20 4 0,10 3 419,8 3 0,16 0 1,10-10-1,10 0-63,8 0 0,13 0 1,-7-3-1,3-4-154,0-3 1,-3-14 0,4 3 190,-11-6 0,-6-17 0,-4-3 0</inkml:trace>
  <inkml:trace contextRef="#ctx0" brushRef="#br0" timeOffset="9">62756 32025 7506,'-17'-14'-825,"-10"11"810,6-7 0,-6 16 0,-3 8 1,-4 3-47,-7 7 1,4 13 0,-14 4 0,-4-1 47,-2 5 0,9-12 0,7 8 0,4-7 60,-4-3 0,18 9 0,-8 1 0,7-4 2,7-3 1,-6-3-1,13-1 1,3 1-26,3-1 1,4 11-1,4 0 24,6-4-34,7-3 0,24-3 0,3-1 1,3 1 1,-6-4-1,10-4 1,0-6 0,0 0-57,0 0 0,-4-6 0,7 5 1,-6-2-357,-4-7 397,10 10 0,-20-14 0,10 11 0</inkml:trace>
  <inkml:trace contextRef="#ctx0" brushRef="#br0" timeOffset="10">62389 32666 7721,'-17'-14'-215,"17"11"0,17-11 0,17 14 0,7 0 198,10 0 0,6 0 0,5 0 0,2 0-151,7 0 1,-3-3 0,10-4 167,-3-3 0,10-27 0,-7 3 0</inkml:trace>
  <inkml:trace contextRef="#ctx0" brushRef="#br0" timeOffset="11">62725 31811 7901,'-30'17'-321,"13"10"0,-10-10 1,6 17-1,-6 3 1,-4 4 358,1-4 0,-1 11 1,1 3-1,-4 6 54,-7 4 0,7 1 1,-6-1-1,6 0-10,3 0 1,4 0 0,3 0-1,4 0 23,-4 0 0,0-3 1,4-4-110,10-3-2,-7 0 1,10 0 0,-10-4 30,4-3 11,2-3 1,1-11-1,0 1-34,3-1 0,4-9-126,3-1 0,13-13 1,11 3-1,13-7 124,14-3 0,34-13 0,10-4 0</inkml:trace>
  <inkml:trace contextRef="#ctx0" brushRef="#br0" timeOffset="12">62450 29705 7671,'0'0'-505,"7"0"731,3 0 0,-3 0 0,20 0 84,7 0-195,-10 0 1,23-11 0,8 1 171,19 3-191,8 4 1,-1-7 0,18 0 0,23 3 43,14 4 1,20 3 0,0 0 0,-21 0-98,-9 0 1,-11 10 0,7 0-1,-6 0-127,-35 4 0,-13-8 1,-37 15-81,16 2 1,-13-9 0,-7 0 0,-3-4-440,3 0 0,7 0 603,17-10 0,-7 0 0,-13 0 0</inkml:trace>
  <inkml:trace contextRef="#ctx0" brushRef="#br0" timeOffset="13">64741 29766 7804,'30'-31'0</inkml:trace>
  <inkml:trace contextRef="#ctx0" brushRef="#br0" timeOffset="14">17376 24515 7868,'14'44'592,"-11"-10"-396,7 6 0,4 11 649,-4 10-599,14 14 0,-17 10 0,10 3 0,-4 7-138,-6 0 0,-4 0 0,-3-4 1,0 1-335,0 0 1,-10-1 0,-3-3 0,-4-3-90,-7-3 1,-3-15 0,0 1 0,3-10-598,3-7 1,11-24-241,-10 4 1152,0-21 0,-11-24 0,1-20 0</inkml:trace>
  <inkml:trace contextRef="#ctx0" brushRef="#br0" timeOffset="15">17285 24759 7851,'-28'3'665,"5"7"-511,2 11 0,11-8 0,-7 1 1,0 0-258,0 6 0,7 4 0,-7-1 1,4-2-685,6 2 0,0 5-116,-3 2 903,6-13 0,-9 10 0,13-10 0</inkml:trace>
  <inkml:trace contextRef="#ctx0" brushRef="#br0" timeOffset="16">17407 24454 7728,'30'0'671,"1"0"-648,-1 0 0,14 0 1,7 0-1,7 0-23,3 0 0,0 0 0,0 0 0</inkml:trace>
  <inkml:trace contextRef="#ctx0" brushRef="#br0" timeOffset="17">17071 26133 7742,'-4'17'-1052,"-6"-7"829,7-7 0,-11-6 277,14-7 0,0 3 432,0-13 0,4 13-219,6-3 0,-3 6 1,10 8-1,0 6 22,0 10 0,-7 11 0,7 6 0,-4 7-128,-6 4 1,0 2 0,0 8-176,3-7-18,14-7 1,-7-17 0,13-6 0,4-11-636,7-7 597,20-16 0,20-32 70,21-26 0,-42 12 0,2-7 0,8-6 0,-1 1 0</inkml:trace>
  <inkml:trace contextRef="#ctx0" brushRef="#br0" timeOffset="18">19667 25400 7660,'30'17'-554,"1"-3"0,3-14 0,6 0 565,11 0 1,7 0 0,3 0 0,3 0 9,8 0 0,-4 0 0,13 3 0,0 4-25,-3 3 0,21 10 0,-8-6 1,4-1 22,0 1 0,14 6 0,13-10 1,17-3 25,11-3 0,6-4 0,3 0 0,4 0-18,-3 0 0,9 0 1,-81-2-1,1 0 1,3-1-1,2-1-25,3 0 1,0-2 0,1 1 0,0 0 0,-4 5 0,-1 0-1,2 0 1,0 0 9,0 0 0,0 0 0,-3 0 0,-1 0 1,7 0-1,1 0 0,-2 0 0,0 0 13,-2-1 0,0 2 0,74 9 0,-78-3 0,1 0 1,-2 0-1,0-1 0,0 1 0,0 0 1,2 3-1,-1 0 0,2-2 1,1-2-1,1 1 1,0-1-5,1 1 0,1 0 0,2 3 0,-1 0 0,-3-2 1,0-2-1,5 1 0,0 0-16,5-1 0,1 1 0,-3 4 0,1-2 0,6-3 1,0-1-7,-6-2 0,-1 0 0,1 4 0,-1 0 0,-3 0 0,0 0 0,2 0 0,0 3-63,1 2 0,1-1 66,5-4 1,-1 0-1,-15 2 1,-3-1-1,4-4 1,-1-1-28,-5 1 0,0 2 24,5 6 1,1 0 0,5-10-1,2-1 1,7 5 0,1 1 0,0-1-1,0-1-1,-3 0 0,1 0 0,5 1 1,0-2-1,-6-3 0,-1-2 1,5 1-1,0 0 0,1 0 1,-1 0 0,-1 1 0,-1 1 0,-4 1 0,-1 1 0,-3 2 0,0 2-1,-3 0 1,0 1-1,-7-4 1,-1 0-1,6 3 1,0 1 0,-4-1-1,-2 1-25,-2 0 0,-1-1 1,74 2-1,-1 7 0,-9 0-9,-8 0 1,-13 3 0,3 7 0,-6-3 2,-4-4 1,-3-3 0,-4 7-1,-6-4 24,-4 4 0,0-7 0,-7 4 56,4 2-59,0-9 1,-10-1 0,-1-9 51,1 6-95,-14-7 1,7 11 0,-14-14 0,-3 0-77,-4 0 1,-3 0-1,-3 0 131,-7 0 0,-3 0 0,-8 0 0,8 0 0</inkml:trace>
  <inkml:trace contextRef="#ctx0" brushRef="#br0" timeOffset="19">36768 25583 7427,'20'-10'0,"1"0"0,-15 13 0,8 14 0</inkml:trace>
  <inkml:trace contextRef="#ctx0" brushRef="#br0" timeOffset="20">4092 23355 6578,'0'-17'154,"14"3"1,-7 14-1,13 0-78,4 0 0,-7 10-70,3 0 1,0 1-1,11-11 3,-1 0 0,1 0 0,-1 0-82,1 0 1,0 0-1,-1 0 1,1 0-547,-1 0 619,-13 0 0,10-14 0,-10-3 0</inkml:trace>
  <inkml:trace contextRef="#ctx0" brushRef="#br0" timeOffset="21">4459 23080 8397,'17'17'314,"-7"13"-310,-7 18 0,-3-1 0,0 4 0,0 3-141,0 4 0,-10 0 0,0-7 0,0-7 137,-4 0 0,-3 3 0,-13 14 0</inkml:trace>
  <inkml:trace contextRef="#ctx0" brushRef="#br0" timeOffset="22">8612 24423 7727,'0'17'2106,"0"-3"-2055,0-14 1,-4 0 0,-6 0 0,-10 3 137,-7 7 0,-4-6 0,1 9-497,-1 1 1,1-8-84,-1 15-68,0-14 319,1 20 0,13-20 1,7 13-1,6 4-106,4 3 1,14-7-1,3 0 1,7 4 114,6 3 0,-6-6 0,20-4 0,-3 0 71,0 0 1,-1 3-1,-9 7 191,-1-7 0,-3 8 86,-6-8 0,-11 4 1,-17-1-1,-6-6-109,-4-3 1,-4 6-1,-9-10 1,-1-3-21,1-3 1,-1-8-1,1-3-892,-1-3 523,14-13 0,-7 6 281,14-14 0,-14 1 0,7-1 0</inkml:trace>
  <inkml:trace contextRef="#ctx0" brushRef="#br0" timeOffset="23">8490 24087 7727,'-21'0'0,"4"4"408,4 6 1,3 17-54,10 14 0,0 13-469,0-3 42,0 6 1,0 11-1,0 7 1,0 13-350,0 7 1,3-10 0,4 10 420,3-10 0,14-4 0,-7 11 0</inkml:trace>
  <inkml:trace contextRef="#ctx0" brushRef="#br0" timeOffset="24">9131 24454 7988,'-27'3'1181,"6"11"-1023,11 16 0,7 1 0,3 9 0,0-2-271,0 2 0,0 8 1,0 13-1,0-3 156,0-8 0,3-2-43,7-7 0,-6 6 0,9 14 0</inkml:trace>
  <inkml:trace contextRef="#ctx0" brushRef="#br0" timeOffset="25">9681 24423 7728,'-17'-17'404,"3"4"0,17 13 0,8 0 0,9 0 0,7 0-498,4 0 1,-1 0-1,1 3 51,-1 7 0,-9-3 0,-4 13 14,-4 4 0,-3 7-259,-10 9 224,-13-6 1,-1 10 0,-10-13 0,4-1 49,-4 1 1,7-11 0,0 1 0,4 2 22,6 4 0,4-6-109,3-1 0,3-13 0,7 6-34,11 1 1,6-11 0,3 8 108,1-8 0,-1 7 0,-2 4 143,-8 3 0,-7-7 0,-13 10 1,0 4-69,0 3 0,0 4 0,-3-1 311,-7 1-227,-7-1 1,-3 1-1,-1-1-839,-3 1 296,-3-14 409,10 10 0,-10-24 0,10 11 0</inkml:trace>
  <inkml:trace contextRef="#ctx0" brushRef="#br0" timeOffset="26">10841 25003 7716,'0'-13'-214,"0"13"78,0 13 1,0 31 135,0 7 0,-13 20 0,-4 7 0</inkml:trace>
  <inkml:trace contextRef="#ctx0" brushRef="#br0" timeOffset="27">11269 25369 7146,'0'-16'897,"13"2"0,-6 14-700,13 0 0,-9 0-145,9 0 32,0 0 1,1 0-1,-1 0-89,4 0 12,-11 0 0,14 0 1,-6 3-1,9 4-17,11 3 0,-7 0 0,7-10 0,-7 4-61,-4 6 1,1-7 0,-1 8 0,1-8 62,-1-3 0,1 0 0,-1 0 1,1 3 58,-1 8 1,11-8-1,0 7 1,0-6 9,3-4 1,-7 0 0,14 0 0,3 0-18,4 0 0,3 0 0,3-4 46,8-6-72,-8 7 1,21-21-1,-10 10 1,-1-3-14,1-6 23,-4 9 0,-10-10-256,0 14 156,0 0 1,1 6-1,-5-2-206,-6-4 259,7-1 1,-21 11 0,11 0 0,-4 4 26,-7 6 1,11-7 0,2 11 0,5-4 44,-4 0 1,6 11-1,-2-11 1,9-3 1,7-4 0,11-3 0,-8 0 1,1 0-63,0 0 1,10 0 0,-4 0 0,7 0-39,4 0 1,-1 0-1,1 0 1,0 0 34,-1 0 1,-9 0 0,-1 0-201,4 0 131,3 0 1,-10 0-1,-3 0-15,0 0 64,-11 0 0,11 10 0,-18 0 15,-6-3 11,7-4 1,-14-3-1,7 0 1,-10 4 7,-7 6 1,-4-7-212,1 8-35,-14-8 1,-7 0 241,-20 8 0,-21-8 0,-16 11 0</inkml:trace>
  <inkml:trace contextRef="#ctx0" brushRef="#br0" timeOffset="28">63611 29155 8250,'20'20'-390,"0"-3"0,4-3-985,3-7 1375,4-4 0,-1-3 0,1 0 0</inkml:trace>
  <inkml:trace contextRef="#ctx0" brushRef="#br0" timeOffset="29">62542 29827 8112,'0'-31'-537,"0"14"1,0 0-1,3 10 502,8-3 0,5 0 0,18 10 1,4 0 82,2 0 0,25 10 1,3 4-1,17-1-8,20 1 0,14-4 1,13-10-1,10 0-18,8 0 1,2 0 0,-2 0 0,-4 0-37,-4 0 0,-13 0 0,7 0 0,-7 0-17,-7 0 1,-10 0-1,-31 0 1,-9 0 17,-8 0 0,-17 0-55,-6 0 44,-7 0 170,-17 0-151,-3 0 1,-18-10 58,-6 0-51,-7-14 1,-13 17-1,-1-13 1,1 0-1,-4-1-17,-7 1 0,-7 10 1,-13-7-1,-3 3-22,-7 7 0,-4 4 0,-10 3 0,7 0 17,3 0 0,-6 10 0,10 0 0,3-3-41,3-3 1,4 6 0,0 0 0,-3-3 57,-7-4 0,6-3 0,-10-3 0,4-4 6,0-3 1,-11-11 0,8 11 43,-4 3-55,10 4 1,-14-7 0,15 0 97,-1 3-90,24 3 1,-24 4-1,27 4 1,4 3 7,3 3 1,3 10 35,1-10 1,20 11 10,20-11 1,24 0-1,37-10 1,14 0 1,13 0 0,24-3 0,21-4 0,6-3-31,4 3 0,-14 4 0,-10 3 0,-10 3-107,-7 7 0,-14-3 0,4 13-148,-7 4 161,-17-10 0,-4 9 1,-16-9-234,-7 3 300,-7-10 0,-13 33 0,-1-6 0</inkml:trace>
  <inkml:trace contextRef="#ctx0" brushRef="#br0" timeOffset="30">62267 28056 7427,'-17'0'-262,"17"-10"0,20 0 1,11-1 337,10-2 1,6 10 0,11-8-216,-7 8 177,20 3 0,-30 0 0,16 0-159,-9 0 27,6 0 0,-16 10 0,9 4 0,-3-1-92,-6 1 0,-15 6 186,-2-10 0,-15 1 0,8-11 0</inkml:trace>
  <inkml:trace contextRef="#ctx0" brushRef="#br0" timeOffset="31">62786 27842 8137,'-13'-17'-682,"-8"11"485,-6 12 1,-3 8 0,-1 10 0,4-4 125,7 4 0,-8 0 1,8-1-1,-7-6 5,-4-3 0,11-4 0,0-7 65,-4 8 1,7-8 0,-3 7-11,-4-7 0,10 11 4,4 6 0,7 8 29,3 2 0,13 1 0,8-4 0,6-4 3,3-2 1,11-11-1,3 7 1,0-3-53,0-8 27,11-2 0,-8 9 0,14 4 0</inkml:trace>
  <inkml:trace contextRef="#ctx0" brushRef="#br0" timeOffset="32">13589 24118 6861,'-30'0'771,"-1"0"0,11 0 1,3 3-549,4 7 1,-11-3 0,7 13 0,-4 4 10,1 3 0,0 7 0,-11 7 24,1 10-213,13 7 0,-10 6 1,10 4-1,0 3-111,6-3 1,-2-4 0,3-3 0,3 0-299,4 1 1,16-12 0,7-2 0,11-4-286,10-7 0,10-16 649,20-11 0,7-7 0,13-3 0</inkml:trace>
  <inkml:trace contextRef="#ctx0" brushRef="#br0" timeOffset="33">14139 24270 7728,'-20'0'635,"-1"0"0,1 0 0,-10 0-429,-1 0 0,0 0 0,1 4 0,-1 6-342,1 10 1,10-3-1,-1 4-143,-3 2 1,11 5-219,3 2 221,6 1 0,8-11 1,6-3-1,10 0-42,7 0 1,14 0 0,3 3 0,0-6 100,0-1 0,7-9 0,-10 9 272,-4 1-62,-3 3 1,-13 3 466,-1 0-185,-13 14 117,6-13-283,-13 19 0,-10-23 1,-7 11-1,-7-5 1,-9-6 139,-1-3 0,0-4 0,3-10 0,1 0-414,-1 0 1,4-3 0,3-8 164,4-9 0,13-7 0,-7-4 0</inkml:trace>
  <inkml:trace contextRef="#ctx0" brushRef="#br0" timeOffset="34">14017 24026 7728,'-14'-17'574,"-3"4"1,1 16 0,5 11 0,8 16-527,3 18 1,0 13 0,0 10 0,0 14-312,0 13 0,0-3 0,0 7 0,0-7-566,0-4 829,0-26 0,0 47 0,0-14 0</inkml:trace>
  <inkml:trace contextRef="#ctx0" brushRef="#br0" timeOffset="35">14750 24240 7725,'-31'0'290,"11"0"0,0 0 90,-4 0 0,-3 0 0,0 3 0,3 4-241,4 3 0,9 14 0,-6-4 0,4 7-492,6 4 0,4 0 0,3-1-79,0 1 0,13-1 0,8-3 0,9-3 132,11-4 1,-7-13-1,6 7 1,-6-4 182,-3 0 1,-11 10 0,-3-6 116,-3 3 0,-4-7 433,-10 10-264,0 1 1,-14-1-1,-6-3 367,-7-3-422,-4 9 0,1-9 0,-1 6 1,1-6-531,-1 0 1,1-11 415,-1 7 0,1-20 0,-1-7 0</inkml:trace>
  <inkml:trace contextRef="#ctx0" brushRef="#br0" timeOffset="36">15177 24362 9009,'-13'17'374,"10"10"0,-8-7 105,8 8-351,3 16 1,0-4 0,0 18-418,0 7 104,0 16 1,0-10 0,0 14-1,0 3-273,0-3 1,0 0 0,3 3 0,4-3-52,3-4 0,4-23 509,-4 3 0,7-20 0,14 3 0</inkml:trace>
  <inkml:trace contextRef="#ctx0" brushRef="#br0" timeOffset="37">15300 24362 7660,'-21'-27'283,"1"7"0,13 3 1569,-3 6-1693,7 8 1,16 0-1,7 16 1,8 4-158,2 7 1,1-7-1,-1 3 1,1 4-145,-1 3 1,-9-7-1,-1 1 1,0 3 118,-3 3 1,-3-7-1,-14 0-408,0 4 243,0 3 1,-14 4-1251,-6-1 972,-7-13 1,-4 0 465,1-7 0,-1 7 0,1 14 0</inkml:trace>
  <inkml:trace contextRef="#ctx0" brushRef="#br0" timeOffset="38">15788 24179 8888,'31'3'144,"-1"7"0,-3 7 0,-3 14 0,-3-1 0,-1 4 115,-3 7 1,7-4 0,-14 14-422,-3 4 152,-4 2 0,-17 4 0,-6 0 1,-7 0 146,-4 0 1,1-6-138,-1 6 0,-13-7 0,-3 21 0</inkml:trace>
  <inkml:trace contextRef="#ctx0" brushRef="#br0" timeOffset="39">41623 3755 8024,'31'0'-53,"-1"0"1,4 0 0,4 3 40,2 8 1,11 6 0,-7 10-236,4-7 1,3 7 64,10-6 0,0-8 182,0-3 0,0-6 0,0-4 0</inkml:trace>
  <inkml:trace contextRef="#ctx0" brushRef="#br0" timeOffset="40">41654 3755 5747,'17'-14'0,"-4"-2"0</inkml:trace>
  <inkml:trace contextRef="#ctx0" brushRef="#br0" timeOffset="41">28095 2870 7973,'-71'0'-40,"0"0"1,3 0 33,3 0 1,-6 0 0,0 0 0,3 0-1,3 0 69,4 0 0,-10 0 0,-4 3 0,-3 7-142,-6 11 0,5 9 0,1 11 0,0 10 119,0 6 0,14 15 1,-1 2-1,15 4-79,5 7 0,5 13 0,13 11 0,6 6 49,11 11 1,20 16-1,14 1 1,17 6 30,20 4 1,17-4 0,-29-77 0,4-2-168,0-1 1,6-5 0,6-7 0,5-6 143,5-3 0,3-4 1,10-3-1,4-4 24,8-4 1,3-5-1,8-4 1,2-4-1,4-3 1,0-3 0,3-6-1,1-3 1,4-4-1,1-5-43,7-4 0,-1-5 0,-3-5 0,0-8 0,6-10 0,-2-6 0,-9 0 0,-4-4 2,-3-5 1,-3-3 0,-1-4-1,-2-3 1,-5-4 0,-2-2 0,-2-2-1,-3-1-11,-6 1 1,-3-1 0,-5-3 0,-4 0-1,-10 7 1,-3 0 0,-5 1 0,-4 1-91,47-62 1,-39-3-1,-16 4 1,-17 6 26,-13 0 1,-21 4 0,-31 0 77,-27 3 1,-20 17-1,-57 0 1,53 52-1,-6 4 1,-13 2 0,-5 3-26,-13 4 1,-3 2 0,-5 0-1,-4 2 1,-10 7 0,-3 4-244,-8 0 1,-1 3 0,-1 6-1,-1 2 359,-13-2 1,0 2 0,6 7 0,2 4 63,6 2 0,2 2-146,11 2 0,4 1 0,9 1 0,5 1 0,20-2 0,6-1 0,-63 11-114,42-4 0,29 1 0,42 12 0,16 5-208,18 2 1,37 25 0,16 3 0,15 13 60,6 14 247,27 17 0,-3-7 0,-30-40 0,2 3 0,-1 4 0,0 1 0</inkml:trace>
  <inkml:trace contextRef="#ctx0" brushRef="#br0" timeOffset="42">32034 4427 7645,'-17'3'-1021,"7"7"752,7-6 1,3 13 268,0-7 0,0 7 0,0 13 0</inkml:trace>
  <inkml:trace contextRef="#ctx0" brushRef="#br0" timeOffset="43">29683 3541 6890,'-31'31'0</inkml:trace>
  <inkml:trace contextRef="#ctx0" brushRef="#br0" timeOffset="44">29561 3602 7471,'-31'0'-749,"14"0"0,4 4 758,13 6 1,0 7 0,0 13-1,0 1 21,0 0 1,0 9 0,0 1 0,0-4-32,0-3 0,0 7 0,0 3 0,0 0 38,0 0 0,0 7 0,3-10-37,7-4 0,-6-3 0,9-3 0</inkml:trace>
  <inkml:trace contextRef="#ctx0" brushRef="#br0" timeOffset="45">29622 3602 6624,'20'31'12,"1"-1"0,-11 1 0,10 0-108,4-1 103,-10 1 1,13 9-1,-10 1-10,0-4 34,10-3 0,-14-13 0,11-4 48,-4-4 1,-3 1-41,4-4 0,3-10 0,-14 0-19,-4-17 0,-2-20 0,-4-8 0,0-2-107,0-7 1,0-4 86,0-3 0,0 0 0,0 0 0</inkml:trace>
  <inkml:trace contextRef="#ctx0" brushRef="#br0" timeOffset="46">57228 9159 7693,'44'0'346,"4"0"0,16-4 0,8-3-142,9-3-215,7 0 0,18 10 0,5 0 0,8 0-223,3 0 0,-10 0 0,-6 0 1,-8 0-20,-10 0 0,-17 0 253,1 0 0,-8 14 0,-3 3 0</inkml:trace>
  <inkml:trace contextRef="#ctx0" brushRef="#br0" timeOffset="47">58083 8548 8852,'17'3'644,"-6"8"-632,-22-8 0,-6 21 1,-17-11-1,-3 4-27,-4 7 1,-13 3 0,3 4-1,-3-1-107,3 1 0,-7-1 0,11 1 0,-1 3 59,8 6 1,2-6 0,1 7 0,-4-7-120,4-3 1,3-1 95,3 1 1,4-1 294,7 1 0,10-1 72,20 1-196,-7-1 0,21 1 0,-10-1 211,3 1-177,3-1 0,11 1 0,-1-1 108,1 1 0,9-1-123,1 1 0,13 0-343,-3-1-10,7 1 0,3-11 1,0-3-1,4 0 249,6 0 0,-7 3 0,11 11 0</inkml:trace>
  <inkml:trace contextRef="#ctx0" brushRef="#br0" timeOffset="48">57503 9189 7554,'-17'-13'16,"4"9"0,16-20 1,7 14-1,11 4 79,6 2 1,13 4 0,8 0 9,10 0 0,-4 0 0,21 0 0,3 0-43,13 0 9,1 0 1,3 4-1,-14 2-398,4 4 244,3 1 0,-6-11 0,-4 0-851,-4 0 934,-16 0 0,0 0 0,-11 0 0</inkml:trace>
  <inkml:trace contextRef="#ctx0" brushRef="#br0" timeOffset="49">57961 8609 7243,'0'-17'821,"-3"27"-751,-7 21 0,-11 6 1,-16-3-1,-4 3-120,4 4 1,-11 10 0,-2-7 0,-8 0 51,-3 0 5,13 11 0,-9-18 1,9 10-78,1-3 0,2-3 1,15-10-84,-1-1 61,14-13 0,-6 10 136,13-6-8,-1-8 1,15 11-1,6-10 1,10 3 121,7 6 1,7-6-1,4 4 1,2 2-42,-2 4 1,6-6 0,0-1 0,3 1-5,8-5 0,2 8 1,1-10-1,-4-1-78,-3 1 1,-10 6-1,6-6 1,-2-1-223,-8 1 0,-3 6 0,-4-9-234,1-5 299,-14-2 0,10 6-668,-7 0 392,-6 0 398,0-10 0,-1 0 0,4 0 0</inkml:trace>
  <inkml:trace contextRef="#ctx0" brushRef="#br0" timeOffset="50">57228 9281 7726,'44'0'-89,"7"-4"1,7-2 301,3-5-122,14 1 0,6 0 1,18 0 20,2 3 1,22 4 0,-8 3-140,0 0 57,1 0 1,-8 10 0,-9 3-575,-15 4 544,-9-10 0,0 20 0,3-10 0</inkml:trace>
  <inkml:trace contextRef="#ctx0" brushRef="#br0" timeOffset="51">57900 8640 7690,'-27'13'0,"7"8"0,-11 6 0,4 3 0,-10 1 0,-1-1 0,-6 11 0,3 0 0,1-1 16,-4 5 1,10-8-1,-10 10-197,0-3 129,10-3 0,-7 0 0,17 0 1,4-4-7,-4-3 1,10-4 0,1 1 0,3-1-37,0 1 0,-1-1 1,11 1-1,0-1 200,0 1 1,7 0-1,10-1 1,17-3 96,10-6 0,10 2 0,18-13 1,12-3-164,15-3 0,9-4 0,18 0-40,6 0 0,-6 0 0,10 0 0</inkml:trace>
  <inkml:trace contextRef="#ctx0" brushRef="#br0" timeOffset="52">62786 29827 8119,'31'0'-327,"-14"0"0,-17 0 1,-17 0-1</inkml:trace>
  <inkml:trace contextRef="#ctx0" brushRef="#br0" timeOffset="53">62114 29705 7218,'31'0'-186,"3"-11"1,3 1 0,11 3 227,9 4 0,1 3 0,24 0 0,6 0 47,10 0 0,4 0 0,17 0 311,6 0-368,18 0 0,-4 0 0,14 0 47,-1 0-22,-13 0 1,-6 0-1,-18 0-48,-3 0 18,14 0 0,-14 0 1,3 0-1,-13 0-10,-11 0 0,4 0 0,-27 0 0,-10 0-78,-14 0 0,-17 0 1,-3-3-33,0-8 55,10 8 29,-31-10 1,0 9 0,-13-6 87,3-10 17,4 6-88,3-13 0,-3 23-3,-8-6 0,11 7 6,0 3 1,0-3-32,11-8 0,-11 8-114,-11-7 0,11 6-246,0 4-53,0 0 120,14 0 1,-17 4 312,-8 6 0,8 7 0,-11 13 0</inkml:trace>
  <inkml:trace contextRef="#ctx0" brushRef="#br0" timeOffset="54">49014 10380 7505,'44'0'0,"10"0"0,14-4-148,13-6 1,8 7 0,6-7 215,6 6 13,-6 4-1126,11 0 1108,-15 0-167,1 0 198,-1 0 1,-13 0 0,-6 4-290,-8 6-45,-3-7 345,-13 11 0,-8-11-365,-19 7-8,6-6 258,-24 9 514,11-13-523,-28 0 1,-6 4-51,-21 6-28,-6-7 46,-14 11-72,0-14 232,0 0-7,13 0-150,-23 0 48,20 0 0,-37-14 0,10-3 0</inkml:trace>
  <inkml:trace contextRef="#ctx0" brushRef="#br0" timeOffset="55">49350 10288 7873,'16'0'-1263,"12"0"1073,-11 0 434,0 0-9,23 0-214,-19 0 0,26 0 1,-6 0-1,10-3-22,6-7 24,18 6 1,-7-9-1,10 13-105,-3 0 44,9-14 0,-16 11 1,10-7-1,-3 6-279,-7 4 167,10 0 149,-14 0 1,-3 0 0,-3 14 0,-10 3 0</inkml:trace>
  <inkml:trace contextRef="#ctx0" brushRef="#br0" timeOffset="56">48891 10197 7039,'45'0'-483,"5"0"377,22 0 316,6 0-1557,41 0 1301,-8 0 0,32 3 46,0 7 0,13 7 0,-65-2 0,1 1 0</inkml:trace>
  <inkml:trace contextRef="#ctx0" brushRef="#br0" timeOffset="57">11543 24698 7875,'-17'13'1282,"4"-9"-1124,13 9 1,3-13 0,7 0 14,11 0 0,6-3 1,4-4-1,-1-6-432,1-4 1,9 6 0,4-5 0,1-1-852,-1 0 1110,10 10 0,-7-20 0,15 10 0</inkml:trace>
  <inkml:trace contextRef="#ctx0" brushRef="#br0" timeOffset="58">12032 24209 7633,'3'-17'-220,"8"7"1,6-3 0,13 2 676,1 5 1,-1 2-162,1 4 1,-1 0 9,1 0-268,-1 14 1,11-7 0,0 13 0,-4 4-70,-3 3 0,-14 7 0,-3 3 1,-3 7 96,-7 4 0,-4-8 0,-3 8 0,-3-1-260,-7 1 0,-4-11 0,-13 7 0,3-3-77,0 0 1,-10 10 0,14-11 0,-7-6 247,-4-10 0,11 0 0,3-11-187,3 4 466,4-10 4,10 7 13,0-14-256,14 0 0,6-4 0,18-3 0,2-6-135,-2-4 0,6-3 0,0-11 1,0-3-794,0-7 911,-3 7 0,3-23 0,3 9 0</inkml:trace>
  <inkml:trace contextRef="#ctx0" brushRef="#br0" timeOffset="59">12948 24179 7765,'14'-17'6,"-11"0"1,7 7-1,-6-11 276,-4-6-79,0-3 0,-4 9-63,-6 1 0,-3 10 1,-11-7-1,3 3-147,-2 8 0,-4 2 1,-4 4 67,1 0 1,2 14 0,5 6 0,2 7-116,-2 4 0,6-1 0,0 1 0,3 3-165,7 6 0,4-6 1,3 7-1,3-4 107,7 4 1,7-7-1,14 7 1,-1-7 72,1-4 1,0-10 0,-1 1 0,1 3-19,-1 3 1,-10-7 0,-3 0 202,-3 4-153,10 3 0,-21 4 1,11-1-1,-4 1 47,0-1 0,0 1 0,-10-1 1,-3 1 67,-7 0 0,6-1 0,-9-3 0,3-3-19,-1-4 1,-12-13 0,2 3 80,-6-6 1,-3-4-1,-1-4-88,1-6 1,13-7 0,3-13 0,4-4-56,0-7 0,-1-7 0,15-13-230,6 0 141,21 0 0,6-13 0,14-8 58,3-6 1,14-14 3,3 1 0,14-15 0,-7 8 0</inkml:trace>
  <inkml:trace contextRef="#ctx0" brushRef="#br0" timeOffset="60">4856 26804 7379,'30'0'112,"1"0"0,3 4-118,6 6 1,-6-7-1,10 7-103,0-6 127,4-4 0,23 0 0,4 0 0,6 0 45,14 0 0,14 0 0,20 3 0,7 4-28,3 3 1,0 0 0,7-10-1,0 0-24,10 0 0,10 4 0,-76-1 0,0 1 0,-2 1 0,0 0-6,-1-1 1,-1-1-1,74 0 1,3-3-1,-4 0 52,4 0 1,-7 10-1,10 0 1,-3-3-15,0-4 1,0 1 0,-10 3 0,-4 3-37,-7-3 0,18-4 0,-4-3 0,7 0 31,3 0 0,-10-10 0,-20 0-52,-14 3 12,-7 3 1,-6 4 0,-7 0 0,-11 0-18,-9 0 0,-7 0 1,-18 0-1,-2 0-36,-5 0 0,-22 4 0,2 3-25,-3 3 1,-3 3 11,-4-2-167,7-8-207,-23 11 0,6-14 442,-20 0 0,-21-14 0,-16-3 0</inkml:trace>
  <inkml:trace contextRef="#ctx0" brushRef="#br0" timeOffset="61">62420 27934 7665,'34'-14'-702,"-4"11"1,-20-7 793,11 6-38,-8 4 0,8 0-130,-1 0 74,0 0 1,25 11 0,-12-1-1,8-3-27,10-4 0,10 0 1,-3 4-1,-11 3 29,4-3 0,-10-4 0,3-3 0</inkml:trace>
  <inkml:trace contextRef="#ctx0" brushRef="#br0" timeOffset="62">62878 27384 7648,'-10'0'-65,"0"0"0,-1 14 3,-19 6 0,-4 7 0,-7 7 1,-6 4-101,-1 2 109,-10 15 0,18-21 0,-4 6 0,6-2 51,-9 2 0,6-6 0,-13 7 0,16-7 4,1-4 0,-4 1 1,-9 3-1,12 3 24,14 4 0,18 0 0,12-11 0,-2 1 12,3-1 0,13 4 1,14 3-1,24 4-26,-1-4 1,1-9 0,-7-5 0,20 4-334,14-3 321,20 0 0,-23 6 0,6 1 0</inkml:trace>
  <inkml:trace contextRef="#ctx0" brushRef="#br0" timeOffset="63">12429 25950 7981,'-17'13'295,"-7"4"1,14 17 0,3 7-274,4 10 1,3-4 0,0 4 0,0 0 130,0-4 0,3 8 1,8-15-865,9-2 517,7-18 0,4 4 1,-1-14-406,1-3 464,-1-4 1,1-27-1,-1-10 1,-3-6 93,-6-4 1,3-17 0,-14 3 0,-3 0-13,-4 1 1,-3-8-1,-3 18 197,-8-1 0,-6 1 0,-13 9 0,-4 1 0,-3 6 202,-4 8 0,-10 16 1,10-3-1,1 6-391,-5 4 1,22 4 0,-8 6-1022,4 10 546,13 7 520,1 4 0,13 13 0,0 4 0</inkml:trace>
  <inkml:trace contextRef="#ctx0" brushRef="#br0" timeOffset="64">13864 25919 7766,'-20'-10'0,"0"0"0,-1-1 908,-9 11-441,13 0 1,-10 0-345,6 0-220,-6 0 1,-3 4 0,-1 6-59,0 10 1,11-3 0,3 4 0,4 2 76,6 5 1,7 2 0,10 1-179,10-1 0,7-9 1,7-1-1,4 4 38,2 3 1,11-7 0,-7 0 0,1 4 240,-1 3 1,-4-6 0,-9-1-1,-4 4-57,-7 3 1,-6-7-1,-14 1 1,0 2 135,0 5 1,-14-8-1,-6-3 773,-7-4-614,-4 11 0,1-17 0,-4 10-438,-7-4-35,7-2 1,-13-11 0,13-4 0,0-3-911,7-3 1122,17-13 0,-18-8 0,11-16 0</inkml:trace>
  <inkml:trace contextRef="#ctx0" brushRef="#br0" timeOffset="65">13834 25766 7485,'-17'0'603,"3"14"1,14 6 0,0 11-594,0 10 1,0-4 0,0 17 0,0 7-235,0 7 0,0 3 0,0-10 0,0 0-315,0 0 0,4 11 1,2-1 538,5-3 0,12-4 0,-6-3 0</inkml:trace>
  <inkml:trace contextRef="#ctx0" brushRef="#br0" timeOffset="66">14597 26224 7768,'-30'0'870,"-1"0"-99,1 0-607,-1 0 0,11 0 0,3-3 83,3-7-325,4 6 1,7-9-364,-8 13 1,5 3 211,-15 7 0,15-3 14,-5 13 1,8 1-1,3 9 94,0 1 1,10-11 0,4 1 0,3-1 3,6-3 1,5 7-1,2-11 1,1 1 24,-1-1 0,-9 8 1,-1-8 92,4 4 1,-11-10 0,4 10 141,-7-7-17,-6 7 0,-4 3 0,-21 1 610,-6 3-672,-3-11 1,-4 11 0,-4-14 0,-2 0-245,2 4 0,4-11 0,4 7-58,-1-6 0,14-8 238,7-6 0,7-7 0,3-13 0</inkml:trace>
  <inkml:trace contextRef="#ctx0" brushRef="#br0" timeOffset="67">14842 26285 7768,'17'-13'1445,"-4"9"-1213,-13-9 1,3 16-1,4 7 1,3 11-83,-3 6 1,7 7-1,-4 3 1,0 7 48,4 4 0,-11 3 0,11 10-335,-1 0 1,-9 0 0,6 0 0,-7-4 0,-3-2-660,0-4 1,0-14 0,0 4-870,0-7 1664,0-17 0,-13-4 0,-4-13 0</inkml:trace>
  <inkml:trace contextRef="#ctx0" brushRef="#br0" timeOffset="68">14933 26255 7958,'0'-31'0,"0"1"0,4 3 292,6 6 1,-3-2 0,13 12-1,4 5 44,3 2 0,3-6 1,1 0-1,-1 3-76,1 4 0,-1 16 1,-2 8-1,-5 9-76,-2 11 0,-14-4 0,3 14 1,-7 3-148,-3 4 0,-3 0 0,-4-4 1,-7-7-223,-3-3 0,-3 1 1,-11-8-1,1 4 138,-1-4 0,-9-17 0,-1-10-2609,4-6 2656,16-4 0,-19-14 0,6-3 0</inkml:trace>
  <inkml:trace contextRef="#ctx0" brushRef="#br0" timeOffset="69">12826 25583 8368,'-41'21'0,"1"-1"0,2 0 433,4-3 1,4 10 0,-4-6 0,-3 9-227,-4 11 0,-7-7 0,14 7 1,7-4-476,0 4 1,14-18-1,2 8-1008,8-4 1057,3 0 0,14-7 0,6 1 0,7 3 75,4 3 1,-1 3 0,1 4-940,-1 7 856,1 6 0,-1 4 227,1 0 0,13 14 0,3 13 0</inkml:trace>
  <inkml:trace contextRef="#ctx0" brushRef="#br0" timeOffset="70">13406 25644 6240,'-17'0'-493,"4"-13"487,13 9 0,-4-9 6,-6 13 0,7 0 0,-11 0 0</inkml:trace>
  <inkml:trace contextRef="#ctx0" brushRef="#br0" timeOffset="71">12399 25827 7880,'-21'11'0,"4"2"78,4 4 0,2-7 0,11 11-79,0 2 1,0-6-1,0 7 1,0 7-147,0 6 1,4 7 0,3-7-1,6 7 20,4 4 0,0-11 0,7 4 1,-7-7 82,-4-4 1,11-2 0,-7-5 0,3-6-21,1-3 1,-1-4-1,11-10 1,-1-3 22,1-8 1,-4-16 0,-3-17-1,-7-3 83,-4-8 0,-3-12 0,-10-1 0,0 7 633,0 6-455,0 5 0,-3-12 0,-7 5 60,-10 6 0,-4 7 0,0 13 0,4 4-32,-4 7 1,-3-4 0,-4 14 0,1 6 12,-1 11 1,1 0-1,2 13 1,5 4-356,2 3 0,4 4 0,-3-1 0,10 1-807,6-1 1,4 1 0,0-1 900,0 1 0,14 13 0,3 4 0</inkml:trace>
  <inkml:trace contextRef="#ctx0" brushRef="#br0" timeOffset="72">13315 25644 8025,'-14'-17'1538,"7"4"-556,-13 13-639,13 0 0,-20 3 191,7 7-373,-7 7 1,3 17-1,0 7-61,0 10 0,-10 6 1,14 8-1,-4 3 0,0 6-420,4 4 0,13-6 0,-3 9 0,10 0-895,10-3 1,11-3 1214,19-14 0,8 14 0,13 3 0</inkml:trace>
  <inkml:trace contextRef="#ctx0" brushRef="#br0" timeOffset="73">15666 25614 7772,'3'20'893,"8"0"-228,9 4 1,7 13 0,4 11 550,-1 10-945,1-4 1,-1 24-1,1-10-36,-1 3-174,-13 14 0,-3-17 1,-14 13-7,0 4-232,-14 3 1,-6 4-1,-21-4 177,-10-7 0,-6 7 0,-4-10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27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62389 26896 7714,'-3'0'155,"-4"-10"1,31 0-51,10 3 1,20-7-1,17 4 1,-3 3-1,0 4-176,3 3 0,-6 0 0,16 0 1,4 3-73,-17 7 1,-4 4-1,-6 6-849,23-9 409,-26 5 583,-15-12 0,-40 23 0,0-10 0</inkml:trace>
  <inkml:trace contextRef="#ctx0" brushRef="#br0" timeOffset="1">62969 26530 7647,'45'0'193,"-15"0"0,-13 0 818,-47 0-698,13 0 0,-4 3-237,1 7 0,-4-3 0,-23 13 1,3 1-107,6-4 0,-6 10 1,0-7-194,-4 7 1,1 4 0,-4-4-1,14-3 79,13-4 0,0 0 0,7 7 0,-10-3-76,7-3 356,3-1-179,0 10 1,-7 1 109,14 0-23,0-1 0,40 1 1,1-1-1,-7 1-77,-4-1 1,7-10 0,21 1 0,2 3-255,5 3 0,2 0 1,-9-7-94,13-10 380,-20 7 0,13-13 0,-20 9 0</inkml:trace>
  <inkml:trace contextRef="#ctx0" brushRef="#br0" timeOffset="2">62450 26926 7714,'31'0'24,"-1"0"0,4 0 0,4 0 2,2 0 0,21-3 0,4-4 0,10-3-172,-11 3 0,4 4 0,-10 3 1,13 0 170,7 0 1,-20 0-26,3 0 0,-7-14 0,7-3 0</inkml:trace>
  <inkml:trace contextRef="#ctx0" brushRef="#br0" timeOffset="3">62908 26530 7752,'-10'-14'-181,"-3"14"179,-4 17 1,-4 7 0,-13 3-1,-3-3 32,-4-1 0,-3 15 0,4-15 1,-5 8-10,8-4 0,10-13 1,24 6-1,-11 4-34,-17 3 1,-13 3-27,-17 1 75,27-1 0,-6 1-110,19 0 86,8-1 1,-1-10-1,17-3-4,8-3 0,19 6 0,21-10 0,3 1 0,1-1-55,-4 0 1,3 10 0,14-6-1,0-1 16,-11 1 1,4 6 0,-10-6 0,10 0 30,11-1 0,19-3 0,18-10 0</inkml:trace>
  <inkml:trace contextRef="#ctx0" brushRef="#br0" timeOffset="4">62725 26896 7843,'31'0'-393,"-11"0"0,4 0 137,10 0 240,10 0 1,24-10 0,-4 0-79,-6 3 1,23 0-1,11 0 1,3-3-1,-14 3 94,-9 4 0,2 3 0,-26 0 0</inkml:trace>
  <inkml:trace contextRef="#ctx0" brushRef="#br0" timeOffset="5">62969 26438 7856,'-16'3'-247,"2"4"249,0 3 1,-3 11-1,-13-8 1,3 4 34,6 7 0,-9 3 0,3 4 0,-11 3-78,1 6 1,-4-6-1,7 7 1,4-7-11,-7-4 1,-4 1-1,-13-1 38,3 1 1,3-1 0,-3 1-158,10 0 195,21-15 0,17 1 0,13-6 140,-3 9-117,-4-6 0,11 9 1,16-9-1,25 3 15,2 7 0,-3 6 0,11 4 0,13 3-143,3 1 0,1-18 0,-1 17 80,-9 1 0,6 12 0,0-2 0</inkml:trace>
  <inkml:trace contextRef="#ctx0" brushRef="#br0" timeOffset="6">62572 27049 7861,'48'-4'0,"-7"-3"0,-4-3-505,4 3 1,-4 1 376,14-5 0,0 8 0,10-7 153,0 7 0,10 3 0,4 0-8,3 0 1,-7-11 0,7 1-1,-3 3 1,-7 4 76,-4 3-94,-3-14 0,0-3 0,0-13 0</inkml:trace>
  <inkml:trace contextRef="#ctx0" brushRef="#br0" timeOffset="7">62817 26346 6886,'-14'17'108,"7"10"1,-13-10 0,-4 7-74,-3 7 1,-3-8 0,-1 18 0,1-7 8,-1-3 0,-10-1 0,1 1-138,2-1 57,-9 1 1,13 3-1,-7 3-27,7 4 60,4-1 0,-1-9 0,4-1 3,7 1 0,6 0 0,14-1 1,3 1 6,8-1 0,9 1 1,21-1-1,13 1 28,14-1 0,10 1 0,17-1 0,3 1-34,4-1 0,27 14 0,-3 4 0</inkml:trace>
  <inkml:trace contextRef="#ctx0" brushRef="#br1" timeOffset="8">64069 1649 9838,'-21'-11'0,"1"1"-608,-4 3 1,-13 1 0,-10-1 560,-11-3 0,-10 3 0,-27 17 0,-10 7 0,-17 7 47,-17 6 0,-11-6 0,-6 20 1,-3 0-26,-4 7 0,76-22 0,1 3 0,2 3 0,2 1 0,-2 4 0,1 2 29,0 1 0,0 2 1,2 0-1,3 2 0,-58 41 1,20 0 7,21 4 1,28-8-1,5 22 1,18-1-12,10 7 0,17 17 1,14 3-1,20 0-19,24 4 0,16-11 0,21 11-335,24 0 181,20-24 0,-37-46 0,7-3 0,1-9 0,4-3 46,6 4 1,1-2 122,-2-3 1,3-1 0,19 9-1,3-1 1,-2-5 0,1-2-16,7 0 1,2-2 19,-1-6 0,0-3 1,2-1-1,0-4 0,-6-7 1,1-3-1,3-4 1,0-3 0,-1-4 0,-1-2 0,-4-3 1,-2-3-1,-11-6 0,-3-5 0,-5-2 1,-3-4 5,-3-6 1,-2-5 0,-6-2-1,-3-4 1,-6-2 0,-2-2-13,75-39 1,-78 28 0,-2-7 0,-11-7 0,-3-6 0,-2-3 0,-4-5 0,-4-3 0,-4-2 7,-4-3 0,-5-3 1,-2-7-1,-5-3 0,-6-9 1,-6-3-1,-4-3 0,-4-1-69,-3-3 1,-6 0 0,-8-4 0,-6 1 0,-5 5 0,-7 3-1,-11 1 1,-9 2-40,-12-3 0,-10 3 1,-16 5-1,-10 5 1,-18 1-1,-8 6 0,-5 8 1,-2 6 61,0 7 0,-2 6 0,-7 3 0,-1 6 0,12 6 0,1 5-771,0 4 0,3 0 802,13-1 0,4 3 0,-59 4 1,47-1-1,27 18 520,17 9-510,34 4 0,7 0 0</inkml:trace>
  <inkml:trace contextRef="#ctx0" brushRef="#br1" timeOffset="9">66817 4518 13896,'-47'-68'-1745,"6"7"0,7 10 1831,4 31 0,13 34 1,3 20-1</inkml:trace>
  <inkml:trace contextRef="#ctx0" brushRef="#br1" timeOffset="10">1710 18562 13896,'-17'-31'-3324,"7"0"3130,7 1 0,6 10 1,11 3 265,16 3 1,4-6 0,17 10 0,7 3 66,10 3 1,20-6 0,20 0 0,8 0-60,9-4 0,21 7 0,7-13 0,-68 9 0,3-2-41,6 0 0,2-1 0,0 4 0,1 0 0,2 0 0,-1 0 0,-6-1 1,-1 1-63,-1 2 1,0-1 0,1-4 0,1-1 0,4 4 0,2 0 176,3-2 0,1-3 8,4-7 1,-1 0-1,-4 3 1,-2 0 0,-3-4-1,-2-1 229,-6 2 1,0 0-376,10-5 1,-2-1-1,67-16 1,-75 18 0,0-2-1,72-23 78,-21-3 1,-14 6 0,-16-3 0,-18-3-217,-16-3 0,-24-5 0,-14 1 1,-13-3-179,-14-7 0,-10-7 0,-10-11 1,-17 5 55,-21 2 1,-19 11 0,-42-10-1,-23-1 171,54 42 0,-4 2 0,-11 4 0,-4 4 0,-2 5 0,-2 2 0,-3 0 0,-2 2 39,-6 2 1,0 1-1,2 2 1,-1 1-1,-12 4 1,-2 2-1,8 3 1,0 2-108,3 1 0,1 2 1,12 2-1,2 2 1,7 1-1,1 2 348,0 3 0,2 2-131,-1 1 1,0 3 0,-1 6-1,2 3 1,3 0 0,2 2 88,-68 32-65,-1 3 0,38 0 0,-1 4 1,14 3 18,14 3 0,7 10 0,-4-6 0,7 3-130,3 7 0,1-7 0,6 0 0,0-4-48,10-6 0,11-3 0,20-4 0,10 0-208,17 0 1,20-10 0,34-1 0,31 5 266,30 2 0,4-6 0,24 0 0,6 0 0</inkml:trace>
  <inkml:trace contextRef="#ctx0" brushRef="#br1" timeOffset="11">5192 18653 13141,'-28'-30'-1901,"8"-1"1,10 17 2051,20 14 1,-3 4-1,13 16-589,4 4 175,3-10 272,4-1 1,-1 1 0,1 3 0</inkml:trace>
  <inkml:trace contextRef="#ctx0" brushRef="#br1" timeOffset="12">62237 28087 23886,'20'-17'-3976,"0"6"4283,-13 8 0,20 3 0,-6 0-189,6 0 1,3 0 0,4 0 0,4 0-28,2 0 1,15 0 0,-8 0 0,4 0-28,0 0 0,-14 0 0,7 0 0,-3 3-168,0 8 0,-1-5 0,-6 11 0,7-3 47,10-7 0,7 10 0,3 0 0</inkml:trace>
  <inkml:trace contextRef="#ctx0" brushRef="#br1" timeOffset="13">62969 27842 25468,'-16'14'-4895,"-12"-7"5199,8 13-489,-7-13 1,10 10-1,3-10 175,1 3 1,6 0 0,-10-7 0,0 4 0,0 3 124,-7-3 0,-3 0 0,-3 0 360,-1 3-564,14 0 1,7 0 0,20 0 0,14 0-29,13 4 0,1-7 0,12 10 0,8 0 134,10 0 0,0 3-134,13 11 1,14-1-1,14 1 1</inkml:trace>
  <inkml:trace contextRef="#ctx0" brushRef="#br0" timeOffset="14">41868 3847 10088,'34'0'190,"6"0"1,8 0 0,13 0 0,0 0-237,0 0 0,10 0 0,1 0 0,-8 0-288,-10 0 1,4 0 0,-10 0 0,-1 0-604,-6 0 937,-7 13 0,-4-9 0,1 9 0</inkml:trace>
  <inkml:trace contextRef="#ctx0" brushRef="#br0" timeOffset="15">42051 3816 8125,'0'17'1304,"0"10"-645,0-10-450,0 27 0,0 4 0,0 13 0,0 3 0,0 4 91,0 3 0,0 18 1,0 2-1,0 14-47,0 4 1,-3 23 0,-4 0 0,-7 18-109,-3 12 0,12-76 0,0 1 0,-5 8 0,0 0 0,-1 3 0,1 1-346,2 1 1,-1 0 0,0-3-1,1 0 1,5 3 0,0 0-140,-2-2 0,-1 1 0,1-4 0,0-1 304,5 79 0,0-84 0,0-1 0,0 78 25,0 4 1,0 3 0,0-81 0,0 2 0,-1 1 0,-1 0-24,-3 2 0,0 0 0,3 2 0,0 2 0,-4-2 0,-1 2 0,1 5 1,2 2 6,-1 1 1,-1-1 0,-1-11-1,1-1 1,2-4 0,1-1-1,-2-2 1,0-1 38,-2 81 1,5-79-1,1 0 1,-3 83-1,1-84 1,-1 2-12,0 0 1,-2 1 0,1-1 0,0 1 0,4 1 0,2 1 0,-1-1 0,0 0-91,0-1 1,0-1 90,0 5 0,0-2 0,0-6 0,0 1 0,0 5 0,0 2-5,1-1 0,-2 0 0,-3-9 0,-2 1 0,1 6 0,0 0 0,1-1 0,1-1-199,1-2 0,1-1 182,0 0 0,2 0 0,-1 85-1492,0 0 1502,0 0 1,0 0-1,0 0 1,-2-85-1,0 0 7,-3 2 0,0 0 0,3 7 0,1 0 1,-6-1-1,0 1 0,2-2 0,0 0-12,0-2 1,0 0-1,-2 1 1,0-1 0,4 0-1,-1 1 1,-2-1 0,-1 0-1,-2-3 0,1 0 0,4-2 0,1 0 1,-2 2-1,0 0 0,1-3 0,1-1-30,-7 77 0,6 3 1,-6 0-1,7 1 17,3-1 0,0-78 0,0 0 1,0 85-1,0-83 0,0 0 13,0 2 1,0-1-1,0-1 1,0 0 0,0-2-1,0 0 1,0 85-4,0-85 1,0 1 0,0-1-1,0 0 1,0 0 0,0 0-216,0 85 148,0-13 1,3 10 0,4-11 161,3 4-60,0 0 0,-10-11 0,0 1 0,0 0 45,0-1 1,4 1 0,3-1-1,3 1-35,-3 0 1,-4-11 0,-3-3-1,3 0 143,8 0 1,-5-10-1,11 4 1,-3-4-141,-7 3 1,6-7-1,1 8 1,-1-4 32,1 3 0,6-13 0,-10 9 0,1 1-96,2-3 1,-9-1 0,9-3 0,-3 1-57,1-1 1,-1 0 0,-10 0-240,0 0 807,13-13 1,-9-1-1,6-10-447,-7 4 1,-3 0 23,0-10 0,0-1 0,0 1-68,0-1 1,0 1 0,0 0 0,0-1 7,0 1 1,0-11 0,0 1 0,0 2-43,0 5 0,0 6 0,0-1 0,0 1 59,0-6 1,0-8-1,0 4 1,0-7 10,0-3 1,0-4 0,0-10 0,4 0-114,6 0 1,-3 0-1,13 3 1,0 4 24,-3 4 1,0-11 0,-10-11 0,3 1 44,-3-3 0,-4 6 0,-3-10 223,0 4-181,0-11 0,0 7 1,0-13-1,0-1 157,0 1 0,0-1 1,0 1-1,0-1 0,0 1 23,0-1 0,0-9 138,0-1-396,0-13 1,4 6-1,6-13 42,10 0 0,7 0 1,4 0-1,0 0 40,-1 0 1,1-3 0,-1-4 10,1-3 0,-1 0-29,1 10 0,-11 0 77,0 0-84,1 0 0,-1 0 1,1 0-243,2 0 0,-6 0 0,4 0-21,2 0 1,5 0 0,5-4 117,8-6 143,-7 7 0,10-38 0,-13 7 0</inkml:trace>
  <inkml:trace contextRef="#ctx0" brushRef="#br0" timeOffset="16">42509 26713 9597,'14'30'817,"-1"-9"-716,8-1 0,6 0 0,-10 11 24,0-1 0,10-9 0,-10 2 0,0 8 55,-7 6 1,-3 4-1,-1-10 1,5-1-144,-5 1 0,-2 9 0,-4 1 0,0-4-367,0-3 1,0 7 0,0 0-1982,0-4 2311,0-3 0,-14-4 0,-3 1 0</inkml:trace>
  <inkml:trace contextRef="#ctx0" brushRef="#br0" timeOffset="17">62298 27049 8199,'30'-28'128,"1"8"0,13-4 0,7 11 0,10-1 253,10 1 1,-3-8-1,13 8 1,4-1-322,3 1 0,7 2 1,4 11-1,3 0-305,-4 0 0,-6 4 0,-11 6 0,-13 7-343,-14 0 0,-3 10 0,-17-10 588,-7 0 0,-3 10 0,6-10 0</inkml:trace>
  <inkml:trace contextRef="#ctx0" brushRef="#br0" timeOffset="18">63000 26469 8439,'-31'0'124,"1"0"1,-1 10-1,1 3 1,-1 4-13,1 7 1,-4 3 0,-3 4 0,-4-1-228,3 1 1,5-1 0,2 1 0,0-1 61,1 1 0,-1-1 0,4 1 1,4-1 22,2 1 0,4-1 1,-7 1-236,4 0 250,0-1 1,-7 1 0,3-4 392,3-7-60,15 7 1,-8-10-6,14 14 0,0-1 0,3 1-147,8-1 0,9 4 1,17 3-1,7 4-50,4-3 1,-7-5-1,10-2 1,3-1-568,4 1 1,3-4 0,3-3 0,7-4 450,11 4 0,-8-10 0,1-1 0</inkml:trace>
  <inkml:trace contextRef="#ctx0" brushRef="#br0" timeOffset="19">62725 27110 8848,'14'-31'365,"6"4"1,17 3-1,11 7-249,10 4 1,-1-8 0,25 8-105,3-4 1,3 10 0,7-7 0,0 4 0,0 0 102,-7 3 0,-13 4 1,-1 3-116,-9 0 0,3 0 0,-21 0 0</inkml:trace>
  <inkml:trace contextRef="#ctx0" brushRef="#br1" timeOffset="20">63122 26560 7762,'-20'10'-500,"3"4"0,-4 3 466,-6 7 0,4 6 1,-18 7-1,4 4 33,-4-4 1,4 8 0,-11-1-1,0 0 5,1 0 0,6 7 0,-6-7 1,3 0 74,6 0 0,4-7 0,4-13 0,3-4 77,6 4 1,-2 3 0,12 4 5,5-1 0,6 4 0,10 4 0,14 2-22,13-2 0,4-1 0,13-3 317,0-4-380,24 8 1,-13-25 0,26 11-242,1-4 108,13-13 1,14 10 0,13-10 55,-3 3 0,10 0 0,0-10 0</inkml:trace>
  <inkml:trace contextRef="#ctx0" brushRef="#br1" timeOffset="21">62542 27018 8331,'-31'14'235,"18"-11"1,13 7-318,17-6 0,13-4 0,8 0 0,6-4 140,3-6 0,4 7 0,10-8 1,-3 8-288,-7 3 1,7 0-1,-11 0 217,1 0 1,9 14 0,-9 3 0</inkml:trace>
  <inkml:trace contextRef="#ctx0" brushRef="#br1" timeOffset="22">62939 26530 10663,'-17'-14'-373,"3"11"1,1-11 0,-8 17 681,-6 8 1,-3 19 0,-4 21 0,-7 10-518,-10 10 1,-6-6-1,-1 6 1,4-7-53,3-3 0,13-3 1,-6-7-6,0-10 1,20-7 85,-6-4 260,20 1 1,-4-11 0,17 0 34,8 4 0,16-7 1,17 3-1,3 4 19,8 3 1,-8 4 0,4-1 0,3 1-228,4-1 0,-7 11 0,-4 0 1,1-4-1657,0-3 1676,-11-3 1,7 13 0,-14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30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42204 15325 8315,'20'0'480,"0"0"1,7 0-283,11 0 1,9 0-1,18 0 488,6 0-454,-6 0 1,23-3 0,-10-4-844,0-3 221,10 0 1,-20 10 0,10 0-1,-7-3 390,-13-8 0,3 8 0,-14-11 0</inkml:trace>
  <inkml:trace contextRef="#ctx0" brushRef="#br0" timeOffset="1">42387 15356 7847,'-31'0'-408,"1"0"824,13 0-122,3 0 0,14 3 0,0 8 1,0 9-53,0 7 0,-3 21 0,-4 13 0,-7 20-27,-2 17 1,-1 25 0,-7 19 0,3 7-172,-2 4 1,-4 13 0,11-80 0,1 1 0,0 4 0,-1 1-83,1 5 0,0 0 0,4-10 0,2-1 0,0 2 1,1 0-1,-6 75-133,7-11 0,4-6 0,3-24-70,0 1 241,0-15 1,0-3 0,0-17 0,3-6-25,7-11 0,-3-10 1,14-7-3,2-3 37,4-13 1,-6-4-1,3-18 1,6-2-88,7-7 1,18-4 0,-1-10-1,14-10-734,13-13 810,-6-7 0,27-7 0,-7-4 0</inkml:trace>
  <inkml:trace contextRef="#ctx0" brushRef="#br0" timeOffset="2">41837 21675 8270,'34'0'387,"7"0"1,-7 0 0,10 0-1,0 0-114,7 0 1,7 0 0,3 0 0,-4 0-802,-6 0 1,3 0 0,-9 0 0,-1 0 240,0 0 1,-7 14 286,-16 6 0,6 21 0,-10 7 0</inkml:trace>
  <inkml:trace contextRef="#ctx0" brushRef="#br0" timeOffset="3">41898 21767 8012,'-27'31'933,"7"-1"-648,10 1 1,6-1 0,4 4 422,0 7-491,0-7 0,0 34 0,0-4 91,0 11-192,14 33 0,-11-6 1,7 23-1,-6 4-89,-4 10 1,0 1 0,0 9-1,0 10-53,0 11 0,0-71 0,0 2 1,0-6-1,0 0 0,0 3 0,0 1-4,0-2 1,0-1 0,0-4 0,0-1 0,-1-2 0,2-1 0,2 81-70,7-3 0,-6-27 0,6-20 0,-3-10 75,3-11 1,-3-17 0,10-9 0,0-11 60,-1-10 1,-5-7 0,9-14-1,0 1-12,-3-1 0,11-9 0,-8-4 0,7-4 135,4-6 1,13-4 0,3-3-158,1 0 1,9-17 0,-2-13 0,9-18 0,11-9-831,3-4 0,-10 0 0,3 3 827,-7 7 0,11-7 0,3 11 0</inkml:trace>
  <inkml:trace contextRef="#ctx0" brushRef="#br0" timeOffset="4">62237 29918 7533,'-14'4'-980,"17"2"949,25 5 0,16 2 0,20-6 0,7 3 97,11-3 1,23-4 0,17-3 171,17 0-234,24 0 1,-72 2 0,1 0-1,8 1 1,1 1-1089,-2 0 1,2 2 1089,4 6 1,0-1-1,-8-7 1,0-1 0,8 6-1,3 3 1,5-1 0,2 1 8,3 2 0,1-1 1,-4-2-1,-3-1 1,-4 0-1,-2 0 0,-5 0 1,-2 0 71,0-1 0,-1-1 0,-6 2 0,-1-3 0,2-3 0,-2-1 1,75 11-59,-10 3 1,-20-10 0,-14 3-45,-17-7 0,-13 7 1,-11 0-1,-13-3 1,-10-3-771,-7-4 785,-28 0 0,4 0 0</inkml:trace>
  <inkml:trace contextRef="#ctx0" brushRef="#br0" timeOffset="5">61595 34437 7731,'31'0'-104,"3"-11"1,6 1 0,11 0 7,7-4 1,17 11-1,6-7 1,11 6 236,10 4 0,9 0 0,22 0-68,9 0 0,11 0 0,13 0 0,-75 0 0,2 0 0,4 0 0,2 0-27,1 0 0,1 0 0,8 1 0,2-2 0,-4 0 0,0-1-1598,1-3 0,1 0 1494,7 4 0,-1-1 1,-8-10-1,-1 0 1,5 5-1,-1 0 0,-6-1 1,-1-1-39,-4-2 1,-1-1 0,-3 0 0,-4 0 0,62-12-158,0 4 233,-14 13 0,-17-17 0,-24 14 0,-13 3-57,-13 4 0,-11-1 0,-10-2-100,-11-5 1,-19 5 176,-11 16 0,7 7 0,0 13 0</inkml:trace>
  <inkml:trace contextRef="#ctx0" brushRef="#br0" timeOffset="6">67489 34192 7900,'-13'-17'453,"13"-6"0,0 12-453,17 5 0,10 2 0,3 4 0</inkml:trace>
  <inkml:trace contextRef="#ctx0" brushRef="#br0" timeOffset="7">65229 2351 7730,'7'-17'-237,"10"7"1,14 10 217,3 10 1,20 7 0,3 17-1,5 6-1,5 11 0,15 10 175,-1 11-148,-6-8 1,10 24 0,-14-10 0,-3 4 0,-4-1-78,-3 4 1,-13-11 0,-4-2 0,-3-11-144,-1-10 0,1-4 1,-10-10 212,-1 4 0,1 0 0,-1-11 0</inkml:trace>
  <inkml:trace contextRef="#ctx0" brushRef="#br0" timeOffset="8">66817 2748 7803,'-44'-4'0,"-3"-6"0,-4-7 0,3 0-91,4 7 0,-7 10 0,7 13 0,-3 15-20,-8 9 1,-16 7-1,-14-7 1,-13 7-31,-14 4 0,-3 3 0,-4 10 0,0 0-105,-7 0 0,-2 10 246,5 0 0,1 14 0,0-7 0</inkml:trace>
  <inkml:trace contextRef="#ctx0" brushRef="#br0" timeOffset="9">65718 19142 7803,'20'20'-245,"1"0"1,-1 7 0,0 7 383,1 7 0,-1 13 0,11-3 0,3 7-19,6 3 0,-6 0 1,7 3-1,-4 4-224,4 4 1,-7-11 0,10-11-1,-3 1-240,-1-3 0,5-4 0,-8-17 344,4-7 0,13 8 0,-7-11 0</inkml:trace>
  <inkml:trace contextRef="#ctx0" brushRef="#br0" timeOffset="10">66817 19538 7803,'-30'-27'37,"-1"7"1,1 6 0,-4 14-1,-7 0 73,-10 0 1,-24 24 0,-16 7 0,-21 6-71,-17 7 0,-10 4 0,-14 13 0,0-4-147,1-6 0,23 7 0,13-11 1,18 4 53,20 0 53,24 0 0,23 10 0,18 0 0</inkml:trace>
  <inkml:trace contextRef="#ctx0" brushRef="#br0" timeOffset="11">62023 29827 8008,'-14'17'-117,"7"6"1,-3-12 0,14-5-1,16 1-281,0 3 1,4-3-1,0 10 437,27-3 1,13-4 0,14-10-1,0 3 23,21 7 0,-1-6 0,31 9 0,10-2-18,17-1 0,14 13 0,-68-12 0,3-1 0,0 3 1,0 1-19,-1 0 1,-1 2-1,5 4 1,1 1-1,6 0 1,1-1-1,1 0 1,0 1-78,2 1 1,0 0-1,0-5 1,-1 0-1,-7 3 1,-1 0 0,2-2-1,0-2 74,-2 0 1,0-1 0,-4-1 0,-1-1 0,-7-2 0,-3-2-62,-7-3 1,-3-2-1,61 0 1,-20-4-1,-18 0 1,-23 0-20,-17 0 0,-4-10 0,-26-4-170,-11-3 227,-24 10 0,-6-6 0,-11 13 0</inkml:trace>
  <inkml:trace contextRef="#ctx0" brushRef="#br0" timeOffset="12">61443 34162 7971,'40'-10'0,"4"-4"0,4 0-174,6 1 1,7 3 0,11 10 0,12 0 13,15 0 1,16 3-1,28 7 1,23 11 182,-74-8 1,3 1 0,7 1 0,2 0 0,10 1 0,3-1 0,9 0 0,3 0-18,9 1 0,2-1 1,-5 0-1,1 0 0,13 1 1,1-1-117,-4 0 0,0 0 0,-3 1 0,-1-1 0,1-1 0,-1-1 0,-9-1 0,-1 0 38,-6-1 1,-1-2 76,-2-6 0,-2 1 1,-6 7-1,-3 2 1,-5-6-1,-3-1-86,-9 3 0,-4-1-100,65-1 181,-34 20 0,1-13 0,-22 6 0,-6-6 0</inkml:trace>
  <inkml:trace contextRef="#ctx0" brushRef="#br0" timeOffset="13">29530 27751 7567,'-47'-41'0,"6"0"-271,7 4 0,7 13 0,3 7 0,4 4 271,-4 6 0,11 4 0,-28-11 0,7-3 0</inkml:trace>
  <inkml:trace contextRef="#ctx0" brushRef="#br0" timeOffset="14">28584 27598 7783,'13'-30'-54,"4"13"0,14 6 2,-1 8 0,14 3 0,11 0 0,13 0 0,16 0 160,15 0 0,13-10 0,20 0 0,14 3-1,13 3 1,-70 3 0,2-1-1,10-1 1,2-1-42,6-1 0,2 0 0,8-1 1,3 2-1,16 3 0,3 2 0,2-1 1,2 0-1,6 0 0,3 0-177,16 0 1,3 0 0,-51 0 0,1 0 0,2 0 0,6 0 0,2 0 0,0 0 0,-1 0 0,1 0 0,-1 0 132,0-1 1,0 0-1,1 3 1,2 4-1,1 2 1,0 2-1,0-1 1,0 2 0,-1-1-1,-1 1 1,0 1-1,-1-1-57,-3 1 0,1-1 1,-2 0-1,-5-1 1,-1 0-1,0 1 1,-5-1-1,0 0 0,-1 0 1,-2 0-1,1 0 1,-1 1 12,52 5 1,-2-2 0,-3-3-1,-1-1 1,-11-1 0,-2 2-1,-4 0 1,-3 2 20,-7 0 1,-3 1 0,-12-1 0,-4 1 0,-9-2 0,-2 0 0,-8-3 0,-2-1 1,-4-1 1,-3-1-1,69 8 1,-3-7-3,-18 3 1,-13 0 0,-10-10 0,-13-3 0,-14-4 31,-14-3 1,-20-1-1,-10 8 19,-8-7-33,-16 6 1268,11-9-1271,-25 13 433,11 0-429,-14 0-364,0 0 1,-14 0-89,-6 0 241,-8 0 0,-2 0 0,-1 0 193,1 0 0,-1 0 0,1 0 0</inkml:trace>
  <inkml:trace contextRef="#ctx0" brushRef="#br0" timeOffset="15">39822 28056 8283,'3'-20'353,"11"3"0,13 3-1893,10 7 1269,4 4 0,-14 6 271,-7 8 0,7 5 0,-10 15 0</inkml:trace>
  <inkml:trace contextRef="#ctx0" brushRef="#br0" timeOffset="16">39180 18409 7288,'17'0'180,"-3"0"-236,-14 0 0,3 10-145,7 0 204,-6 14 0,9-17 1,-13 13 21,0 4 0,0 3 0,0 4 0,-3-1 60,-7 1 1,6-11 0,-9 0 0,3 4-40,0 3 1,-11 4 0,11-1-1,3 4-32,4 7 0,-7-7 0,-1 6 0,5-6-17,2-3 0,4-1 1,0 1-1,0 0-63,0-1 1,0 1 0,0 3-44,0 6 100,0-6 0,10 14 0,1-11-135,-5 4 130,-2-1 0,6-9 0,0 3 0,-3 7-14,-4 9 1,1-2 0,3 3 0,3 3 25,-3 4 1,-4 3 0,-3 0 0,3 0 12,7 0 1,-3 0 0,10 0 0,0-3 21,0-7 0,4 6 1,6-6-1,-4 7 41,-2 3 1,9 0-1,11 0 1,0 0-5,3 0 1,0 0 0,10 0 29,-3 0-93,0 14 0,10-21 0,0 7-112,0-3 116,0 0 0,0-8 1,-3 1-1,-4 0-220,-3-3 215,0 9 0,-3-13-89,-8 7 0,-6 7 112,-3-7 0,-1 17 0,-2 3-22,-8-3 0,-3 10 1,-10 3-1,3 7 32,-3 4 1,-4 0-1,-3-4 1,0-3 22,0-4 0,0-3 1,0 7-1,0-7-45,0-4 1,0-2-1,0-11 1,0 0-6,0 0 0,0 3 1,0 4-1,0 3 25,0-3 0,-3 7 0,-4-1-4,-3 5 1,-14 2 0,4 10-1,-4 1-80,3 0 60,-6-1 0,10 1 1,-10-1-1,3 1 16,4 0 0,13-4 1,-6-3-1,3-4-43,-1 4 1,1-7-1,10 0 1,0 0 44,0 0 1,0-7 0,0 7 0,0-3 18,0-7 1,0 6 0,0 4 0,0 4-24,0 2 0,0 11 0,0-10 0,0 7-13,0-1 0,0 18 0,-3-21 0,-4 0 18,-3-3 1,-11-7 0,8 7 10,-4-4-30,-3-13 1,-11 17-1,4-10 51,7 3-49,-8-10 1,11 20-1,-17-10 40,-6 0-59,19-4 1,-26-2 0,23-1-305,0-3 178,1-17 0,6-7 1,7-14-367,6 1 0,8-4 1,6-7-327,10-10 822,7-20 0,4-7 0,-1-13 0</inkml:trace>
  <inkml:trace contextRef="#ctx0" brushRef="#br0" timeOffset="17">40127 27690 7707,'0'30'1178,"-3"-9"-760,-8-1 0,8-10-240,-7 10-373,6-13-762,4 7 957,14-28 0,3-16 0,14-18 0</inkml:trace>
  <inkml:trace contextRef="#ctx0" brushRef="#br0" timeOffset="18">62267 30285 7889,'-30'0'-374,"-1"0"0,11-4 424,-1-6 0,15 3 1,2-10-1,18 0-96,16 0 0,11 7 0,0-7 0,13 0 125,14 0 0,10 11 1,17-5-1,7 8 7,10 3 1,23 3 0,21 8 0,-67-3 0,2 0-27,8 1 1,2-1 0,9 5 0,1-2 0,5-3 0,2-2-110,7 2 1,1 1-1,2-4 1,2 0-1,15 3 1,2 1-1,-3-2 1,0-1-1,-3 0 1,0-1 5,-1 2 1,-2-1-1,-8-3 1,-2 1 0,-5 4-1,-2 1 1,-9-2 0,-3-1 1,-9-2 0,-3-1 0,-6 4 0,-2 0 0,63 6 0,-6 1 11,-13 0 1,-1 6-1,-27-10 1,-3 0 8,-11 4 1,-33-11 0,-7 7-215,-14-6 204,-6 9-87,-14-9 76,-5 8 3</inkml:trace>
  <inkml:trace contextRef="#ctx0" brushRef="#br0" timeOffset="19">67732 30498 6543,'-2'0'-28,"-8"0"105,-11 0 0,-6 0 0,-3 0-223,-1 0 1,1 0-1,-1 0 146,1 0 0,-14 0 0,-4 0 0</inkml:trace>
  <inkml:trace contextRef="#ctx0" brushRef="#br0" timeOffset="20">31393 20485 7909,'31'0'0,"-1"-4"0,4-2-307,7-4 1,3-11 329,27 11 1,4 0 0,44 10 93,16 0 1,18 0 0,-61 0 0,3 0 0,1 0 0,1 0-23,4 0 0,2 0 0,15-1 1,5-2-1,6 0 0,3 0 0,6-2 1,2-1-183,1 3 0,0 0 0,0 1 0,-1 0 1,1 2-1,0 0 0,0-1 0,0-1 71,-5-3 1,-1 0 0,-3 3 0,-3 0-1,-6-3 1,-1 0 0,-2 2 0,1-1-73,-3-1 1,-2 0 0,-14 4-1,-4-1 1,72-8 0,-21 6 24,-17 4 1,-23 0 0,-18 0 0,-19 0 62,-18 0 0,-3 0 0,-21 0 0,-6 0 0</inkml:trace>
  <inkml:trace contextRef="#ctx0" brushRef="#br0" timeOffset="21">37073 20576 7861,'-17'0'-895,"4"0"0,36 11 895,8-1 0,6 0 0,-6-10 0</inkml:trace>
  <inkml:trace contextRef="#ctx0" brushRef="#br0" timeOffset="22">56251 13921 6191,'4'17'77,"6"-7"0,-4-6-93,15-4 56,-14 13-34,6-9 28,1 23-26,-11-24 7,11 24 0,-14-20-11,0 13-3,0-13 1,0 20-1,3-10 2,7 0 1,-3 7-1,10-10 1,-3 3-12,-8 6 0,8-6 1,0 4 0,3 2 1,-1 4 0,8 4 2,-3 0 1,-15-1-1,5 1 5,-8-1 1,0-3 0,4-3-1,3-4-1,-3 4 1,0 3-1,0 4 0,3-1 0,0 1 1,4 10-1,3-1-8,0-2 10,10 9 0,-10-3 1,13 10-1,-3-3 15,-6 4 0,6 2 0,-10 4 1,3 0-2,1 0 1,-11 4 0,7 3-1,0 3-7,0-3 0,0 6 1,6 1-1,-6 3-24,-3 7 0,6 0 0,-10-1 0,1-2 4,2 3 1,-6-4 0,10 7 0,0 7 1,0 0 1,-10 0-1,6-3 1,-3-1-3,1 1 1,12 10 0,-6 0 39,0-4-32,10-3 0,-20-7 0,10-3 87,-3-4-82,9 1 0,-19 6 1,6-3 195,-7-4-194,11-13 0,-11 17 0,8-14 1,-8 0 1,-3 4 0,0-11 1,0 11-1,-3-4 10,-8 0 1,8 1 0,-7-15 0,6-2-25,4-5 1,-3-9 0,-4 10 0,-3 0 8,3-4 1,4 1 0,3-11 0,0 7-7,0 4 0,0-11 0,0 7 0,0-3-95,0 0 1,0-1 0,0-9-185,0-1 62,0 1 222,0-1 0,13 1 0,4-1 0</inkml:trace>
  <inkml:trace contextRef="#ctx0" brushRef="#br0" timeOffset="23">57534 20119 6829,'0'30'0</inkml:trace>
  <inkml:trace contextRef="#ctx0" brushRef="#br0" timeOffset="24">7879 19661 9316,'-31'17'-69,"14"10"1,-10-14 32,7 8 1,-7 2-1,-4-9 1,1-1-1,-1 4-38,1 0 104,-15-10-245,12 20-44,-12-23 1,18 13 86,7-7 1,6 7-1,18 13 71,6 1 0,10-11 0,18 1 1,6 2 8,3 4 1,-9 4 0,2-4-1,-6-3-7,-3-4 1,-1 1 312,1 9-159,-14 1 0,-4-11 1,-16-3 303,-7-3 0,3 6-155,-13-10 0,-4 14 66,-17-4-227,7-6 1,-13-1 0,9-13 0,-2 0-71,2 0 0,4 0 0,4 0 0,3-3-463,6-7 1,-2-7 0,12-14 489,5 1 0,16-14 0,7-4 0</inkml:trace>
  <inkml:trace contextRef="#ctx0" brushRef="#br0" timeOffset="25">8123 19752 8641,'0'31'155,"0"-1"1,0 4 0,0 3-129,0 4 1,10 10 0,1-7 0,-5 0 39,-2 0 1,-1 11 0,4-8-290,3 1 67,0-4 0,-10-14-288,0 1 268,14-14 0,-7-4-145,13-13 215,-13-13 0,20-8 0,-10-19-85,0-11 136,-4-7 0,-2 0 1,-1 8-1,0 9-124,4 7 231,-11 3 1,21 18 0,-11 13 74,4 17 0,-10 10 0,7 7 0,-1 3 47,8 4 0,2 0 0,1-11 0,-4 1-119,4-1 0,7-9 1,6-5-1,4-2-37,-4-7 0,-3-4 0,-4-3 0,1-3-293,0-7 206,-1-7 1,-3-14-55,-6 1 73,-8-1 0,-13-10 0,0 1 1,0 2 48,0 4 0,-13-10 0,-4-3 0</inkml:trace>
  <inkml:trace contextRef="#ctx0" brushRef="#br0" timeOffset="26">10017 19905 7804,'-21'-21'534,"1"1"-397,13 13 1,-20-16 120,7 12 1,-8 1 0,-2 10-244,-1 0 1,4 14 0,3 3-324,4 0 0,13 10-264,-3-7 387,7-6 1,16 13-234,8-7 309,6-6 1,3 10-1,4-11-103,7 4 1,-7-7 144,7 11 1,3-15 0,-4 5 12,-2-8 1,6 7 0,-3 0 271,-4-3 1,-17 10-13,-10 3 1,-10 8 0,-13 2-7,-18 1 1,1-4-1,-14-3 1,3-8-102,0-2 1,-10 6 0,11-9-795,2-5 494,4-2 1,4-4 0,-1-4 0,4-6 200,7-10 0,-7-7 0,10-4 0</inkml:trace>
  <inkml:trace contextRef="#ctx0" brushRef="#br0" timeOffset="27">9955 19386 7785,'-16'34'395,"5"6"-410,8-6 0,3 27 0,0-3 0,0 13-135,0 7 0,3 4 0,4 9 0,3 1-92,-3 0 0,0-11 0,0-3 242,3-3 0,14-4 0,-7-10 0</inkml:trace>
  <inkml:trace contextRef="#ctx0" brushRef="#br0" timeOffset="28">10688 19783 8036,'0'-17'326,"0"3"0,0 41 1,4 14-411,6 13 1,-7-3-1,8 0 1,-8 3-109,-3 4 1,3-7-1,4 0 1,3 0-358,-3-4 0,-4-3 0,-3-13 549,0-1 0,0 1 0,0-1 0</inkml:trace>
  <inkml:trace contextRef="#ctx0" brushRef="#br0" timeOffset="29">11513 19538 7833,'-20'0'1670,"-1"0"-997,14 0-535,-6 0 1,13 7-1,0 14 1,0 23-153,0 20 1,10 18 0,0 16-1,0 7-376,4 4 0,-7-11 390,13 4 0,-13 6 0,6 1 0</inkml:trace>
  <inkml:trace contextRef="#ctx0" brushRef="#br0" timeOffset="30">12246 20424 7749,'0'-17'0,"-4"3"0,-2 18 0,-5 6 0,-9 10 0,7 18 0,-1 9 559,0 11 1,-6-7 0,10 13-1,3-10-559,4 1 0,-11 2 0,-3 4 0</inkml:trace>
  <inkml:trace contextRef="#ctx0" brushRef="#br0" timeOffset="31">12673 20729 7638,'-17'0'1146,"4"0"-951,13 0 0,3 0-67,7 0 1,7 0-35,14 0 0,-1-10 1,1 0-61,0 3 0,-1 4 6,1 3-34,-1 0 1,1 0 0,-1 0-1,1 0 47,-1 0 1,1 0 0,-1 3-37,1 7 0,-1-3 0,4 10 0,4-4 19,2-6 1,5 0-25,-5 3 1,-6-6 0,10 6-11,0-7 0,-10-3 1,7 0-1,-7 0 18,-4 0 0,11 0 0,0 0 0,-4 0 38,-3 0 0,-3 0 0,3 0 0,3 0 29,4 0 1,3 0 0,-3 0 0,6 0 31,1 0 1,6-10-1,-10 0-219,3 3 138,4 4 1,10 3 0,-3 0 0,-4-4 37,-3-6 1,0 7-1,10-8-233,0 8 114,-13 3 0,10 0 0,-11 0 1,4 0 5,0 0 0,-14 0 0,7 0 0,-3 0 12,0 0 1,-1 0 0,-6 0 0,4 3 9,2 8 24,15-8 0,-18 11 0,10-14 0,1 0 1,-4 0-1,0 0 123,-6 0 1,6 10-106,-4 0 0,4 0 0,-3-10-2,10 0 0,-7 0 1,0 0-1,0 0 84,7 0-84,7 0 1,3 0 0,0 0-1,0 0 1,0 0 0,0 0-6,0 0 0,1 0 0,-5 0 0,-2 0-364,-5 0 202,1 0 57,10 0 0,-3 0 67,-7 0 0,3 10-66,-13 0 1,10 1 66,-10-11 6,13 0 0,-17 0 1,14 0-31,3 0 39,4 0 1,3 0 0,0 0-10,0 0 0,0-11-17,0 1 0,-10 0 2,0 10-10,0 0 1,0-10 0,0 0-3,3 3 1,-6 4 0,3 3 0,3 0 5,4 0 0,-8 0 0,-2 0 1,-1 0-118,1 0 108,3 0 9,-4-14 1,8 11 2,-15-8 1,11 8 0,-10 3-1,-4 0 1,-3 0 35,-3 0 1,-1 0-4,1 0 238,-1 0 176,1 0-177,-14 0-204,-4 0 136,-13 0-1277,0 0 0,0 0 1</inkml:trace>
  <inkml:trace contextRef="#ctx0" brushRef="#br0" timeOffset="32">15544 19477 7255,'-31'0'2654,"1"0"-2621,-1 0 0,11 4-74,0 6 59,13 7 1,-17 24-1,10 3-111,-2 3 51,9 4 1,-7 10 0,14 0 0,0-3-213,0-7 1,4 6 0,2-6-720,5 7 687,12-11 1,4 8 0,14-18 285,-4-10 0,11 4 0,-1-14 0</inkml:trace>
  <inkml:trace contextRef="#ctx0" brushRef="#br0" timeOffset="33">16460 19538 7748,'-3'-30'390,"-8"-1"0,-5 4 1,-15 4-323,0 2-34,1 14 0,-4-6 0,-7 13 16,-10 0-36,7 13 1,-3 4 0,9 14 117,-2-1-104,13 1 0,3-11 1,14 1-149,3 2 41,3 5 1,18-8-1,6 0 1,11 1-70,10-4 0,6 10 0,14-10 0,0 3 47,0 0 1,-10-3-1,-3 7 1,-1-7-6,1-3 1,-14 9 0,0-6 0,-14 4 100,-6-1 1,-4 0 0,-14 11 0,-6-1 74,-10 1 0,-17-1 1,-8 1-1,-2 0-177,-7-1 110,9-13 1,-9-3-505,13-14 351,-13 0 0,24-14 0,-4-6-462,10-7 612,17-4 0,-20-13 0,10-4 0</inkml:trace>
  <inkml:trace contextRef="#ctx0" brushRef="#br0" timeOffset="34">16368 19233 7736,'-30'0'-25,"-1"0"0,11 4 1077,0 6-698,13 7 1,-7 17 0,18 6-166,6 11-176,-7 20 0,14 1 1,-10 16-687,3 7 376,14 17 1,-17-17-1,13 7 297,4-7 0,3-4 0,4 1 0</inkml:trace>
  <inkml:trace contextRef="#ctx0" brushRef="#br0" timeOffset="35">17468 19538 7947,'-31'-20'756,"1"3"-606,-1 4 1,1 2 0,-1 11 0,1 0-195,-1 0 0,1 0 1,-1 4-1,0 3-52,1 3 1,10 10 0,3-6 0,3 3-233,7 6 1,4-6-202,3 4 382,0-1 0,3 7 1,7-3 127,11-4-38,6-13 1,3 17 0,4-11 84,7 4 1,-17-10-15,6 3 1,-6 7 301,7 4-234,-14 6 1,-4-7 0,-13 0 79,0 4 1,-3 7-1,-7 6 1,-11 4-138,-6-4 0,-14-3 0,1-3 0,2-1-293,4 1 0,4-14-277,-1-7 545,14-20 0,4-7 0,13-14 0</inkml:trace>
  <inkml:trace contextRef="#ctx0" brushRef="#br0" timeOffset="36">17773 19630 7885,'-17'0'757,"4"3"1,13 8-750,0 9 1,0 21-1,0 10 1,3 10 57,7 10 1,-6-3 0,6 13-372,-7 4 237,-3-10 1,0 9 0,0-12-650,0-5 510,0-2 0,0-7 1,0-8-913,0-9 652,0-21 467,0-6 0,0-14 0,0 0 0</inkml:trace>
  <inkml:trace contextRef="#ctx0" brushRef="#br0" timeOffset="37">17743 19600 7885,'-17'0'822,"3"0"-817,41 0-4,-6 0 1,36 0-1,-9 0-27,-1 0-23,11 0 0,-24 10 0,7 3 0,-7 4-7,-4 7 1,-13 6 0,-7 8 0,-6 6 17,-4 3 0,-14-6 0,-10 10 0,-13 3-99,-14 4 0,4-11 0,-1-6 1,1-7-1029,-1-3 1165,11-14 0,-21 10 0,11-10 0</inkml:trace>
  <inkml:trace contextRef="#ctx0" brushRef="#br0" timeOffset="38">18476 19386 8621,'30'0'288,"-10"0"0,1 0 0,3 0-159,3 0 0,3 13 1,1 8-162,-1 6 0,-3 17 1,-6 7-1,-11 7 0,-7 3 66,-3 0 0,-3 0 0,-7 0-371,-11 0 216,-6 0 0,-13 0 0,-1-3-1002,4-8 604,3-5 519,-10-15 0,-4 1 0,-13-1 0</inkml:trace>
  <inkml:trace contextRef="#ctx0" brushRef="#br0" timeOffset="39">62328 27354 7976,'0'-21'-768,"0"1"0,4 10 540,-25-10 316,8 13 1,13-10 167,0 7-61,0 6 1,23-19-121,8 12 0,23-2 0,4 6 0,13-3 0,4 3-28,-1 4 0,1 3 0,-4 0 0,11 0-120,6 0 1,17 0-1,-6 0 1,-18 0-386,-6 0 458,20 0 0,-41-14 0,17-3 0</inkml:trace>
  <inkml:trace contextRef="#ctx0" brushRef="#br0" timeOffset="40">63336 26835 7976,'-27'-14'-455,"6"-6"1,4 3 263,7-3 0,-3 16 1,-14 4 332,-4 17 0,-6 7 0,-21 3 0,4 0-71,3 7 1,14 3-1,-18-3 47,-13 7-107,7-7 1,10 20-1,4-13 1,-7-4 38,9-3 0,-5-3 0,29-1 155,8 1-180,-8 13 1,8-20 0,-8 6 116,11-3-138,7 0 1,3 4 0,3-1-38,7 1 1,11-11-1,16-3 1,4-3-49,-4-7 0,4-1 0,6 1 0,11 3-151,-4-3 232,-6-3 0,9-18 0,8-3 0</inkml:trace>
  <inkml:trace contextRef="#ctx0" brushRef="#br0" timeOffset="41">63336 27781 7645,'-24'-3'0,"11"-7"-644,13-11 644,6 8 0,-19 13 0,-4 17 0</inkml:trace>
  <inkml:trace contextRef="#ctx0" brushRef="#br0" timeOffset="42">12612 19752 7901,'-30'0'149,"-1"0"885,1 0-769,13-13 1,7 6-1,20-10 1,10 3-209,7 7 0,4 4 0,3 3 1,6 0-423,11 0 0,7 3 1,3 8-1,-3 6-556,-7 0 921,6-4 0,-23 1 0,10 3 0</inkml:trace>
  <inkml:trace contextRef="#ctx0" brushRef="#br0" timeOffset="43">13467 19203 7975,'4'-17'383,"6"7"1,0 6-1,17 8 1,7 2-173,0 4 0,3 14 0,1-3 0,2 6-87,-2 3 0,-4 1 1,-4-1-1,1 4-199,-1 7 0,-13-4 0,-7 14 0,-6 3-150,-4 4 1,-4 0 0,-6-4-13,-10-3 0,-7-4 150,-4 4 0,-9 4 0,-1-11-18,4 3 1,3-20 0,3 4 0,0-7-421,1-8 1113,-1-2-124,14-14-375,4 0 0,26-10 0,8 0 1,6 0-89,3-4 1,11 11 0,3-11 0,4 4-162,6 0 1,-6-11 0,3 8-1,3-1-470,3 1 1,5-11 0,-5 3 629,-6-6 0,7-17 0,-11-3 0</inkml:trace>
  <inkml:trace contextRef="#ctx0" brushRef="#br0" timeOffset="44">14689 19386 7951,'-31'0'101,"1"0"0,-1 0 224,1 0 0,-1 13 1,-3 8-1,-3 9 23,-4 11 0,4 6 1,13 15-1,7-1-255,4 0 1,2-4 0,15-2 0,6-8 36,10-3 0,11-3 0,10-14 0,9-7-541,8-9 1,3-8-1,0-6 1,0-11-860,0-17 974,1-13 0,-5-17 0,-6 0 37,-10 0 0,-21 3 1,-10 4-1,-6 3 165,-4-3 0,-7 7 0,-10 2 0,-17 12 99,-10 16 0,-17 0 0,-10 10 1,-1 10-6,-2 14 0,9 10 0,-9 4 0</inkml:trace>
  <inkml:trace contextRef="#ctx0" brushRef="#br0" timeOffset="45">49288 15844 6823,'14'-16'186,"3"-1"1,14 10 0,2-3 64,8 3 0,7 3 0,13 1 251,0-7-432,0 6 1,24-9-1,6 9 1,8-2 55,6-4 1,0-1-1,7 11 1,-7 0 49,0 0 0,-16 0 1,6 0-1,-7 0 150,-13 0 0,-18 0-1039,-6 0 0,-20 0 1,-14 0 162,-34 0 0,-27 0 0,-31 0 0,-17 0 560,-16 0 1,-21 11 0,-7-1-1,0-4 170,1-2 0,6-4 0,17 0 0,10 0-130,7 0-242,17 0 198,17 0-6,17 0 0,13-14 0,1-3 0</inkml:trace>
  <inkml:trace contextRef="#ctx0" brushRef="#br0" timeOffset="46">10902 21431 7804,'-30'17'1,"9"7"0,4-10 211,4 2 0,3 5 0,10 9-67,0 1 0,0-1 0,0 1 0,0 3-323,0 7 0,3-8 1,7 12-864,10-1 825,-6 3 0,10 1 0,-11-4 216,4 0 0,4-10 0,9 10 0</inkml:trace>
  <inkml:trace contextRef="#ctx0" brushRef="#br0" timeOffset="47">11421 21248 7810,'-17'0'1615,"7"14"-1525,20 6 1,-3-3 0,13 3 52,4 4 1,3 7 0,1 6-1008,-8 4 648,7-1 0,-13-9 1,6-1-1,-10 1-10,-6-1 1,-4 1-1,0-1 1,-4-2-1,-6-8 1,3 7 0,-13-7-31,-4 8 0,10-8 1297,4 0-654,7 1 0,16-4 0,8-7 0,6-7-120,4-3-280,13 0 0,-10 0-722,6 0 501,8 0 1,-4 0 233,7 0 0,6 0 0,-9 0 0</inkml:trace>
  <inkml:trace contextRef="#ctx0" brushRef="#br0" timeOffset="48">12734 22072 7706,'-17'14'-14,"1"-7"1,9 13 957,-3 4-625,-14 3 0,20 3 0,-6 1-487,7 0 1,3 9-248,0 1 1,0 0 0,0-11 414,0 1 0,-14-1 0,-3 1 0</inkml:trace>
  <inkml:trace contextRef="#ctx0" brushRef="#br0" timeOffset="49">13070 21828 10138,'31'0'114,"-1"0"1,15 0 0,5 0 0,8 0-1227,3 0 1,-3 0 1111,-7 0 0,20-13 0,-7-4 0</inkml:trace>
  <inkml:trace contextRef="#ctx0" brushRef="#br0" timeOffset="50">13925 21584 8785,'-20'-10'1700,"0"0"-1527,13-1 0,-7 15 0,14 6-342,0 10 0,4 21 158,6 10 1,-7 3-1266,7-3 1034,7 7 0,-10-21 1,14 10-1,-1-2 242,-3-8 0,24-3 0,-7-4 0</inkml:trace>
  <inkml:trace contextRef="#ctx0" brushRef="#br0" timeOffset="51">14628 21309 7836,'17'-30'147,"-7"13"1682,-20 6-1303,6 8 0,-23 17 1,7 6 219,-7 7-609,-4 31 1,11-4 0,3 27-120,3 4 0,4 0 0,10 0 0,0-7 0,0-3-132,0-8 1,24-12-1,6-8 1,8-3-199,6-6 0,3-5 0,14-5 1,-3-8-158,-7-10 0,7-13 1,-11-14-1,1-17 157,-8-10 0,-19 3 1,-8-10-1,-3 0 440,1 4 1,-5 3-1,-16 13 1,-13 1 41,-15-1 1,-9 14 0,-14 7 287,0 7-333,-1 3 0,1 3 0,0 7 0,4 11-284,6 6 0,10 3 0,21 1 0,9-1 159,8 1 0,17-1 0,3 1 0</inkml:trace>
  <inkml:trace contextRef="#ctx0" brushRef="#br0" timeOffset="52">15880 21218 7729,'-31'0'643,"14"13"0,-6-6 0,9 13 0,0 4-359,1 3 1,-1 7 0,8 3 0,-5 7-84,5 4 1,2-1-1,4 8-118,0-4-166,0-1 0,10 12 1,4-1-1,3-4-342,7-6 1,3 3 0,3-13 0,1-4-38,-1-3 1,11-3-1,3-4 1,0-7-303,0-9 0,11-8 764,-4-3 0,6-27 0,4-7 0</inkml:trace>
  <inkml:trace contextRef="#ctx0" brushRef="#br0" timeOffset="53">17040 21340 7689,'-3'-31'862,"-7"4"-538,-11 7 0,-6 6 0,-3 14 0,-1 0-207,1 0 1,-11 3-1,-3 8 1,0 9-138,0 7 1,6-7 0,14 1-1,8 3-247,2 3 0,4-7 1,10 0-63,0 4 1,13 3 195,8 4 1,9-11 0,11 1 43,10 2 1,7-9 0,3-1 0,3-2-91,7-1 106,-6 14 1,9-18-78,-12 15 88,-15-15 50,-3 22 1,-17-22 108,-6 15 1,-8-1 0,-16 7-1,-11-3 33,-16-4 1,-4-10 0,-17 7 0,-3-3-136,-4-7 0,-3-4 0,0-3 0,0-3-208,0-7 0,13-7 0,7-17 213,7-7 0,4-6 0,-1-15 0</inkml:trace>
  <inkml:trace contextRef="#ctx0" brushRef="#br0" timeOffset="54">16857 21065 7689,'10'-20'2009,"0"-1"-1640,1 14 1,-11 7 0,0 24 0,0 17-163,0 20 1,0 14 0,3 16 0,4 4-292,3 7 0,10-7 0,-6 10 0,3-3-2068,7 0 1256,3-1 771,3-9 0,1-14 0,-1-3 0</inkml:trace>
  <inkml:trace contextRef="#ctx0" brushRef="#br0" timeOffset="55">17987 21218 7659,'-51'0'0,"4"0"0,2 0 455,8 0 0,3 3 0,4 4 0,-1 6-99,1 4 1,-1 0 0,4 7-599,7-4 243,6 1 1,14-1 0,3-3 0,8 0-92,9 0 1,10 0-1,11 7 1,7-7-429,-1-4 0,11 7 0,-11-9 1,4-1 231,0 3 0,-14-9 0,4 6 0,-10-3 367,-11 3 1,4-3 304,-14 13 0,0 0 1,-13 11-111,-7-1 0,-7-9 0,-17-1 0,-4 4-144,-2 3 0,-1 4-817,10-1 439,1 1 0,3-11-832,6 0 516,8-13 562,13 7 0,13-28 0,4-3 0</inkml:trace>
  <inkml:trace contextRef="#ctx0" brushRef="#br0" timeOffset="56">18353 21401 7659,'0'-17'1459,"0"27"0,0 24-1276,0 10 0,4 7 0,3 10-398,3 0 163,0 14 1,0-11-1,4 7-897,3-6 713,-11-4 1,18 0 0,-14 0 0,1-3-618,2-8 1,-9-5 852,6-15 0,-7 1 0,-3-1 0</inkml:trace>
  <inkml:trace contextRef="#ctx0" brushRef="#br0" timeOffset="57">18445 21340 7985,'14'-31'486,"-8"14"0,15 7 777,3 7-811,3 3 0,3 3 273,1 7-365,-1 7-120,1 14-47,-14-1-458,10 1 229,-24-1 0,11 1-154,-14-1 1,-4 11-1,-6 0 1,-10-4-1,-7-3 1,-7-4-335,-7 1 1,7-4 0,-6-3 0,6-7-1389,3-4 1101,1-2 811,-1-11 0,-13-14 0,-4-3 0</inkml:trace>
  <inkml:trace contextRef="#ctx0" brushRef="#br0" timeOffset="58">18964 21156 7659,'4'-16'284,"2"2"-110,5 0 1,12 11 0,-2-7 34,6 6 0,3 4 1,4 0-1,4 4 410,2 6-426,1 7-1,-10 13 8,-1 15 0,-10 2 0,1 14-207,-14 0 199,6 0-524,-13 14 259,-13-11-62,-4 11 0,-24-14 1,0 0-365,4 0 499,-11 0 0,-13-13 0,-17-4 0</inkml:trace>
  <inkml:trace contextRef="#ctx0" brushRef="#br0" timeOffset="59">11055 22683 8330,'0'17'-13,"13"-4"-1026,8-13 1039,6 0 0,3 14 0,1 3 0</inkml:trace>
  <inkml:trace contextRef="#ctx0" brushRef="#br0" timeOffset="60">11391 23049 7915,'-21'17'1112,"1"-7"-843,13-6 1,-6-1-602,13 7 0,0-3 1,3 14 331,7 2 0,-6 18 0,9 6 0</inkml:trace>
  <inkml:trace contextRef="#ctx0" brushRef="#br0" timeOffset="61">11543 23629 7730,'-30'0'481,"-1"0"-215,14 0 1,0 0-113,7 0 1,10 0-155,0 0 0,14-13 0,16-4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36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25469 23446 8097,'3'-17'-1161,"7"7"1121,11 7 1,6-8-1,7 1 74,7 3 6,-8 4 1,29 3 0,-5 0 253,11 0-252,17 0 0,-10 0 1,13 3-1,7 4 20,20 3 0,11 1 1,26-11-1,15 0-26,-80 0 0,2 0 1,4 0-1,1 0 0,0 0 1,2 0-1,3 0 1,2 0-40,3 0 1,2 0-1,4 0 1,1 0-1,10-2 1,2 0 0,2-1-1,1-1-119,6 0 1,1-2 0,5-1 0,2 1 0,12 2 0,2 1 0,-3-2 0,-1 0 103,-3 1 0,2 1 0,13 1 0,1 1 0,0 0 0,0 2 0,3 0 0,1 1 15,-3 3 1,1 0 0,-2-2 0,0 1-1,-8 5 1,-2 2 0,-4 0 0,-2-1-17,-6-2 0,-1 1 1,5 3-1,-1-1 1,-10-5-1,0-1 1,-3-2-1,-1 0 2,-4-1 0,-1 0 0,-5 2 0,-2 2 0,-11-1 0,-1 0 0,0-1 0,-1-1-46,-3-1 0,-1-1 1,-6 0-1,-3-2 1,78-2-1,-4-4-101,-7-3 0,-13-10 0,-10 6 342,-11-3-125,4 10 1,-30-10 0,6 10-1,-7-3-33,-9 3 1,-18 4 0,-3 3 0,-14 0 70,-13 0 0,3 0-45,-3 0 7,-14 0 0,-17 0-53,-20 0 0,-7 14 0,-14 3 0</inkml:trace>
  <inkml:trace contextRef="#ctx0" brushRef="#br0" timeOffset="1">36646 23446 8214,'10'-37'-807,"0"6"0,4 21 807,-4 0 0,-20 20 0,6 7 0</inkml:trace>
  <inkml:trace contextRef="#ctx0" brushRef="#br0" timeOffset="2">7970 23019 7438,'-20'-10'183,"0"-1"0,10-9 0,-11 6 140,-3-2 1,8 9 0,-5-3-220,-3 6 1,-3 4-356,-3 0 188,13 14 0,-7-7 0,14 13-316,3 4 240,4 3 1,3 3-131,0 1 194,13-1 1,4-3-1,14-3 1,-1-3 23,1 2 1,-1 4-1,1 4 190,-1 0 0,-13-1 1,-3 1-1,-4-1 123,0 1 0,-3-1 0,-17 1 0,-10-1 11,-8 1 0,5-1 1,-4-3-1,-7-3-159,0-3 0,0-15 1,0 4-1,-4-10-650,-2-10 1,-1-7-1,14-17 536,7-6 0,-8-8 0,11-13 0</inkml:trace>
  <inkml:trace contextRef="#ctx0" brushRef="#br0" timeOffset="3">8337 22866 8672,'0'24'171,"0"3"0,-3 10 0,-4 4-13,-3 3 1,-1 17-1,11-7 1,0-3-52,0-3 0,0 6 0,0-6-187,0-1 1,0-3-1,0-13 1,0-1-469,0 1 1,14-18 0,3-13 215,0-17 1,7-20 0,-11-7 0,4 0 61,7 0 1,-7-7 0,3 14 227,4 9-7,-10-2 0,13 26 280,-7-6 0,-6 20-2,-4 11 0,3 9 0,1 11 50,3 10 0,-10-4 0,6 1 0,1-4 16,6-7 1,-3-6 0,4-7 0,2-7-34,4-4 1,4-6 0,0-21-197,-1-16 0,-3-4 0,-3-17 0,-7 0-325,-3 4 0,6-11 1,-10 11-1,-3-1-1406,-4 7 1665,-3-6 0,0 13 0,0-10 0</inkml:trace>
  <inkml:trace contextRef="#ctx0" brushRef="#br0" timeOffset="4">10047 23110 7743,'-3'-20'1040,"-7"3"-452,-11 3 1,-9-6-438,-11 10-92,7 0 0,-10 10 0,13 0-231,1 0 129,-1 0 1,1 3-369,-1 7 282,1 7 1,13 4-141,6-1 111,8 0 0,6 11 0,8-1 17,9 1 1,-3-11 0,3 1 0,7-1 104,11-3 0,-4 7 0,6-11 55,-6 4 0,-3-7 0,-1 7 1,-2 0 1,-8 0 0,-6-7 282,-14 11-203,0-1 1,0 1 0,-4-1 399,-6 4-353,-7-11 0,-24 11 0,1-11 92,2 4-218,4-10 0,4 7 0,-1-14 1,1 0-385,-1 0 0,11-10 1,3-7-1,3-7-1175,7-10 1538,4-3 0,3-7 0,0-4 0</inkml:trace>
  <inkml:trace contextRef="#ctx0" brushRef="#br0" timeOffset="5">9742 22775 8480,'-17'13'986,"7"11"-651,6 13 1,4 11 0,0 13 0,0 3-201,0 7 1,4 14 0,2 10-1,8-7-531,3 1 1,-7-5 395,10-2 0,14-8 0,14-13 0</inkml:trace>
  <inkml:trace contextRef="#ctx0" brushRef="#br0" timeOffset="6">10505 22988 7452,'10'-20'120,"1"0"0,2 3 0,-6-7 320,3 3 1,0 11 0,-10-10 696,0-4-433,0-3-83,0 10-137,0-10-320,-13 24 1,6-21-1,-13 14 12,-4 3 1,-3 3 0,-4 8-276,1 6 0,9-3 1,4 13-1,4 4-229,6 3 0,3 4 0,4-1 0,0 1 89,0-1 1,0 11 0,0 0 0,0-1 104,0 4 1,4-6 0,3 9 0,6 1 17,4-1 0,-10-6 0,7 6 0,-4-3-40,0-6 1,0 6 0,-10-3-642,0-4 433,0-3 1,10-4-755,0 1 718,1-1 400,-11-13 0,0 10 0,0-10 0</inkml:trace>
  <inkml:trace contextRef="#ctx0" brushRef="#br0" timeOffset="7">10200 23110 7698,'-17'21'2170,"7"-1"-1967,20-13 1,7 6 0,17-13-1,6 0-8,11 0 1,7 0 0,3 0-2207,0 0 2011,0 0 0,14 14 0,3 3 0</inkml:trace>
  <inkml:trace contextRef="#ctx0" brushRef="#br0" timeOffset="8">11208 22988 7997,'-11'21'265,"1"-1"0,0 0 1,10 11 476,0-1-548,0 14 1,3-6 0,4 13 0,3 0-17,-3-4-33,-3 11 1,6-14-387,0 7 77,0 6 1,-10-23 0,0 7-1,0-7-755,0-4 1,0 1-577,0-1 1495,0-26 0,0-8 0</inkml:trace>
  <inkml:trace contextRef="#ctx0" brushRef="#br0" timeOffset="9">11177 23019 7672,'14'-17'460,"3"3"1,3 14 392,0 0-584,1 0 1,9 0 0,1 4 465,-1 6-462,1-7 1,-1 24-101,1-6-136,-1 6 0,-13-7 0,-6 1-9,-8 2 0,-6 4 0,-8 4 0,-12-1-198,-15 1 1,4 0 0,-6-4 0,6-4-670,3-2 1,1-14 838,-1 3 0,1 7 0,-1 0 0</inkml:trace>
  <inkml:trace contextRef="#ctx0" brushRef="#br0" timeOffset="10">10047 24393 7827,'-20'0'1120,"-1"3"-703,-2 7 0,-5 7 0,-2 14-325,-1-1 0,1 1 0,-1-1-99,1 1 0,13-11 117,7 0 0,6-9-1604,4 9 1067,14-13 1,3 6-1,13-9-32,1 6 342,13-7 0,-10 14 0,7-10 173,-7 3-24,-17 0 1,10-10 190,-7 0 0,-6 4-1,-4 6 1,-10-3-1,-10 10 1,-11-4-234,-6-6 0,-3-4 0,-1 1 0,0 3-293,1 3 0,-11 0 1,0-10-1,4-3 304,3-8 0,4-6 0,-1-13 0</inkml:trace>
  <inkml:trace contextRef="#ctx0" brushRef="#br0" timeOffset="11">9803 24240 9841,'0'30'0,"0"4"272,0 7 1,0 7-1,0 16 1,0 4-426,0 3 0,0 21 0,0-8 0,0-2-421,0-4 1,10 3 0,4-9 573,2-5 0,5-2 0,9-4 0</inkml:trace>
  <inkml:trace contextRef="#ctx0" brushRef="#br0" timeOffset="12">10749 24515 7423,'-10'-21'231,"0"1"0,-10 10 0,6-7 248,-3 3 1,7-6 0,-10 10-339,-4 3 1,-3 7-207,-4 10 0,4 7 0,7 14 0,6-4 160,1-7 1,9 7-1,-6-6-778,7 6 494,16 3 1,-6 1-1,17-1 1,6-3-62,8-6 0,6 6 1,-7-7-1,4 4 117,-4-4 1,-3 4-1,-3-10 1,-1-1 24,1 1 1,-14-1 233,-7-2 1,-20 2 0,-11 11 0,-6-7 54,-3-4 0,-1 1 1,-3-7-1,-3 3-1142,-4-3 961,0-4 0,-3-16 0,-3-4 0</inkml:trace>
  <inkml:trace contextRef="#ctx0" brushRef="#br0" timeOffset="13">11269 24484 7862,'-17'4'0,"3"2"-505,0 4 1,11 14 18,-7-3 1,7-4 403,3 3 82,0-13-2,0 6 0,0-16 2,0-7 0,-14 6 0,-3-9 0</inkml:trace>
  <inkml:trace contextRef="#ctx0" brushRef="#br0" timeOffset="14">11238 24423 8640,'0'31'701,"0"3"-439,0 6 1,0 8-172,0 13 0,0 10 0,0 0-200,0-3 1,0 7-1,0-4 1,0 0 87,0 4 0,0-11 0,0 7 0,3-9-383,8-12 1,-8 5 0,11-18 403,-1-10 0,-9 4 0,9-14 0</inkml:trace>
  <inkml:trace contextRef="#ctx0" brushRef="#br0" timeOffset="15">11299 24454 7790,'4'-28'156,"6"8"0,-3 7 0,13 13 1,4 0 149,3 0 0,7 0 0,3 3-250,4 7 1,-1 7 0,-9 14 0,-4-1-140,-7 1 1,4-1 0,-14 1 0,-3 3-19,-3 6 1,-4-6-1,-4 7 1,-6-4 150,-10 4 1,-7-17 0,-4 6 0,-3-3-67,-7 1 1,4-12-1,-10-5-575,2-8 339,18-3 252,0 0 0,10-14 0,-13-2 0</inkml:trace>
  <inkml:trace contextRef="#ctx0" brushRef="#br0" timeOffset="16">12185 23294 8293,'0'30'-106,"0"14"1,-4 7-757,-6 7 402,7 16 460,-24-9 0,10 23 0,-14-10 0</inkml:trace>
  <inkml:trace contextRef="#ctx0" brushRef="#br0" timeOffset="17">12337 24881 7921,'-20'10'0,"3"4"157,4 3 0,2 3 0,11 11 1,0-1-228,0 1 0,0 3 0,-3 3 0,-4 4 70,-3-4 0,-14 10 0,7 1 0</inkml:trace>
  <inkml:trace contextRef="#ctx0" brushRef="#br0" timeOffset="18">15300 22805 7876,'-21'0'0,"1"0"46,-4 0 1,-3 0 894,-4 0-694,1 0 1,-1 10 0,1 0-1,-1 1-210,1 2 0,9 1 0,4 9-487,4-2 1,6-11 232,17 10 0,11-9 1,16 5-1,4 1 4,-4 0 0,-3-10 1,-4 3-1,4-3 173,7 3 0,-17 4 1,6 10-1,-6-4 102,-7 4 0,7 3 0,-14 3 108,-3 1 0,-7-1 0,-10 1 314,-11 0-379,-6-1 1,-7 1 0,-3-4 0,-4-4-232,4-2 0,3-14 1,3 3-83,1-7 1,10-6-1,3-7 1,3-11-179,7-6 1,4-14 385,3 1 0,13-15 0,4 8 0</inkml:trace>
  <inkml:trace contextRef="#ctx0" brushRef="#br0" timeOffset="19">15269 22500 7876,'-17'0'548,"4"13"0,9 8-366,-6 6 0,7 10 1,-8 11-1,8 13-177,3 3 0,0 11 1,0-4-1,0 0-399,0 4 0,0-7 1,3 10 393,8-4 0,-8 11 0,11-7 0</inkml:trace>
  <inkml:trace contextRef="#ctx0" brushRef="#br0" timeOffset="20">16063 22927 7894,'-27'-20'0,"3"3"169,4 3 0,-1-6 0,-6 6 1,4 1 236,2-1 0,1 4 1,-11 10-410,1 0 0,9 3 0,4 8-103,4 9 1,3-3-193,10 3 0,13-3 0,8 7 1,9-7-114,11-3 0,-4 6 1,11-10-95,-4-3 395,10 10 0,-23-10 0,3 13 338,-11 4-173,-16 3 1,7-7-1,-14 1 298,0 2-209,0-9 1,-14 13-1,-6-10 538,-7 0-582,-4 10 0,1-24 0,-1 8 0,0-8-420,1-3 1,10 0-252,-1 0 1,14-14 570,-3-6 0,-7-7 0,0-4 0</inkml:trace>
  <inkml:trace contextRef="#ctx0" brushRef="#br0" timeOffset="21">16430 22775 7909,'-17'3'0,"6"7"0,8 10 0,3 8 0,0 5 0,0 8 0,0 13 139,0 14 1,0 0 0,0 10 0,0 4 0,0 6 1,3-7 0,4 11 0,3-14-507,-3-4 1,-3-19 0,-4 2-886,0-9 1251,0-7 0,13-24 0,4-4 0</inkml:trace>
  <inkml:trace contextRef="#ctx0" brushRef="#br0" timeOffset="22">16460 22775 7876,'0'-17'713,"3"6"-373,8 22 0,6-5 0,13 15 0,1 2-155,-1 5 0,1 2 0,-4 1-286,-7-1 0,-6 1 0,-14 3 1,0 3-331,0 4 428,0-1 1,-21 1 0,-6 0-94,-7-4 1,7-6-2303,-13-11 2398,6 7 0,3-24 0,1 11 0</inkml:trace>
  <inkml:trace contextRef="#ctx0" brushRef="#br0" timeOffset="23">17010 22469 7307,'10'21'284,"4"-1"0,2 7 100,8 10 0,3 7 0,1 11 0,-5-1-356,-2 10 0,-4-2 0,3 9 1,-10-3-27,-6 3 1,-18-7 0,-6 8 0,-8-11-76,-2-11 1,-11 1-1,-3-17 1,-3-10-339,-8-7 411,11-7 0,-27-23 0,6-4 0</inkml:trace>
  <inkml:trace contextRef="#ctx0" brushRef="#br0" timeOffset="24">62023 29491 8124,'125'0'-156,"-26"0"0,-28 0 1,14 3 237,20 7 1,44-6 0,-63 1 0,1 0 382,76-2-697,-64-2 1,2-2-1,3 1 1,3 0 0,20 0-1,4 0 350,7 0 1,-1 0-118,-16 0 1,2 0-1,19 0 1,1 0 0,-11 1-1,1-2 1,4 0 0,0-1-27,-1-2 1,0-2 0,-1 0 0,-2-2 0,-7-3 0,-1-1-40,-3 1 1,-3 1 0,-15 1 0,-5-2-1,71-20 1,-24 1 0,-31-1 159,-30 1 1,-17-1 0,-37 1 0,-14-1-42,-11 1 0,-23 9 0,-13 1 1,-24 0 14,-24 3 1,-31 0 0,-40 10 0,-14-3-104,77 6 0,-1 1 0,-8 1 1,0 0-1,5 2 0,0 0 9,-5 0 1,0 0 16,-3 0 1,2 0 0,-66 0 0,2 4 0,75-1 0,-3 1-10,-10 0 0,-1 2 0,12 5 0,1 2 1,-8-5-1,2 1-4,-51 7 78,51 12 1,18-15 0,36 11-1,18-4 136,20 4 1,58 3 0,30 0 0,17-3-244,28-4 0,-46-15 1,5-3-1,16 5 0,2 0 1,-5-2-1,0 0 27,-4 0 0,1 0 0,7 1 1,0-2-1,-3-3 0,1-2 0,5 1 1,0 0 30,8 1 1,-2-2-1,-14-3 1,-1-2-1,3 1 1,-2 0 0,-12 1-1,-4 1 124,65 0 0,-34-1 1,-24-2-1,-4-5 113,-30 5-246,-27 2 0,10 18 0,-13 3 0</inkml:trace>
  <inkml:trace contextRef="#ctx0" brushRef="#br0" timeOffset="25">14933 22439 8251,'-30'0'0,"-1"0"0,1 3 309,-1 7 0,0-3 0,1 13 0,-4 8-105,-7 9 1,7 0 0,-3 14-1,10 3-176,7 4 1,9-7-1,-6 0 1,4 6-345,6 11 1,4 0 0,3 14 151,0 2 0,13 1 1,8 0-1,6-7 164,3-3 0,14 9 0,4-6 0</inkml:trace>
  <inkml:trace contextRef="#ctx0" brushRef="#br0" timeOffset="26">42631 25492 7756,'34'0'173,"7"0"1,10 0-1,20 0 1,10 0 31,8 0 0,23 3 0,20 4 0,31 3-89,-71-6 1,2-1 0,7-1 0,2-1 0,8-1 0,2 0 0,9 0 0,4 0-74,13 1 0,3-2 0,10-4 0,5-3 0,-37 1 0,3 1 0,0-2 0,2 0 0,1-1 0,0-1-230,7 0 0,1-1 0,0 2 0,-1 2 0,0 1 0,1 2 0,5-1 1,1 0-1,2 1 0,3 0 0,1 1 0,0 0 208,3-1 1,0 1-1,1 0 1,5-1 0,1 0-1,-2 1 1,-7 3-1,-1 0 1,-1 0-938,-4 0 1,0 0 0,1 0 881,8 4 0,1 1 0,-4 0 0,-17-3 0,-4 0 1,1 1-1,6 3 0,0 2 0,-2 2-73,-8 0 0,-2 2 1,-2-1 6,48 3 1,-5 3-1,-4 9 1,-3 2 0,-11-6-1,-3 0-15,-7 2 0,-4 0 67,-10-6 1,-2 1 0,-6 6-1,-4 1 1,-10-6 0,-2-3-1,-9-1 1,-1-1-54,73 12 0,-23 7 0,-14-17 1,-17 0 26,-10-7 0,-17-7 0,-10-3 0,-13 0 80,-15 0 0,-9-3 0,-7-4 0,-7-6 479,-4-4 0,-6 7 0,-17-7-583,-11 3 0,-6-6 1,-3 10-1,-4 3 865,-7 3 1,7-9 0,-10-4-1</inkml:trace>
  <inkml:trace contextRef="#ctx0" brushRef="#br0" timeOffset="27">12765 23110 7867,'-20'0'941,"-1"0"1,18 0-917,3 0 30,13 0 1,18 0-1,0 0 1,2 0 180,8 0 1,-4 0 0,11 0-825,-4 0 1,7 0 0,-7 0-1,4 0 588,6 0 0,4 0 0,3 0 0</inkml:trace>
  <inkml:trace contextRef="#ctx0" brushRef="#br0" timeOffset="28">13559 22866 7895,'-31'0'1285,"14"0"0,4 3-1098,13 8 0,0 6-191,0 13 1,0 1 0,0 3-143,0 6 1,13-6 0,8 10 184,6 0 0,-7-20 0,1 7 1,2-8-390,5-6 0,2 0 0,1-10-64,-1 3 1,1-3-1,3-17 1,3-10 65,4-8 0,3-5 0,-7-5 0,4-6-256,-4-3 604,-3 9 0,10-19 0,4 9 0</inkml:trace>
  <inkml:trace contextRef="#ctx0" brushRef="#br0" timeOffset="29">14017 22622 7462,'-31'0'920,"15"0"1,-8 13 0,14 8-717,3 6 1,3 3 0,4 4 0,-3 10 133,-7 18-274,6-1 0,-9 23 0,13-9-303,0 3 0,0 3-264,0 11 1,-4 13 0,-2 7 502,-4 7 0,-1-11 0,11-2 0</inkml:trace>
  <inkml:trace contextRef="#ctx0" brushRef="#br0" timeOffset="30">12796 24576 7867,'30'0'374,"1"0"1,3 3-438,6 7 1,-2-6 0,12 6-1,5-7-254,2-3 1,15 0 0,-1 0 0,0 0 133,4 0 183,-11 0 0,11-13 0,-14-4 0</inkml:trace>
  <inkml:trace contextRef="#ctx0" brushRef="#br0" timeOffset="31">14017 24545 7870,'-3'-27'-33,"-8"7"1,8-7-1,-7 6 1,6-6 526,4-3 1,0 9-1,0 1 535,0-4-1407,-13-3 263,-4-4 1,-3 14 0,-1 7 0,-3 7 1,-3 16 0,-3 8 0,-1 9-44,1 11 1,3 3 0,6 10 0,11-6 20,7-4 1,3 10-1,0-6 65,0-1 1,3 11 0,7-11 0,7 4 0,4 0-2,-1 3 0,0-6 0,7-1 0,-3 1 62,-3-1 1,-5-9-1,5 2 80,-11-6-102,-7-3 1,-3-1 0,-3-2-2,-7-8 0,-7-3 1,-14-10 930,1 3-688,-1 0 0,-3-10 1,-3-3-1,0-8-10,10-9 1,-4-7-1,14-4 1,0-3-158,7-6 0,6 2 1,8-12-1,6-5-20,10-2 0,11 6 1,6 3-1,7 1 72,4-1-95,3 25 0,23-32 0,4 21 0</inkml:trace>
  <inkml:trace contextRef="#ctx0" brushRef="#br0" timeOffset="32">14750 24362 7322,'-20'0'-725,"-1"0"1271,-3 0 1,-3 3 0,-3 8-24,-1 9 0,4 10 0,3 11 0,4 7-466,-4-1 1,11 11 0,2-7 0,8 6-129,3 4 1,0 0 0,0-3 0,3-7 103,8-10 0,6-7 0,17-7-2393,6-7 2360,-6 7 0,24-23 0,-11 9 0</inkml:trace>
  <inkml:trace contextRef="#ctx0" brushRef="#br0" timeOffset="33">15636 24362 7858,'-4'-17'228,"-6"7"619,-10 6-675,-8 4 1,-5 4-12,-8 6-131,7-7 0,-10 25 0,10-11 0,-3 3 86,-4 0 0,0 1 0,11 9 63,-1 1 1,14-1-385,7 1 0,10-1 1,10 1-1,14-1 0,10 1-143,6-1 1,5 4 0,-5 4 0,8-1 219,-1-10 0,8 4 0,-15-11 0,-6 7 29,-10 4 0,0-11 1,-11-3 177,4-4-24,-10 11 0,7-17 560,-14 13-437,-14-13 1,-3 7 0,-13-14 143,-1 0-385,-13 0 1,7 0 0,-11 0 0,4-4-232,7-6 0,3 3 1,3-13-1,1-4-665,-1-3 959,14-3 0,-10-15 0,10-2 0</inkml:trace>
  <inkml:trace contextRef="#ctx0" brushRef="#br0" timeOffset="34">15544 24179 7674,'0'-17'445,"0"3"0,0 18 1,0 6-1,-3 14-223,-8 13 1,5 14 0,-11 20 0,3 10-195,7 8 0,-6 6 1,-1 3-1,1 4-349,-1-4 1,4-3-1,10-7 1,0-3 320,0-3 0,13-15 0,4 8 0</inkml:trace>
  <inkml:trace contextRef="#ctx0" brushRef="#br0" timeOffset="35">16338 24698 7905,'0'-21'-72,"0"1"1,0 0 534,0-11-203,0 1 1,-10 9 0,-4 4 6,-3 4 0,7 3 0,-10 10 164,-4 0-275,10 0 1,-13 0 0,7 3-516,-7 7 0,6 7 3,1 14 1,13-8 93,-3 8 1,7-7-1,3 16 1,3-6 52,7-3 0,4-1 0,13 1 0,0-1 1,7 1 1,3 0 0,-6-1 137,-1 1 0,-13-11 0,-6 0 191,-8 4 0,-6 3 0,-8 0-94,-9-6 1,-17 2 0,-4-12 315,4-5-231,3-2 1,-7-4-1,0 0-772,4 0 270,3 0 390,17-14 0,-10-16 0,10-18 0</inkml:trace>
  <inkml:trace contextRef="#ctx0" brushRef="#br0" timeOffset="36">16613 24637 7532,'-14'17'599,"7"10"0,-10-7 1,0 7-199,1 4 0,5 16 1,-6 11-583,4 10 186,-11 3 0,17-6 0,-10 2 1,4 5-147,6-5 0,4-5 0,-1-8 1,-3-7-2295,-3-3 1289,0-3 1146,10-24 0,0-3 0,0-14 0</inkml:trace>
  <inkml:trace contextRef="#ctx0" brushRef="#br0" timeOffset="37">16491 24850 7905,'10'-50'-339,"0"-1"336,14 13 1,-11-6 0,11 17 0,-4 7 684,4 10 0,3 6-550,4 4 0,-1 0 0,-2 4 1,-5 6-1,-6 10 4,-3 7 1,-4 7-1,-10 4 1,0 2-124,0-2 0,-14 6 0,-6 0 0,-10 0-211,-11 0 0,7-3 0,-10-14 0,3-3-644,0-4 0,1-10-201,9 10 1043,14-13 0,-10-7 0,10-17 0</inkml:trace>
  <inkml:trace contextRef="#ctx0" brushRef="#br0" timeOffset="38">17071 24423 7599,'20'3'277,"-3"8"215,-3 9 0,6 17 0,-10 4-303,-3-4-179,-4-3 0,-3 10 0,0 4 0,-3 3-269,-7 0 110,-7-14 0,-14 21 0,-3-11-130,-6 1 0,6 6 1,-10-13 278,0-4 0,-4 10 0,-13 1 0</inkml:trace>
  <inkml:trace contextRef="#ctx0" brushRef="#br0" timeOffset="39">62908 29308 7859,'14'-21'-368,"6"1"1,-6 10 163,-4-11 1,24 15 501,17-4-183,34-7 1,44 13 0,20-9 0,14 2-79,-69 6 1,2 0 0,4-1 0,3 2 0,15 3 0,2 2 0,3-1 0,2 0-7,4-1 0,0 2 0,-14 3 0,0 2 1,9 1-1,0 0 0,-8 0 0,-1-1-81,-3 1 1,0 0 0,-1 3 0,-2 0 0,-8-4 0,-2-2 0,-6 0 0,-2-1-48,75 1 0,-30-4 0,-14 0 1,-14 0-72,-23 0 0,-41-4 102,-23-6 1,-45-7 0,-27-10 224,-24 7-113,-26-21 0,-45 27 0,59-2 1,-3-2-1,-7 2 0,-3 2-27,-8 2 0,-1 0 0,3 0 0,-2 0 0,-6-1 1,-2-1-1,-3 2 0,0 1-31,3-1 0,1 3 0,16 5 0,2 1 0,-4-2 0,2 0 0,1 3 1,2 1 52,1 1 1,3 0-1,-60 0 1,26 3 0,35 7-83,23 11 0,24-4 1,30 3-1,14 4-42,24 3 0,44 7 0,40 3 0,28 4-86,27-4 169,-63-20 0,3 0 0,5 5 0,2 0 0,12 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5:42:54.40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29622 26377 7622,'-17'0'-799,"7"0"0,23 0 820,18 0 1,13 0 0,24 0 0,13 0 133,21 0 1,34-14 0,23-6-83,-70 7 0,2-1-1329,10-1-1,2-1 1454,3 1 1,2 0-100,-1-1 1,3 1-1,9-1 1,3 2-100,-1 5 0,2 1 138,6-6 0,3 1 0,11 5 0,3 2 39,0-3 1,3-2-159,8-4 0,1 3-993,3 10 1,1 0 1015,5-11 1,2-1 5,-1 12 0,0 1 1,-1-6-1,1 0-111,0 6 0,0 2 151,2-1 1,-4 0-21,-18 0 1,-1 0-817,17 0 0,-2 0 793,-27 0 1,-2 0 7,20 0 0,-4 0-875,-29 0 0,-6 0 622,1 0 0,-6 0 111,61 0-36,-79-6 0,-2-1 112,53 3-20,-6-9 1215,-31 13-1449,-27 0 1811,-17 0-1631,-17 0 1437,-27 0-1349,-3 0 0,-14 0 0</inkml:trace>
  <inkml:trace contextRef="#ctx0" brushRef="#br0" timeOffset="1">29897 28025 7821,'34'-30'0,"6"3"0,11 6 0,24 5 0,17 9 0,26-7-33,32-3 0,13 0 0,-65 5 1,4 0 74,-5 1 1,3 2 0,16 4-1,5 0 1,3-5 0,3 0-1,11-1 1,2 1 0,6 1-1,0 1-189,3 3 1,1 0 0,10 1 0,2 1 0,5 0-1,2 0 1,4-3 0,0 1 136,-4 2 0,1 0 0,-51 1 0,0 1 1,0 0-1,1 1 0,0 0 0,-1 0 0,0 0 1,-2 0-1,0 0 42,53 0 0,0 0 0,-50 0 1,1 0-1,1 0 0,0 0 0,1 0 1,-2 0-1730,53 0 1,-2 0 1624,-55 0 1,1 0-1,-3 0 1,40 0-1,-2 0 1,12 1 0,0 2-121,-6 1 1,-3 2 267,-10 1 1,-3 3 0,-13 4 0,-3 2 0,-7 0 0,-2-1-1,-5-1 1,-2-1-36,-8-3 0,-2 0 0,-13 4 1,-3-1-1,64 4 0,-20 4 11,-14-1 1,-30-13-1,-4 3 1,-13-7-213,-7-3 0,-13 0 0,-7 0 381,-7 0-221,-18 0 0,12 0 0,-11 0 0</inkml:trace>
  <inkml:trace contextRef="#ctx0" brushRef="#br0" timeOffset="2">40280 27934 8752,'-4'13'482,"8"4"1,26 0 0,1-3-1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customXml" Target="../ink/ink1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42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customXml" Target="../ink/ink18.xml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3.xml"/><Relationship Id="rId11" Type="http://schemas.openxmlformats.org/officeDocument/2006/relationships/image" Target="../media/image24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37.png"/><Relationship Id="rId40" Type="http://schemas.openxmlformats.org/officeDocument/2006/relationships/customXml" Target="../ink/ink30.xml"/><Relationship Id="rId45" Type="http://schemas.openxmlformats.org/officeDocument/2006/relationships/image" Target="../media/image41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10" Type="http://schemas.openxmlformats.org/officeDocument/2006/relationships/customXml" Target="../ink/ink15.xml"/><Relationship Id="rId19" Type="http://schemas.openxmlformats.org/officeDocument/2006/relationships/image" Target="../media/image28.png"/><Relationship Id="rId31" Type="http://schemas.openxmlformats.org/officeDocument/2006/relationships/image" Target="../media/image34.png"/><Relationship Id="rId44" Type="http://schemas.openxmlformats.org/officeDocument/2006/relationships/customXml" Target="../ink/ink32.xml"/><Relationship Id="rId4" Type="http://schemas.openxmlformats.org/officeDocument/2006/relationships/image" Target="../media/image13.png"/><Relationship Id="rId9" Type="http://schemas.openxmlformats.org/officeDocument/2006/relationships/image" Target="../media/image23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32.png"/><Relationship Id="rId30" Type="http://schemas.openxmlformats.org/officeDocument/2006/relationships/customXml" Target="../ink/ink25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8" Type="http://schemas.openxmlformats.org/officeDocument/2006/relationships/customXml" Target="../ink/ink14.xml"/><Relationship Id="rId3" Type="http://schemas.openxmlformats.org/officeDocument/2006/relationships/image" Target="../media/image4.png"/><Relationship Id="rId12" Type="http://schemas.openxmlformats.org/officeDocument/2006/relationships/customXml" Target="../ink/ink16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20" Type="http://schemas.openxmlformats.org/officeDocument/2006/relationships/customXml" Target="../ink/ink20.xml"/><Relationship Id="rId4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.yifan@u.nus.edu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customXml" Target="../ink/ink34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6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customXml" Target="../ink/ink37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customXml" Target="../ink/ink38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5" Type="http://schemas.openxmlformats.org/officeDocument/2006/relationships/customXml" Target="../ink/ink39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0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66.png"/><Relationship Id="rId4" Type="http://schemas.openxmlformats.org/officeDocument/2006/relationships/image" Target="../media/image54.png"/><Relationship Id="rId9" Type="http://schemas.openxmlformats.org/officeDocument/2006/relationships/customXml" Target="../ink/ink4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67.png"/><Relationship Id="rId4" Type="http://schemas.openxmlformats.org/officeDocument/2006/relationships/image" Target="../media/image54.png"/><Relationship Id="rId9" Type="http://schemas.openxmlformats.org/officeDocument/2006/relationships/customXml" Target="../ink/ink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11" Type="http://schemas.openxmlformats.org/officeDocument/2006/relationships/image" Target="../media/image69.png"/><Relationship Id="rId5" Type="http://schemas.openxmlformats.org/officeDocument/2006/relationships/image" Target="../media/image58.png"/><Relationship Id="rId10" Type="http://schemas.openxmlformats.org/officeDocument/2006/relationships/customXml" Target="../ink/ink44.xml"/><Relationship Id="rId4" Type="http://schemas.openxmlformats.org/officeDocument/2006/relationships/image" Target="../media/image54.png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Yifan"/>
          <p:cNvSpPr txBox="1">
            <a:spLocks noGrp="1"/>
          </p:cNvSpPr>
          <p:nvPr>
            <p:ph type="body" idx="21"/>
          </p:nvPr>
        </p:nvSpPr>
        <p:spPr>
          <a:xfrm>
            <a:off x="1188640" y="118598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Yifan</a:t>
            </a:r>
          </a:p>
        </p:txBody>
      </p:sp>
      <p:sp>
        <p:nvSpPr>
          <p:cNvPr id="152" name="CS2106 Tutorial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CS2106 Tutorial 1</a:t>
            </a:r>
          </a:p>
        </p:txBody>
      </p:sp>
      <p:sp>
        <p:nvSpPr>
          <p:cNvPr id="153" name="T01/T0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T01/T02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Question 1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1b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5" y="5929365"/>
            <a:ext cx="14562980" cy="41685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252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95" name="Drawing"/>
          <p:cNvSpPr/>
          <p:nvPr/>
        </p:nvSpPr>
        <p:spPr>
          <a:xfrm>
            <a:off x="19281836" y="3022479"/>
            <a:ext cx="1171278" cy="843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1505" extrusionOk="0">
                <a:moveTo>
                  <a:pt x="9893" y="1719"/>
                </a:moveTo>
                <a:cubicBezTo>
                  <a:pt x="8791" y="1975"/>
                  <a:pt x="7689" y="2231"/>
                  <a:pt x="6550" y="2794"/>
                </a:cubicBezTo>
                <a:cubicBezTo>
                  <a:pt x="5411" y="3357"/>
                  <a:pt x="4236" y="4228"/>
                  <a:pt x="3226" y="5302"/>
                </a:cubicBezTo>
                <a:cubicBezTo>
                  <a:pt x="2216" y="6377"/>
                  <a:pt x="1371" y="7657"/>
                  <a:pt x="801" y="9116"/>
                </a:cubicBezTo>
                <a:cubicBezTo>
                  <a:pt x="232" y="10574"/>
                  <a:pt x="-62" y="12212"/>
                  <a:pt x="11" y="13825"/>
                </a:cubicBezTo>
                <a:cubicBezTo>
                  <a:pt x="85" y="15437"/>
                  <a:pt x="526" y="17024"/>
                  <a:pt x="1205" y="18252"/>
                </a:cubicBezTo>
                <a:cubicBezTo>
                  <a:pt x="1885" y="19481"/>
                  <a:pt x="2803" y="20351"/>
                  <a:pt x="3997" y="20863"/>
                </a:cubicBezTo>
                <a:cubicBezTo>
                  <a:pt x="5191" y="21374"/>
                  <a:pt x="6660" y="21528"/>
                  <a:pt x="8093" y="21502"/>
                </a:cubicBezTo>
                <a:cubicBezTo>
                  <a:pt x="9526" y="21477"/>
                  <a:pt x="10922" y="21272"/>
                  <a:pt x="12262" y="20837"/>
                </a:cubicBezTo>
                <a:cubicBezTo>
                  <a:pt x="13603" y="20402"/>
                  <a:pt x="14889" y="19737"/>
                  <a:pt x="16083" y="18790"/>
                </a:cubicBezTo>
                <a:cubicBezTo>
                  <a:pt x="17277" y="17843"/>
                  <a:pt x="18379" y="16614"/>
                  <a:pt x="19279" y="15283"/>
                </a:cubicBezTo>
                <a:cubicBezTo>
                  <a:pt x="20179" y="13953"/>
                  <a:pt x="20877" y="12519"/>
                  <a:pt x="21207" y="10882"/>
                </a:cubicBezTo>
                <a:cubicBezTo>
                  <a:pt x="21538" y="9244"/>
                  <a:pt x="21501" y="7401"/>
                  <a:pt x="21097" y="5891"/>
                </a:cubicBezTo>
                <a:cubicBezTo>
                  <a:pt x="20693" y="4381"/>
                  <a:pt x="19922" y="3204"/>
                  <a:pt x="18838" y="2283"/>
                </a:cubicBezTo>
                <a:cubicBezTo>
                  <a:pt x="17754" y="1361"/>
                  <a:pt x="16358" y="696"/>
                  <a:pt x="14962" y="337"/>
                </a:cubicBezTo>
                <a:cubicBezTo>
                  <a:pt x="13567" y="-21"/>
                  <a:pt x="12171" y="-72"/>
                  <a:pt x="10811" y="82"/>
                </a:cubicBezTo>
                <a:cubicBezTo>
                  <a:pt x="9452" y="235"/>
                  <a:pt x="8130" y="593"/>
                  <a:pt x="7009" y="1361"/>
                </a:cubicBezTo>
                <a:cubicBezTo>
                  <a:pt x="5889" y="2129"/>
                  <a:pt x="4971" y="3306"/>
                  <a:pt x="4420" y="4176"/>
                </a:cubicBezTo>
                <a:cubicBezTo>
                  <a:pt x="3869" y="5046"/>
                  <a:pt x="3685" y="5610"/>
                  <a:pt x="3501" y="6173"/>
                </a:cubicBezTo>
              </a:path>
            </a:pathLst>
          </a:custGeom>
          <a:ln w="635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18" name="Drawing"/>
          <p:cNvGrpSpPr/>
          <p:nvPr/>
        </p:nvGrpSpPr>
        <p:grpSpPr>
          <a:xfrm>
            <a:off x="3247175" y="8685384"/>
            <a:ext cx="2597909" cy="965194"/>
            <a:chOff x="0" y="0"/>
            <a:chExt cx="2597908" cy="965192"/>
          </a:xfrm>
        </p:grpSpPr>
        <p:sp>
          <p:nvSpPr>
            <p:cNvPr id="296" name="Line"/>
            <p:cNvSpPr/>
            <p:nvPr/>
          </p:nvSpPr>
          <p:spPr>
            <a:xfrm>
              <a:off x="-1" y="125459"/>
              <a:ext cx="148644" cy="210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65" extrusionOk="0">
                  <a:moveTo>
                    <a:pt x="21466" y="388"/>
                  </a:moveTo>
                  <a:cubicBezTo>
                    <a:pt x="19086" y="131"/>
                    <a:pt x="16707" y="-126"/>
                    <a:pt x="14236" y="67"/>
                  </a:cubicBezTo>
                  <a:cubicBezTo>
                    <a:pt x="11764" y="260"/>
                    <a:pt x="9202" y="903"/>
                    <a:pt x="7554" y="1481"/>
                  </a:cubicBezTo>
                  <a:cubicBezTo>
                    <a:pt x="5907" y="2060"/>
                    <a:pt x="5174" y="2574"/>
                    <a:pt x="4991" y="3153"/>
                  </a:cubicBezTo>
                  <a:cubicBezTo>
                    <a:pt x="4808" y="3731"/>
                    <a:pt x="5174" y="4374"/>
                    <a:pt x="7188" y="5724"/>
                  </a:cubicBezTo>
                  <a:cubicBezTo>
                    <a:pt x="9202" y="7074"/>
                    <a:pt x="12863" y="9131"/>
                    <a:pt x="15425" y="10738"/>
                  </a:cubicBezTo>
                  <a:cubicBezTo>
                    <a:pt x="17988" y="12345"/>
                    <a:pt x="19452" y="13503"/>
                    <a:pt x="20276" y="14403"/>
                  </a:cubicBezTo>
                  <a:cubicBezTo>
                    <a:pt x="21100" y="15303"/>
                    <a:pt x="21283" y="15945"/>
                    <a:pt x="21100" y="16524"/>
                  </a:cubicBezTo>
                  <a:cubicBezTo>
                    <a:pt x="20917" y="17103"/>
                    <a:pt x="20368" y="17617"/>
                    <a:pt x="18446" y="18388"/>
                  </a:cubicBezTo>
                  <a:cubicBezTo>
                    <a:pt x="16524" y="19160"/>
                    <a:pt x="13229" y="20188"/>
                    <a:pt x="10208" y="20767"/>
                  </a:cubicBezTo>
                  <a:cubicBezTo>
                    <a:pt x="7188" y="21345"/>
                    <a:pt x="4442" y="21474"/>
                    <a:pt x="2703" y="21281"/>
                  </a:cubicBezTo>
                  <a:cubicBezTo>
                    <a:pt x="964" y="21088"/>
                    <a:pt x="232" y="20574"/>
                    <a:pt x="49" y="19867"/>
                  </a:cubicBezTo>
                  <a:cubicBezTo>
                    <a:pt x="-134" y="19160"/>
                    <a:pt x="232" y="18260"/>
                    <a:pt x="598" y="1736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>
              <a:off x="72588" y="76054"/>
              <a:ext cx="34226" cy="34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00" y="2611"/>
                    <a:pt x="1600" y="5222"/>
                    <a:pt x="2400" y="7833"/>
                  </a:cubicBezTo>
                  <a:cubicBezTo>
                    <a:pt x="3200" y="10444"/>
                    <a:pt x="4000" y="13055"/>
                    <a:pt x="7200" y="15349"/>
                  </a:cubicBezTo>
                  <a:cubicBezTo>
                    <a:pt x="10400" y="17644"/>
                    <a:pt x="16000" y="19622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>
              <a:off x="289342" y="117884"/>
              <a:ext cx="19015" cy="23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>
              <a:off x="399621" y="81124"/>
              <a:ext cx="145846" cy="272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extrusionOk="0">
                  <a:moveTo>
                    <a:pt x="0" y="804"/>
                  </a:moveTo>
                  <a:cubicBezTo>
                    <a:pt x="559" y="402"/>
                    <a:pt x="1117" y="0"/>
                    <a:pt x="3166" y="0"/>
                  </a:cubicBezTo>
                  <a:cubicBezTo>
                    <a:pt x="5214" y="0"/>
                    <a:pt x="8752" y="402"/>
                    <a:pt x="11079" y="1055"/>
                  </a:cubicBezTo>
                  <a:cubicBezTo>
                    <a:pt x="13407" y="1708"/>
                    <a:pt x="14524" y="2612"/>
                    <a:pt x="14524" y="3868"/>
                  </a:cubicBezTo>
                  <a:cubicBezTo>
                    <a:pt x="14524" y="5124"/>
                    <a:pt x="13407" y="6731"/>
                    <a:pt x="12476" y="7836"/>
                  </a:cubicBezTo>
                  <a:cubicBezTo>
                    <a:pt x="11545" y="8941"/>
                    <a:pt x="10800" y="9544"/>
                    <a:pt x="10334" y="10097"/>
                  </a:cubicBezTo>
                  <a:cubicBezTo>
                    <a:pt x="9869" y="10649"/>
                    <a:pt x="9683" y="11152"/>
                    <a:pt x="10055" y="11453"/>
                  </a:cubicBezTo>
                  <a:cubicBezTo>
                    <a:pt x="10428" y="11754"/>
                    <a:pt x="11359" y="11855"/>
                    <a:pt x="13034" y="12156"/>
                  </a:cubicBezTo>
                  <a:cubicBezTo>
                    <a:pt x="14710" y="12458"/>
                    <a:pt x="17131" y="12960"/>
                    <a:pt x="18714" y="13362"/>
                  </a:cubicBezTo>
                  <a:cubicBezTo>
                    <a:pt x="20297" y="13764"/>
                    <a:pt x="21041" y="14065"/>
                    <a:pt x="21321" y="14517"/>
                  </a:cubicBezTo>
                  <a:cubicBezTo>
                    <a:pt x="21600" y="14969"/>
                    <a:pt x="21414" y="15572"/>
                    <a:pt x="19552" y="16677"/>
                  </a:cubicBezTo>
                  <a:cubicBezTo>
                    <a:pt x="17690" y="17782"/>
                    <a:pt x="14152" y="19390"/>
                    <a:pt x="11079" y="20294"/>
                  </a:cubicBezTo>
                  <a:cubicBezTo>
                    <a:pt x="8007" y="21198"/>
                    <a:pt x="5400" y="21399"/>
                    <a:pt x="279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>
              <a:off x="779892" y="273794"/>
              <a:ext cx="1" cy="6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>
              <a:off x="924395" y="178727"/>
              <a:ext cx="155912" cy="26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093" y="17486"/>
                    <a:pt x="10185" y="13372"/>
                    <a:pt x="13785" y="9772"/>
                  </a:cubicBezTo>
                  <a:cubicBezTo>
                    <a:pt x="17385" y="6172"/>
                    <a:pt x="19493" y="3086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>
              <a:off x="1152557" y="53969"/>
              <a:ext cx="361258" cy="33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extrusionOk="0">
                  <a:moveTo>
                    <a:pt x="0" y="2887"/>
                  </a:moveTo>
                  <a:cubicBezTo>
                    <a:pt x="1061" y="3132"/>
                    <a:pt x="2122" y="3376"/>
                    <a:pt x="2918" y="4314"/>
                  </a:cubicBezTo>
                  <a:cubicBezTo>
                    <a:pt x="3714" y="5251"/>
                    <a:pt x="4244" y="6881"/>
                    <a:pt x="4093" y="8715"/>
                  </a:cubicBezTo>
                  <a:cubicBezTo>
                    <a:pt x="3941" y="10549"/>
                    <a:pt x="3107" y="12587"/>
                    <a:pt x="2539" y="13769"/>
                  </a:cubicBezTo>
                  <a:cubicBezTo>
                    <a:pt x="1971" y="14951"/>
                    <a:pt x="1667" y="15277"/>
                    <a:pt x="1364" y="15603"/>
                  </a:cubicBezTo>
                  <a:cubicBezTo>
                    <a:pt x="1061" y="15929"/>
                    <a:pt x="758" y="16255"/>
                    <a:pt x="834" y="16418"/>
                  </a:cubicBezTo>
                  <a:cubicBezTo>
                    <a:pt x="909" y="16581"/>
                    <a:pt x="1364" y="16581"/>
                    <a:pt x="2728" y="16296"/>
                  </a:cubicBezTo>
                  <a:cubicBezTo>
                    <a:pt x="4093" y="16010"/>
                    <a:pt x="6366" y="15440"/>
                    <a:pt x="8451" y="14502"/>
                  </a:cubicBezTo>
                  <a:cubicBezTo>
                    <a:pt x="10535" y="13565"/>
                    <a:pt x="12429" y="12261"/>
                    <a:pt x="13869" y="10794"/>
                  </a:cubicBezTo>
                  <a:cubicBezTo>
                    <a:pt x="15309" y="9327"/>
                    <a:pt x="16295" y="7696"/>
                    <a:pt x="16787" y="6188"/>
                  </a:cubicBezTo>
                  <a:cubicBezTo>
                    <a:pt x="17280" y="4681"/>
                    <a:pt x="17280" y="3295"/>
                    <a:pt x="17015" y="2276"/>
                  </a:cubicBezTo>
                  <a:cubicBezTo>
                    <a:pt x="16749" y="1257"/>
                    <a:pt x="16219" y="605"/>
                    <a:pt x="15575" y="279"/>
                  </a:cubicBezTo>
                  <a:cubicBezTo>
                    <a:pt x="14931" y="-47"/>
                    <a:pt x="14173" y="-47"/>
                    <a:pt x="13642" y="75"/>
                  </a:cubicBezTo>
                  <a:cubicBezTo>
                    <a:pt x="13112" y="198"/>
                    <a:pt x="12808" y="442"/>
                    <a:pt x="12581" y="768"/>
                  </a:cubicBezTo>
                  <a:cubicBezTo>
                    <a:pt x="12354" y="1094"/>
                    <a:pt x="12202" y="1502"/>
                    <a:pt x="12278" y="2113"/>
                  </a:cubicBezTo>
                  <a:cubicBezTo>
                    <a:pt x="12354" y="2724"/>
                    <a:pt x="12657" y="3539"/>
                    <a:pt x="13528" y="4884"/>
                  </a:cubicBezTo>
                  <a:cubicBezTo>
                    <a:pt x="14400" y="6229"/>
                    <a:pt x="15840" y="8104"/>
                    <a:pt x="16939" y="9938"/>
                  </a:cubicBezTo>
                  <a:cubicBezTo>
                    <a:pt x="18038" y="11772"/>
                    <a:pt x="18796" y="13565"/>
                    <a:pt x="19099" y="15114"/>
                  </a:cubicBezTo>
                  <a:cubicBezTo>
                    <a:pt x="19402" y="16662"/>
                    <a:pt x="19251" y="17967"/>
                    <a:pt x="18947" y="18945"/>
                  </a:cubicBezTo>
                  <a:cubicBezTo>
                    <a:pt x="18644" y="19923"/>
                    <a:pt x="18189" y="20575"/>
                    <a:pt x="17735" y="20982"/>
                  </a:cubicBezTo>
                  <a:cubicBezTo>
                    <a:pt x="17280" y="21390"/>
                    <a:pt x="16825" y="21553"/>
                    <a:pt x="16408" y="21553"/>
                  </a:cubicBezTo>
                  <a:cubicBezTo>
                    <a:pt x="15992" y="21553"/>
                    <a:pt x="15613" y="21390"/>
                    <a:pt x="15272" y="20290"/>
                  </a:cubicBezTo>
                  <a:cubicBezTo>
                    <a:pt x="14931" y="19189"/>
                    <a:pt x="14627" y="17151"/>
                    <a:pt x="14931" y="14991"/>
                  </a:cubicBezTo>
                  <a:cubicBezTo>
                    <a:pt x="15234" y="12831"/>
                    <a:pt x="16143" y="10549"/>
                    <a:pt x="17356" y="8878"/>
                  </a:cubicBezTo>
                  <a:cubicBezTo>
                    <a:pt x="18568" y="7207"/>
                    <a:pt x="20084" y="6148"/>
                    <a:pt x="21600" y="508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>
              <a:off x="1622101" y="26619"/>
              <a:ext cx="85652" cy="37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extrusionOk="0">
                  <a:moveTo>
                    <a:pt x="15518" y="0"/>
                  </a:moveTo>
                  <a:cubicBezTo>
                    <a:pt x="13953" y="0"/>
                    <a:pt x="12388" y="0"/>
                    <a:pt x="10666" y="400"/>
                  </a:cubicBezTo>
                  <a:cubicBezTo>
                    <a:pt x="8944" y="800"/>
                    <a:pt x="7066" y="1600"/>
                    <a:pt x="5031" y="3236"/>
                  </a:cubicBezTo>
                  <a:cubicBezTo>
                    <a:pt x="2996" y="4873"/>
                    <a:pt x="805" y="7345"/>
                    <a:pt x="179" y="9636"/>
                  </a:cubicBezTo>
                  <a:cubicBezTo>
                    <a:pt x="-447" y="11927"/>
                    <a:pt x="492" y="14036"/>
                    <a:pt x="4249" y="16000"/>
                  </a:cubicBezTo>
                  <a:cubicBezTo>
                    <a:pt x="8005" y="17964"/>
                    <a:pt x="14579" y="19782"/>
                    <a:pt x="2115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>
              <a:off x="1744698" y="86738"/>
              <a:ext cx="175294" cy="24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46" extrusionOk="0">
                  <a:moveTo>
                    <a:pt x="20497" y="5742"/>
                  </a:moveTo>
                  <a:cubicBezTo>
                    <a:pt x="16949" y="3960"/>
                    <a:pt x="13400" y="2179"/>
                    <a:pt x="11240" y="1177"/>
                  </a:cubicBezTo>
                  <a:cubicBezTo>
                    <a:pt x="9080" y="175"/>
                    <a:pt x="8309" y="-48"/>
                    <a:pt x="7614" y="8"/>
                  </a:cubicBezTo>
                  <a:cubicBezTo>
                    <a:pt x="6920" y="63"/>
                    <a:pt x="6303" y="397"/>
                    <a:pt x="6303" y="1566"/>
                  </a:cubicBezTo>
                  <a:cubicBezTo>
                    <a:pt x="6303" y="2736"/>
                    <a:pt x="6920" y="4740"/>
                    <a:pt x="8540" y="6577"/>
                  </a:cubicBezTo>
                  <a:cubicBezTo>
                    <a:pt x="10160" y="8414"/>
                    <a:pt x="12783" y="10084"/>
                    <a:pt x="14943" y="11364"/>
                  </a:cubicBezTo>
                  <a:cubicBezTo>
                    <a:pt x="17103" y="12645"/>
                    <a:pt x="18800" y="13535"/>
                    <a:pt x="19803" y="14315"/>
                  </a:cubicBezTo>
                  <a:cubicBezTo>
                    <a:pt x="20806" y="15094"/>
                    <a:pt x="21114" y="15762"/>
                    <a:pt x="21269" y="16430"/>
                  </a:cubicBezTo>
                  <a:cubicBezTo>
                    <a:pt x="21423" y="17098"/>
                    <a:pt x="21423" y="17766"/>
                    <a:pt x="20034" y="18546"/>
                  </a:cubicBezTo>
                  <a:cubicBezTo>
                    <a:pt x="18646" y="19325"/>
                    <a:pt x="15869" y="20216"/>
                    <a:pt x="13014" y="20773"/>
                  </a:cubicBezTo>
                  <a:cubicBezTo>
                    <a:pt x="10160" y="21329"/>
                    <a:pt x="7229" y="21552"/>
                    <a:pt x="4992" y="20550"/>
                  </a:cubicBezTo>
                  <a:cubicBezTo>
                    <a:pt x="2754" y="19548"/>
                    <a:pt x="1212" y="17321"/>
                    <a:pt x="517" y="15762"/>
                  </a:cubicBezTo>
                  <a:cubicBezTo>
                    <a:pt x="-177" y="14204"/>
                    <a:pt x="-23" y="13313"/>
                    <a:pt x="132" y="12422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>
              <a:off x="1834509" y="19013"/>
              <a:ext cx="21550" cy="361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41" y="0"/>
                  </a:moveTo>
                  <a:cubicBezTo>
                    <a:pt x="1271" y="2956"/>
                    <a:pt x="0" y="5912"/>
                    <a:pt x="0" y="8602"/>
                  </a:cubicBezTo>
                  <a:cubicBezTo>
                    <a:pt x="0" y="11293"/>
                    <a:pt x="1271" y="13718"/>
                    <a:pt x="5082" y="15840"/>
                  </a:cubicBezTo>
                  <a:cubicBezTo>
                    <a:pt x="8894" y="17962"/>
                    <a:pt x="15247" y="19781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>
              <a:off x="2011969" y="102673"/>
              <a:ext cx="135486" cy="20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25" extrusionOk="0">
                  <a:moveTo>
                    <a:pt x="17400" y="785"/>
                  </a:moveTo>
                  <a:cubicBezTo>
                    <a:pt x="14800" y="393"/>
                    <a:pt x="12200" y="0"/>
                    <a:pt x="10500" y="0"/>
                  </a:cubicBezTo>
                  <a:cubicBezTo>
                    <a:pt x="8800" y="0"/>
                    <a:pt x="8000" y="393"/>
                    <a:pt x="7700" y="916"/>
                  </a:cubicBezTo>
                  <a:cubicBezTo>
                    <a:pt x="7400" y="1440"/>
                    <a:pt x="7600" y="2095"/>
                    <a:pt x="9000" y="3338"/>
                  </a:cubicBezTo>
                  <a:cubicBezTo>
                    <a:pt x="10400" y="4582"/>
                    <a:pt x="13000" y="6415"/>
                    <a:pt x="15300" y="8705"/>
                  </a:cubicBezTo>
                  <a:cubicBezTo>
                    <a:pt x="17600" y="10996"/>
                    <a:pt x="19600" y="13745"/>
                    <a:pt x="20600" y="15447"/>
                  </a:cubicBezTo>
                  <a:cubicBezTo>
                    <a:pt x="21600" y="17149"/>
                    <a:pt x="21600" y="17804"/>
                    <a:pt x="20800" y="18655"/>
                  </a:cubicBezTo>
                  <a:cubicBezTo>
                    <a:pt x="20000" y="19505"/>
                    <a:pt x="18400" y="20553"/>
                    <a:pt x="15700" y="21076"/>
                  </a:cubicBezTo>
                  <a:cubicBezTo>
                    <a:pt x="13000" y="21600"/>
                    <a:pt x="9200" y="21600"/>
                    <a:pt x="6400" y="20618"/>
                  </a:cubicBezTo>
                  <a:cubicBezTo>
                    <a:pt x="3600" y="19636"/>
                    <a:pt x="1800" y="17673"/>
                    <a:pt x="0" y="1570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>
              <a:off x="2266750" y="117884"/>
              <a:ext cx="22818" cy="29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2123"/>
                    <a:pt x="2400" y="4246"/>
                    <a:pt x="4200" y="6831"/>
                  </a:cubicBezTo>
                  <a:cubicBezTo>
                    <a:pt x="6000" y="9415"/>
                    <a:pt x="8400" y="12462"/>
                    <a:pt x="11400" y="15000"/>
                  </a:cubicBezTo>
                  <a:cubicBezTo>
                    <a:pt x="14400" y="17538"/>
                    <a:pt x="18000" y="1956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2266750" y="117884"/>
              <a:ext cx="118512" cy="13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600" extrusionOk="0">
                  <a:moveTo>
                    <a:pt x="0" y="0"/>
                  </a:moveTo>
                  <a:cubicBezTo>
                    <a:pt x="4454" y="1600"/>
                    <a:pt x="8907" y="3200"/>
                    <a:pt x="12359" y="4600"/>
                  </a:cubicBezTo>
                  <a:cubicBezTo>
                    <a:pt x="15810" y="6000"/>
                    <a:pt x="18260" y="7200"/>
                    <a:pt x="19707" y="8300"/>
                  </a:cubicBezTo>
                  <a:cubicBezTo>
                    <a:pt x="21155" y="9400"/>
                    <a:pt x="21600" y="10400"/>
                    <a:pt x="18482" y="12600"/>
                  </a:cubicBezTo>
                  <a:cubicBezTo>
                    <a:pt x="15365" y="14800"/>
                    <a:pt x="8685" y="18200"/>
                    <a:pt x="200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2494913" y="0"/>
              <a:ext cx="102996" cy="327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600" extrusionOk="0">
                  <a:moveTo>
                    <a:pt x="0" y="0"/>
                  </a:moveTo>
                  <a:cubicBezTo>
                    <a:pt x="5465" y="1674"/>
                    <a:pt x="10930" y="3349"/>
                    <a:pt x="14964" y="5316"/>
                  </a:cubicBezTo>
                  <a:cubicBezTo>
                    <a:pt x="18998" y="7284"/>
                    <a:pt x="21600" y="9544"/>
                    <a:pt x="21080" y="11972"/>
                  </a:cubicBezTo>
                  <a:cubicBezTo>
                    <a:pt x="20559" y="14400"/>
                    <a:pt x="16916" y="16995"/>
                    <a:pt x="13142" y="18628"/>
                  </a:cubicBezTo>
                  <a:cubicBezTo>
                    <a:pt x="9369" y="20260"/>
                    <a:pt x="5465" y="20930"/>
                    <a:pt x="1561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>
              <a:off x="1129741" y="597024"/>
              <a:ext cx="131621" cy="180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212" extrusionOk="0">
                  <a:moveTo>
                    <a:pt x="4891" y="0"/>
                  </a:moveTo>
                  <a:cubicBezTo>
                    <a:pt x="4075" y="1341"/>
                    <a:pt x="3260" y="2681"/>
                    <a:pt x="3159" y="5363"/>
                  </a:cubicBezTo>
                  <a:cubicBezTo>
                    <a:pt x="3057" y="8044"/>
                    <a:pt x="3668" y="12066"/>
                    <a:pt x="4585" y="14897"/>
                  </a:cubicBezTo>
                  <a:cubicBezTo>
                    <a:pt x="5502" y="17727"/>
                    <a:pt x="6725" y="19366"/>
                    <a:pt x="8559" y="20334"/>
                  </a:cubicBezTo>
                  <a:cubicBezTo>
                    <a:pt x="10392" y="21302"/>
                    <a:pt x="12838" y="21600"/>
                    <a:pt x="15181" y="20557"/>
                  </a:cubicBezTo>
                  <a:cubicBezTo>
                    <a:pt x="17525" y="19514"/>
                    <a:pt x="19766" y="17131"/>
                    <a:pt x="20683" y="14301"/>
                  </a:cubicBezTo>
                  <a:cubicBezTo>
                    <a:pt x="21600" y="11470"/>
                    <a:pt x="21192" y="8193"/>
                    <a:pt x="19460" y="5810"/>
                  </a:cubicBezTo>
                  <a:cubicBezTo>
                    <a:pt x="17728" y="3426"/>
                    <a:pt x="14672" y="1937"/>
                    <a:pt x="11921" y="1192"/>
                  </a:cubicBezTo>
                  <a:cubicBezTo>
                    <a:pt x="9170" y="447"/>
                    <a:pt x="6725" y="447"/>
                    <a:pt x="4789" y="1043"/>
                  </a:cubicBezTo>
                  <a:cubicBezTo>
                    <a:pt x="2853" y="1639"/>
                    <a:pt x="1426" y="2830"/>
                    <a:pt x="0" y="4022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1366309" y="528576"/>
              <a:ext cx="90466" cy="30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600" extrusionOk="0">
                  <a:moveTo>
                    <a:pt x="12951" y="0"/>
                  </a:moveTo>
                  <a:cubicBezTo>
                    <a:pt x="9156" y="1549"/>
                    <a:pt x="5362" y="3099"/>
                    <a:pt x="2881" y="5332"/>
                  </a:cubicBezTo>
                  <a:cubicBezTo>
                    <a:pt x="400" y="7565"/>
                    <a:pt x="-768" y="10481"/>
                    <a:pt x="546" y="13078"/>
                  </a:cubicBezTo>
                  <a:cubicBezTo>
                    <a:pt x="1859" y="15676"/>
                    <a:pt x="5654" y="17954"/>
                    <a:pt x="9448" y="19322"/>
                  </a:cubicBezTo>
                  <a:cubicBezTo>
                    <a:pt x="13243" y="20689"/>
                    <a:pt x="17037" y="21144"/>
                    <a:pt x="2083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" name="Line"/>
            <p:cNvSpPr/>
            <p:nvPr/>
          </p:nvSpPr>
          <p:spPr>
            <a:xfrm>
              <a:off x="1559447" y="576969"/>
              <a:ext cx="138942" cy="21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07" extrusionOk="0">
                  <a:moveTo>
                    <a:pt x="12371" y="866"/>
                  </a:moveTo>
                  <a:cubicBezTo>
                    <a:pt x="10604" y="358"/>
                    <a:pt x="8836" y="-150"/>
                    <a:pt x="7167" y="41"/>
                  </a:cubicBezTo>
                  <a:cubicBezTo>
                    <a:pt x="5498" y="231"/>
                    <a:pt x="3927" y="1121"/>
                    <a:pt x="3436" y="2137"/>
                  </a:cubicBezTo>
                  <a:cubicBezTo>
                    <a:pt x="2945" y="3154"/>
                    <a:pt x="3535" y="4297"/>
                    <a:pt x="5793" y="6076"/>
                  </a:cubicBezTo>
                  <a:cubicBezTo>
                    <a:pt x="8051" y="7855"/>
                    <a:pt x="11978" y="10269"/>
                    <a:pt x="14727" y="11984"/>
                  </a:cubicBezTo>
                  <a:cubicBezTo>
                    <a:pt x="17476" y="13699"/>
                    <a:pt x="19047" y="14716"/>
                    <a:pt x="20029" y="15542"/>
                  </a:cubicBezTo>
                  <a:cubicBezTo>
                    <a:pt x="21011" y="16368"/>
                    <a:pt x="21404" y="17003"/>
                    <a:pt x="21502" y="17638"/>
                  </a:cubicBezTo>
                  <a:cubicBezTo>
                    <a:pt x="21600" y="18274"/>
                    <a:pt x="21404" y="18909"/>
                    <a:pt x="20225" y="19608"/>
                  </a:cubicBezTo>
                  <a:cubicBezTo>
                    <a:pt x="19047" y="20306"/>
                    <a:pt x="16887" y="21069"/>
                    <a:pt x="13942" y="21259"/>
                  </a:cubicBezTo>
                  <a:cubicBezTo>
                    <a:pt x="10996" y="21450"/>
                    <a:pt x="7265" y="21069"/>
                    <a:pt x="4811" y="19989"/>
                  </a:cubicBezTo>
                  <a:cubicBezTo>
                    <a:pt x="2356" y="18909"/>
                    <a:pt x="1178" y="17130"/>
                    <a:pt x="0" y="1535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" name="Line"/>
            <p:cNvSpPr/>
            <p:nvPr/>
          </p:nvSpPr>
          <p:spPr>
            <a:xfrm>
              <a:off x="1605079" y="520971"/>
              <a:ext cx="41831" cy="349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55" y="2974"/>
                    <a:pt x="1309" y="5948"/>
                    <a:pt x="3600" y="8922"/>
                  </a:cubicBezTo>
                  <a:cubicBezTo>
                    <a:pt x="5891" y="11896"/>
                    <a:pt x="9818" y="14870"/>
                    <a:pt x="13091" y="16983"/>
                  </a:cubicBezTo>
                  <a:cubicBezTo>
                    <a:pt x="16364" y="19096"/>
                    <a:pt x="18982" y="20348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" name="Line"/>
            <p:cNvSpPr/>
            <p:nvPr/>
          </p:nvSpPr>
          <p:spPr>
            <a:xfrm>
              <a:off x="1802820" y="607705"/>
              <a:ext cx="104904" cy="194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00" extrusionOk="0">
                  <a:moveTo>
                    <a:pt x="18514" y="910"/>
                  </a:moveTo>
                  <a:cubicBezTo>
                    <a:pt x="15686" y="495"/>
                    <a:pt x="12857" y="79"/>
                    <a:pt x="10800" y="10"/>
                  </a:cubicBezTo>
                  <a:cubicBezTo>
                    <a:pt x="8743" y="-59"/>
                    <a:pt x="7457" y="218"/>
                    <a:pt x="6557" y="979"/>
                  </a:cubicBezTo>
                  <a:cubicBezTo>
                    <a:pt x="5657" y="1741"/>
                    <a:pt x="5143" y="2987"/>
                    <a:pt x="6557" y="4441"/>
                  </a:cubicBezTo>
                  <a:cubicBezTo>
                    <a:pt x="7971" y="5895"/>
                    <a:pt x="11314" y="7556"/>
                    <a:pt x="14143" y="9218"/>
                  </a:cubicBezTo>
                  <a:cubicBezTo>
                    <a:pt x="16971" y="10879"/>
                    <a:pt x="19286" y="12541"/>
                    <a:pt x="20443" y="13995"/>
                  </a:cubicBezTo>
                  <a:cubicBezTo>
                    <a:pt x="21600" y="15449"/>
                    <a:pt x="21600" y="16695"/>
                    <a:pt x="20186" y="17872"/>
                  </a:cubicBezTo>
                  <a:cubicBezTo>
                    <a:pt x="18771" y="19049"/>
                    <a:pt x="15943" y="20156"/>
                    <a:pt x="13243" y="20779"/>
                  </a:cubicBezTo>
                  <a:cubicBezTo>
                    <a:pt x="10543" y="21403"/>
                    <a:pt x="7971" y="21541"/>
                    <a:pt x="5786" y="20779"/>
                  </a:cubicBezTo>
                  <a:cubicBezTo>
                    <a:pt x="3600" y="20018"/>
                    <a:pt x="1800" y="18356"/>
                    <a:pt x="0" y="1669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" name="Line"/>
            <p:cNvSpPr/>
            <p:nvPr/>
          </p:nvSpPr>
          <p:spPr>
            <a:xfrm>
              <a:off x="1996758" y="608433"/>
              <a:ext cx="26620" cy="35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0" y="0"/>
                  </a:moveTo>
                  <a:cubicBezTo>
                    <a:pt x="3086" y="2671"/>
                    <a:pt x="6171" y="5343"/>
                    <a:pt x="8743" y="7823"/>
                  </a:cubicBezTo>
                  <a:cubicBezTo>
                    <a:pt x="11314" y="10304"/>
                    <a:pt x="13371" y="12594"/>
                    <a:pt x="14400" y="14578"/>
                  </a:cubicBezTo>
                  <a:cubicBezTo>
                    <a:pt x="15429" y="16563"/>
                    <a:pt x="15429" y="18242"/>
                    <a:pt x="16457" y="19425"/>
                  </a:cubicBezTo>
                  <a:cubicBezTo>
                    <a:pt x="17486" y="20608"/>
                    <a:pt x="19543" y="21295"/>
                    <a:pt x="20571" y="21447"/>
                  </a:cubicBezTo>
                  <a:cubicBezTo>
                    <a:pt x="21600" y="21600"/>
                    <a:pt x="21600" y="21218"/>
                    <a:pt x="21600" y="2083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" name="Line"/>
            <p:cNvSpPr/>
            <p:nvPr/>
          </p:nvSpPr>
          <p:spPr>
            <a:xfrm>
              <a:off x="2004364" y="626798"/>
              <a:ext cx="157400" cy="14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30" extrusionOk="0">
                  <a:moveTo>
                    <a:pt x="0" y="2271"/>
                  </a:moveTo>
                  <a:cubicBezTo>
                    <a:pt x="510" y="1545"/>
                    <a:pt x="1020" y="819"/>
                    <a:pt x="2721" y="365"/>
                  </a:cubicBezTo>
                  <a:cubicBezTo>
                    <a:pt x="4422" y="-88"/>
                    <a:pt x="7313" y="-270"/>
                    <a:pt x="10545" y="728"/>
                  </a:cubicBezTo>
                  <a:cubicBezTo>
                    <a:pt x="13776" y="1727"/>
                    <a:pt x="17348" y="3905"/>
                    <a:pt x="19304" y="6083"/>
                  </a:cubicBezTo>
                  <a:cubicBezTo>
                    <a:pt x="21260" y="8261"/>
                    <a:pt x="21600" y="10439"/>
                    <a:pt x="20494" y="12980"/>
                  </a:cubicBezTo>
                  <a:cubicBezTo>
                    <a:pt x="19389" y="15522"/>
                    <a:pt x="16838" y="18426"/>
                    <a:pt x="13861" y="19878"/>
                  </a:cubicBezTo>
                  <a:cubicBezTo>
                    <a:pt x="10885" y="21330"/>
                    <a:pt x="7483" y="21330"/>
                    <a:pt x="4082" y="2133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" name="Line"/>
            <p:cNvSpPr/>
            <p:nvPr/>
          </p:nvSpPr>
          <p:spPr>
            <a:xfrm>
              <a:off x="2266750" y="543786"/>
              <a:ext cx="64347" cy="26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246" y="0"/>
                  </a:moveTo>
                  <a:cubicBezTo>
                    <a:pt x="5400" y="823"/>
                    <a:pt x="9554" y="1646"/>
                    <a:pt x="13292" y="3343"/>
                  </a:cubicBezTo>
                  <a:cubicBezTo>
                    <a:pt x="17031" y="5040"/>
                    <a:pt x="20354" y="7611"/>
                    <a:pt x="20977" y="10029"/>
                  </a:cubicBezTo>
                  <a:cubicBezTo>
                    <a:pt x="21600" y="12446"/>
                    <a:pt x="19523" y="14709"/>
                    <a:pt x="15577" y="16611"/>
                  </a:cubicBezTo>
                  <a:cubicBezTo>
                    <a:pt x="11631" y="18514"/>
                    <a:pt x="5815" y="20057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D19C8F-55BD-2244-9BDE-0C22EE94F19A}"/>
                  </a:ext>
                </a:extLst>
              </p14:cNvPr>
              <p14:cNvContentPartPr/>
              <p14:nvPr/>
            </p14:nvContentPartPr>
            <p14:xfrm>
              <a:off x="604800" y="461520"/>
              <a:ext cx="23449680" cy="969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D19C8F-55BD-2244-9BDE-0C22EE94F1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840" y="439560"/>
                <a:ext cx="23492880" cy="973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Question 1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1c</a:t>
            </a: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3" y="5849828"/>
            <a:ext cx="14728085" cy="50435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6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324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4D678C-D46F-7D4A-BDB9-B728C6709D94}"/>
                  </a:ext>
                </a:extLst>
              </p14:cNvPr>
              <p14:cNvContentPartPr/>
              <p14:nvPr/>
            </p14:nvContentPartPr>
            <p14:xfrm>
              <a:off x="2661840" y="836640"/>
              <a:ext cx="21722040" cy="1162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4D678C-D46F-7D4A-BDB9-B728C6709D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5640" y="820440"/>
                <a:ext cx="21754440" cy="1165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Question 1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1c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3" y="5849828"/>
            <a:ext cx="14728085" cy="50435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4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372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9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0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1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2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3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4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7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8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9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0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1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5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8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9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530" name="Drawing"/>
          <p:cNvGrpSpPr/>
          <p:nvPr/>
        </p:nvGrpSpPr>
        <p:grpSpPr>
          <a:xfrm>
            <a:off x="1553602" y="2815473"/>
            <a:ext cx="19749685" cy="4917025"/>
            <a:chOff x="0" y="0"/>
            <a:chExt cx="19749683" cy="4917023"/>
          </a:xfrm>
        </p:grpSpPr>
        <p:sp>
          <p:nvSpPr>
            <p:cNvPr id="415" name="Line"/>
            <p:cNvSpPr/>
            <p:nvPr/>
          </p:nvSpPr>
          <p:spPr>
            <a:xfrm>
              <a:off x="15684297" y="2212191"/>
              <a:ext cx="4065387" cy="2704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52" extrusionOk="0">
                  <a:moveTo>
                    <a:pt x="8056" y="1396"/>
                  </a:moveTo>
                  <a:cubicBezTo>
                    <a:pt x="7871" y="942"/>
                    <a:pt x="7685" y="488"/>
                    <a:pt x="7338" y="244"/>
                  </a:cubicBezTo>
                  <a:cubicBezTo>
                    <a:pt x="6991" y="0"/>
                    <a:pt x="6481" y="-35"/>
                    <a:pt x="5845" y="209"/>
                  </a:cubicBezTo>
                  <a:cubicBezTo>
                    <a:pt x="5208" y="454"/>
                    <a:pt x="4444" y="977"/>
                    <a:pt x="3692" y="1675"/>
                  </a:cubicBezTo>
                  <a:cubicBezTo>
                    <a:pt x="2939" y="2373"/>
                    <a:pt x="2199" y="3245"/>
                    <a:pt x="1631" y="4152"/>
                  </a:cubicBezTo>
                  <a:cubicBezTo>
                    <a:pt x="1064" y="5060"/>
                    <a:pt x="671" y="6002"/>
                    <a:pt x="416" y="7118"/>
                  </a:cubicBezTo>
                  <a:cubicBezTo>
                    <a:pt x="161" y="8235"/>
                    <a:pt x="45" y="9526"/>
                    <a:pt x="11" y="10817"/>
                  </a:cubicBezTo>
                  <a:cubicBezTo>
                    <a:pt x="-24" y="12108"/>
                    <a:pt x="22" y="13400"/>
                    <a:pt x="219" y="14603"/>
                  </a:cubicBezTo>
                  <a:cubicBezTo>
                    <a:pt x="416" y="15807"/>
                    <a:pt x="763" y="16924"/>
                    <a:pt x="1249" y="17866"/>
                  </a:cubicBezTo>
                  <a:cubicBezTo>
                    <a:pt x="1735" y="18808"/>
                    <a:pt x="2361" y="19576"/>
                    <a:pt x="3078" y="20152"/>
                  </a:cubicBezTo>
                  <a:cubicBezTo>
                    <a:pt x="3796" y="20728"/>
                    <a:pt x="4606" y="21111"/>
                    <a:pt x="5405" y="21321"/>
                  </a:cubicBezTo>
                  <a:cubicBezTo>
                    <a:pt x="6204" y="21530"/>
                    <a:pt x="6991" y="21565"/>
                    <a:pt x="7847" y="21548"/>
                  </a:cubicBezTo>
                  <a:cubicBezTo>
                    <a:pt x="8704" y="21530"/>
                    <a:pt x="9630" y="21460"/>
                    <a:pt x="10533" y="21233"/>
                  </a:cubicBezTo>
                  <a:cubicBezTo>
                    <a:pt x="11436" y="21007"/>
                    <a:pt x="12316" y="20623"/>
                    <a:pt x="13172" y="20134"/>
                  </a:cubicBezTo>
                  <a:cubicBezTo>
                    <a:pt x="14029" y="19646"/>
                    <a:pt x="14862" y="19053"/>
                    <a:pt x="15672" y="18372"/>
                  </a:cubicBezTo>
                  <a:cubicBezTo>
                    <a:pt x="16483" y="17692"/>
                    <a:pt x="17270" y="16924"/>
                    <a:pt x="17999" y="16121"/>
                  </a:cubicBezTo>
                  <a:cubicBezTo>
                    <a:pt x="18728" y="15319"/>
                    <a:pt x="19400" y="14481"/>
                    <a:pt x="19955" y="13557"/>
                  </a:cubicBezTo>
                  <a:cubicBezTo>
                    <a:pt x="20511" y="12632"/>
                    <a:pt x="20951" y="11620"/>
                    <a:pt x="21217" y="10625"/>
                  </a:cubicBezTo>
                  <a:cubicBezTo>
                    <a:pt x="21483" y="9631"/>
                    <a:pt x="21576" y="8654"/>
                    <a:pt x="21402" y="7694"/>
                  </a:cubicBezTo>
                  <a:cubicBezTo>
                    <a:pt x="21229" y="6735"/>
                    <a:pt x="20789" y="5792"/>
                    <a:pt x="20199" y="4938"/>
                  </a:cubicBezTo>
                  <a:cubicBezTo>
                    <a:pt x="19608" y="4083"/>
                    <a:pt x="18867" y="3315"/>
                    <a:pt x="18115" y="2687"/>
                  </a:cubicBezTo>
                  <a:cubicBezTo>
                    <a:pt x="17362" y="2059"/>
                    <a:pt x="16599" y="1570"/>
                    <a:pt x="15765" y="1169"/>
                  </a:cubicBezTo>
                  <a:cubicBezTo>
                    <a:pt x="14932" y="768"/>
                    <a:pt x="14029" y="454"/>
                    <a:pt x="13184" y="262"/>
                  </a:cubicBezTo>
                  <a:cubicBezTo>
                    <a:pt x="12339" y="70"/>
                    <a:pt x="11552" y="0"/>
                    <a:pt x="10730" y="0"/>
                  </a:cubicBezTo>
                  <a:cubicBezTo>
                    <a:pt x="9908" y="0"/>
                    <a:pt x="9051" y="70"/>
                    <a:pt x="8287" y="209"/>
                  </a:cubicBezTo>
                  <a:cubicBezTo>
                    <a:pt x="7523" y="349"/>
                    <a:pt x="6852" y="558"/>
                    <a:pt x="6400" y="890"/>
                  </a:cubicBezTo>
                  <a:cubicBezTo>
                    <a:pt x="5949" y="1221"/>
                    <a:pt x="5717" y="1675"/>
                    <a:pt x="5486" y="21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>
              <a:off x="11624309" y="3780051"/>
              <a:ext cx="3494841" cy="59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40"/>
                  </a:moveTo>
                  <a:cubicBezTo>
                    <a:pt x="1056" y="21120"/>
                    <a:pt x="2111" y="21600"/>
                    <a:pt x="3126" y="21600"/>
                  </a:cubicBezTo>
                  <a:cubicBezTo>
                    <a:pt x="4141" y="21600"/>
                    <a:pt x="5116" y="21120"/>
                    <a:pt x="6077" y="20560"/>
                  </a:cubicBezTo>
                  <a:cubicBezTo>
                    <a:pt x="7038" y="20000"/>
                    <a:pt x="7985" y="19360"/>
                    <a:pt x="8959" y="18640"/>
                  </a:cubicBezTo>
                  <a:cubicBezTo>
                    <a:pt x="9934" y="17920"/>
                    <a:pt x="10935" y="17120"/>
                    <a:pt x="11896" y="16160"/>
                  </a:cubicBezTo>
                  <a:cubicBezTo>
                    <a:pt x="12857" y="15200"/>
                    <a:pt x="13777" y="14080"/>
                    <a:pt x="14671" y="12800"/>
                  </a:cubicBezTo>
                  <a:cubicBezTo>
                    <a:pt x="15564" y="11520"/>
                    <a:pt x="16430" y="10080"/>
                    <a:pt x="17296" y="8480"/>
                  </a:cubicBezTo>
                  <a:cubicBezTo>
                    <a:pt x="18162" y="6880"/>
                    <a:pt x="19029" y="5120"/>
                    <a:pt x="19732" y="3760"/>
                  </a:cubicBezTo>
                  <a:cubicBezTo>
                    <a:pt x="20436" y="2400"/>
                    <a:pt x="20977" y="1440"/>
                    <a:pt x="21262" y="880"/>
                  </a:cubicBezTo>
                  <a:cubicBezTo>
                    <a:pt x="21546" y="320"/>
                    <a:pt x="21573" y="16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>
              <a:off x="14935210" y="3701220"/>
              <a:ext cx="195121" cy="30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extrusionOk="0">
                  <a:moveTo>
                    <a:pt x="10080" y="0"/>
                  </a:moveTo>
                  <a:cubicBezTo>
                    <a:pt x="12480" y="626"/>
                    <a:pt x="14880" y="1252"/>
                    <a:pt x="17040" y="2191"/>
                  </a:cubicBezTo>
                  <a:cubicBezTo>
                    <a:pt x="19200" y="3130"/>
                    <a:pt x="21120" y="4383"/>
                    <a:pt x="21360" y="5635"/>
                  </a:cubicBezTo>
                  <a:cubicBezTo>
                    <a:pt x="21600" y="6887"/>
                    <a:pt x="20160" y="8139"/>
                    <a:pt x="16320" y="10800"/>
                  </a:cubicBezTo>
                  <a:cubicBezTo>
                    <a:pt x="12480" y="13461"/>
                    <a:pt x="6240" y="1753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>
              <a:off x="0" y="136445"/>
              <a:ext cx="204669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4629"/>
                    <a:pt x="1200" y="9257"/>
                    <a:pt x="1650" y="12000"/>
                  </a:cubicBezTo>
                  <a:cubicBezTo>
                    <a:pt x="2100" y="14743"/>
                    <a:pt x="2400" y="15600"/>
                    <a:pt x="2925" y="16200"/>
                  </a:cubicBezTo>
                  <a:cubicBezTo>
                    <a:pt x="3450" y="16800"/>
                    <a:pt x="4200" y="17143"/>
                    <a:pt x="5025" y="17057"/>
                  </a:cubicBezTo>
                  <a:cubicBezTo>
                    <a:pt x="5850" y="16971"/>
                    <a:pt x="6750" y="16457"/>
                    <a:pt x="8250" y="14229"/>
                  </a:cubicBezTo>
                  <a:cubicBezTo>
                    <a:pt x="9750" y="12000"/>
                    <a:pt x="11850" y="8057"/>
                    <a:pt x="13200" y="5571"/>
                  </a:cubicBezTo>
                  <a:cubicBezTo>
                    <a:pt x="14550" y="3086"/>
                    <a:pt x="15150" y="2057"/>
                    <a:pt x="15750" y="1286"/>
                  </a:cubicBezTo>
                  <a:cubicBezTo>
                    <a:pt x="16350" y="514"/>
                    <a:pt x="16950" y="0"/>
                    <a:pt x="17400" y="171"/>
                  </a:cubicBezTo>
                  <a:cubicBezTo>
                    <a:pt x="17850" y="343"/>
                    <a:pt x="18150" y="1200"/>
                    <a:pt x="18450" y="3857"/>
                  </a:cubicBezTo>
                  <a:cubicBezTo>
                    <a:pt x="18750" y="6514"/>
                    <a:pt x="19050" y="10971"/>
                    <a:pt x="19575" y="14229"/>
                  </a:cubicBezTo>
                  <a:cubicBezTo>
                    <a:pt x="20100" y="17486"/>
                    <a:pt x="20850" y="195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>
              <a:off x="292569" y="166292"/>
              <a:ext cx="80030" cy="10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003" extrusionOk="0">
                  <a:moveTo>
                    <a:pt x="2664" y="0"/>
                  </a:moveTo>
                  <a:cubicBezTo>
                    <a:pt x="1175" y="1137"/>
                    <a:pt x="-315" y="2274"/>
                    <a:pt x="57" y="5684"/>
                  </a:cubicBezTo>
                  <a:cubicBezTo>
                    <a:pt x="430" y="9095"/>
                    <a:pt x="2664" y="14779"/>
                    <a:pt x="5644" y="17905"/>
                  </a:cubicBezTo>
                  <a:cubicBezTo>
                    <a:pt x="8623" y="21032"/>
                    <a:pt x="12347" y="21600"/>
                    <a:pt x="15326" y="20463"/>
                  </a:cubicBezTo>
                  <a:cubicBezTo>
                    <a:pt x="18306" y="19326"/>
                    <a:pt x="20540" y="16484"/>
                    <a:pt x="20913" y="13074"/>
                  </a:cubicBezTo>
                  <a:cubicBezTo>
                    <a:pt x="21285" y="9663"/>
                    <a:pt x="19795" y="5684"/>
                    <a:pt x="17002" y="3411"/>
                  </a:cubicBezTo>
                  <a:cubicBezTo>
                    <a:pt x="14209" y="1137"/>
                    <a:pt x="10113" y="568"/>
                    <a:pt x="7506" y="853"/>
                  </a:cubicBezTo>
                  <a:cubicBezTo>
                    <a:pt x="4899" y="1137"/>
                    <a:pt x="3782" y="2274"/>
                    <a:pt x="3409" y="3695"/>
                  </a:cubicBezTo>
                  <a:cubicBezTo>
                    <a:pt x="3037" y="5116"/>
                    <a:pt x="3409" y="6821"/>
                    <a:pt x="3782" y="8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>
              <a:off x="396544" y="132181"/>
              <a:ext cx="123655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1" name="Line"/>
            <p:cNvSpPr/>
            <p:nvPr/>
          </p:nvSpPr>
          <p:spPr>
            <a:xfrm>
              <a:off x="457102" y="93806"/>
              <a:ext cx="97210" cy="20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51" extrusionOk="0">
                  <a:moveTo>
                    <a:pt x="3567" y="0"/>
                  </a:moveTo>
                  <a:cubicBezTo>
                    <a:pt x="2314" y="588"/>
                    <a:pt x="1062" y="1175"/>
                    <a:pt x="436" y="2865"/>
                  </a:cubicBezTo>
                  <a:cubicBezTo>
                    <a:pt x="-190" y="4555"/>
                    <a:pt x="-190" y="7347"/>
                    <a:pt x="749" y="10506"/>
                  </a:cubicBezTo>
                  <a:cubicBezTo>
                    <a:pt x="1688" y="13665"/>
                    <a:pt x="3567" y="17192"/>
                    <a:pt x="5132" y="19176"/>
                  </a:cubicBezTo>
                  <a:cubicBezTo>
                    <a:pt x="6697" y="21159"/>
                    <a:pt x="7949" y="21600"/>
                    <a:pt x="10610" y="20718"/>
                  </a:cubicBezTo>
                  <a:cubicBezTo>
                    <a:pt x="13271" y="19837"/>
                    <a:pt x="17340" y="17633"/>
                    <a:pt x="21410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2" name="Line"/>
            <p:cNvSpPr/>
            <p:nvPr/>
          </p:nvSpPr>
          <p:spPr>
            <a:xfrm>
              <a:off x="592686" y="132181"/>
              <a:ext cx="25585" cy="11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657"/>
                    <a:pt x="4800" y="11314"/>
                    <a:pt x="8400" y="14914"/>
                  </a:cubicBezTo>
                  <a:cubicBezTo>
                    <a:pt x="12000" y="18514"/>
                    <a:pt x="16800" y="20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>
              <a:off x="618269" y="68222"/>
              <a:ext cx="38376" cy="59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>
              <a:off x="722563" y="94951"/>
              <a:ext cx="245348" cy="17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0848" extrusionOk="0">
                  <a:moveTo>
                    <a:pt x="2450" y="4563"/>
                  </a:moveTo>
                  <a:cubicBezTo>
                    <a:pt x="1701" y="4389"/>
                    <a:pt x="952" y="4215"/>
                    <a:pt x="515" y="4650"/>
                  </a:cubicBezTo>
                  <a:cubicBezTo>
                    <a:pt x="78" y="5086"/>
                    <a:pt x="-47" y="6131"/>
                    <a:pt x="15" y="8570"/>
                  </a:cubicBezTo>
                  <a:cubicBezTo>
                    <a:pt x="78" y="11008"/>
                    <a:pt x="328" y="14841"/>
                    <a:pt x="1451" y="17454"/>
                  </a:cubicBezTo>
                  <a:cubicBezTo>
                    <a:pt x="2575" y="20066"/>
                    <a:pt x="4573" y="21460"/>
                    <a:pt x="6258" y="20589"/>
                  </a:cubicBezTo>
                  <a:cubicBezTo>
                    <a:pt x="7944" y="19718"/>
                    <a:pt x="9317" y="16583"/>
                    <a:pt x="10066" y="14492"/>
                  </a:cubicBezTo>
                  <a:cubicBezTo>
                    <a:pt x="10815" y="12402"/>
                    <a:pt x="10940" y="11357"/>
                    <a:pt x="11003" y="10399"/>
                  </a:cubicBezTo>
                  <a:cubicBezTo>
                    <a:pt x="11065" y="9441"/>
                    <a:pt x="11065" y="8570"/>
                    <a:pt x="11440" y="8483"/>
                  </a:cubicBezTo>
                  <a:cubicBezTo>
                    <a:pt x="11814" y="8395"/>
                    <a:pt x="12563" y="9092"/>
                    <a:pt x="13625" y="9179"/>
                  </a:cubicBezTo>
                  <a:cubicBezTo>
                    <a:pt x="14686" y="9266"/>
                    <a:pt x="16059" y="8744"/>
                    <a:pt x="17058" y="7699"/>
                  </a:cubicBezTo>
                  <a:cubicBezTo>
                    <a:pt x="18057" y="6654"/>
                    <a:pt x="18681" y="5086"/>
                    <a:pt x="18931" y="3866"/>
                  </a:cubicBezTo>
                  <a:cubicBezTo>
                    <a:pt x="19181" y="2647"/>
                    <a:pt x="19056" y="1776"/>
                    <a:pt x="18681" y="1079"/>
                  </a:cubicBezTo>
                  <a:cubicBezTo>
                    <a:pt x="18307" y="383"/>
                    <a:pt x="17682" y="-140"/>
                    <a:pt x="16559" y="34"/>
                  </a:cubicBezTo>
                  <a:cubicBezTo>
                    <a:pt x="15435" y="208"/>
                    <a:pt x="13812" y="1079"/>
                    <a:pt x="12813" y="2908"/>
                  </a:cubicBezTo>
                  <a:cubicBezTo>
                    <a:pt x="11814" y="4737"/>
                    <a:pt x="11440" y="7525"/>
                    <a:pt x="11689" y="10050"/>
                  </a:cubicBezTo>
                  <a:cubicBezTo>
                    <a:pt x="11939" y="12576"/>
                    <a:pt x="12813" y="14841"/>
                    <a:pt x="14561" y="16060"/>
                  </a:cubicBezTo>
                  <a:cubicBezTo>
                    <a:pt x="16309" y="17279"/>
                    <a:pt x="18931" y="17454"/>
                    <a:pt x="21553" y="176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>
              <a:off x="1121412" y="102334"/>
              <a:ext cx="127918" cy="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21600"/>
                    <a:pt x="9600" y="21600"/>
                    <a:pt x="13200" y="18000"/>
                  </a:cubicBezTo>
                  <a:cubicBezTo>
                    <a:pt x="16800" y="14400"/>
                    <a:pt x="192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1149343" y="33352"/>
              <a:ext cx="296129" cy="19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95" extrusionOk="0">
                  <a:moveTo>
                    <a:pt x="2930" y="3420"/>
                  </a:moveTo>
                  <a:cubicBezTo>
                    <a:pt x="2000" y="3420"/>
                    <a:pt x="1070" y="3420"/>
                    <a:pt x="553" y="3817"/>
                  </a:cubicBezTo>
                  <a:cubicBezTo>
                    <a:pt x="36" y="4214"/>
                    <a:pt x="-67" y="5008"/>
                    <a:pt x="36" y="7470"/>
                  </a:cubicBezTo>
                  <a:cubicBezTo>
                    <a:pt x="140" y="9932"/>
                    <a:pt x="450" y="14061"/>
                    <a:pt x="863" y="16602"/>
                  </a:cubicBezTo>
                  <a:cubicBezTo>
                    <a:pt x="1277" y="19144"/>
                    <a:pt x="1793" y="20097"/>
                    <a:pt x="2258" y="20335"/>
                  </a:cubicBezTo>
                  <a:cubicBezTo>
                    <a:pt x="2723" y="20573"/>
                    <a:pt x="3137" y="20097"/>
                    <a:pt x="3654" y="17952"/>
                  </a:cubicBezTo>
                  <a:cubicBezTo>
                    <a:pt x="4170" y="15808"/>
                    <a:pt x="4790" y="11997"/>
                    <a:pt x="5255" y="9058"/>
                  </a:cubicBezTo>
                  <a:cubicBezTo>
                    <a:pt x="5721" y="6120"/>
                    <a:pt x="6031" y="4055"/>
                    <a:pt x="6392" y="2547"/>
                  </a:cubicBezTo>
                  <a:cubicBezTo>
                    <a:pt x="6754" y="1038"/>
                    <a:pt x="7167" y="85"/>
                    <a:pt x="7529" y="5"/>
                  </a:cubicBezTo>
                  <a:cubicBezTo>
                    <a:pt x="7891" y="-74"/>
                    <a:pt x="8201" y="720"/>
                    <a:pt x="8459" y="3102"/>
                  </a:cubicBezTo>
                  <a:cubicBezTo>
                    <a:pt x="8718" y="5485"/>
                    <a:pt x="8924" y="9455"/>
                    <a:pt x="9131" y="12473"/>
                  </a:cubicBezTo>
                  <a:cubicBezTo>
                    <a:pt x="9338" y="15491"/>
                    <a:pt x="9544" y="17555"/>
                    <a:pt x="9803" y="18985"/>
                  </a:cubicBezTo>
                  <a:cubicBezTo>
                    <a:pt x="10061" y="20414"/>
                    <a:pt x="10371" y="21208"/>
                    <a:pt x="10733" y="21367"/>
                  </a:cubicBezTo>
                  <a:cubicBezTo>
                    <a:pt x="11095" y="21526"/>
                    <a:pt x="11508" y="21050"/>
                    <a:pt x="12232" y="18508"/>
                  </a:cubicBezTo>
                  <a:cubicBezTo>
                    <a:pt x="12955" y="15967"/>
                    <a:pt x="13988" y="11361"/>
                    <a:pt x="14660" y="8661"/>
                  </a:cubicBezTo>
                  <a:cubicBezTo>
                    <a:pt x="15332" y="5961"/>
                    <a:pt x="15642" y="5167"/>
                    <a:pt x="16055" y="4611"/>
                  </a:cubicBezTo>
                  <a:cubicBezTo>
                    <a:pt x="16469" y="4055"/>
                    <a:pt x="16986" y="3738"/>
                    <a:pt x="17451" y="4055"/>
                  </a:cubicBezTo>
                  <a:cubicBezTo>
                    <a:pt x="17916" y="4373"/>
                    <a:pt x="18329" y="5326"/>
                    <a:pt x="18743" y="7470"/>
                  </a:cubicBezTo>
                  <a:cubicBezTo>
                    <a:pt x="19156" y="9614"/>
                    <a:pt x="19569" y="12950"/>
                    <a:pt x="20034" y="15332"/>
                  </a:cubicBezTo>
                  <a:cubicBezTo>
                    <a:pt x="20500" y="17714"/>
                    <a:pt x="21016" y="19144"/>
                    <a:pt x="21533" y="205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7" name="Line"/>
            <p:cNvSpPr/>
            <p:nvPr/>
          </p:nvSpPr>
          <p:spPr>
            <a:xfrm>
              <a:off x="1495000" y="80659"/>
              <a:ext cx="184987" cy="13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874" extrusionOk="0">
                  <a:moveTo>
                    <a:pt x="8104" y="6131"/>
                  </a:moveTo>
                  <a:cubicBezTo>
                    <a:pt x="8599" y="4331"/>
                    <a:pt x="9094" y="2531"/>
                    <a:pt x="8846" y="1406"/>
                  </a:cubicBezTo>
                  <a:cubicBezTo>
                    <a:pt x="8599" y="281"/>
                    <a:pt x="7610" y="-169"/>
                    <a:pt x="6373" y="56"/>
                  </a:cubicBezTo>
                  <a:cubicBezTo>
                    <a:pt x="5136" y="281"/>
                    <a:pt x="3652" y="1181"/>
                    <a:pt x="2416" y="3543"/>
                  </a:cubicBezTo>
                  <a:cubicBezTo>
                    <a:pt x="1179" y="5906"/>
                    <a:pt x="190" y="9731"/>
                    <a:pt x="25" y="12881"/>
                  </a:cubicBezTo>
                  <a:cubicBezTo>
                    <a:pt x="-140" y="16031"/>
                    <a:pt x="520" y="18506"/>
                    <a:pt x="1674" y="19856"/>
                  </a:cubicBezTo>
                  <a:cubicBezTo>
                    <a:pt x="2828" y="21206"/>
                    <a:pt x="4477" y="21431"/>
                    <a:pt x="6126" y="19181"/>
                  </a:cubicBezTo>
                  <a:cubicBezTo>
                    <a:pt x="7774" y="16931"/>
                    <a:pt x="9423" y="12206"/>
                    <a:pt x="10330" y="9281"/>
                  </a:cubicBezTo>
                  <a:cubicBezTo>
                    <a:pt x="11237" y="6356"/>
                    <a:pt x="11402" y="5231"/>
                    <a:pt x="11897" y="4893"/>
                  </a:cubicBezTo>
                  <a:cubicBezTo>
                    <a:pt x="12391" y="4556"/>
                    <a:pt x="13216" y="5006"/>
                    <a:pt x="14452" y="7031"/>
                  </a:cubicBezTo>
                  <a:cubicBezTo>
                    <a:pt x="15689" y="9056"/>
                    <a:pt x="17338" y="12656"/>
                    <a:pt x="18575" y="14793"/>
                  </a:cubicBezTo>
                  <a:cubicBezTo>
                    <a:pt x="19811" y="16931"/>
                    <a:pt x="20636" y="17606"/>
                    <a:pt x="21460" y="18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8" name="Line"/>
            <p:cNvSpPr/>
            <p:nvPr/>
          </p:nvSpPr>
          <p:spPr>
            <a:xfrm>
              <a:off x="1671459" y="61948"/>
              <a:ext cx="106599" cy="1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3744" y="11918"/>
                    <a:pt x="7488" y="3818"/>
                    <a:pt x="11088" y="1118"/>
                  </a:cubicBezTo>
                  <a:cubicBezTo>
                    <a:pt x="14688" y="-1582"/>
                    <a:pt x="18144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9" name="Line"/>
            <p:cNvSpPr/>
            <p:nvPr/>
          </p:nvSpPr>
          <p:spPr>
            <a:xfrm>
              <a:off x="1701305" y="4264"/>
              <a:ext cx="68224" cy="21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extrusionOk="0">
                  <a:moveTo>
                    <a:pt x="2700" y="0"/>
                  </a:moveTo>
                  <a:cubicBezTo>
                    <a:pt x="1350" y="3411"/>
                    <a:pt x="0" y="6821"/>
                    <a:pt x="0" y="10232"/>
                  </a:cubicBezTo>
                  <a:cubicBezTo>
                    <a:pt x="0" y="13642"/>
                    <a:pt x="1350" y="17053"/>
                    <a:pt x="2700" y="19042"/>
                  </a:cubicBezTo>
                  <a:cubicBezTo>
                    <a:pt x="4050" y="21032"/>
                    <a:pt x="5400" y="21600"/>
                    <a:pt x="8550" y="21387"/>
                  </a:cubicBezTo>
                  <a:cubicBezTo>
                    <a:pt x="11700" y="21174"/>
                    <a:pt x="16650" y="20179"/>
                    <a:pt x="21600" y="191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0" name="Line"/>
            <p:cNvSpPr/>
            <p:nvPr/>
          </p:nvSpPr>
          <p:spPr>
            <a:xfrm>
              <a:off x="1923029" y="43559"/>
              <a:ext cx="409339" cy="17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0" y="940"/>
                  </a:moveTo>
                  <a:cubicBezTo>
                    <a:pt x="0" y="6384"/>
                    <a:pt x="0" y="11827"/>
                    <a:pt x="75" y="15076"/>
                  </a:cubicBezTo>
                  <a:cubicBezTo>
                    <a:pt x="150" y="18325"/>
                    <a:pt x="300" y="19379"/>
                    <a:pt x="525" y="20169"/>
                  </a:cubicBezTo>
                  <a:cubicBezTo>
                    <a:pt x="750" y="20959"/>
                    <a:pt x="1050" y="21486"/>
                    <a:pt x="1313" y="21398"/>
                  </a:cubicBezTo>
                  <a:cubicBezTo>
                    <a:pt x="1575" y="21310"/>
                    <a:pt x="1800" y="20608"/>
                    <a:pt x="2175" y="18325"/>
                  </a:cubicBezTo>
                  <a:cubicBezTo>
                    <a:pt x="2550" y="16042"/>
                    <a:pt x="3075" y="12179"/>
                    <a:pt x="3375" y="9808"/>
                  </a:cubicBezTo>
                  <a:cubicBezTo>
                    <a:pt x="3675" y="7437"/>
                    <a:pt x="3750" y="6559"/>
                    <a:pt x="3938" y="5857"/>
                  </a:cubicBezTo>
                  <a:cubicBezTo>
                    <a:pt x="4125" y="5154"/>
                    <a:pt x="4425" y="4627"/>
                    <a:pt x="4613" y="4891"/>
                  </a:cubicBezTo>
                  <a:cubicBezTo>
                    <a:pt x="4800" y="5154"/>
                    <a:pt x="4875" y="6208"/>
                    <a:pt x="5025" y="8052"/>
                  </a:cubicBezTo>
                  <a:cubicBezTo>
                    <a:pt x="5175" y="9896"/>
                    <a:pt x="5400" y="12530"/>
                    <a:pt x="5625" y="14198"/>
                  </a:cubicBezTo>
                  <a:cubicBezTo>
                    <a:pt x="5850" y="15866"/>
                    <a:pt x="6075" y="16569"/>
                    <a:pt x="6412" y="16920"/>
                  </a:cubicBezTo>
                  <a:cubicBezTo>
                    <a:pt x="6750" y="17271"/>
                    <a:pt x="7200" y="17271"/>
                    <a:pt x="7800" y="16218"/>
                  </a:cubicBezTo>
                  <a:cubicBezTo>
                    <a:pt x="8400" y="15164"/>
                    <a:pt x="9150" y="13057"/>
                    <a:pt x="9638" y="11564"/>
                  </a:cubicBezTo>
                  <a:cubicBezTo>
                    <a:pt x="10125" y="10071"/>
                    <a:pt x="10350" y="9193"/>
                    <a:pt x="10575" y="8315"/>
                  </a:cubicBezTo>
                  <a:cubicBezTo>
                    <a:pt x="10800" y="7437"/>
                    <a:pt x="11025" y="6559"/>
                    <a:pt x="11325" y="6998"/>
                  </a:cubicBezTo>
                  <a:cubicBezTo>
                    <a:pt x="11625" y="7437"/>
                    <a:pt x="12000" y="9193"/>
                    <a:pt x="12525" y="10510"/>
                  </a:cubicBezTo>
                  <a:cubicBezTo>
                    <a:pt x="13050" y="11827"/>
                    <a:pt x="13725" y="12705"/>
                    <a:pt x="14512" y="12881"/>
                  </a:cubicBezTo>
                  <a:cubicBezTo>
                    <a:pt x="15300" y="13057"/>
                    <a:pt x="16200" y="12530"/>
                    <a:pt x="16875" y="11388"/>
                  </a:cubicBezTo>
                  <a:cubicBezTo>
                    <a:pt x="17550" y="10247"/>
                    <a:pt x="18000" y="8491"/>
                    <a:pt x="18262" y="7086"/>
                  </a:cubicBezTo>
                  <a:cubicBezTo>
                    <a:pt x="18525" y="5681"/>
                    <a:pt x="18600" y="4627"/>
                    <a:pt x="18487" y="3749"/>
                  </a:cubicBezTo>
                  <a:cubicBezTo>
                    <a:pt x="18375" y="2871"/>
                    <a:pt x="18075" y="2169"/>
                    <a:pt x="17700" y="1554"/>
                  </a:cubicBezTo>
                  <a:cubicBezTo>
                    <a:pt x="17325" y="940"/>
                    <a:pt x="16875" y="413"/>
                    <a:pt x="16462" y="149"/>
                  </a:cubicBezTo>
                  <a:cubicBezTo>
                    <a:pt x="16050" y="-114"/>
                    <a:pt x="15675" y="-114"/>
                    <a:pt x="15300" y="852"/>
                  </a:cubicBezTo>
                  <a:cubicBezTo>
                    <a:pt x="14925" y="1818"/>
                    <a:pt x="14550" y="3749"/>
                    <a:pt x="14550" y="6559"/>
                  </a:cubicBezTo>
                  <a:cubicBezTo>
                    <a:pt x="14550" y="9369"/>
                    <a:pt x="14925" y="13057"/>
                    <a:pt x="15750" y="15427"/>
                  </a:cubicBezTo>
                  <a:cubicBezTo>
                    <a:pt x="16575" y="17798"/>
                    <a:pt x="17850" y="18852"/>
                    <a:pt x="18900" y="18501"/>
                  </a:cubicBezTo>
                  <a:cubicBezTo>
                    <a:pt x="19950" y="18149"/>
                    <a:pt x="20775" y="16393"/>
                    <a:pt x="21600" y="146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1" name="Line"/>
            <p:cNvSpPr/>
            <p:nvPr/>
          </p:nvSpPr>
          <p:spPr>
            <a:xfrm>
              <a:off x="2362213" y="0"/>
              <a:ext cx="12794" cy="10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2" name="Line"/>
            <p:cNvSpPr/>
            <p:nvPr/>
          </p:nvSpPr>
          <p:spPr>
            <a:xfrm>
              <a:off x="2460283" y="25899"/>
              <a:ext cx="255837" cy="14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0" y="1805"/>
                  </a:moveTo>
                  <a:cubicBezTo>
                    <a:pt x="0" y="7565"/>
                    <a:pt x="0" y="13325"/>
                    <a:pt x="60" y="16720"/>
                  </a:cubicBezTo>
                  <a:cubicBezTo>
                    <a:pt x="120" y="20114"/>
                    <a:pt x="240" y="21143"/>
                    <a:pt x="720" y="21040"/>
                  </a:cubicBezTo>
                  <a:cubicBezTo>
                    <a:pt x="1200" y="20937"/>
                    <a:pt x="2040" y="19703"/>
                    <a:pt x="3060" y="17337"/>
                  </a:cubicBezTo>
                  <a:cubicBezTo>
                    <a:pt x="4080" y="14971"/>
                    <a:pt x="5280" y="11474"/>
                    <a:pt x="6120" y="9314"/>
                  </a:cubicBezTo>
                  <a:cubicBezTo>
                    <a:pt x="6960" y="7154"/>
                    <a:pt x="7440" y="6331"/>
                    <a:pt x="7800" y="6537"/>
                  </a:cubicBezTo>
                  <a:cubicBezTo>
                    <a:pt x="8160" y="6743"/>
                    <a:pt x="8400" y="7977"/>
                    <a:pt x="8700" y="9108"/>
                  </a:cubicBezTo>
                  <a:cubicBezTo>
                    <a:pt x="9000" y="10240"/>
                    <a:pt x="9360" y="11268"/>
                    <a:pt x="10260" y="11988"/>
                  </a:cubicBezTo>
                  <a:cubicBezTo>
                    <a:pt x="11160" y="12708"/>
                    <a:pt x="12600" y="13120"/>
                    <a:pt x="13920" y="12297"/>
                  </a:cubicBezTo>
                  <a:cubicBezTo>
                    <a:pt x="15240" y="11474"/>
                    <a:pt x="16440" y="9417"/>
                    <a:pt x="17040" y="7565"/>
                  </a:cubicBezTo>
                  <a:cubicBezTo>
                    <a:pt x="17640" y="5714"/>
                    <a:pt x="17640" y="4068"/>
                    <a:pt x="17340" y="2834"/>
                  </a:cubicBezTo>
                  <a:cubicBezTo>
                    <a:pt x="17040" y="1600"/>
                    <a:pt x="16440" y="777"/>
                    <a:pt x="15840" y="365"/>
                  </a:cubicBezTo>
                  <a:cubicBezTo>
                    <a:pt x="15240" y="-46"/>
                    <a:pt x="14640" y="-46"/>
                    <a:pt x="14040" y="57"/>
                  </a:cubicBezTo>
                  <a:cubicBezTo>
                    <a:pt x="13440" y="160"/>
                    <a:pt x="12840" y="365"/>
                    <a:pt x="12240" y="1908"/>
                  </a:cubicBezTo>
                  <a:cubicBezTo>
                    <a:pt x="11640" y="3451"/>
                    <a:pt x="11040" y="6331"/>
                    <a:pt x="11100" y="9623"/>
                  </a:cubicBezTo>
                  <a:cubicBezTo>
                    <a:pt x="11160" y="12914"/>
                    <a:pt x="11880" y="16617"/>
                    <a:pt x="13140" y="18777"/>
                  </a:cubicBezTo>
                  <a:cubicBezTo>
                    <a:pt x="14400" y="20937"/>
                    <a:pt x="16200" y="21554"/>
                    <a:pt x="17700" y="20731"/>
                  </a:cubicBezTo>
                  <a:cubicBezTo>
                    <a:pt x="19200" y="19908"/>
                    <a:pt x="20400" y="17645"/>
                    <a:pt x="21600" y="153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3" name="Line"/>
            <p:cNvSpPr/>
            <p:nvPr/>
          </p:nvSpPr>
          <p:spPr>
            <a:xfrm>
              <a:off x="12758" y="537254"/>
              <a:ext cx="179120" cy="15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extrusionOk="0">
                  <a:moveTo>
                    <a:pt x="514" y="0"/>
                  </a:moveTo>
                  <a:cubicBezTo>
                    <a:pt x="174" y="3000"/>
                    <a:pt x="-166" y="6000"/>
                    <a:pt x="89" y="8500"/>
                  </a:cubicBezTo>
                  <a:cubicBezTo>
                    <a:pt x="344" y="11000"/>
                    <a:pt x="1195" y="13000"/>
                    <a:pt x="2895" y="13300"/>
                  </a:cubicBezTo>
                  <a:cubicBezTo>
                    <a:pt x="4596" y="13600"/>
                    <a:pt x="7147" y="12200"/>
                    <a:pt x="8848" y="10200"/>
                  </a:cubicBezTo>
                  <a:cubicBezTo>
                    <a:pt x="10549" y="8200"/>
                    <a:pt x="11399" y="5600"/>
                    <a:pt x="11825" y="3700"/>
                  </a:cubicBezTo>
                  <a:cubicBezTo>
                    <a:pt x="12250" y="1800"/>
                    <a:pt x="12250" y="600"/>
                    <a:pt x="12505" y="1700"/>
                  </a:cubicBezTo>
                  <a:cubicBezTo>
                    <a:pt x="12760" y="2800"/>
                    <a:pt x="13270" y="6200"/>
                    <a:pt x="14801" y="9900"/>
                  </a:cubicBezTo>
                  <a:cubicBezTo>
                    <a:pt x="16332" y="13600"/>
                    <a:pt x="18883" y="17600"/>
                    <a:pt x="2143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4" name="Line"/>
            <p:cNvSpPr/>
            <p:nvPr/>
          </p:nvSpPr>
          <p:spPr>
            <a:xfrm>
              <a:off x="260100" y="498864"/>
              <a:ext cx="77528" cy="160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262" extrusionOk="0">
                  <a:moveTo>
                    <a:pt x="12729" y="2819"/>
                  </a:moveTo>
                  <a:cubicBezTo>
                    <a:pt x="11186" y="2068"/>
                    <a:pt x="9643" y="1317"/>
                    <a:pt x="7907" y="753"/>
                  </a:cubicBezTo>
                  <a:cubicBezTo>
                    <a:pt x="6171" y="190"/>
                    <a:pt x="4243" y="-186"/>
                    <a:pt x="3086" y="96"/>
                  </a:cubicBezTo>
                  <a:cubicBezTo>
                    <a:pt x="1929" y="377"/>
                    <a:pt x="1543" y="1317"/>
                    <a:pt x="3279" y="3289"/>
                  </a:cubicBezTo>
                  <a:cubicBezTo>
                    <a:pt x="5014" y="5261"/>
                    <a:pt x="8871" y="8266"/>
                    <a:pt x="12150" y="10614"/>
                  </a:cubicBezTo>
                  <a:cubicBezTo>
                    <a:pt x="15429" y="12962"/>
                    <a:pt x="18129" y="14652"/>
                    <a:pt x="19671" y="15967"/>
                  </a:cubicBezTo>
                  <a:cubicBezTo>
                    <a:pt x="21214" y="17282"/>
                    <a:pt x="21600" y="18221"/>
                    <a:pt x="20057" y="19160"/>
                  </a:cubicBezTo>
                  <a:cubicBezTo>
                    <a:pt x="18514" y="20099"/>
                    <a:pt x="15043" y="21038"/>
                    <a:pt x="11571" y="21226"/>
                  </a:cubicBezTo>
                  <a:cubicBezTo>
                    <a:pt x="8100" y="21414"/>
                    <a:pt x="4629" y="20851"/>
                    <a:pt x="2700" y="19724"/>
                  </a:cubicBezTo>
                  <a:cubicBezTo>
                    <a:pt x="771" y="18597"/>
                    <a:pt x="386" y="16906"/>
                    <a:pt x="0" y="152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5" name="Line"/>
            <p:cNvSpPr/>
            <p:nvPr/>
          </p:nvSpPr>
          <p:spPr>
            <a:xfrm>
              <a:off x="413601" y="541518"/>
              <a:ext cx="21320" cy="9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6" name="Line"/>
            <p:cNvSpPr/>
            <p:nvPr/>
          </p:nvSpPr>
          <p:spPr>
            <a:xfrm>
              <a:off x="451977" y="489276"/>
              <a:ext cx="217460" cy="16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140"/>
                  </a:moveTo>
                  <a:cubicBezTo>
                    <a:pt x="706" y="-46"/>
                    <a:pt x="1412" y="-232"/>
                    <a:pt x="2188" y="885"/>
                  </a:cubicBezTo>
                  <a:cubicBezTo>
                    <a:pt x="2965" y="2002"/>
                    <a:pt x="3812" y="4423"/>
                    <a:pt x="4376" y="6844"/>
                  </a:cubicBezTo>
                  <a:cubicBezTo>
                    <a:pt x="4941" y="9265"/>
                    <a:pt x="5224" y="11685"/>
                    <a:pt x="5435" y="13361"/>
                  </a:cubicBezTo>
                  <a:cubicBezTo>
                    <a:pt x="5647" y="15037"/>
                    <a:pt x="5788" y="15968"/>
                    <a:pt x="6212" y="16154"/>
                  </a:cubicBezTo>
                  <a:cubicBezTo>
                    <a:pt x="6635" y="16340"/>
                    <a:pt x="7341" y="15782"/>
                    <a:pt x="8471" y="13733"/>
                  </a:cubicBezTo>
                  <a:cubicBezTo>
                    <a:pt x="9600" y="11685"/>
                    <a:pt x="11153" y="8147"/>
                    <a:pt x="12212" y="6006"/>
                  </a:cubicBezTo>
                  <a:cubicBezTo>
                    <a:pt x="13271" y="3865"/>
                    <a:pt x="13835" y="3120"/>
                    <a:pt x="14471" y="2747"/>
                  </a:cubicBezTo>
                  <a:cubicBezTo>
                    <a:pt x="15106" y="2375"/>
                    <a:pt x="15812" y="2375"/>
                    <a:pt x="16306" y="2934"/>
                  </a:cubicBezTo>
                  <a:cubicBezTo>
                    <a:pt x="16800" y="3492"/>
                    <a:pt x="17082" y="4609"/>
                    <a:pt x="17365" y="7216"/>
                  </a:cubicBezTo>
                  <a:cubicBezTo>
                    <a:pt x="17647" y="9823"/>
                    <a:pt x="17929" y="13920"/>
                    <a:pt x="18635" y="16527"/>
                  </a:cubicBezTo>
                  <a:cubicBezTo>
                    <a:pt x="19341" y="19134"/>
                    <a:pt x="20471" y="20251"/>
                    <a:pt x="21600" y="21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7" name="Line"/>
            <p:cNvSpPr/>
            <p:nvPr/>
          </p:nvSpPr>
          <p:spPr>
            <a:xfrm>
              <a:off x="727710" y="480496"/>
              <a:ext cx="119663" cy="36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88" extrusionOk="0">
                  <a:moveTo>
                    <a:pt x="4828" y="7554"/>
                  </a:moveTo>
                  <a:cubicBezTo>
                    <a:pt x="7369" y="6308"/>
                    <a:pt x="9911" y="5062"/>
                    <a:pt x="10927" y="3857"/>
                  </a:cubicBezTo>
                  <a:cubicBezTo>
                    <a:pt x="11944" y="2653"/>
                    <a:pt x="11435" y="1490"/>
                    <a:pt x="10673" y="783"/>
                  </a:cubicBezTo>
                  <a:cubicBezTo>
                    <a:pt x="9911" y="77"/>
                    <a:pt x="8894" y="-172"/>
                    <a:pt x="7242" y="119"/>
                  </a:cubicBezTo>
                  <a:cubicBezTo>
                    <a:pt x="5591" y="410"/>
                    <a:pt x="3303" y="1240"/>
                    <a:pt x="1906" y="2570"/>
                  </a:cubicBezTo>
                  <a:cubicBezTo>
                    <a:pt x="508" y="3899"/>
                    <a:pt x="0" y="5726"/>
                    <a:pt x="0" y="6848"/>
                  </a:cubicBezTo>
                  <a:cubicBezTo>
                    <a:pt x="0" y="7970"/>
                    <a:pt x="508" y="8385"/>
                    <a:pt x="1398" y="8676"/>
                  </a:cubicBezTo>
                  <a:cubicBezTo>
                    <a:pt x="2287" y="8966"/>
                    <a:pt x="3558" y="9133"/>
                    <a:pt x="5463" y="8468"/>
                  </a:cubicBezTo>
                  <a:cubicBezTo>
                    <a:pt x="7369" y="7803"/>
                    <a:pt x="9911" y="6308"/>
                    <a:pt x="11308" y="5270"/>
                  </a:cubicBezTo>
                  <a:cubicBezTo>
                    <a:pt x="12706" y="4231"/>
                    <a:pt x="12960" y="3650"/>
                    <a:pt x="13341" y="3110"/>
                  </a:cubicBezTo>
                  <a:cubicBezTo>
                    <a:pt x="13722" y="2570"/>
                    <a:pt x="14231" y="2071"/>
                    <a:pt x="14866" y="2071"/>
                  </a:cubicBezTo>
                  <a:cubicBezTo>
                    <a:pt x="15501" y="2071"/>
                    <a:pt x="16264" y="2570"/>
                    <a:pt x="17407" y="4273"/>
                  </a:cubicBezTo>
                  <a:cubicBezTo>
                    <a:pt x="18551" y="5976"/>
                    <a:pt x="20075" y="8883"/>
                    <a:pt x="20838" y="11625"/>
                  </a:cubicBezTo>
                  <a:cubicBezTo>
                    <a:pt x="21600" y="14366"/>
                    <a:pt x="21600" y="16942"/>
                    <a:pt x="20711" y="18686"/>
                  </a:cubicBezTo>
                  <a:cubicBezTo>
                    <a:pt x="19821" y="20431"/>
                    <a:pt x="18042" y="21345"/>
                    <a:pt x="15247" y="21386"/>
                  </a:cubicBezTo>
                  <a:cubicBezTo>
                    <a:pt x="12452" y="21428"/>
                    <a:pt x="8640" y="20597"/>
                    <a:pt x="4828" y="197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8" name="Line"/>
            <p:cNvSpPr/>
            <p:nvPr/>
          </p:nvSpPr>
          <p:spPr>
            <a:xfrm>
              <a:off x="1014814" y="490351"/>
              <a:ext cx="119390" cy="1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0"/>
                  </a:moveTo>
                  <a:cubicBezTo>
                    <a:pt x="5914" y="7714"/>
                    <a:pt x="11829" y="15429"/>
                    <a:pt x="15429" y="18514"/>
                  </a:cubicBezTo>
                  <a:cubicBezTo>
                    <a:pt x="19029" y="21600"/>
                    <a:pt x="20314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1065981" y="456239"/>
              <a:ext cx="42640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cubicBezTo>
                    <a:pt x="2160" y="2229"/>
                    <a:pt x="0" y="4457"/>
                    <a:pt x="0" y="7457"/>
                  </a:cubicBezTo>
                  <a:cubicBezTo>
                    <a:pt x="0" y="10457"/>
                    <a:pt x="2160" y="14229"/>
                    <a:pt x="3960" y="16629"/>
                  </a:cubicBezTo>
                  <a:cubicBezTo>
                    <a:pt x="5760" y="19029"/>
                    <a:pt x="7200" y="20057"/>
                    <a:pt x="10080" y="20657"/>
                  </a:cubicBezTo>
                  <a:cubicBezTo>
                    <a:pt x="12960" y="21257"/>
                    <a:pt x="17280" y="214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0" name="Line"/>
            <p:cNvSpPr/>
            <p:nvPr/>
          </p:nvSpPr>
          <p:spPr>
            <a:xfrm>
              <a:off x="1155523" y="460503"/>
              <a:ext cx="174822" cy="17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29" y="4680"/>
                    <a:pt x="2459" y="9360"/>
                    <a:pt x="3337" y="12150"/>
                  </a:cubicBezTo>
                  <a:cubicBezTo>
                    <a:pt x="4215" y="14940"/>
                    <a:pt x="4741" y="15840"/>
                    <a:pt x="5795" y="16380"/>
                  </a:cubicBezTo>
                  <a:cubicBezTo>
                    <a:pt x="6849" y="16920"/>
                    <a:pt x="8429" y="17100"/>
                    <a:pt x="9746" y="16020"/>
                  </a:cubicBezTo>
                  <a:cubicBezTo>
                    <a:pt x="11063" y="14940"/>
                    <a:pt x="12117" y="12600"/>
                    <a:pt x="12820" y="10980"/>
                  </a:cubicBezTo>
                  <a:cubicBezTo>
                    <a:pt x="13522" y="9360"/>
                    <a:pt x="13873" y="8460"/>
                    <a:pt x="14400" y="7740"/>
                  </a:cubicBezTo>
                  <a:cubicBezTo>
                    <a:pt x="14927" y="7020"/>
                    <a:pt x="15629" y="6480"/>
                    <a:pt x="16244" y="6660"/>
                  </a:cubicBezTo>
                  <a:cubicBezTo>
                    <a:pt x="16859" y="6840"/>
                    <a:pt x="17385" y="7740"/>
                    <a:pt x="18000" y="9990"/>
                  </a:cubicBezTo>
                  <a:cubicBezTo>
                    <a:pt x="18615" y="12240"/>
                    <a:pt x="19317" y="15840"/>
                    <a:pt x="19932" y="18000"/>
                  </a:cubicBezTo>
                  <a:cubicBezTo>
                    <a:pt x="20546" y="20160"/>
                    <a:pt x="21073" y="208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1" name="Line"/>
            <p:cNvSpPr/>
            <p:nvPr/>
          </p:nvSpPr>
          <p:spPr>
            <a:xfrm>
              <a:off x="1369153" y="482247"/>
              <a:ext cx="110430" cy="14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0263" extrusionOk="0">
                  <a:moveTo>
                    <a:pt x="728" y="10047"/>
                  </a:moveTo>
                  <a:cubicBezTo>
                    <a:pt x="3428" y="10047"/>
                    <a:pt x="6128" y="10047"/>
                    <a:pt x="8693" y="9155"/>
                  </a:cubicBezTo>
                  <a:cubicBezTo>
                    <a:pt x="11258" y="8263"/>
                    <a:pt x="13688" y="6480"/>
                    <a:pt x="14903" y="4895"/>
                  </a:cubicBezTo>
                  <a:cubicBezTo>
                    <a:pt x="16118" y="3309"/>
                    <a:pt x="16118" y="1922"/>
                    <a:pt x="13958" y="931"/>
                  </a:cubicBezTo>
                  <a:cubicBezTo>
                    <a:pt x="11798" y="-60"/>
                    <a:pt x="7478" y="-654"/>
                    <a:pt x="4373" y="1229"/>
                  </a:cubicBezTo>
                  <a:cubicBezTo>
                    <a:pt x="1268" y="3111"/>
                    <a:pt x="-622" y="7471"/>
                    <a:pt x="188" y="11434"/>
                  </a:cubicBezTo>
                  <a:cubicBezTo>
                    <a:pt x="998" y="15397"/>
                    <a:pt x="4508" y="18964"/>
                    <a:pt x="8423" y="19955"/>
                  </a:cubicBezTo>
                  <a:cubicBezTo>
                    <a:pt x="12338" y="20946"/>
                    <a:pt x="16658" y="19361"/>
                    <a:pt x="20978" y="177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1675722" y="457031"/>
              <a:ext cx="126959" cy="20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27" extrusionOk="0">
                  <a:moveTo>
                    <a:pt x="15666" y="3808"/>
                  </a:moveTo>
                  <a:cubicBezTo>
                    <a:pt x="15666" y="3088"/>
                    <a:pt x="15666" y="2368"/>
                    <a:pt x="14242" y="1720"/>
                  </a:cubicBezTo>
                  <a:cubicBezTo>
                    <a:pt x="12818" y="1072"/>
                    <a:pt x="9969" y="496"/>
                    <a:pt x="7952" y="208"/>
                  </a:cubicBezTo>
                  <a:cubicBezTo>
                    <a:pt x="5934" y="-80"/>
                    <a:pt x="4747" y="-80"/>
                    <a:pt x="4035" y="280"/>
                  </a:cubicBezTo>
                  <a:cubicBezTo>
                    <a:pt x="3323" y="640"/>
                    <a:pt x="3086" y="1360"/>
                    <a:pt x="4273" y="2656"/>
                  </a:cubicBezTo>
                  <a:cubicBezTo>
                    <a:pt x="5459" y="3952"/>
                    <a:pt x="8070" y="5824"/>
                    <a:pt x="11037" y="7768"/>
                  </a:cubicBezTo>
                  <a:cubicBezTo>
                    <a:pt x="14004" y="9712"/>
                    <a:pt x="17327" y="11728"/>
                    <a:pt x="19226" y="13240"/>
                  </a:cubicBezTo>
                  <a:cubicBezTo>
                    <a:pt x="21125" y="14752"/>
                    <a:pt x="21600" y="15760"/>
                    <a:pt x="20888" y="16912"/>
                  </a:cubicBezTo>
                  <a:cubicBezTo>
                    <a:pt x="20176" y="18064"/>
                    <a:pt x="18277" y="19360"/>
                    <a:pt x="15547" y="20224"/>
                  </a:cubicBezTo>
                  <a:cubicBezTo>
                    <a:pt x="12817" y="21088"/>
                    <a:pt x="9257" y="21520"/>
                    <a:pt x="6527" y="20656"/>
                  </a:cubicBezTo>
                  <a:cubicBezTo>
                    <a:pt x="3798" y="19792"/>
                    <a:pt x="1899" y="17632"/>
                    <a:pt x="0" y="15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1854807" y="511670"/>
              <a:ext cx="34112" cy="25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905"/>
                    <a:pt x="7200" y="7810"/>
                    <a:pt x="10800" y="11410"/>
                  </a:cubicBezTo>
                  <a:cubicBezTo>
                    <a:pt x="14400" y="15010"/>
                    <a:pt x="18000" y="1830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4" name="Line"/>
            <p:cNvSpPr/>
            <p:nvPr/>
          </p:nvSpPr>
          <p:spPr>
            <a:xfrm>
              <a:off x="1863335" y="481823"/>
              <a:ext cx="88742" cy="14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508" extrusionOk="0">
                  <a:moveTo>
                    <a:pt x="0" y="0"/>
                  </a:moveTo>
                  <a:cubicBezTo>
                    <a:pt x="4725" y="1646"/>
                    <a:pt x="9450" y="3291"/>
                    <a:pt x="13331" y="5657"/>
                  </a:cubicBezTo>
                  <a:cubicBezTo>
                    <a:pt x="17212" y="8023"/>
                    <a:pt x="20250" y="11109"/>
                    <a:pt x="20925" y="13680"/>
                  </a:cubicBezTo>
                  <a:cubicBezTo>
                    <a:pt x="21600" y="16251"/>
                    <a:pt x="19912" y="18309"/>
                    <a:pt x="16706" y="19646"/>
                  </a:cubicBezTo>
                  <a:cubicBezTo>
                    <a:pt x="13500" y="20983"/>
                    <a:pt x="8775" y="21600"/>
                    <a:pt x="5906" y="21497"/>
                  </a:cubicBezTo>
                  <a:cubicBezTo>
                    <a:pt x="3037" y="21394"/>
                    <a:pt x="2025" y="20571"/>
                    <a:pt x="1012" y="19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>
              <a:off x="2134320" y="498878"/>
              <a:ext cx="87364" cy="11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473" extrusionOk="0">
                  <a:moveTo>
                    <a:pt x="6528" y="0"/>
                  </a:moveTo>
                  <a:cubicBezTo>
                    <a:pt x="3828" y="2461"/>
                    <a:pt x="1127" y="4922"/>
                    <a:pt x="284" y="8066"/>
                  </a:cubicBezTo>
                  <a:cubicBezTo>
                    <a:pt x="-560" y="11210"/>
                    <a:pt x="453" y="15038"/>
                    <a:pt x="3659" y="17635"/>
                  </a:cubicBezTo>
                  <a:cubicBezTo>
                    <a:pt x="6865" y="20233"/>
                    <a:pt x="12265" y="21600"/>
                    <a:pt x="15809" y="21463"/>
                  </a:cubicBezTo>
                  <a:cubicBezTo>
                    <a:pt x="19353" y="21327"/>
                    <a:pt x="21040" y="19686"/>
                    <a:pt x="20702" y="16542"/>
                  </a:cubicBezTo>
                  <a:cubicBezTo>
                    <a:pt x="20365" y="13397"/>
                    <a:pt x="18002" y="8749"/>
                    <a:pt x="14796" y="5742"/>
                  </a:cubicBezTo>
                  <a:cubicBezTo>
                    <a:pt x="11590" y="2734"/>
                    <a:pt x="7540" y="1367"/>
                    <a:pt x="5177" y="1504"/>
                  </a:cubicBezTo>
                  <a:cubicBezTo>
                    <a:pt x="2815" y="1641"/>
                    <a:pt x="2140" y="3281"/>
                    <a:pt x="1465" y="49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6" name="Line"/>
            <p:cNvSpPr/>
            <p:nvPr/>
          </p:nvSpPr>
          <p:spPr>
            <a:xfrm>
              <a:off x="2335283" y="430290"/>
              <a:ext cx="73836" cy="29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23" extrusionOk="0">
                  <a:moveTo>
                    <a:pt x="21171" y="1896"/>
                  </a:moveTo>
                  <a:cubicBezTo>
                    <a:pt x="20356" y="1377"/>
                    <a:pt x="19541" y="858"/>
                    <a:pt x="16892" y="494"/>
                  </a:cubicBezTo>
                  <a:cubicBezTo>
                    <a:pt x="14243" y="131"/>
                    <a:pt x="9760" y="-77"/>
                    <a:pt x="6703" y="27"/>
                  </a:cubicBezTo>
                  <a:cubicBezTo>
                    <a:pt x="3646" y="131"/>
                    <a:pt x="2016" y="546"/>
                    <a:pt x="997" y="1636"/>
                  </a:cubicBezTo>
                  <a:cubicBezTo>
                    <a:pt x="-22" y="2727"/>
                    <a:pt x="-429" y="4492"/>
                    <a:pt x="590" y="6777"/>
                  </a:cubicBezTo>
                  <a:cubicBezTo>
                    <a:pt x="1609" y="9061"/>
                    <a:pt x="4054" y="11865"/>
                    <a:pt x="6092" y="14410"/>
                  </a:cubicBezTo>
                  <a:cubicBezTo>
                    <a:pt x="8129" y="16954"/>
                    <a:pt x="9760" y="19238"/>
                    <a:pt x="11390" y="21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7" name="Line"/>
            <p:cNvSpPr/>
            <p:nvPr/>
          </p:nvSpPr>
          <p:spPr>
            <a:xfrm>
              <a:off x="2268408" y="524462"/>
              <a:ext cx="179085" cy="2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14" y="7200"/>
                    <a:pt x="5829" y="14400"/>
                    <a:pt x="9429" y="18000"/>
                  </a:cubicBezTo>
                  <a:cubicBezTo>
                    <a:pt x="13029" y="21600"/>
                    <a:pt x="1731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Line"/>
            <p:cNvSpPr/>
            <p:nvPr/>
          </p:nvSpPr>
          <p:spPr>
            <a:xfrm>
              <a:off x="2595095" y="484665"/>
              <a:ext cx="57066" cy="15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409" extrusionOk="0">
                  <a:moveTo>
                    <a:pt x="19105" y="191"/>
                  </a:moveTo>
                  <a:cubicBezTo>
                    <a:pt x="16534" y="0"/>
                    <a:pt x="13962" y="-191"/>
                    <a:pt x="10362" y="382"/>
                  </a:cubicBezTo>
                  <a:cubicBezTo>
                    <a:pt x="6762" y="956"/>
                    <a:pt x="2134" y="2294"/>
                    <a:pt x="591" y="5161"/>
                  </a:cubicBezTo>
                  <a:cubicBezTo>
                    <a:pt x="-952" y="8028"/>
                    <a:pt x="591" y="12425"/>
                    <a:pt x="4448" y="15388"/>
                  </a:cubicBezTo>
                  <a:cubicBezTo>
                    <a:pt x="8305" y="18351"/>
                    <a:pt x="14477" y="19880"/>
                    <a:pt x="20648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9" name="Line"/>
            <p:cNvSpPr/>
            <p:nvPr/>
          </p:nvSpPr>
          <p:spPr>
            <a:xfrm>
              <a:off x="2708211" y="499742"/>
              <a:ext cx="199786" cy="12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967" extrusionOk="0">
                  <a:moveTo>
                    <a:pt x="10430" y="9318"/>
                  </a:moveTo>
                  <a:cubicBezTo>
                    <a:pt x="9517" y="6648"/>
                    <a:pt x="8605" y="3978"/>
                    <a:pt x="7312" y="2158"/>
                  </a:cubicBezTo>
                  <a:cubicBezTo>
                    <a:pt x="6019" y="338"/>
                    <a:pt x="4345" y="-633"/>
                    <a:pt x="2976" y="459"/>
                  </a:cubicBezTo>
                  <a:cubicBezTo>
                    <a:pt x="1607" y="1551"/>
                    <a:pt x="543" y="4706"/>
                    <a:pt x="162" y="7983"/>
                  </a:cubicBezTo>
                  <a:cubicBezTo>
                    <a:pt x="-218" y="11259"/>
                    <a:pt x="86" y="14657"/>
                    <a:pt x="923" y="16841"/>
                  </a:cubicBezTo>
                  <a:cubicBezTo>
                    <a:pt x="1760" y="19025"/>
                    <a:pt x="3129" y="19996"/>
                    <a:pt x="4802" y="18055"/>
                  </a:cubicBezTo>
                  <a:cubicBezTo>
                    <a:pt x="6475" y="16113"/>
                    <a:pt x="8453" y="11259"/>
                    <a:pt x="9669" y="7619"/>
                  </a:cubicBezTo>
                  <a:cubicBezTo>
                    <a:pt x="10886" y="3978"/>
                    <a:pt x="11343" y="1551"/>
                    <a:pt x="11875" y="945"/>
                  </a:cubicBezTo>
                  <a:cubicBezTo>
                    <a:pt x="12407" y="338"/>
                    <a:pt x="13016" y="1551"/>
                    <a:pt x="14005" y="4342"/>
                  </a:cubicBezTo>
                  <a:cubicBezTo>
                    <a:pt x="14993" y="7133"/>
                    <a:pt x="16362" y="11502"/>
                    <a:pt x="17655" y="14536"/>
                  </a:cubicBezTo>
                  <a:cubicBezTo>
                    <a:pt x="18948" y="17569"/>
                    <a:pt x="20165" y="19268"/>
                    <a:pt x="21382" y="20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2912260" y="434920"/>
              <a:ext cx="42641" cy="26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135"/>
                    <a:pt x="7200" y="6271"/>
                    <a:pt x="10800" y="9871"/>
                  </a:cubicBezTo>
                  <a:cubicBezTo>
                    <a:pt x="14400" y="13471"/>
                    <a:pt x="18000" y="175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3010330" y="434920"/>
              <a:ext cx="46904" cy="200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73" y="3983"/>
                    <a:pt x="6546" y="7966"/>
                    <a:pt x="10146" y="11566"/>
                  </a:cubicBezTo>
                  <a:cubicBezTo>
                    <a:pt x="13746" y="15166"/>
                    <a:pt x="17673" y="1838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2" name="Line"/>
            <p:cNvSpPr/>
            <p:nvPr/>
          </p:nvSpPr>
          <p:spPr>
            <a:xfrm>
              <a:off x="3141358" y="483177"/>
              <a:ext cx="265518" cy="15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70" extrusionOk="0">
                  <a:moveTo>
                    <a:pt x="438" y="14280"/>
                  </a:moveTo>
                  <a:cubicBezTo>
                    <a:pt x="1701" y="13509"/>
                    <a:pt x="2965" y="12737"/>
                    <a:pt x="3827" y="11291"/>
                  </a:cubicBezTo>
                  <a:cubicBezTo>
                    <a:pt x="4689" y="9845"/>
                    <a:pt x="5148" y="7723"/>
                    <a:pt x="4746" y="5698"/>
                  </a:cubicBezTo>
                  <a:cubicBezTo>
                    <a:pt x="4344" y="3673"/>
                    <a:pt x="3080" y="1745"/>
                    <a:pt x="2161" y="780"/>
                  </a:cubicBezTo>
                  <a:cubicBezTo>
                    <a:pt x="1242" y="-184"/>
                    <a:pt x="667" y="-184"/>
                    <a:pt x="323" y="395"/>
                  </a:cubicBezTo>
                  <a:cubicBezTo>
                    <a:pt x="-22" y="973"/>
                    <a:pt x="-137" y="2130"/>
                    <a:pt x="208" y="5023"/>
                  </a:cubicBezTo>
                  <a:cubicBezTo>
                    <a:pt x="552" y="7916"/>
                    <a:pt x="1357" y="12545"/>
                    <a:pt x="2161" y="15630"/>
                  </a:cubicBezTo>
                  <a:cubicBezTo>
                    <a:pt x="2965" y="18716"/>
                    <a:pt x="3769" y="20259"/>
                    <a:pt x="4689" y="20837"/>
                  </a:cubicBezTo>
                  <a:cubicBezTo>
                    <a:pt x="5608" y="21416"/>
                    <a:pt x="6642" y="21030"/>
                    <a:pt x="7791" y="18330"/>
                  </a:cubicBezTo>
                  <a:cubicBezTo>
                    <a:pt x="8940" y="15630"/>
                    <a:pt x="10203" y="10616"/>
                    <a:pt x="11065" y="7337"/>
                  </a:cubicBezTo>
                  <a:cubicBezTo>
                    <a:pt x="11927" y="4059"/>
                    <a:pt x="12386" y="2516"/>
                    <a:pt x="12731" y="2805"/>
                  </a:cubicBezTo>
                  <a:cubicBezTo>
                    <a:pt x="13076" y="3095"/>
                    <a:pt x="13306" y="5216"/>
                    <a:pt x="13478" y="7723"/>
                  </a:cubicBezTo>
                  <a:cubicBezTo>
                    <a:pt x="13650" y="10230"/>
                    <a:pt x="13765" y="13123"/>
                    <a:pt x="13937" y="15341"/>
                  </a:cubicBezTo>
                  <a:cubicBezTo>
                    <a:pt x="14110" y="17559"/>
                    <a:pt x="14340" y="19102"/>
                    <a:pt x="14742" y="19680"/>
                  </a:cubicBezTo>
                  <a:cubicBezTo>
                    <a:pt x="15144" y="20259"/>
                    <a:pt x="15718" y="19873"/>
                    <a:pt x="16752" y="17077"/>
                  </a:cubicBezTo>
                  <a:cubicBezTo>
                    <a:pt x="17786" y="14280"/>
                    <a:pt x="19280" y="9073"/>
                    <a:pt x="20142" y="5891"/>
                  </a:cubicBezTo>
                  <a:cubicBezTo>
                    <a:pt x="21003" y="2709"/>
                    <a:pt x="21233" y="1552"/>
                    <a:pt x="21463" y="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3" name="Line"/>
            <p:cNvSpPr/>
            <p:nvPr/>
          </p:nvSpPr>
          <p:spPr>
            <a:xfrm>
              <a:off x="59273" y="984265"/>
              <a:ext cx="175244" cy="13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68" extrusionOk="0">
                  <a:moveTo>
                    <a:pt x="10420" y="4076"/>
                  </a:moveTo>
                  <a:cubicBezTo>
                    <a:pt x="8864" y="2313"/>
                    <a:pt x="7309" y="550"/>
                    <a:pt x="5581" y="109"/>
                  </a:cubicBezTo>
                  <a:cubicBezTo>
                    <a:pt x="3853" y="-332"/>
                    <a:pt x="1952" y="550"/>
                    <a:pt x="916" y="3084"/>
                  </a:cubicBezTo>
                  <a:cubicBezTo>
                    <a:pt x="-121" y="5619"/>
                    <a:pt x="-294" y="9807"/>
                    <a:pt x="484" y="12782"/>
                  </a:cubicBezTo>
                  <a:cubicBezTo>
                    <a:pt x="1261" y="15758"/>
                    <a:pt x="2989" y="17521"/>
                    <a:pt x="5236" y="16750"/>
                  </a:cubicBezTo>
                  <a:cubicBezTo>
                    <a:pt x="7482" y="15978"/>
                    <a:pt x="10247" y="12672"/>
                    <a:pt x="11888" y="10468"/>
                  </a:cubicBezTo>
                  <a:cubicBezTo>
                    <a:pt x="13530" y="8264"/>
                    <a:pt x="14048" y="7162"/>
                    <a:pt x="14480" y="5729"/>
                  </a:cubicBezTo>
                  <a:cubicBezTo>
                    <a:pt x="14912" y="4297"/>
                    <a:pt x="15258" y="2533"/>
                    <a:pt x="15604" y="2754"/>
                  </a:cubicBezTo>
                  <a:cubicBezTo>
                    <a:pt x="15949" y="2974"/>
                    <a:pt x="16295" y="5178"/>
                    <a:pt x="17245" y="8595"/>
                  </a:cubicBezTo>
                  <a:cubicBezTo>
                    <a:pt x="18196" y="12011"/>
                    <a:pt x="19751" y="16639"/>
                    <a:pt x="21306" y="212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4" name="Line"/>
            <p:cNvSpPr/>
            <p:nvPr/>
          </p:nvSpPr>
          <p:spPr>
            <a:xfrm>
              <a:off x="268627" y="980702"/>
              <a:ext cx="144974" cy="1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4235" y="9000"/>
                    <a:pt x="8471" y="18000"/>
                    <a:pt x="12071" y="19800"/>
                  </a:cubicBezTo>
                  <a:cubicBezTo>
                    <a:pt x="15671" y="21600"/>
                    <a:pt x="18635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5" name="Line"/>
            <p:cNvSpPr/>
            <p:nvPr/>
          </p:nvSpPr>
          <p:spPr>
            <a:xfrm>
              <a:off x="322260" y="933799"/>
              <a:ext cx="95605" cy="21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68" extrusionOk="0">
                  <a:moveTo>
                    <a:pt x="401" y="0"/>
                  </a:moveTo>
                  <a:cubicBezTo>
                    <a:pt x="84" y="3990"/>
                    <a:pt x="-234" y="7980"/>
                    <a:pt x="242" y="11350"/>
                  </a:cubicBezTo>
                  <a:cubicBezTo>
                    <a:pt x="719" y="14721"/>
                    <a:pt x="1990" y="17473"/>
                    <a:pt x="3260" y="19192"/>
                  </a:cubicBezTo>
                  <a:cubicBezTo>
                    <a:pt x="4531" y="20912"/>
                    <a:pt x="5801" y="21600"/>
                    <a:pt x="8819" y="21118"/>
                  </a:cubicBezTo>
                  <a:cubicBezTo>
                    <a:pt x="11837" y="20637"/>
                    <a:pt x="16601" y="18986"/>
                    <a:pt x="21366" y="17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6" name="Line"/>
            <p:cNvSpPr/>
            <p:nvPr/>
          </p:nvSpPr>
          <p:spPr>
            <a:xfrm>
              <a:off x="579894" y="1002021"/>
              <a:ext cx="144975" cy="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6141" y="8640"/>
                    <a:pt x="12282" y="17280"/>
                    <a:pt x="15882" y="19440"/>
                  </a:cubicBezTo>
                  <a:cubicBezTo>
                    <a:pt x="19482" y="21600"/>
                    <a:pt x="20541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7" name="Line"/>
            <p:cNvSpPr/>
            <p:nvPr/>
          </p:nvSpPr>
          <p:spPr>
            <a:xfrm>
              <a:off x="625278" y="933799"/>
              <a:ext cx="290046" cy="22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13" y="0"/>
                  </a:moveTo>
                  <a:cubicBezTo>
                    <a:pt x="7" y="3323"/>
                    <a:pt x="-98" y="6646"/>
                    <a:pt x="165" y="9554"/>
                  </a:cubicBezTo>
                  <a:cubicBezTo>
                    <a:pt x="429" y="12462"/>
                    <a:pt x="1061" y="14954"/>
                    <a:pt x="1535" y="16477"/>
                  </a:cubicBezTo>
                  <a:cubicBezTo>
                    <a:pt x="2009" y="18000"/>
                    <a:pt x="2325" y="18554"/>
                    <a:pt x="2852" y="18969"/>
                  </a:cubicBezTo>
                  <a:cubicBezTo>
                    <a:pt x="3379" y="19385"/>
                    <a:pt x="4117" y="19662"/>
                    <a:pt x="4696" y="19592"/>
                  </a:cubicBezTo>
                  <a:cubicBezTo>
                    <a:pt x="5276" y="19523"/>
                    <a:pt x="5697" y="19108"/>
                    <a:pt x="6277" y="17308"/>
                  </a:cubicBezTo>
                  <a:cubicBezTo>
                    <a:pt x="6856" y="15508"/>
                    <a:pt x="7594" y="12323"/>
                    <a:pt x="8015" y="10108"/>
                  </a:cubicBezTo>
                  <a:cubicBezTo>
                    <a:pt x="8437" y="7892"/>
                    <a:pt x="8542" y="6646"/>
                    <a:pt x="8700" y="5538"/>
                  </a:cubicBezTo>
                  <a:cubicBezTo>
                    <a:pt x="8858" y="4431"/>
                    <a:pt x="9069" y="3462"/>
                    <a:pt x="9332" y="3323"/>
                  </a:cubicBezTo>
                  <a:cubicBezTo>
                    <a:pt x="9596" y="3185"/>
                    <a:pt x="9912" y="3877"/>
                    <a:pt x="10386" y="6300"/>
                  </a:cubicBezTo>
                  <a:cubicBezTo>
                    <a:pt x="10860" y="8723"/>
                    <a:pt x="11492" y="12877"/>
                    <a:pt x="11966" y="15300"/>
                  </a:cubicBezTo>
                  <a:cubicBezTo>
                    <a:pt x="12441" y="17723"/>
                    <a:pt x="12757" y="18415"/>
                    <a:pt x="13178" y="18692"/>
                  </a:cubicBezTo>
                  <a:cubicBezTo>
                    <a:pt x="13600" y="18969"/>
                    <a:pt x="14126" y="18831"/>
                    <a:pt x="14864" y="17308"/>
                  </a:cubicBezTo>
                  <a:cubicBezTo>
                    <a:pt x="15601" y="15785"/>
                    <a:pt x="16550" y="12877"/>
                    <a:pt x="17287" y="10731"/>
                  </a:cubicBezTo>
                  <a:cubicBezTo>
                    <a:pt x="18025" y="8585"/>
                    <a:pt x="18552" y="7200"/>
                    <a:pt x="19026" y="6300"/>
                  </a:cubicBezTo>
                  <a:cubicBezTo>
                    <a:pt x="19500" y="5400"/>
                    <a:pt x="19921" y="4985"/>
                    <a:pt x="20290" y="5054"/>
                  </a:cubicBezTo>
                  <a:cubicBezTo>
                    <a:pt x="20659" y="5123"/>
                    <a:pt x="20975" y="5677"/>
                    <a:pt x="21186" y="8169"/>
                  </a:cubicBezTo>
                  <a:cubicBezTo>
                    <a:pt x="21397" y="10662"/>
                    <a:pt x="21502" y="15092"/>
                    <a:pt x="21502" y="17654"/>
                  </a:cubicBezTo>
                  <a:cubicBezTo>
                    <a:pt x="21502" y="20215"/>
                    <a:pt x="21397" y="20908"/>
                    <a:pt x="212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980702" y="993494"/>
              <a:ext cx="34113" cy="14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00" y="5929"/>
                    <a:pt x="12600" y="11859"/>
                    <a:pt x="15750" y="15353"/>
                  </a:cubicBezTo>
                  <a:cubicBezTo>
                    <a:pt x="18900" y="18847"/>
                    <a:pt x="18900" y="19906"/>
                    <a:pt x="19350" y="20541"/>
                  </a:cubicBezTo>
                  <a:cubicBezTo>
                    <a:pt x="19800" y="21176"/>
                    <a:pt x="20700" y="2138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1019078" y="972174"/>
              <a:ext cx="25584" cy="2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0" name="Line"/>
            <p:cNvSpPr/>
            <p:nvPr/>
          </p:nvSpPr>
          <p:spPr>
            <a:xfrm>
              <a:off x="1117784" y="976438"/>
              <a:ext cx="91154" cy="16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50" extrusionOk="0">
                  <a:moveTo>
                    <a:pt x="7707" y="0"/>
                  </a:moveTo>
                  <a:cubicBezTo>
                    <a:pt x="6071" y="0"/>
                    <a:pt x="4435" y="0"/>
                    <a:pt x="2962" y="277"/>
                  </a:cubicBezTo>
                  <a:cubicBezTo>
                    <a:pt x="1489" y="554"/>
                    <a:pt x="180" y="1108"/>
                    <a:pt x="17" y="2215"/>
                  </a:cubicBezTo>
                  <a:cubicBezTo>
                    <a:pt x="-147" y="3323"/>
                    <a:pt x="835" y="4985"/>
                    <a:pt x="4271" y="6554"/>
                  </a:cubicBezTo>
                  <a:cubicBezTo>
                    <a:pt x="7708" y="8123"/>
                    <a:pt x="13599" y="9600"/>
                    <a:pt x="17035" y="10800"/>
                  </a:cubicBezTo>
                  <a:cubicBezTo>
                    <a:pt x="20471" y="12000"/>
                    <a:pt x="21453" y="12923"/>
                    <a:pt x="20798" y="14492"/>
                  </a:cubicBezTo>
                  <a:cubicBezTo>
                    <a:pt x="20144" y="16062"/>
                    <a:pt x="17853" y="18277"/>
                    <a:pt x="14744" y="19662"/>
                  </a:cubicBezTo>
                  <a:cubicBezTo>
                    <a:pt x="11635" y="21046"/>
                    <a:pt x="7708" y="21600"/>
                    <a:pt x="5417" y="21415"/>
                  </a:cubicBezTo>
                  <a:cubicBezTo>
                    <a:pt x="3126" y="21231"/>
                    <a:pt x="2471" y="20308"/>
                    <a:pt x="1817" y="19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1" name="Line"/>
            <p:cNvSpPr/>
            <p:nvPr/>
          </p:nvSpPr>
          <p:spPr>
            <a:xfrm>
              <a:off x="1356186" y="984036"/>
              <a:ext cx="94752" cy="17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6985" y="0"/>
                  </a:moveTo>
                  <a:cubicBezTo>
                    <a:pt x="4985" y="450"/>
                    <a:pt x="2985" y="900"/>
                    <a:pt x="1585" y="1688"/>
                  </a:cubicBezTo>
                  <a:cubicBezTo>
                    <a:pt x="185" y="2475"/>
                    <a:pt x="-615" y="3600"/>
                    <a:pt x="585" y="4500"/>
                  </a:cubicBezTo>
                  <a:cubicBezTo>
                    <a:pt x="1785" y="5400"/>
                    <a:pt x="4985" y="6075"/>
                    <a:pt x="8785" y="7313"/>
                  </a:cubicBezTo>
                  <a:cubicBezTo>
                    <a:pt x="12585" y="8550"/>
                    <a:pt x="16985" y="10350"/>
                    <a:pt x="18985" y="12375"/>
                  </a:cubicBezTo>
                  <a:cubicBezTo>
                    <a:pt x="20985" y="14400"/>
                    <a:pt x="20585" y="16650"/>
                    <a:pt x="19585" y="18225"/>
                  </a:cubicBezTo>
                  <a:cubicBezTo>
                    <a:pt x="18585" y="19800"/>
                    <a:pt x="16985" y="20700"/>
                    <a:pt x="15185" y="21150"/>
                  </a:cubicBezTo>
                  <a:cubicBezTo>
                    <a:pt x="13385" y="21600"/>
                    <a:pt x="11385" y="21600"/>
                    <a:pt x="93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2" name="Line"/>
            <p:cNvSpPr/>
            <p:nvPr/>
          </p:nvSpPr>
          <p:spPr>
            <a:xfrm>
              <a:off x="1472169" y="1034170"/>
              <a:ext cx="144830" cy="3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38" y="18000"/>
                    <a:pt x="11077" y="14400"/>
                    <a:pt x="14677" y="10800"/>
                  </a:cubicBezTo>
                  <a:cubicBezTo>
                    <a:pt x="18277" y="7200"/>
                    <a:pt x="19938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3" name="Line"/>
            <p:cNvSpPr/>
            <p:nvPr/>
          </p:nvSpPr>
          <p:spPr>
            <a:xfrm>
              <a:off x="1533442" y="989607"/>
              <a:ext cx="38994" cy="22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5940"/>
                    <a:pt x="8228" y="11880"/>
                    <a:pt x="11828" y="15480"/>
                  </a:cubicBezTo>
                  <a:cubicBezTo>
                    <a:pt x="15428" y="19080"/>
                    <a:pt x="18514" y="203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4" name="Line"/>
            <p:cNvSpPr/>
            <p:nvPr/>
          </p:nvSpPr>
          <p:spPr>
            <a:xfrm>
              <a:off x="1654922" y="1031307"/>
              <a:ext cx="140328" cy="10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23" extrusionOk="0">
                  <a:moveTo>
                    <a:pt x="12100" y="8694"/>
                  </a:moveTo>
                  <a:cubicBezTo>
                    <a:pt x="11247" y="7152"/>
                    <a:pt x="10395" y="5609"/>
                    <a:pt x="9258" y="3873"/>
                  </a:cubicBezTo>
                  <a:cubicBezTo>
                    <a:pt x="8121" y="2137"/>
                    <a:pt x="6700" y="209"/>
                    <a:pt x="5421" y="16"/>
                  </a:cubicBezTo>
                  <a:cubicBezTo>
                    <a:pt x="4142" y="-177"/>
                    <a:pt x="3005" y="1366"/>
                    <a:pt x="2011" y="4259"/>
                  </a:cubicBezTo>
                  <a:cubicBezTo>
                    <a:pt x="1016" y="7152"/>
                    <a:pt x="163" y="11394"/>
                    <a:pt x="21" y="14480"/>
                  </a:cubicBezTo>
                  <a:cubicBezTo>
                    <a:pt x="-121" y="17566"/>
                    <a:pt x="447" y="19494"/>
                    <a:pt x="1584" y="20459"/>
                  </a:cubicBezTo>
                  <a:cubicBezTo>
                    <a:pt x="2721" y="21423"/>
                    <a:pt x="4426" y="21423"/>
                    <a:pt x="6132" y="19302"/>
                  </a:cubicBezTo>
                  <a:cubicBezTo>
                    <a:pt x="7837" y="17180"/>
                    <a:pt x="9542" y="12937"/>
                    <a:pt x="10821" y="9080"/>
                  </a:cubicBezTo>
                  <a:cubicBezTo>
                    <a:pt x="12100" y="5223"/>
                    <a:pt x="12953" y="1752"/>
                    <a:pt x="13521" y="1366"/>
                  </a:cubicBezTo>
                  <a:cubicBezTo>
                    <a:pt x="14090" y="980"/>
                    <a:pt x="14374" y="3680"/>
                    <a:pt x="15653" y="7537"/>
                  </a:cubicBezTo>
                  <a:cubicBezTo>
                    <a:pt x="16932" y="11394"/>
                    <a:pt x="19205" y="16409"/>
                    <a:pt x="21479" y="214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5" name="Line"/>
            <p:cNvSpPr/>
            <p:nvPr/>
          </p:nvSpPr>
          <p:spPr>
            <a:xfrm>
              <a:off x="1855451" y="993660"/>
              <a:ext cx="112481" cy="32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5" extrusionOk="0">
                  <a:moveTo>
                    <a:pt x="12952" y="7832"/>
                  </a:moveTo>
                  <a:cubicBezTo>
                    <a:pt x="13306" y="6360"/>
                    <a:pt x="13660" y="4887"/>
                    <a:pt x="12952" y="3598"/>
                  </a:cubicBezTo>
                  <a:cubicBezTo>
                    <a:pt x="12243" y="2310"/>
                    <a:pt x="10473" y="1205"/>
                    <a:pt x="8702" y="591"/>
                  </a:cubicBezTo>
                  <a:cubicBezTo>
                    <a:pt x="6932" y="-22"/>
                    <a:pt x="5161" y="-145"/>
                    <a:pt x="3922" y="162"/>
                  </a:cubicBezTo>
                  <a:cubicBezTo>
                    <a:pt x="2683" y="469"/>
                    <a:pt x="1975" y="1205"/>
                    <a:pt x="1266" y="2432"/>
                  </a:cubicBezTo>
                  <a:cubicBezTo>
                    <a:pt x="558" y="3660"/>
                    <a:pt x="-150" y="5378"/>
                    <a:pt x="27" y="6544"/>
                  </a:cubicBezTo>
                  <a:cubicBezTo>
                    <a:pt x="204" y="7710"/>
                    <a:pt x="1266" y="8323"/>
                    <a:pt x="2683" y="8753"/>
                  </a:cubicBezTo>
                  <a:cubicBezTo>
                    <a:pt x="4099" y="9182"/>
                    <a:pt x="5870" y="9428"/>
                    <a:pt x="8171" y="8507"/>
                  </a:cubicBezTo>
                  <a:cubicBezTo>
                    <a:pt x="10473" y="7587"/>
                    <a:pt x="13306" y="5500"/>
                    <a:pt x="15076" y="4028"/>
                  </a:cubicBezTo>
                  <a:cubicBezTo>
                    <a:pt x="16847" y="2555"/>
                    <a:pt x="17555" y="1696"/>
                    <a:pt x="18086" y="1635"/>
                  </a:cubicBezTo>
                  <a:cubicBezTo>
                    <a:pt x="18617" y="1573"/>
                    <a:pt x="18971" y="2310"/>
                    <a:pt x="19680" y="5071"/>
                  </a:cubicBezTo>
                  <a:cubicBezTo>
                    <a:pt x="20388" y="7832"/>
                    <a:pt x="21450" y="12619"/>
                    <a:pt x="21450" y="15687"/>
                  </a:cubicBezTo>
                  <a:cubicBezTo>
                    <a:pt x="21450" y="18755"/>
                    <a:pt x="20388" y="20105"/>
                    <a:pt x="19325" y="21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6" name="Line"/>
            <p:cNvSpPr/>
            <p:nvPr/>
          </p:nvSpPr>
          <p:spPr>
            <a:xfrm>
              <a:off x="2040346" y="987425"/>
              <a:ext cx="139261" cy="15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11236"/>
                  </a:moveTo>
                  <a:cubicBezTo>
                    <a:pt x="3168" y="12016"/>
                    <a:pt x="6336" y="12797"/>
                    <a:pt x="8640" y="12667"/>
                  </a:cubicBezTo>
                  <a:cubicBezTo>
                    <a:pt x="10944" y="12537"/>
                    <a:pt x="12384" y="11496"/>
                    <a:pt x="13248" y="9674"/>
                  </a:cubicBezTo>
                  <a:cubicBezTo>
                    <a:pt x="14112" y="7852"/>
                    <a:pt x="14400" y="5250"/>
                    <a:pt x="13104" y="3428"/>
                  </a:cubicBezTo>
                  <a:cubicBezTo>
                    <a:pt x="11808" y="1607"/>
                    <a:pt x="8928" y="566"/>
                    <a:pt x="6768" y="175"/>
                  </a:cubicBezTo>
                  <a:cubicBezTo>
                    <a:pt x="4608" y="-215"/>
                    <a:pt x="3168" y="45"/>
                    <a:pt x="2448" y="956"/>
                  </a:cubicBezTo>
                  <a:cubicBezTo>
                    <a:pt x="1728" y="1867"/>
                    <a:pt x="1728" y="3428"/>
                    <a:pt x="2880" y="6811"/>
                  </a:cubicBezTo>
                  <a:cubicBezTo>
                    <a:pt x="4032" y="10195"/>
                    <a:pt x="6336" y="15399"/>
                    <a:pt x="9648" y="18132"/>
                  </a:cubicBezTo>
                  <a:cubicBezTo>
                    <a:pt x="12960" y="20865"/>
                    <a:pt x="17280" y="21125"/>
                    <a:pt x="21600" y="21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7" name="Line"/>
            <p:cNvSpPr/>
            <p:nvPr/>
          </p:nvSpPr>
          <p:spPr>
            <a:xfrm>
              <a:off x="2296585" y="1039740"/>
              <a:ext cx="183822" cy="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8" name="Line"/>
            <p:cNvSpPr/>
            <p:nvPr/>
          </p:nvSpPr>
          <p:spPr>
            <a:xfrm>
              <a:off x="981974" y="744510"/>
              <a:ext cx="2575374" cy="5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4" y="20160"/>
                    <a:pt x="1028" y="18720"/>
                    <a:pt x="1534" y="17640"/>
                  </a:cubicBezTo>
                  <a:cubicBezTo>
                    <a:pt x="2040" y="16560"/>
                    <a:pt x="2538" y="15840"/>
                    <a:pt x="3021" y="15840"/>
                  </a:cubicBezTo>
                  <a:cubicBezTo>
                    <a:pt x="3504" y="15840"/>
                    <a:pt x="3971" y="16560"/>
                    <a:pt x="4493" y="17280"/>
                  </a:cubicBezTo>
                  <a:cubicBezTo>
                    <a:pt x="5015" y="18000"/>
                    <a:pt x="5591" y="18720"/>
                    <a:pt x="6214" y="18720"/>
                  </a:cubicBezTo>
                  <a:cubicBezTo>
                    <a:pt x="6837" y="18720"/>
                    <a:pt x="7506" y="18000"/>
                    <a:pt x="8129" y="16560"/>
                  </a:cubicBezTo>
                  <a:cubicBezTo>
                    <a:pt x="8752" y="15120"/>
                    <a:pt x="9328" y="12960"/>
                    <a:pt x="9905" y="11880"/>
                  </a:cubicBezTo>
                  <a:cubicBezTo>
                    <a:pt x="10481" y="10800"/>
                    <a:pt x="11057" y="10800"/>
                    <a:pt x="11664" y="11160"/>
                  </a:cubicBezTo>
                  <a:cubicBezTo>
                    <a:pt x="12272" y="11520"/>
                    <a:pt x="12910" y="12240"/>
                    <a:pt x="13541" y="12960"/>
                  </a:cubicBezTo>
                  <a:cubicBezTo>
                    <a:pt x="14172" y="13680"/>
                    <a:pt x="14795" y="14400"/>
                    <a:pt x="15425" y="14040"/>
                  </a:cubicBezTo>
                  <a:cubicBezTo>
                    <a:pt x="16056" y="13680"/>
                    <a:pt x="16694" y="12240"/>
                    <a:pt x="17286" y="10800"/>
                  </a:cubicBezTo>
                  <a:cubicBezTo>
                    <a:pt x="17878" y="9360"/>
                    <a:pt x="18423" y="7920"/>
                    <a:pt x="18968" y="6840"/>
                  </a:cubicBezTo>
                  <a:cubicBezTo>
                    <a:pt x="19513" y="5760"/>
                    <a:pt x="20058" y="5040"/>
                    <a:pt x="20471" y="4680"/>
                  </a:cubicBezTo>
                  <a:cubicBezTo>
                    <a:pt x="20884" y="4320"/>
                    <a:pt x="21164" y="4320"/>
                    <a:pt x="21343" y="4320"/>
                  </a:cubicBezTo>
                  <a:cubicBezTo>
                    <a:pt x="21522" y="4320"/>
                    <a:pt x="21600" y="4320"/>
                    <a:pt x="21600" y="3600"/>
                  </a:cubicBezTo>
                  <a:cubicBezTo>
                    <a:pt x="21600" y="2880"/>
                    <a:pt x="21522" y="1440"/>
                    <a:pt x="2144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Line"/>
            <p:cNvSpPr/>
            <p:nvPr/>
          </p:nvSpPr>
          <p:spPr>
            <a:xfrm>
              <a:off x="282805" y="1542444"/>
              <a:ext cx="36355" cy="4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128" extrusionOk="0">
                  <a:moveTo>
                    <a:pt x="8308" y="0"/>
                  </a:moveTo>
                  <a:cubicBezTo>
                    <a:pt x="11631" y="1906"/>
                    <a:pt x="14954" y="3812"/>
                    <a:pt x="17446" y="6353"/>
                  </a:cubicBezTo>
                  <a:cubicBezTo>
                    <a:pt x="19938" y="8894"/>
                    <a:pt x="21600" y="12071"/>
                    <a:pt x="21185" y="14929"/>
                  </a:cubicBezTo>
                  <a:cubicBezTo>
                    <a:pt x="20769" y="17788"/>
                    <a:pt x="18277" y="20329"/>
                    <a:pt x="14954" y="20965"/>
                  </a:cubicBezTo>
                  <a:cubicBezTo>
                    <a:pt x="11631" y="21600"/>
                    <a:pt x="7477" y="20329"/>
                    <a:pt x="4569" y="18106"/>
                  </a:cubicBezTo>
                  <a:cubicBezTo>
                    <a:pt x="1662" y="15882"/>
                    <a:pt x="0" y="12706"/>
                    <a:pt x="0" y="9529"/>
                  </a:cubicBezTo>
                  <a:cubicBezTo>
                    <a:pt x="0" y="6353"/>
                    <a:pt x="1662" y="3177"/>
                    <a:pt x="4569" y="1906"/>
                  </a:cubicBezTo>
                  <a:cubicBezTo>
                    <a:pt x="7477" y="635"/>
                    <a:pt x="11631" y="1271"/>
                    <a:pt x="11631" y="3812"/>
                  </a:cubicBezTo>
                  <a:cubicBezTo>
                    <a:pt x="11631" y="6353"/>
                    <a:pt x="7477" y="10800"/>
                    <a:pt x="3323" y="152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0" name="Line"/>
            <p:cNvSpPr/>
            <p:nvPr/>
          </p:nvSpPr>
          <p:spPr>
            <a:xfrm>
              <a:off x="550887" y="1479561"/>
              <a:ext cx="57413" cy="28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12" extrusionOk="0">
                  <a:moveTo>
                    <a:pt x="21280" y="3127"/>
                  </a:moveTo>
                  <a:cubicBezTo>
                    <a:pt x="18119" y="2164"/>
                    <a:pt x="14958" y="1202"/>
                    <a:pt x="12060" y="614"/>
                  </a:cubicBezTo>
                  <a:cubicBezTo>
                    <a:pt x="9163" y="26"/>
                    <a:pt x="6529" y="-188"/>
                    <a:pt x="4421" y="186"/>
                  </a:cubicBezTo>
                  <a:cubicBezTo>
                    <a:pt x="2314" y="561"/>
                    <a:pt x="734" y="1523"/>
                    <a:pt x="207" y="3608"/>
                  </a:cubicBezTo>
                  <a:cubicBezTo>
                    <a:pt x="-320" y="5693"/>
                    <a:pt x="207" y="8901"/>
                    <a:pt x="1260" y="11788"/>
                  </a:cubicBezTo>
                  <a:cubicBezTo>
                    <a:pt x="2314" y="14675"/>
                    <a:pt x="3895" y="17242"/>
                    <a:pt x="4421" y="18792"/>
                  </a:cubicBezTo>
                  <a:cubicBezTo>
                    <a:pt x="4948" y="20343"/>
                    <a:pt x="4421" y="20877"/>
                    <a:pt x="3895" y="21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1" name="Line"/>
            <p:cNvSpPr/>
            <p:nvPr/>
          </p:nvSpPr>
          <p:spPr>
            <a:xfrm>
              <a:off x="467583" y="1631990"/>
              <a:ext cx="191886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2" name="Line"/>
            <p:cNvSpPr/>
            <p:nvPr/>
          </p:nvSpPr>
          <p:spPr>
            <a:xfrm>
              <a:off x="723430" y="1606405"/>
              <a:ext cx="34114" cy="22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30"/>
                    <a:pt x="0" y="3260"/>
                    <a:pt x="3150" y="6589"/>
                  </a:cubicBezTo>
                  <a:cubicBezTo>
                    <a:pt x="6300" y="9917"/>
                    <a:pt x="12600" y="14943"/>
                    <a:pt x="16200" y="17728"/>
                  </a:cubicBezTo>
                  <a:cubicBezTo>
                    <a:pt x="19800" y="20513"/>
                    <a:pt x="20700" y="21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3" name="Line"/>
            <p:cNvSpPr/>
            <p:nvPr/>
          </p:nvSpPr>
          <p:spPr>
            <a:xfrm>
              <a:off x="693580" y="1607867"/>
              <a:ext cx="104669" cy="12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353" extrusionOk="0">
                  <a:moveTo>
                    <a:pt x="4263" y="3353"/>
                  </a:moveTo>
                  <a:cubicBezTo>
                    <a:pt x="5116" y="2153"/>
                    <a:pt x="5968" y="953"/>
                    <a:pt x="8100" y="353"/>
                  </a:cubicBezTo>
                  <a:cubicBezTo>
                    <a:pt x="10232" y="-247"/>
                    <a:pt x="13642" y="-247"/>
                    <a:pt x="16484" y="1673"/>
                  </a:cubicBezTo>
                  <a:cubicBezTo>
                    <a:pt x="19326" y="3593"/>
                    <a:pt x="21600" y="7433"/>
                    <a:pt x="20747" y="11033"/>
                  </a:cubicBezTo>
                  <a:cubicBezTo>
                    <a:pt x="19895" y="14633"/>
                    <a:pt x="15916" y="17993"/>
                    <a:pt x="11937" y="19673"/>
                  </a:cubicBezTo>
                  <a:cubicBezTo>
                    <a:pt x="7958" y="21353"/>
                    <a:pt x="3979" y="21353"/>
                    <a:pt x="0" y="21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>
              <a:off x="949706" y="1573321"/>
              <a:ext cx="66067" cy="7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0890" extrusionOk="0">
                  <a:moveTo>
                    <a:pt x="5119" y="8436"/>
                  </a:moveTo>
                  <a:cubicBezTo>
                    <a:pt x="3319" y="8436"/>
                    <a:pt x="1519" y="8436"/>
                    <a:pt x="619" y="9348"/>
                  </a:cubicBezTo>
                  <a:cubicBezTo>
                    <a:pt x="-281" y="10261"/>
                    <a:pt x="-281" y="12086"/>
                    <a:pt x="1159" y="14216"/>
                  </a:cubicBezTo>
                  <a:cubicBezTo>
                    <a:pt x="2599" y="16345"/>
                    <a:pt x="5479" y="18779"/>
                    <a:pt x="8719" y="19996"/>
                  </a:cubicBezTo>
                  <a:cubicBezTo>
                    <a:pt x="11959" y="21213"/>
                    <a:pt x="15559" y="21213"/>
                    <a:pt x="17899" y="19844"/>
                  </a:cubicBezTo>
                  <a:cubicBezTo>
                    <a:pt x="20239" y="18475"/>
                    <a:pt x="21319" y="15737"/>
                    <a:pt x="19879" y="12238"/>
                  </a:cubicBezTo>
                  <a:cubicBezTo>
                    <a:pt x="18439" y="8740"/>
                    <a:pt x="14479" y="4481"/>
                    <a:pt x="11239" y="2199"/>
                  </a:cubicBezTo>
                  <a:cubicBezTo>
                    <a:pt x="7999" y="-83"/>
                    <a:pt x="5479" y="-387"/>
                    <a:pt x="4759" y="374"/>
                  </a:cubicBezTo>
                  <a:cubicBezTo>
                    <a:pt x="4039" y="1134"/>
                    <a:pt x="5119" y="2959"/>
                    <a:pt x="6199" y="4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5" name="Line"/>
            <p:cNvSpPr/>
            <p:nvPr/>
          </p:nvSpPr>
          <p:spPr>
            <a:xfrm>
              <a:off x="1102479" y="1469897"/>
              <a:ext cx="58335" cy="26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21325" y="0"/>
                  </a:moveTo>
                  <a:cubicBezTo>
                    <a:pt x="15819" y="0"/>
                    <a:pt x="10313" y="0"/>
                    <a:pt x="6713" y="187"/>
                  </a:cubicBezTo>
                  <a:cubicBezTo>
                    <a:pt x="3113" y="374"/>
                    <a:pt x="1419" y="748"/>
                    <a:pt x="572" y="2197"/>
                  </a:cubicBezTo>
                  <a:cubicBezTo>
                    <a:pt x="-275" y="3647"/>
                    <a:pt x="-275" y="6171"/>
                    <a:pt x="1207" y="8977"/>
                  </a:cubicBezTo>
                  <a:cubicBezTo>
                    <a:pt x="2690" y="11782"/>
                    <a:pt x="5654" y="14868"/>
                    <a:pt x="7984" y="17018"/>
                  </a:cubicBezTo>
                  <a:cubicBezTo>
                    <a:pt x="10313" y="19169"/>
                    <a:pt x="12007" y="20384"/>
                    <a:pt x="1370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6" name="Line"/>
            <p:cNvSpPr/>
            <p:nvPr/>
          </p:nvSpPr>
          <p:spPr>
            <a:xfrm>
              <a:off x="1049594" y="1588066"/>
              <a:ext cx="166828" cy="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7200"/>
                    <a:pt x="9000" y="14400"/>
                    <a:pt x="12600" y="18000"/>
                  </a:cubicBezTo>
                  <a:cubicBezTo>
                    <a:pt x="16200" y="21600"/>
                    <a:pt x="189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7" name="Line"/>
            <p:cNvSpPr/>
            <p:nvPr/>
          </p:nvSpPr>
          <p:spPr>
            <a:xfrm>
              <a:off x="1331115" y="1528981"/>
              <a:ext cx="107744" cy="1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10800"/>
                  </a:moveTo>
                  <a:cubicBezTo>
                    <a:pt x="3484" y="16200"/>
                    <a:pt x="6968" y="21600"/>
                    <a:pt x="10568" y="19800"/>
                  </a:cubicBezTo>
                  <a:cubicBezTo>
                    <a:pt x="14168" y="18000"/>
                    <a:pt x="17884" y="9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>
              <a:off x="1351968" y="1504652"/>
              <a:ext cx="31281" cy="18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62"/>
                    <a:pt x="0" y="3323"/>
                    <a:pt x="2400" y="6508"/>
                  </a:cubicBezTo>
                  <a:cubicBezTo>
                    <a:pt x="4800" y="9692"/>
                    <a:pt x="9600" y="14400"/>
                    <a:pt x="13200" y="17169"/>
                  </a:cubicBezTo>
                  <a:cubicBezTo>
                    <a:pt x="16800" y="19938"/>
                    <a:pt x="19200" y="207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Line"/>
            <p:cNvSpPr/>
            <p:nvPr/>
          </p:nvSpPr>
          <p:spPr>
            <a:xfrm>
              <a:off x="1424954" y="1469897"/>
              <a:ext cx="152926" cy="19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18" y="1286"/>
                    <a:pt x="1636" y="2571"/>
                    <a:pt x="2291" y="4757"/>
                  </a:cubicBezTo>
                  <a:cubicBezTo>
                    <a:pt x="2945" y="6943"/>
                    <a:pt x="3436" y="10029"/>
                    <a:pt x="3845" y="11893"/>
                  </a:cubicBezTo>
                  <a:cubicBezTo>
                    <a:pt x="4255" y="13757"/>
                    <a:pt x="4582" y="14400"/>
                    <a:pt x="5073" y="14914"/>
                  </a:cubicBezTo>
                  <a:cubicBezTo>
                    <a:pt x="5564" y="15429"/>
                    <a:pt x="6218" y="15814"/>
                    <a:pt x="6955" y="15879"/>
                  </a:cubicBezTo>
                  <a:cubicBezTo>
                    <a:pt x="7691" y="15943"/>
                    <a:pt x="8509" y="15686"/>
                    <a:pt x="9573" y="14657"/>
                  </a:cubicBezTo>
                  <a:cubicBezTo>
                    <a:pt x="10636" y="13629"/>
                    <a:pt x="11945" y="11829"/>
                    <a:pt x="12845" y="10543"/>
                  </a:cubicBezTo>
                  <a:cubicBezTo>
                    <a:pt x="13745" y="9257"/>
                    <a:pt x="14236" y="8486"/>
                    <a:pt x="14809" y="7907"/>
                  </a:cubicBezTo>
                  <a:cubicBezTo>
                    <a:pt x="15382" y="7329"/>
                    <a:pt x="16036" y="6943"/>
                    <a:pt x="16445" y="7136"/>
                  </a:cubicBezTo>
                  <a:cubicBezTo>
                    <a:pt x="16855" y="7329"/>
                    <a:pt x="17018" y="8100"/>
                    <a:pt x="17182" y="10093"/>
                  </a:cubicBezTo>
                  <a:cubicBezTo>
                    <a:pt x="17345" y="12086"/>
                    <a:pt x="17509" y="15300"/>
                    <a:pt x="18245" y="17421"/>
                  </a:cubicBezTo>
                  <a:cubicBezTo>
                    <a:pt x="18982" y="19543"/>
                    <a:pt x="20291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>
              <a:off x="1619586" y="1483960"/>
              <a:ext cx="121646" cy="14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9521"/>
                  </a:moveTo>
                  <a:cubicBezTo>
                    <a:pt x="3086" y="9856"/>
                    <a:pt x="6171" y="10191"/>
                    <a:pt x="8537" y="9102"/>
                  </a:cubicBezTo>
                  <a:cubicBezTo>
                    <a:pt x="10903" y="8014"/>
                    <a:pt x="12549" y="5502"/>
                    <a:pt x="13269" y="3744"/>
                  </a:cubicBezTo>
                  <a:cubicBezTo>
                    <a:pt x="13989" y="1986"/>
                    <a:pt x="13783" y="982"/>
                    <a:pt x="12034" y="395"/>
                  </a:cubicBezTo>
                  <a:cubicBezTo>
                    <a:pt x="10286" y="-191"/>
                    <a:pt x="6994" y="-358"/>
                    <a:pt x="4629" y="1568"/>
                  </a:cubicBezTo>
                  <a:cubicBezTo>
                    <a:pt x="2263" y="3493"/>
                    <a:pt x="823" y="7512"/>
                    <a:pt x="1029" y="10861"/>
                  </a:cubicBezTo>
                  <a:cubicBezTo>
                    <a:pt x="1234" y="14209"/>
                    <a:pt x="3086" y="16889"/>
                    <a:pt x="5966" y="18647"/>
                  </a:cubicBezTo>
                  <a:cubicBezTo>
                    <a:pt x="8846" y="20405"/>
                    <a:pt x="12754" y="21242"/>
                    <a:pt x="15531" y="20823"/>
                  </a:cubicBezTo>
                  <a:cubicBezTo>
                    <a:pt x="18309" y="20405"/>
                    <a:pt x="19954" y="18730"/>
                    <a:pt x="21600" y="170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1" name="Line"/>
            <p:cNvSpPr/>
            <p:nvPr/>
          </p:nvSpPr>
          <p:spPr>
            <a:xfrm>
              <a:off x="1885312" y="1449043"/>
              <a:ext cx="113112" cy="13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07" extrusionOk="0">
                  <a:moveTo>
                    <a:pt x="19338" y="0"/>
                  </a:moveTo>
                  <a:cubicBezTo>
                    <a:pt x="14975" y="188"/>
                    <a:pt x="10611" y="376"/>
                    <a:pt x="7338" y="1221"/>
                  </a:cubicBezTo>
                  <a:cubicBezTo>
                    <a:pt x="4066" y="2066"/>
                    <a:pt x="1884" y="3569"/>
                    <a:pt x="793" y="6198"/>
                  </a:cubicBezTo>
                  <a:cubicBezTo>
                    <a:pt x="-298" y="8828"/>
                    <a:pt x="-298" y="12584"/>
                    <a:pt x="1011" y="15496"/>
                  </a:cubicBezTo>
                  <a:cubicBezTo>
                    <a:pt x="2320" y="18407"/>
                    <a:pt x="4938" y="20473"/>
                    <a:pt x="8538" y="21037"/>
                  </a:cubicBezTo>
                  <a:cubicBezTo>
                    <a:pt x="12138" y="21600"/>
                    <a:pt x="16720" y="20661"/>
                    <a:pt x="21302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>
              <a:off x="2050428" y="1485852"/>
              <a:ext cx="135676" cy="143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128" extrusionOk="0">
                  <a:moveTo>
                    <a:pt x="13089" y="5821"/>
                  </a:moveTo>
                  <a:cubicBezTo>
                    <a:pt x="12181" y="3950"/>
                    <a:pt x="11274" y="2079"/>
                    <a:pt x="9912" y="974"/>
                  </a:cubicBezTo>
                  <a:cubicBezTo>
                    <a:pt x="8551" y="-132"/>
                    <a:pt x="6736" y="-472"/>
                    <a:pt x="4921" y="889"/>
                  </a:cubicBezTo>
                  <a:cubicBezTo>
                    <a:pt x="3106" y="2249"/>
                    <a:pt x="1291" y="5311"/>
                    <a:pt x="474" y="7777"/>
                  </a:cubicBezTo>
                  <a:cubicBezTo>
                    <a:pt x="-343" y="10243"/>
                    <a:pt x="-161" y="12114"/>
                    <a:pt x="1472" y="13049"/>
                  </a:cubicBezTo>
                  <a:cubicBezTo>
                    <a:pt x="3106" y="13985"/>
                    <a:pt x="6191" y="13985"/>
                    <a:pt x="8460" y="13219"/>
                  </a:cubicBezTo>
                  <a:cubicBezTo>
                    <a:pt x="10729" y="12454"/>
                    <a:pt x="12181" y="10923"/>
                    <a:pt x="13361" y="9222"/>
                  </a:cubicBezTo>
                  <a:cubicBezTo>
                    <a:pt x="14541" y="7522"/>
                    <a:pt x="15449" y="5651"/>
                    <a:pt x="15902" y="5226"/>
                  </a:cubicBezTo>
                  <a:cubicBezTo>
                    <a:pt x="16356" y="4800"/>
                    <a:pt x="16356" y="5821"/>
                    <a:pt x="16628" y="8032"/>
                  </a:cubicBezTo>
                  <a:cubicBezTo>
                    <a:pt x="16901" y="10243"/>
                    <a:pt x="17445" y="13645"/>
                    <a:pt x="18262" y="16026"/>
                  </a:cubicBezTo>
                  <a:cubicBezTo>
                    <a:pt x="19079" y="18407"/>
                    <a:pt x="20168" y="19767"/>
                    <a:pt x="21257" y="211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3" name="Line"/>
            <p:cNvSpPr/>
            <p:nvPr/>
          </p:nvSpPr>
          <p:spPr>
            <a:xfrm>
              <a:off x="2234761" y="1462945"/>
              <a:ext cx="24330" cy="17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29" y="4996"/>
                    <a:pt x="2057" y="9992"/>
                    <a:pt x="5657" y="13592"/>
                  </a:cubicBezTo>
                  <a:cubicBezTo>
                    <a:pt x="9257" y="17192"/>
                    <a:pt x="15429" y="1939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4" name="Line"/>
            <p:cNvSpPr/>
            <p:nvPr/>
          </p:nvSpPr>
          <p:spPr>
            <a:xfrm>
              <a:off x="2321650" y="1407336"/>
              <a:ext cx="17379" cy="22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652"/>
                    <a:pt x="0" y="9305"/>
                    <a:pt x="3600" y="12905"/>
                  </a:cubicBezTo>
                  <a:cubicBezTo>
                    <a:pt x="7200" y="16505"/>
                    <a:pt x="14400" y="1905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5" name="Line"/>
            <p:cNvSpPr/>
            <p:nvPr/>
          </p:nvSpPr>
          <p:spPr>
            <a:xfrm>
              <a:off x="2408539" y="1492651"/>
              <a:ext cx="83415" cy="13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0" y="9191"/>
                  </a:moveTo>
                  <a:cubicBezTo>
                    <a:pt x="3300" y="9191"/>
                    <a:pt x="6600" y="9191"/>
                    <a:pt x="9300" y="8539"/>
                  </a:cubicBezTo>
                  <a:cubicBezTo>
                    <a:pt x="12000" y="7887"/>
                    <a:pt x="14100" y="6584"/>
                    <a:pt x="14850" y="5001"/>
                  </a:cubicBezTo>
                  <a:cubicBezTo>
                    <a:pt x="15600" y="3418"/>
                    <a:pt x="15000" y="1556"/>
                    <a:pt x="13200" y="625"/>
                  </a:cubicBezTo>
                  <a:cubicBezTo>
                    <a:pt x="11400" y="-306"/>
                    <a:pt x="8400" y="-306"/>
                    <a:pt x="6000" y="1370"/>
                  </a:cubicBezTo>
                  <a:cubicBezTo>
                    <a:pt x="3600" y="3046"/>
                    <a:pt x="1800" y="6397"/>
                    <a:pt x="2100" y="9749"/>
                  </a:cubicBezTo>
                  <a:cubicBezTo>
                    <a:pt x="2400" y="13101"/>
                    <a:pt x="4800" y="16453"/>
                    <a:pt x="7800" y="18501"/>
                  </a:cubicBezTo>
                  <a:cubicBezTo>
                    <a:pt x="10800" y="20549"/>
                    <a:pt x="14400" y="21294"/>
                    <a:pt x="16800" y="21294"/>
                  </a:cubicBezTo>
                  <a:cubicBezTo>
                    <a:pt x="19200" y="21294"/>
                    <a:pt x="20400" y="20549"/>
                    <a:pt x="21600" y="198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6" name="Line"/>
            <p:cNvSpPr/>
            <p:nvPr/>
          </p:nvSpPr>
          <p:spPr>
            <a:xfrm>
              <a:off x="2530185" y="1483799"/>
              <a:ext cx="97316" cy="11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0"/>
                  </a:moveTo>
                  <a:cubicBezTo>
                    <a:pt x="1286" y="4705"/>
                    <a:pt x="2571" y="9410"/>
                    <a:pt x="3471" y="12725"/>
                  </a:cubicBezTo>
                  <a:cubicBezTo>
                    <a:pt x="4371" y="16040"/>
                    <a:pt x="4886" y="17964"/>
                    <a:pt x="5529" y="19354"/>
                  </a:cubicBezTo>
                  <a:cubicBezTo>
                    <a:pt x="6171" y="20745"/>
                    <a:pt x="6943" y="21600"/>
                    <a:pt x="7714" y="21493"/>
                  </a:cubicBezTo>
                  <a:cubicBezTo>
                    <a:pt x="8486" y="21386"/>
                    <a:pt x="9257" y="20317"/>
                    <a:pt x="10671" y="17537"/>
                  </a:cubicBezTo>
                  <a:cubicBezTo>
                    <a:pt x="12086" y="14756"/>
                    <a:pt x="14143" y="10265"/>
                    <a:pt x="16071" y="7378"/>
                  </a:cubicBezTo>
                  <a:cubicBezTo>
                    <a:pt x="18000" y="4491"/>
                    <a:pt x="19800" y="3208"/>
                    <a:pt x="21600" y="19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7" name="Line"/>
            <p:cNvSpPr/>
            <p:nvPr/>
          </p:nvSpPr>
          <p:spPr>
            <a:xfrm>
              <a:off x="2785059" y="1471294"/>
              <a:ext cx="137865" cy="16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16699" y="9521"/>
                  </a:moveTo>
                  <a:cubicBezTo>
                    <a:pt x="15247" y="6729"/>
                    <a:pt x="13795" y="3937"/>
                    <a:pt x="12161" y="2100"/>
                  </a:cubicBezTo>
                  <a:cubicBezTo>
                    <a:pt x="10528" y="264"/>
                    <a:pt x="8713" y="-618"/>
                    <a:pt x="6716" y="484"/>
                  </a:cubicBezTo>
                  <a:cubicBezTo>
                    <a:pt x="4719" y="1586"/>
                    <a:pt x="2541" y="4672"/>
                    <a:pt x="1361" y="7611"/>
                  </a:cubicBezTo>
                  <a:cubicBezTo>
                    <a:pt x="182" y="10549"/>
                    <a:pt x="0" y="13341"/>
                    <a:pt x="0" y="15104"/>
                  </a:cubicBezTo>
                  <a:cubicBezTo>
                    <a:pt x="0" y="16868"/>
                    <a:pt x="182" y="17602"/>
                    <a:pt x="726" y="18043"/>
                  </a:cubicBezTo>
                  <a:cubicBezTo>
                    <a:pt x="1271" y="18484"/>
                    <a:pt x="2178" y="18631"/>
                    <a:pt x="4175" y="16353"/>
                  </a:cubicBezTo>
                  <a:cubicBezTo>
                    <a:pt x="6171" y="14076"/>
                    <a:pt x="9257" y="9374"/>
                    <a:pt x="11072" y="6582"/>
                  </a:cubicBezTo>
                  <a:cubicBezTo>
                    <a:pt x="12887" y="3790"/>
                    <a:pt x="13432" y="2909"/>
                    <a:pt x="13886" y="3055"/>
                  </a:cubicBezTo>
                  <a:cubicBezTo>
                    <a:pt x="14339" y="3202"/>
                    <a:pt x="14703" y="4378"/>
                    <a:pt x="15519" y="7096"/>
                  </a:cubicBezTo>
                  <a:cubicBezTo>
                    <a:pt x="16336" y="9815"/>
                    <a:pt x="17607" y="14076"/>
                    <a:pt x="18696" y="16647"/>
                  </a:cubicBezTo>
                  <a:cubicBezTo>
                    <a:pt x="19785" y="19219"/>
                    <a:pt x="20692" y="20100"/>
                    <a:pt x="21600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8" name="Line"/>
            <p:cNvSpPr/>
            <p:nvPr/>
          </p:nvSpPr>
          <p:spPr>
            <a:xfrm>
              <a:off x="2943776" y="1487275"/>
              <a:ext cx="86891" cy="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0"/>
                  </a:moveTo>
                  <a:cubicBezTo>
                    <a:pt x="5760" y="9257"/>
                    <a:pt x="11520" y="18514"/>
                    <a:pt x="15120" y="20057"/>
                  </a:cubicBezTo>
                  <a:cubicBezTo>
                    <a:pt x="18720" y="21600"/>
                    <a:pt x="20160" y="15428"/>
                    <a:pt x="21600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9" name="Line"/>
            <p:cNvSpPr/>
            <p:nvPr/>
          </p:nvSpPr>
          <p:spPr>
            <a:xfrm>
              <a:off x="2966513" y="1428190"/>
              <a:ext cx="102385" cy="17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63" extrusionOk="0">
                  <a:moveTo>
                    <a:pt x="3974" y="0"/>
                  </a:moveTo>
                  <a:cubicBezTo>
                    <a:pt x="2760" y="418"/>
                    <a:pt x="1547" y="836"/>
                    <a:pt x="819" y="1881"/>
                  </a:cubicBezTo>
                  <a:cubicBezTo>
                    <a:pt x="91" y="2926"/>
                    <a:pt x="-152" y="4599"/>
                    <a:pt x="91" y="7246"/>
                  </a:cubicBezTo>
                  <a:cubicBezTo>
                    <a:pt x="333" y="9894"/>
                    <a:pt x="1061" y="13517"/>
                    <a:pt x="2396" y="16165"/>
                  </a:cubicBezTo>
                  <a:cubicBezTo>
                    <a:pt x="3731" y="18813"/>
                    <a:pt x="5673" y="20485"/>
                    <a:pt x="7857" y="21043"/>
                  </a:cubicBezTo>
                  <a:cubicBezTo>
                    <a:pt x="10041" y="21600"/>
                    <a:pt x="12468" y="21043"/>
                    <a:pt x="14774" y="19997"/>
                  </a:cubicBezTo>
                  <a:cubicBezTo>
                    <a:pt x="17079" y="18952"/>
                    <a:pt x="19264" y="17419"/>
                    <a:pt x="21448" y="15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0" name="Line"/>
            <p:cNvSpPr/>
            <p:nvPr/>
          </p:nvSpPr>
          <p:spPr>
            <a:xfrm>
              <a:off x="3211087" y="1480323"/>
              <a:ext cx="181039" cy="14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9" extrusionOk="0">
                  <a:moveTo>
                    <a:pt x="449" y="0"/>
                  </a:moveTo>
                  <a:cubicBezTo>
                    <a:pt x="174" y="3802"/>
                    <a:pt x="-101" y="7603"/>
                    <a:pt x="37" y="10800"/>
                  </a:cubicBezTo>
                  <a:cubicBezTo>
                    <a:pt x="174" y="13997"/>
                    <a:pt x="724" y="16589"/>
                    <a:pt x="1206" y="18317"/>
                  </a:cubicBezTo>
                  <a:cubicBezTo>
                    <a:pt x="1688" y="20045"/>
                    <a:pt x="2100" y="20909"/>
                    <a:pt x="2651" y="21254"/>
                  </a:cubicBezTo>
                  <a:cubicBezTo>
                    <a:pt x="3201" y="21600"/>
                    <a:pt x="3889" y="21427"/>
                    <a:pt x="4714" y="19613"/>
                  </a:cubicBezTo>
                  <a:cubicBezTo>
                    <a:pt x="5540" y="17798"/>
                    <a:pt x="6503" y="14342"/>
                    <a:pt x="7053" y="12182"/>
                  </a:cubicBezTo>
                  <a:cubicBezTo>
                    <a:pt x="7603" y="10022"/>
                    <a:pt x="7741" y="9158"/>
                    <a:pt x="8016" y="8035"/>
                  </a:cubicBezTo>
                  <a:cubicBezTo>
                    <a:pt x="8291" y="6912"/>
                    <a:pt x="8704" y="5530"/>
                    <a:pt x="9186" y="5357"/>
                  </a:cubicBezTo>
                  <a:cubicBezTo>
                    <a:pt x="9667" y="5184"/>
                    <a:pt x="10217" y="6221"/>
                    <a:pt x="11112" y="8294"/>
                  </a:cubicBezTo>
                  <a:cubicBezTo>
                    <a:pt x="12006" y="10368"/>
                    <a:pt x="13244" y="13478"/>
                    <a:pt x="14345" y="15466"/>
                  </a:cubicBezTo>
                  <a:cubicBezTo>
                    <a:pt x="15445" y="17453"/>
                    <a:pt x="16409" y="18317"/>
                    <a:pt x="17578" y="18317"/>
                  </a:cubicBezTo>
                  <a:cubicBezTo>
                    <a:pt x="18747" y="18317"/>
                    <a:pt x="20123" y="17453"/>
                    <a:pt x="21499" y="16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1" name="Line"/>
            <p:cNvSpPr/>
            <p:nvPr/>
          </p:nvSpPr>
          <p:spPr>
            <a:xfrm>
              <a:off x="3399076" y="1489863"/>
              <a:ext cx="142499" cy="12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2440"/>
                  </a:moveTo>
                  <a:cubicBezTo>
                    <a:pt x="176" y="5881"/>
                    <a:pt x="351" y="9321"/>
                    <a:pt x="527" y="11520"/>
                  </a:cubicBezTo>
                  <a:cubicBezTo>
                    <a:pt x="702" y="13718"/>
                    <a:pt x="878" y="14674"/>
                    <a:pt x="1317" y="15534"/>
                  </a:cubicBezTo>
                  <a:cubicBezTo>
                    <a:pt x="1756" y="16394"/>
                    <a:pt x="2459" y="17159"/>
                    <a:pt x="3073" y="17159"/>
                  </a:cubicBezTo>
                  <a:cubicBezTo>
                    <a:pt x="3688" y="17159"/>
                    <a:pt x="4215" y="16394"/>
                    <a:pt x="5532" y="13814"/>
                  </a:cubicBezTo>
                  <a:cubicBezTo>
                    <a:pt x="6849" y="11233"/>
                    <a:pt x="8956" y="6837"/>
                    <a:pt x="10273" y="4256"/>
                  </a:cubicBezTo>
                  <a:cubicBezTo>
                    <a:pt x="11590" y="1675"/>
                    <a:pt x="12117" y="911"/>
                    <a:pt x="12907" y="433"/>
                  </a:cubicBezTo>
                  <a:cubicBezTo>
                    <a:pt x="13698" y="-45"/>
                    <a:pt x="14751" y="-236"/>
                    <a:pt x="15629" y="433"/>
                  </a:cubicBezTo>
                  <a:cubicBezTo>
                    <a:pt x="16507" y="1102"/>
                    <a:pt x="17210" y="2631"/>
                    <a:pt x="18176" y="6263"/>
                  </a:cubicBezTo>
                  <a:cubicBezTo>
                    <a:pt x="19141" y="9895"/>
                    <a:pt x="20371" y="15629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2" name="Line"/>
            <p:cNvSpPr/>
            <p:nvPr/>
          </p:nvSpPr>
          <p:spPr>
            <a:xfrm>
              <a:off x="3572854" y="1435141"/>
              <a:ext cx="59086" cy="21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88" y="3368"/>
                    <a:pt x="6776" y="6735"/>
                    <a:pt x="9741" y="9987"/>
                  </a:cubicBezTo>
                  <a:cubicBezTo>
                    <a:pt x="12706" y="13239"/>
                    <a:pt x="15247" y="16374"/>
                    <a:pt x="17153" y="18290"/>
                  </a:cubicBezTo>
                  <a:cubicBezTo>
                    <a:pt x="19059" y="20206"/>
                    <a:pt x="20329" y="2090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3" name="Line"/>
            <p:cNvSpPr/>
            <p:nvPr/>
          </p:nvSpPr>
          <p:spPr>
            <a:xfrm>
              <a:off x="3608908" y="1459987"/>
              <a:ext cx="346260" cy="14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22" extrusionOk="0">
                  <a:moveTo>
                    <a:pt x="4239" y="3083"/>
                  </a:moveTo>
                  <a:cubicBezTo>
                    <a:pt x="3663" y="5542"/>
                    <a:pt x="3087" y="8000"/>
                    <a:pt x="2439" y="10020"/>
                  </a:cubicBezTo>
                  <a:cubicBezTo>
                    <a:pt x="1791" y="12039"/>
                    <a:pt x="1071" y="13620"/>
                    <a:pt x="603" y="14761"/>
                  </a:cubicBezTo>
                  <a:cubicBezTo>
                    <a:pt x="135" y="15902"/>
                    <a:pt x="-81" y="16605"/>
                    <a:pt x="27" y="17044"/>
                  </a:cubicBezTo>
                  <a:cubicBezTo>
                    <a:pt x="135" y="17483"/>
                    <a:pt x="567" y="17659"/>
                    <a:pt x="1611" y="16956"/>
                  </a:cubicBezTo>
                  <a:cubicBezTo>
                    <a:pt x="2655" y="16254"/>
                    <a:pt x="4311" y="14673"/>
                    <a:pt x="5787" y="12215"/>
                  </a:cubicBezTo>
                  <a:cubicBezTo>
                    <a:pt x="7263" y="9756"/>
                    <a:pt x="8559" y="6420"/>
                    <a:pt x="9351" y="4137"/>
                  </a:cubicBezTo>
                  <a:cubicBezTo>
                    <a:pt x="10143" y="1854"/>
                    <a:pt x="10431" y="624"/>
                    <a:pt x="10575" y="712"/>
                  </a:cubicBezTo>
                  <a:cubicBezTo>
                    <a:pt x="10719" y="800"/>
                    <a:pt x="10719" y="2205"/>
                    <a:pt x="10827" y="5190"/>
                  </a:cubicBezTo>
                  <a:cubicBezTo>
                    <a:pt x="10935" y="8176"/>
                    <a:pt x="11151" y="12742"/>
                    <a:pt x="11367" y="15376"/>
                  </a:cubicBezTo>
                  <a:cubicBezTo>
                    <a:pt x="11583" y="18010"/>
                    <a:pt x="11799" y="18712"/>
                    <a:pt x="12087" y="18976"/>
                  </a:cubicBezTo>
                  <a:cubicBezTo>
                    <a:pt x="12375" y="19239"/>
                    <a:pt x="12735" y="19063"/>
                    <a:pt x="13383" y="16781"/>
                  </a:cubicBezTo>
                  <a:cubicBezTo>
                    <a:pt x="14031" y="14498"/>
                    <a:pt x="14967" y="10107"/>
                    <a:pt x="15615" y="7122"/>
                  </a:cubicBezTo>
                  <a:cubicBezTo>
                    <a:pt x="16263" y="4137"/>
                    <a:pt x="16623" y="2556"/>
                    <a:pt x="16947" y="1502"/>
                  </a:cubicBezTo>
                  <a:cubicBezTo>
                    <a:pt x="17271" y="449"/>
                    <a:pt x="17559" y="-78"/>
                    <a:pt x="17811" y="10"/>
                  </a:cubicBezTo>
                  <a:cubicBezTo>
                    <a:pt x="18063" y="98"/>
                    <a:pt x="18279" y="800"/>
                    <a:pt x="18603" y="3698"/>
                  </a:cubicBezTo>
                  <a:cubicBezTo>
                    <a:pt x="18927" y="6595"/>
                    <a:pt x="19359" y="11688"/>
                    <a:pt x="19863" y="15024"/>
                  </a:cubicBezTo>
                  <a:cubicBezTo>
                    <a:pt x="20367" y="18361"/>
                    <a:pt x="20943" y="19942"/>
                    <a:pt x="21519" y="215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4" name="Line"/>
            <p:cNvSpPr/>
            <p:nvPr/>
          </p:nvSpPr>
          <p:spPr>
            <a:xfrm>
              <a:off x="3993398" y="1442092"/>
              <a:ext cx="276183" cy="135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18" extrusionOk="0">
                  <a:moveTo>
                    <a:pt x="0" y="6646"/>
                  </a:moveTo>
                  <a:cubicBezTo>
                    <a:pt x="181" y="10154"/>
                    <a:pt x="362" y="13662"/>
                    <a:pt x="587" y="15877"/>
                  </a:cubicBezTo>
                  <a:cubicBezTo>
                    <a:pt x="813" y="18092"/>
                    <a:pt x="1085" y="19015"/>
                    <a:pt x="1627" y="19200"/>
                  </a:cubicBezTo>
                  <a:cubicBezTo>
                    <a:pt x="2169" y="19385"/>
                    <a:pt x="2982" y="18831"/>
                    <a:pt x="3525" y="17538"/>
                  </a:cubicBezTo>
                  <a:cubicBezTo>
                    <a:pt x="4067" y="16246"/>
                    <a:pt x="4338" y="14215"/>
                    <a:pt x="4112" y="12646"/>
                  </a:cubicBezTo>
                  <a:cubicBezTo>
                    <a:pt x="3886" y="11077"/>
                    <a:pt x="3163" y="9969"/>
                    <a:pt x="2531" y="9046"/>
                  </a:cubicBezTo>
                  <a:cubicBezTo>
                    <a:pt x="1898" y="8123"/>
                    <a:pt x="1356" y="7385"/>
                    <a:pt x="949" y="6646"/>
                  </a:cubicBezTo>
                  <a:cubicBezTo>
                    <a:pt x="542" y="5908"/>
                    <a:pt x="271" y="5169"/>
                    <a:pt x="452" y="4800"/>
                  </a:cubicBezTo>
                  <a:cubicBezTo>
                    <a:pt x="633" y="4431"/>
                    <a:pt x="1265" y="4431"/>
                    <a:pt x="2440" y="4338"/>
                  </a:cubicBezTo>
                  <a:cubicBezTo>
                    <a:pt x="3615" y="4246"/>
                    <a:pt x="5332" y="4062"/>
                    <a:pt x="6417" y="3969"/>
                  </a:cubicBezTo>
                  <a:cubicBezTo>
                    <a:pt x="7501" y="3877"/>
                    <a:pt x="7953" y="3877"/>
                    <a:pt x="8495" y="4615"/>
                  </a:cubicBezTo>
                  <a:cubicBezTo>
                    <a:pt x="9038" y="5354"/>
                    <a:pt x="9670" y="6831"/>
                    <a:pt x="10032" y="8585"/>
                  </a:cubicBezTo>
                  <a:cubicBezTo>
                    <a:pt x="10393" y="10338"/>
                    <a:pt x="10484" y="12369"/>
                    <a:pt x="10529" y="14123"/>
                  </a:cubicBezTo>
                  <a:cubicBezTo>
                    <a:pt x="10574" y="15877"/>
                    <a:pt x="10574" y="17354"/>
                    <a:pt x="10800" y="17723"/>
                  </a:cubicBezTo>
                  <a:cubicBezTo>
                    <a:pt x="11026" y="18092"/>
                    <a:pt x="11478" y="17354"/>
                    <a:pt x="12291" y="15231"/>
                  </a:cubicBezTo>
                  <a:cubicBezTo>
                    <a:pt x="13105" y="13108"/>
                    <a:pt x="14280" y="9600"/>
                    <a:pt x="15048" y="7569"/>
                  </a:cubicBezTo>
                  <a:cubicBezTo>
                    <a:pt x="15816" y="5538"/>
                    <a:pt x="16177" y="4985"/>
                    <a:pt x="16494" y="5169"/>
                  </a:cubicBezTo>
                  <a:cubicBezTo>
                    <a:pt x="16810" y="5354"/>
                    <a:pt x="17081" y="6277"/>
                    <a:pt x="17397" y="8492"/>
                  </a:cubicBezTo>
                  <a:cubicBezTo>
                    <a:pt x="17714" y="10708"/>
                    <a:pt x="18075" y="14215"/>
                    <a:pt x="18392" y="16431"/>
                  </a:cubicBezTo>
                  <a:cubicBezTo>
                    <a:pt x="18708" y="18646"/>
                    <a:pt x="18979" y="19569"/>
                    <a:pt x="19341" y="20308"/>
                  </a:cubicBezTo>
                  <a:cubicBezTo>
                    <a:pt x="19702" y="21046"/>
                    <a:pt x="20154" y="21600"/>
                    <a:pt x="20515" y="21508"/>
                  </a:cubicBezTo>
                  <a:cubicBezTo>
                    <a:pt x="20877" y="21415"/>
                    <a:pt x="21148" y="20677"/>
                    <a:pt x="21329" y="17631"/>
                  </a:cubicBezTo>
                  <a:cubicBezTo>
                    <a:pt x="21510" y="14585"/>
                    <a:pt x="21600" y="9231"/>
                    <a:pt x="21510" y="5908"/>
                  </a:cubicBezTo>
                  <a:cubicBezTo>
                    <a:pt x="21419" y="2585"/>
                    <a:pt x="21148" y="1292"/>
                    <a:pt x="2087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5" name="Line"/>
            <p:cNvSpPr/>
            <p:nvPr/>
          </p:nvSpPr>
          <p:spPr>
            <a:xfrm>
              <a:off x="4337478" y="1452519"/>
              <a:ext cx="107744" cy="14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5" y="3943"/>
                    <a:pt x="929" y="7886"/>
                    <a:pt x="1277" y="10286"/>
                  </a:cubicBezTo>
                  <a:cubicBezTo>
                    <a:pt x="1626" y="12686"/>
                    <a:pt x="1858" y="13543"/>
                    <a:pt x="2323" y="14314"/>
                  </a:cubicBezTo>
                  <a:cubicBezTo>
                    <a:pt x="2787" y="15086"/>
                    <a:pt x="3484" y="15771"/>
                    <a:pt x="4181" y="15771"/>
                  </a:cubicBezTo>
                  <a:cubicBezTo>
                    <a:pt x="4877" y="15771"/>
                    <a:pt x="5574" y="15086"/>
                    <a:pt x="7200" y="12857"/>
                  </a:cubicBezTo>
                  <a:cubicBezTo>
                    <a:pt x="8826" y="10629"/>
                    <a:pt x="11381" y="6857"/>
                    <a:pt x="13123" y="4629"/>
                  </a:cubicBezTo>
                  <a:cubicBezTo>
                    <a:pt x="14864" y="2400"/>
                    <a:pt x="15794" y="1714"/>
                    <a:pt x="16606" y="1800"/>
                  </a:cubicBezTo>
                  <a:cubicBezTo>
                    <a:pt x="17419" y="1886"/>
                    <a:pt x="18116" y="2743"/>
                    <a:pt x="18813" y="5657"/>
                  </a:cubicBezTo>
                  <a:cubicBezTo>
                    <a:pt x="19510" y="8571"/>
                    <a:pt x="20206" y="13543"/>
                    <a:pt x="20671" y="16543"/>
                  </a:cubicBezTo>
                  <a:cubicBezTo>
                    <a:pt x="21135" y="19543"/>
                    <a:pt x="21368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6" name="Line"/>
            <p:cNvSpPr/>
            <p:nvPr/>
          </p:nvSpPr>
          <p:spPr>
            <a:xfrm>
              <a:off x="4563390" y="1442092"/>
              <a:ext cx="87770" cy="243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506" extrusionOk="0">
                  <a:moveTo>
                    <a:pt x="0" y="0"/>
                  </a:moveTo>
                  <a:cubicBezTo>
                    <a:pt x="1403" y="3173"/>
                    <a:pt x="2805" y="6347"/>
                    <a:pt x="4067" y="9572"/>
                  </a:cubicBezTo>
                  <a:cubicBezTo>
                    <a:pt x="5330" y="12796"/>
                    <a:pt x="6452" y="16072"/>
                    <a:pt x="7013" y="18222"/>
                  </a:cubicBezTo>
                  <a:cubicBezTo>
                    <a:pt x="7574" y="20372"/>
                    <a:pt x="7574" y="21395"/>
                    <a:pt x="7153" y="21498"/>
                  </a:cubicBezTo>
                  <a:cubicBezTo>
                    <a:pt x="6732" y="21600"/>
                    <a:pt x="5891" y="20781"/>
                    <a:pt x="5190" y="18631"/>
                  </a:cubicBezTo>
                  <a:cubicBezTo>
                    <a:pt x="4488" y="16482"/>
                    <a:pt x="3927" y="13001"/>
                    <a:pt x="4348" y="9930"/>
                  </a:cubicBezTo>
                  <a:cubicBezTo>
                    <a:pt x="4769" y="6859"/>
                    <a:pt x="6171" y="4197"/>
                    <a:pt x="8416" y="2713"/>
                  </a:cubicBezTo>
                  <a:cubicBezTo>
                    <a:pt x="10660" y="1228"/>
                    <a:pt x="13745" y="921"/>
                    <a:pt x="16130" y="973"/>
                  </a:cubicBezTo>
                  <a:cubicBezTo>
                    <a:pt x="18514" y="1024"/>
                    <a:pt x="20197" y="1433"/>
                    <a:pt x="20899" y="2508"/>
                  </a:cubicBezTo>
                  <a:cubicBezTo>
                    <a:pt x="21600" y="3583"/>
                    <a:pt x="21319" y="5323"/>
                    <a:pt x="19496" y="6910"/>
                  </a:cubicBezTo>
                  <a:cubicBezTo>
                    <a:pt x="17673" y="8497"/>
                    <a:pt x="14306" y="9930"/>
                    <a:pt x="11642" y="10698"/>
                  </a:cubicBezTo>
                  <a:cubicBezTo>
                    <a:pt x="8977" y="11465"/>
                    <a:pt x="7013" y="11568"/>
                    <a:pt x="6171" y="11209"/>
                  </a:cubicBezTo>
                  <a:cubicBezTo>
                    <a:pt x="5330" y="10851"/>
                    <a:pt x="5610" y="10032"/>
                    <a:pt x="5891" y="92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7" name="Line"/>
            <p:cNvSpPr/>
            <p:nvPr/>
          </p:nvSpPr>
          <p:spPr>
            <a:xfrm>
              <a:off x="4716315" y="1435141"/>
              <a:ext cx="72527" cy="1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10" extrusionOk="0">
                  <a:moveTo>
                    <a:pt x="4050" y="0"/>
                  </a:moveTo>
                  <a:cubicBezTo>
                    <a:pt x="3375" y="4246"/>
                    <a:pt x="2700" y="8492"/>
                    <a:pt x="4387" y="12092"/>
                  </a:cubicBezTo>
                  <a:cubicBezTo>
                    <a:pt x="6075" y="15692"/>
                    <a:pt x="10125" y="18646"/>
                    <a:pt x="13162" y="20123"/>
                  </a:cubicBezTo>
                  <a:cubicBezTo>
                    <a:pt x="16200" y="21600"/>
                    <a:pt x="18225" y="21600"/>
                    <a:pt x="19575" y="21138"/>
                  </a:cubicBezTo>
                  <a:cubicBezTo>
                    <a:pt x="20925" y="20677"/>
                    <a:pt x="21600" y="19754"/>
                    <a:pt x="20756" y="17446"/>
                  </a:cubicBezTo>
                  <a:cubicBezTo>
                    <a:pt x="19912" y="15138"/>
                    <a:pt x="17550" y="11446"/>
                    <a:pt x="14850" y="8677"/>
                  </a:cubicBezTo>
                  <a:cubicBezTo>
                    <a:pt x="12150" y="5908"/>
                    <a:pt x="9112" y="4062"/>
                    <a:pt x="6750" y="2954"/>
                  </a:cubicBezTo>
                  <a:cubicBezTo>
                    <a:pt x="4387" y="1846"/>
                    <a:pt x="2700" y="1477"/>
                    <a:pt x="1687" y="1846"/>
                  </a:cubicBezTo>
                  <a:cubicBezTo>
                    <a:pt x="675" y="2215"/>
                    <a:pt x="337" y="3323"/>
                    <a:pt x="0" y="4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8" name="Line"/>
            <p:cNvSpPr/>
            <p:nvPr/>
          </p:nvSpPr>
          <p:spPr>
            <a:xfrm>
              <a:off x="4831008" y="1411604"/>
              <a:ext cx="73470" cy="15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88" extrusionOk="0">
                  <a:moveTo>
                    <a:pt x="13957" y="7252"/>
                  </a:moveTo>
                  <a:cubicBezTo>
                    <a:pt x="13957" y="5615"/>
                    <a:pt x="13957" y="3979"/>
                    <a:pt x="13459" y="2752"/>
                  </a:cubicBezTo>
                  <a:cubicBezTo>
                    <a:pt x="12960" y="1524"/>
                    <a:pt x="11963" y="706"/>
                    <a:pt x="10634" y="297"/>
                  </a:cubicBezTo>
                  <a:cubicBezTo>
                    <a:pt x="9305" y="-112"/>
                    <a:pt x="7643" y="-112"/>
                    <a:pt x="6646" y="379"/>
                  </a:cubicBezTo>
                  <a:cubicBezTo>
                    <a:pt x="5649" y="870"/>
                    <a:pt x="5317" y="1852"/>
                    <a:pt x="6480" y="3733"/>
                  </a:cubicBezTo>
                  <a:cubicBezTo>
                    <a:pt x="7643" y="5615"/>
                    <a:pt x="10302" y="8397"/>
                    <a:pt x="12960" y="10770"/>
                  </a:cubicBezTo>
                  <a:cubicBezTo>
                    <a:pt x="15618" y="13143"/>
                    <a:pt x="18277" y="15106"/>
                    <a:pt x="19772" y="16661"/>
                  </a:cubicBezTo>
                  <a:cubicBezTo>
                    <a:pt x="21268" y="18215"/>
                    <a:pt x="21600" y="19361"/>
                    <a:pt x="20105" y="20179"/>
                  </a:cubicBezTo>
                  <a:cubicBezTo>
                    <a:pt x="18609" y="20997"/>
                    <a:pt x="15286" y="21488"/>
                    <a:pt x="12129" y="21488"/>
                  </a:cubicBezTo>
                  <a:cubicBezTo>
                    <a:pt x="8972" y="21488"/>
                    <a:pt x="5982" y="20997"/>
                    <a:pt x="3988" y="20343"/>
                  </a:cubicBezTo>
                  <a:cubicBezTo>
                    <a:pt x="1994" y="19688"/>
                    <a:pt x="997" y="18870"/>
                    <a:pt x="0" y="180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9" name="Line"/>
            <p:cNvSpPr/>
            <p:nvPr/>
          </p:nvSpPr>
          <p:spPr>
            <a:xfrm>
              <a:off x="4942227" y="1453794"/>
              <a:ext cx="45183" cy="54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extrusionOk="0">
                  <a:moveTo>
                    <a:pt x="0" y="2205"/>
                  </a:moveTo>
                  <a:cubicBezTo>
                    <a:pt x="3323" y="855"/>
                    <a:pt x="6646" y="-495"/>
                    <a:pt x="8862" y="180"/>
                  </a:cubicBezTo>
                  <a:cubicBezTo>
                    <a:pt x="11077" y="855"/>
                    <a:pt x="12185" y="3555"/>
                    <a:pt x="14123" y="7380"/>
                  </a:cubicBezTo>
                  <a:cubicBezTo>
                    <a:pt x="16061" y="11205"/>
                    <a:pt x="18831" y="16155"/>
                    <a:pt x="21600" y="211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0" name="Line"/>
            <p:cNvSpPr/>
            <p:nvPr/>
          </p:nvSpPr>
          <p:spPr>
            <a:xfrm>
              <a:off x="5001311" y="1330874"/>
              <a:ext cx="45183" cy="5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1" name="Line"/>
            <p:cNvSpPr/>
            <p:nvPr/>
          </p:nvSpPr>
          <p:spPr>
            <a:xfrm>
              <a:off x="5043017" y="1393434"/>
              <a:ext cx="145975" cy="1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0"/>
                  </a:moveTo>
                  <a:cubicBezTo>
                    <a:pt x="4457" y="8308"/>
                    <a:pt x="8914" y="16615"/>
                    <a:pt x="12514" y="19108"/>
                  </a:cubicBezTo>
                  <a:cubicBezTo>
                    <a:pt x="16114" y="21600"/>
                    <a:pt x="18857" y="18277"/>
                    <a:pt x="21600" y="14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2" name="Line"/>
            <p:cNvSpPr/>
            <p:nvPr/>
          </p:nvSpPr>
          <p:spPr>
            <a:xfrm>
              <a:off x="5111370" y="1334350"/>
              <a:ext cx="53293" cy="207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1878" y="0"/>
                  </a:moveTo>
                  <a:cubicBezTo>
                    <a:pt x="939" y="2040"/>
                    <a:pt x="0" y="4080"/>
                    <a:pt x="0" y="7020"/>
                  </a:cubicBezTo>
                  <a:cubicBezTo>
                    <a:pt x="0" y="9960"/>
                    <a:pt x="939" y="13800"/>
                    <a:pt x="2348" y="16260"/>
                  </a:cubicBezTo>
                  <a:cubicBezTo>
                    <a:pt x="3757" y="18720"/>
                    <a:pt x="5635" y="19800"/>
                    <a:pt x="7748" y="20520"/>
                  </a:cubicBezTo>
                  <a:cubicBezTo>
                    <a:pt x="9861" y="21240"/>
                    <a:pt x="12209" y="21600"/>
                    <a:pt x="14557" y="21480"/>
                  </a:cubicBezTo>
                  <a:cubicBezTo>
                    <a:pt x="16904" y="21360"/>
                    <a:pt x="19252" y="2076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3" name="Line"/>
            <p:cNvSpPr/>
            <p:nvPr/>
          </p:nvSpPr>
          <p:spPr>
            <a:xfrm>
              <a:off x="5209844" y="1414287"/>
              <a:ext cx="31282" cy="10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4" name="Line"/>
            <p:cNvSpPr/>
            <p:nvPr/>
          </p:nvSpPr>
          <p:spPr>
            <a:xfrm>
              <a:off x="5248075" y="1337825"/>
              <a:ext cx="176757" cy="1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09" extrusionOk="0">
                  <a:moveTo>
                    <a:pt x="0" y="0"/>
                  </a:moveTo>
                  <a:cubicBezTo>
                    <a:pt x="3106" y="1763"/>
                    <a:pt x="6212" y="3527"/>
                    <a:pt x="8329" y="4922"/>
                  </a:cubicBezTo>
                  <a:cubicBezTo>
                    <a:pt x="10447" y="6318"/>
                    <a:pt x="11576" y="7347"/>
                    <a:pt x="12212" y="8963"/>
                  </a:cubicBezTo>
                  <a:cubicBezTo>
                    <a:pt x="12847" y="10580"/>
                    <a:pt x="12988" y="12784"/>
                    <a:pt x="12918" y="14400"/>
                  </a:cubicBezTo>
                  <a:cubicBezTo>
                    <a:pt x="12847" y="16016"/>
                    <a:pt x="12565" y="17045"/>
                    <a:pt x="12353" y="18147"/>
                  </a:cubicBezTo>
                  <a:cubicBezTo>
                    <a:pt x="12141" y="19249"/>
                    <a:pt x="12000" y="20424"/>
                    <a:pt x="12353" y="21012"/>
                  </a:cubicBezTo>
                  <a:cubicBezTo>
                    <a:pt x="12706" y="21600"/>
                    <a:pt x="13553" y="21600"/>
                    <a:pt x="14965" y="20571"/>
                  </a:cubicBezTo>
                  <a:cubicBezTo>
                    <a:pt x="16376" y="19543"/>
                    <a:pt x="18353" y="17486"/>
                    <a:pt x="19553" y="15429"/>
                  </a:cubicBezTo>
                  <a:cubicBezTo>
                    <a:pt x="20753" y="13371"/>
                    <a:pt x="21176" y="11314"/>
                    <a:pt x="21388" y="9771"/>
                  </a:cubicBezTo>
                  <a:cubicBezTo>
                    <a:pt x="21600" y="8229"/>
                    <a:pt x="21600" y="7200"/>
                    <a:pt x="21318" y="6465"/>
                  </a:cubicBezTo>
                  <a:cubicBezTo>
                    <a:pt x="21035" y="5731"/>
                    <a:pt x="20471" y="5290"/>
                    <a:pt x="19412" y="5290"/>
                  </a:cubicBezTo>
                  <a:cubicBezTo>
                    <a:pt x="18353" y="5290"/>
                    <a:pt x="16800" y="5731"/>
                    <a:pt x="15459" y="6686"/>
                  </a:cubicBezTo>
                  <a:cubicBezTo>
                    <a:pt x="14118" y="7641"/>
                    <a:pt x="12988" y="9110"/>
                    <a:pt x="12706" y="10800"/>
                  </a:cubicBezTo>
                  <a:cubicBezTo>
                    <a:pt x="12424" y="12490"/>
                    <a:pt x="12988" y="14400"/>
                    <a:pt x="13553" y="16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5" name="Line"/>
            <p:cNvSpPr/>
            <p:nvPr/>
          </p:nvSpPr>
          <p:spPr>
            <a:xfrm>
              <a:off x="5460085" y="1372581"/>
              <a:ext cx="149451" cy="15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2" y="4000"/>
                    <a:pt x="1005" y="8000"/>
                    <a:pt x="1256" y="10480"/>
                  </a:cubicBezTo>
                  <a:cubicBezTo>
                    <a:pt x="1507" y="12960"/>
                    <a:pt x="1507" y="13920"/>
                    <a:pt x="1842" y="14640"/>
                  </a:cubicBezTo>
                  <a:cubicBezTo>
                    <a:pt x="2177" y="15360"/>
                    <a:pt x="2847" y="15840"/>
                    <a:pt x="3600" y="15840"/>
                  </a:cubicBezTo>
                  <a:cubicBezTo>
                    <a:pt x="4354" y="15840"/>
                    <a:pt x="5191" y="15360"/>
                    <a:pt x="7033" y="13520"/>
                  </a:cubicBezTo>
                  <a:cubicBezTo>
                    <a:pt x="8874" y="11680"/>
                    <a:pt x="11721" y="8480"/>
                    <a:pt x="13563" y="6320"/>
                  </a:cubicBezTo>
                  <a:cubicBezTo>
                    <a:pt x="15405" y="4160"/>
                    <a:pt x="16242" y="3040"/>
                    <a:pt x="17079" y="2160"/>
                  </a:cubicBezTo>
                  <a:cubicBezTo>
                    <a:pt x="17916" y="1280"/>
                    <a:pt x="18753" y="640"/>
                    <a:pt x="19256" y="800"/>
                  </a:cubicBezTo>
                  <a:cubicBezTo>
                    <a:pt x="19758" y="960"/>
                    <a:pt x="19926" y="1920"/>
                    <a:pt x="20093" y="4720"/>
                  </a:cubicBezTo>
                  <a:cubicBezTo>
                    <a:pt x="20260" y="7520"/>
                    <a:pt x="20428" y="12160"/>
                    <a:pt x="20679" y="15280"/>
                  </a:cubicBezTo>
                  <a:cubicBezTo>
                    <a:pt x="20930" y="18400"/>
                    <a:pt x="21265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6" name="Line"/>
            <p:cNvSpPr/>
            <p:nvPr/>
          </p:nvSpPr>
          <p:spPr>
            <a:xfrm>
              <a:off x="322042" y="2150809"/>
              <a:ext cx="30557" cy="3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694" extrusionOk="0">
                  <a:moveTo>
                    <a:pt x="3200" y="6451"/>
                  </a:moveTo>
                  <a:cubicBezTo>
                    <a:pt x="7200" y="6451"/>
                    <a:pt x="11200" y="6451"/>
                    <a:pt x="12000" y="7844"/>
                  </a:cubicBezTo>
                  <a:cubicBezTo>
                    <a:pt x="12800" y="9238"/>
                    <a:pt x="10400" y="12025"/>
                    <a:pt x="8000" y="12025"/>
                  </a:cubicBezTo>
                  <a:cubicBezTo>
                    <a:pt x="5600" y="12025"/>
                    <a:pt x="3200" y="9238"/>
                    <a:pt x="3200" y="6451"/>
                  </a:cubicBezTo>
                  <a:cubicBezTo>
                    <a:pt x="3200" y="3664"/>
                    <a:pt x="5600" y="877"/>
                    <a:pt x="8800" y="180"/>
                  </a:cubicBezTo>
                  <a:cubicBezTo>
                    <a:pt x="12000" y="-517"/>
                    <a:pt x="16000" y="877"/>
                    <a:pt x="18400" y="3315"/>
                  </a:cubicBezTo>
                  <a:cubicBezTo>
                    <a:pt x="20800" y="5754"/>
                    <a:pt x="21600" y="9238"/>
                    <a:pt x="20800" y="12373"/>
                  </a:cubicBezTo>
                  <a:cubicBezTo>
                    <a:pt x="20000" y="15509"/>
                    <a:pt x="17600" y="18296"/>
                    <a:pt x="14400" y="19689"/>
                  </a:cubicBezTo>
                  <a:cubicBezTo>
                    <a:pt x="11200" y="21083"/>
                    <a:pt x="7200" y="21083"/>
                    <a:pt x="4400" y="19341"/>
                  </a:cubicBezTo>
                  <a:cubicBezTo>
                    <a:pt x="1600" y="17599"/>
                    <a:pt x="0" y="14115"/>
                    <a:pt x="0" y="10631"/>
                  </a:cubicBezTo>
                  <a:cubicBezTo>
                    <a:pt x="0" y="7148"/>
                    <a:pt x="1600" y="3664"/>
                    <a:pt x="4400" y="1922"/>
                  </a:cubicBezTo>
                  <a:cubicBezTo>
                    <a:pt x="7200" y="180"/>
                    <a:pt x="11200" y="180"/>
                    <a:pt x="13600" y="1922"/>
                  </a:cubicBezTo>
                  <a:cubicBezTo>
                    <a:pt x="16000" y="3664"/>
                    <a:pt x="16800" y="7148"/>
                    <a:pt x="15600" y="9935"/>
                  </a:cubicBezTo>
                  <a:cubicBezTo>
                    <a:pt x="14400" y="12722"/>
                    <a:pt x="11200" y="14812"/>
                    <a:pt x="9600" y="15857"/>
                  </a:cubicBezTo>
                  <a:cubicBezTo>
                    <a:pt x="8000" y="16902"/>
                    <a:pt x="8000" y="16902"/>
                    <a:pt x="8000" y="169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7" name="Line"/>
            <p:cNvSpPr/>
            <p:nvPr/>
          </p:nvSpPr>
          <p:spPr>
            <a:xfrm>
              <a:off x="462224" y="2057267"/>
              <a:ext cx="128866" cy="22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9" extrusionOk="0">
                  <a:moveTo>
                    <a:pt x="0" y="0"/>
                  </a:moveTo>
                  <a:cubicBezTo>
                    <a:pt x="964" y="3375"/>
                    <a:pt x="1929" y="6750"/>
                    <a:pt x="2700" y="9337"/>
                  </a:cubicBezTo>
                  <a:cubicBezTo>
                    <a:pt x="3471" y="11925"/>
                    <a:pt x="4050" y="13725"/>
                    <a:pt x="4532" y="15075"/>
                  </a:cubicBezTo>
                  <a:cubicBezTo>
                    <a:pt x="5014" y="16425"/>
                    <a:pt x="5400" y="17325"/>
                    <a:pt x="5882" y="17550"/>
                  </a:cubicBezTo>
                  <a:cubicBezTo>
                    <a:pt x="6364" y="17775"/>
                    <a:pt x="6943" y="17325"/>
                    <a:pt x="8293" y="16256"/>
                  </a:cubicBezTo>
                  <a:cubicBezTo>
                    <a:pt x="9643" y="15188"/>
                    <a:pt x="11764" y="13500"/>
                    <a:pt x="13789" y="12712"/>
                  </a:cubicBezTo>
                  <a:cubicBezTo>
                    <a:pt x="15814" y="11925"/>
                    <a:pt x="17743" y="12037"/>
                    <a:pt x="19093" y="12319"/>
                  </a:cubicBezTo>
                  <a:cubicBezTo>
                    <a:pt x="20443" y="12600"/>
                    <a:pt x="21214" y="13050"/>
                    <a:pt x="21407" y="14175"/>
                  </a:cubicBezTo>
                  <a:cubicBezTo>
                    <a:pt x="21600" y="15300"/>
                    <a:pt x="21214" y="17100"/>
                    <a:pt x="19382" y="18562"/>
                  </a:cubicBezTo>
                  <a:cubicBezTo>
                    <a:pt x="17550" y="20025"/>
                    <a:pt x="14271" y="21150"/>
                    <a:pt x="11764" y="21375"/>
                  </a:cubicBezTo>
                  <a:cubicBezTo>
                    <a:pt x="9257" y="21600"/>
                    <a:pt x="7521" y="20925"/>
                    <a:pt x="6557" y="20194"/>
                  </a:cubicBezTo>
                  <a:cubicBezTo>
                    <a:pt x="5593" y="19462"/>
                    <a:pt x="5400" y="18675"/>
                    <a:pt x="5207" y="178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8" name="Line"/>
            <p:cNvSpPr/>
            <p:nvPr/>
          </p:nvSpPr>
          <p:spPr>
            <a:xfrm>
              <a:off x="660404" y="2137205"/>
              <a:ext cx="89133" cy="10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880" extrusionOk="0">
                  <a:moveTo>
                    <a:pt x="8185" y="0"/>
                  </a:moveTo>
                  <a:cubicBezTo>
                    <a:pt x="5178" y="2160"/>
                    <a:pt x="2170" y="4320"/>
                    <a:pt x="803" y="7440"/>
                  </a:cubicBezTo>
                  <a:cubicBezTo>
                    <a:pt x="-564" y="10560"/>
                    <a:pt x="-291" y="14640"/>
                    <a:pt x="2444" y="17400"/>
                  </a:cubicBezTo>
                  <a:cubicBezTo>
                    <a:pt x="5178" y="20160"/>
                    <a:pt x="10373" y="21600"/>
                    <a:pt x="14337" y="20520"/>
                  </a:cubicBezTo>
                  <a:cubicBezTo>
                    <a:pt x="18302" y="19440"/>
                    <a:pt x="21036" y="15840"/>
                    <a:pt x="21036" y="12600"/>
                  </a:cubicBezTo>
                  <a:cubicBezTo>
                    <a:pt x="21036" y="9360"/>
                    <a:pt x="18302" y="6480"/>
                    <a:pt x="15294" y="5160"/>
                  </a:cubicBezTo>
                  <a:cubicBezTo>
                    <a:pt x="12287" y="3840"/>
                    <a:pt x="9006" y="4080"/>
                    <a:pt x="6955" y="4800"/>
                  </a:cubicBezTo>
                  <a:cubicBezTo>
                    <a:pt x="4904" y="5520"/>
                    <a:pt x="4084" y="6720"/>
                    <a:pt x="3264" y="79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9" name="Line"/>
            <p:cNvSpPr/>
            <p:nvPr/>
          </p:nvSpPr>
          <p:spPr>
            <a:xfrm>
              <a:off x="775024" y="2116352"/>
              <a:ext cx="107743" cy="1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5110" y="9000"/>
                    <a:pt x="10219" y="18000"/>
                    <a:pt x="13819" y="19800"/>
                  </a:cubicBezTo>
                  <a:cubicBezTo>
                    <a:pt x="17419" y="21600"/>
                    <a:pt x="19510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0" name="Line"/>
            <p:cNvSpPr/>
            <p:nvPr/>
          </p:nvSpPr>
          <p:spPr>
            <a:xfrm>
              <a:off x="813255" y="2078120"/>
              <a:ext cx="38232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09" y="2000"/>
                    <a:pt x="2618" y="4000"/>
                    <a:pt x="5236" y="7067"/>
                  </a:cubicBezTo>
                  <a:cubicBezTo>
                    <a:pt x="7855" y="10133"/>
                    <a:pt x="11782" y="14267"/>
                    <a:pt x="14727" y="16867"/>
                  </a:cubicBezTo>
                  <a:cubicBezTo>
                    <a:pt x="17673" y="19467"/>
                    <a:pt x="19636" y="205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1" name="Line"/>
            <p:cNvSpPr/>
            <p:nvPr/>
          </p:nvSpPr>
          <p:spPr>
            <a:xfrm>
              <a:off x="910572" y="2053791"/>
              <a:ext cx="159877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6" y="3600"/>
                    <a:pt x="1252" y="7200"/>
                    <a:pt x="1878" y="10133"/>
                  </a:cubicBezTo>
                  <a:cubicBezTo>
                    <a:pt x="2504" y="13067"/>
                    <a:pt x="3130" y="15333"/>
                    <a:pt x="3600" y="16867"/>
                  </a:cubicBezTo>
                  <a:cubicBezTo>
                    <a:pt x="4070" y="18400"/>
                    <a:pt x="4383" y="19200"/>
                    <a:pt x="4930" y="19733"/>
                  </a:cubicBezTo>
                  <a:cubicBezTo>
                    <a:pt x="5478" y="20267"/>
                    <a:pt x="6261" y="20533"/>
                    <a:pt x="6887" y="20333"/>
                  </a:cubicBezTo>
                  <a:cubicBezTo>
                    <a:pt x="7513" y="20133"/>
                    <a:pt x="7983" y="19467"/>
                    <a:pt x="9000" y="17400"/>
                  </a:cubicBezTo>
                  <a:cubicBezTo>
                    <a:pt x="10017" y="15333"/>
                    <a:pt x="11583" y="11867"/>
                    <a:pt x="12600" y="9800"/>
                  </a:cubicBezTo>
                  <a:cubicBezTo>
                    <a:pt x="13617" y="7733"/>
                    <a:pt x="14087" y="7067"/>
                    <a:pt x="14713" y="6600"/>
                  </a:cubicBezTo>
                  <a:cubicBezTo>
                    <a:pt x="15339" y="6133"/>
                    <a:pt x="16122" y="5867"/>
                    <a:pt x="16748" y="6000"/>
                  </a:cubicBezTo>
                  <a:cubicBezTo>
                    <a:pt x="17374" y="6133"/>
                    <a:pt x="17843" y="6667"/>
                    <a:pt x="18470" y="8733"/>
                  </a:cubicBezTo>
                  <a:cubicBezTo>
                    <a:pt x="19096" y="10800"/>
                    <a:pt x="19878" y="14400"/>
                    <a:pt x="20426" y="16800"/>
                  </a:cubicBezTo>
                  <a:cubicBezTo>
                    <a:pt x="20974" y="19200"/>
                    <a:pt x="21287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2" name="Line"/>
            <p:cNvSpPr/>
            <p:nvPr/>
          </p:nvSpPr>
          <p:spPr>
            <a:xfrm>
              <a:off x="1253776" y="2075080"/>
              <a:ext cx="75583" cy="16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543" extrusionOk="0">
                  <a:moveTo>
                    <a:pt x="19299" y="2662"/>
                  </a:moveTo>
                  <a:cubicBezTo>
                    <a:pt x="18346" y="2058"/>
                    <a:pt x="17393" y="1453"/>
                    <a:pt x="16123" y="1000"/>
                  </a:cubicBezTo>
                  <a:cubicBezTo>
                    <a:pt x="14852" y="547"/>
                    <a:pt x="13264" y="245"/>
                    <a:pt x="11676" y="94"/>
                  </a:cubicBezTo>
                  <a:cubicBezTo>
                    <a:pt x="10087" y="-57"/>
                    <a:pt x="8499" y="-57"/>
                    <a:pt x="7705" y="321"/>
                  </a:cubicBezTo>
                  <a:cubicBezTo>
                    <a:pt x="6911" y="698"/>
                    <a:pt x="6911" y="1453"/>
                    <a:pt x="9293" y="3417"/>
                  </a:cubicBezTo>
                  <a:cubicBezTo>
                    <a:pt x="11676" y="5381"/>
                    <a:pt x="16440" y="8553"/>
                    <a:pt x="18823" y="11423"/>
                  </a:cubicBezTo>
                  <a:cubicBezTo>
                    <a:pt x="21205" y="14293"/>
                    <a:pt x="21205" y="16860"/>
                    <a:pt x="19617" y="18673"/>
                  </a:cubicBezTo>
                  <a:cubicBezTo>
                    <a:pt x="18029" y="20486"/>
                    <a:pt x="14852" y="21543"/>
                    <a:pt x="11199" y="21543"/>
                  </a:cubicBezTo>
                  <a:cubicBezTo>
                    <a:pt x="7546" y="21543"/>
                    <a:pt x="3417" y="20486"/>
                    <a:pt x="1511" y="19051"/>
                  </a:cubicBezTo>
                  <a:cubicBezTo>
                    <a:pt x="-395" y="17616"/>
                    <a:pt x="-77" y="15803"/>
                    <a:pt x="240" y="139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393674" y="2098974"/>
              <a:ext cx="82301" cy="26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82" extrusionOk="0">
                  <a:moveTo>
                    <a:pt x="0" y="0"/>
                  </a:moveTo>
                  <a:cubicBezTo>
                    <a:pt x="888" y="2735"/>
                    <a:pt x="1775" y="5471"/>
                    <a:pt x="3107" y="8489"/>
                  </a:cubicBezTo>
                  <a:cubicBezTo>
                    <a:pt x="4438" y="11507"/>
                    <a:pt x="6214" y="14809"/>
                    <a:pt x="7101" y="16742"/>
                  </a:cubicBezTo>
                  <a:cubicBezTo>
                    <a:pt x="7989" y="18676"/>
                    <a:pt x="7989" y="19242"/>
                    <a:pt x="8137" y="19902"/>
                  </a:cubicBezTo>
                  <a:cubicBezTo>
                    <a:pt x="8285" y="20562"/>
                    <a:pt x="8581" y="21317"/>
                    <a:pt x="8729" y="21459"/>
                  </a:cubicBezTo>
                  <a:cubicBezTo>
                    <a:pt x="8877" y="21600"/>
                    <a:pt x="8877" y="21128"/>
                    <a:pt x="7545" y="19289"/>
                  </a:cubicBezTo>
                  <a:cubicBezTo>
                    <a:pt x="6214" y="17450"/>
                    <a:pt x="3551" y="14243"/>
                    <a:pt x="2071" y="11413"/>
                  </a:cubicBezTo>
                  <a:cubicBezTo>
                    <a:pt x="592" y="8583"/>
                    <a:pt x="296" y="6131"/>
                    <a:pt x="1775" y="4575"/>
                  </a:cubicBezTo>
                  <a:cubicBezTo>
                    <a:pt x="3255" y="3018"/>
                    <a:pt x="6510" y="2358"/>
                    <a:pt x="9912" y="2264"/>
                  </a:cubicBezTo>
                  <a:cubicBezTo>
                    <a:pt x="13315" y="2169"/>
                    <a:pt x="16866" y="2641"/>
                    <a:pt x="18937" y="3348"/>
                  </a:cubicBezTo>
                  <a:cubicBezTo>
                    <a:pt x="21008" y="4056"/>
                    <a:pt x="21600" y="4999"/>
                    <a:pt x="20416" y="5990"/>
                  </a:cubicBezTo>
                  <a:cubicBezTo>
                    <a:pt x="19233" y="6980"/>
                    <a:pt x="16274" y="8017"/>
                    <a:pt x="13167" y="8536"/>
                  </a:cubicBezTo>
                  <a:cubicBezTo>
                    <a:pt x="10060" y="9055"/>
                    <a:pt x="6805" y="9055"/>
                    <a:pt x="3551" y="9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4" name="Line"/>
            <p:cNvSpPr/>
            <p:nvPr/>
          </p:nvSpPr>
          <p:spPr>
            <a:xfrm>
              <a:off x="1626537" y="2168485"/>
              <a:ext cx="34757" cy="3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5" name="Line"/>
            <p:cNvSpPr/>
            <p:nvPr/>
          </p:nvSpPr>
          <p:spPr>
            <a:xfrm>
              <a:off x="1795504" y="2025396"/>
              <a:ext cx="56946" cy="26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62" extrusionOk="0">
                  <a:moveTo>
                    <a:pt x="21234" y="3941"/>
                  </a:moveTo>
                  <a:cubicBezTo>
                    <a:pt x="20370" y="2829"/>
                    <a:pt x="19506" y="1716"/>
                    <a:pt x="16914" y="974"/>
                  </a:cubicBezTo>
                  <a:cubicBezTo>
                    <a:pt x="14322" y="233"/>
                    <a:pt x="10002" y="-138"/>
                    <a:pt x="6546" y="47"/>
                  </a:cubicBezTo>
                  <a:cubicBezTo>
                    <a:pt x="3090" y="233"/>
                    <a:pt x="498" y="974"/>
                    <a:pt x="66" y="2736"/>
                  </a:cubicBezTo>
                  <a:cubicBezTo>
                    <a:pt x="-366" y="4497"/>
                    <a:pt x="1362" y="7278"/>
                    <a:pt x="3954" y="10291"/>
                  </a:cubicBezTo>
                  <a:cubicBezTo>
                    <a:pt x="6546" y="13304"/>
                    <a:pt x="10002" y="16549"/>
                    <a:pt x="11514" y="18449"/>
                  </a:cubicBezTo>
                  <a:cubicBezTo>
                    <a:pt x="13026" y="20350"/>
                    <a:pt x="12594" y="20906"/>
                    <a:pt x="12162" y="21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6" name="Line"/>
            <p:cNvSpPr/>
            <p:nvPr/>
          </p:nvSpPr>
          <p:spPr>
            <a:xfrm>
              <a:off x="1751658" y="2092022"/>
              <a:ext cx="166828" cy="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00" y="17400"/>
                    <a:pt x="10200" y="13200"/>
                    <a:pt x="13800" y="9600"/>
                  </a:cubicBezTo>
                  <a:cubicBezTo>
                    <a:pt x="17400" y="6000"/>
                    <a:pt x="19500" y="3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7" name="Line"/>
            <p:cNvSpPr/>
            <p:nvPr/>
          </p:nvSpPr>
          <p:spPr>
            <a:xfrm>
              <a:off x="1992403" y="2064218"/>
              <a:ext cx="96386" cy="22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3" extrusionOk="0">
                  <a:moveTo>
                    <a:pt x="1336" y="0"/>
                  </a:moveTo>
                  <a:cubicBezTo>
                    <a:pt x="564" y="1200"/>
                    <a:pt x="-207" y="2400"/>
                    <a:pt x="50" y="4691"/>
                  </a:cubicBezTo>
                  <a:cubicBezTo>
                    <a:pt x="307" y="6982"/>
                    <a:pt x="1593" y="10364"/>
                    <a:pt x="2750" y="13145"/>
                  </a:cubicBezTo>
                  <a:cubicBezTo>
                    <a:pt x="3907" y="15927"/>
                    <a:pt x="4936" y="18109"/>
                    <a:pt x="5707" y="19527"/>
                  </a:cubicBezTo>
                  <a:cubicBezTo>
                    <a:pt x="6479" y="20945"/>
                    <a:pt x="6993" y="21600"/>
                    <a:pt x="7122" y="21491"/>
                  </a:cubicBezTo>
                  <a:cubicBezTo>
                    <a:pt x="7250" y="21382"/>
                    <a:pt x="6993" y="20509"/>
                    <a:pt x="5836" y="18109"/>
                  </a:cubicBezTo>
                  <a:cubicBezTo>
                    <a:pt x="4679" y="15709"/>
                    <a:pt x="2622" y="11782"/>
                    <a:pt x="1593" y="8891"/>
                  </a:cubicBezTo>
                  <a:cubicBezTo>
                    <a:pt x="564" y="6000"/>
                    <a:pt x="564" y="4145"/>
                    <a:pt x="822" y="2945"/>
                  </a:cubicBezTo>
                  <a:cubicBezTo>
                    <a:pt x="1079" y="1745"/>
                    <a:pt x="1593" y="1200"/>
                    <a:pt x="2622" y="818"/>
                  </a:cubicBezTo>
                  <a:cubicBezTo>
                    <a:pt x="3650" y="436"/>
                    <a:pt x="5193" y="218"/>
                    <a:pt x="7636" y="273"/>
                  </a:cubicBezTo>
                  <a:cubicBezTo>
                    <a:pt x="10079" y="327"/>
                    <a:pt x="13422" y="655"/>
                    <a:pt x="16250" y="1691"/>
                  </a:cubicBezTo>
                  <a:cubicBezTo>
                    <a:pt x="19079" y="2727"/>
                    <a:pt x="21393" y="4473"/>
                    <a:pt x="21393" y="6218"/>
                  </a:cubicBezTo>
                  <a:cubicBezTo>
                    <a:pt x="21393" y="7964"/>
                    <a:pt x="19079" y="9709"/>
                    <a:pt x="15736" y="10745"/>
                  </a:cubicBezTo>
                  <a:cubicBezTo>
                    <a:pt x="12393" y="11782"/>
                    <a:pt x="8022" y="12109"/>
                    <a:pt x="5322" y="12055"/>
                  </a:cubicBezTo>
                  <a:cubicBezTo>
                    <a:pt x="2622" y="12000"/>
                    <a:pt x="1593" y="11564"/>
                    <a:pt x="564" y="111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8" name="Line"/>
            <p:cNvSpPr/>
            <p:nvPr/>
          </p:nvSpPr>
          <p:spPr>
            <a:xfrm>
              <a:off x="2259091" y="1994707"/>
              <a:ext cx="135548" cy="21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92" y="2400"/>
                    <a:pt x="2585" y="4800"/>
                    <a:pt x="3415" y="7429"/>
                  </a:cubicBezTo>
                  <a:cubicBezTo>
                    <a:pt x="4246" y="10057"/>
                    <a:pt x="4615" y="12914"/>
                    <a:pt x="4985" y="14629"/>
                  </a:cubicBezTo>
                  <a:cubicBezTo>
                    <a:pt x="5354" y="16343"/>
                    <a:pt x="5723" y="16914"/>
                    <a:pt x="6277" y="16914"/>
                  </a:cubicBezTo>
                  <a:cubicBezTo>
                    <a:pt x="6831" y="16914"/>
                    <a:pt x="7569" y="16343"/>
                    <a:pt x="8677" y="14971"/>
                  </a:cubicBezTo>
                  <a:cubicBezTo>
                    <a:pt x="9785" y="13600"/>
                    <a:pt x="11262" y="11429"/>
                    <a:pt x="12369" y="10171"/>
                  </a:cubicBezTo>
                  <a:cubicBezTo>
                    <a:pt x="13477" y="8914"/>
                    <a:pt x="14215" y="8571"/>
                    <a:pt x="14954" y="8571"/>
                  </a:cubicBezTo>
                  <a:cubicBezTo>
                    <a:pt x="15692" y="8571"/>
                    <a:pt x="16431" y="8914"/>
                    <a:pt x="17169" y="10571"/>
                  </a:cubicBezTo>
                  <a:cubicBezTo>
                    <a:pt x="17908" y="12229"/>
                    <a:pt x="18646" y="15200"/>
                    <a:pt x="19385" y="17257"/>
                  </a:cubicBezTo>
                  <a:cubicBezTo>
                    <a:pt x="20123" y="19314"/>
                    <a:pt x="20862" y="204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9" name="Line"/>
            <p:cNvSpPr/>
            <p:nvPr/>
          </p:nvSpPr>
          <p:spPr>
            <a:xfrm>
              <a:off x="2462579" y="2054114"/>
              <a:ext cx="109313" cy="1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64" extrusionOk="0">
                  <a:moveTo>
                    <a:pt x="12586" y="7853"/>
                  </a:moveTo>
                  <a:cubicBezTo>
                    <a:pt x="11449" y="5395"/>
                    <a:pt x="10312" y="2936"/>
                    <a:pt x="9175" y="1531"/>
                  </a:cubicBezTo>
                  <a:cubicBezTo>
                    <a:pt x="8038" y="126"/>
                    <a:pt x="6901" y="-225"/>
                    <a:pt x="5424" y="126"/>
                  </a:cubicBezTo>
                  <a:cubicBezTo>
                    <a:pt x="3946" y="477"/>
                    <a:pt x="2127" y="1531"/>
                    <a:pt x="1104" y="4516"/>
                  </a:cubicBezTo>
                  <a:cubicBezTo>
                    <a:pt x="80" y="7502"/>
                    <a:pt x="-147" y="12419"/>
                    <a:pt x="80" y="15492"/>
                  </a:cubicBezTo>
                  <a:cubicBezTo>
                    <a:pt x="308" y="18565"/>
                    <a:pt x="990" y="19795"/>
                    <a:pt x="1899" y="20497"/>
                  </a:cubicBezTo>
                  <a:cubicBezTo>
                    <a:pt x="2809" y="21199"/>
                    <a:pt x="3946" y="21375"/>
                    <a:pt x="5765" y="19092"/>
                  </a:cubicBezTo>
                  <a:cubicBezTo>
                    <a:pt x="7584" y="16809"/>
                    <a:pt x="10085" y="12068"/>
                    <a:pt x="11449" y="9258"/>
                  </a:cubicBezTo>
                  <a:cubicBezTo>
                    <a:pt x="12813" y="6448"/>
                    <a:pt x="13040" y="5570"/>
                    <a:pt x="13495" y="4692"/>
                  </a:cubicBezTo>
                  <a:cubicBezTo>
                    <a:pt x="13950" y="3814"/>
                    <a:pt x="14632" y="2936"/>
                    <a:pt x="15200" y="2936"/>
                  </a:cubicBezTo>
                  <a:cubicBezTo>
                    <a:pt x="15769" y="2936"/>
                    <a:pt x="16223" y="3814"/>
                    <a:pt x="17247" y="6624"/>
                  </a:cubicBezTo>
                  <a:cubicBezTo>
                    <a:pt x="18270" y="9434"/>
                    <a:pt x="19861" y="14175"/>
                    <a:pt x="21453" y="189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0" name="Line"/>
            <p:cNvSpPr/>
            <p:nvPr/>
          </p:nvSpPr>
          <p:spPr>
            <a:xfrm>
              <a:off x="2596221" y="2038160"/>
              <a:ext cx="479629" cy="15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3990"/>
                  </a:moveTo>
                  <a:cubicBezTo>
                    <a:pt x="157" y="3364"/>
                    <a:pt x="313" y="2738"/>
                    <a:pt x="496" y="2816"/>
                  </a:cubicBezTo>
                  <a:cubicBezTo>
                    <a:pt x="678" y="2894"/>
                    <a:pt x="887" y="3677"/>
                    <a:pt x="1122" y="5634"/>
                  </a:cubicBezTo>
                  <a:cubicBezTo>
                    <a:pt x="1357" y="7590"/>
                    <a:pt x="1617" y="10721"/>
                    <a:pt x="1826" y="12834"/>
                  </a:cubicBezTo>
                  <a:cubicBezTo>
                    <a:pt x="2035" y="14947"/>
                    <a:pt x="2191" y="16042"/>
                    <a:pt x="2374" y="16825"/>
                  </a:cubicBezTo>
                  <a:cubicBezTo>
                    <a:pt x="2557" y="17607"/>
                    <a:pt x="2765" y="18077"/>
                    <a:pt x="2974" y="18077"/>
                  </a:cubicBezTo>
                  <a:cubicBezTo>
                    <a:pt x="3183" y="18077"/>
                    <a:pt x="3391" y="17607"/>
                    <a:pt x="3652" y="15494"/>
                  </a:cubicBezTo>
                  <a:cubicBezTo>
                    <a:pt x="3913" y="13381"/>
                    <a:pt x="4226" y="9625"/>
                    <a:pt x="4487" y="7199"/>
                  </a:cubicBezTo>
                  <a:cubicBezTo>
                    <a:pt x="4748" y="4773"/>
                    <a:pt x="4957" y="3677"/>
                    <a:pt x="5217" y="3599"/>
                  </a:cubicBezTo>
                  <a:cubicBezTo>
                    <a:pt x="5478" y="3521"/>
                    <a:pt x="5791" y="4460"/>
                    <a:pt x="6339" y="5634"/>
                  </a:cubicBezTo>
                  <a:cubicBezTo>
                    <a:pt x="6887" y="6807"/>
                    <a:pt x="7670" y="8216"/>
                    <a:pt x="8530" y="8764"/>
                  </a:cubicBezTo>
                  <a:cubicBezTo>
                    <a:pt x="9391" y="9312"/>
                    <a:pt x="10330" y="8999"/>
                    <a:pt x="10930" y="8060"/>
                  </a:cubicBezTo>
                  <a:cubicBezTo>
                    <a:pt x="11530" y="7121"/>
                    <a:pt x="11791" y="5555"/>
                    <a:pt x="11687" y="4068"/>
                  </a:cubicBezTo>
                  <a:cubicBezTo>
                    <a:pt x="11583" y="2581"/>
                    <a:pt x="11113" y="1173"/>
                    <a:pt x="10591" y="468"/>
                  </a:cubicBezTo>
                  <a:cubicBezTo>
                    <a:pt x="10070" y="-236"/>
                    <a:pt x="9496" y="-236"/>
                    <a:pt x="9052" y="1094"/>
                  </a:cubicBezTo>
                  <a:cubicBezTo>
                    <a:pt x="8609" y="2425"/>
                    <a:pt x="8296" y="5086"/>
                    <a:pt x="8322" y="8138"/>
                  </a:cubicBezTo>
                  <a:cubicBezTo>
                    <a:pt x="8348" y="11190"/>
                    <a:pt x="8713" y="14634"/>
                    <a:pt x="9130" y="16747"/>
                  </a:cubicBezTo>
                  <a:cubicBezTo>
                    <a:pt x="9548" y="18860"/>
                    <a:pt x="10017" y="19642"/>
                    <a:pt x="10643" y="19642"/>
                  </a:cubicBezTo>
                  <a:cubicBezTo>
                    <a:pt x="11270" y="19642"/>
                    <a:pt x="12052" y="18860"/>
                    <a:pt x="12757" y="16434"/>
                  </a:cubicBezTo>
                  <a:cubicBezTo>
                    <a:pt x="13461" y="14008"/>
                    <a:pt x="14087" y="9938"/>
                    <a:pt x="14452" y="7355"/>
                  </a:cubicBezTo>
                  <a:cubicBezTo>
                    <a:pt x="14817" y="4773"/>
                    <a:pt x="14922" y="3677"/>
                    <a:pt x="15026" y="2738"/>
                  </a:cubicBezTo>
                  <a:cubicBezTo>
                    <a:pt x="15130" y="1799"/>
                    <a:pt x="15235" y="1016"/>
                    <a:pt x="15391" y="938"/>
                  </a:cubicBezTo>
                  <a:cubicBezTo>
                    <a:pt x="15548" y="860"/>
                    <a:pt x="15757" y="1486"/>
                    <a:pt x="15939" y="3521"/>
                  </a:cubicBezTo>
                  <a:cubicBezTo>
                    <a:pt x="16122" y="5555"/>
                    <a:pt x="16278" y="8999"/>
                    <a:pt x="16409" y="11112"/>
                  </a:cubicBezTo>
                  <a:cubicBezTo>
                    <a:pt x="16539" y="13225"/>
                    <a:pt x="16643" y="14007"/>
                    <a:pt x="16800" y="14790"/>
                  </a:cubicBezTo>
                  <a:cubicBezTo>
                    <a:pt x="16957" y="15573"/>
                    <a:pt x="17165" y="16355"/>
                    <a:pt x="17400" y="16668"/>
                  </a:cubicBezTo>
                  <a:cubicBezTo>
                    <a:pt x="17635" y="16981"/>
                    <a:pt x="17896" y="16825"/>
                    <a:pt x="18365" y="15103"/>
                  </a:cubicBezTo>
                  <a:cubicBezTo>
                    <a:pt x="18835" y="13381"/>
                    <a:pt x="19513" y="10094"/>
                    <a:pt x="19983" y="7981"/>
                  </a:cubicBezTo>
                  <a:cubicBezTo>
                    <a:pt x="20452" y="5868"/>
                    <a:pt x="20713" y="4929"/>
                    <a:pt x="20922" y="5086"/>
                  </a:cubicBezTo>
                  <a:cubicBezTo>
                    <a:pt x="21130" y="5242"/>
                    <a:pt x="21287" y="6494"/>
                    <a:pt x="21391" y="9390"/>
                  </a:cubicBezTo>
                  <a:cubicBezTo>
                    <a:pt x="21496" y="12286"/>
                    <a:pt x="21548" y="16825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>
              <a:off x="3121821" y="1980804"/>
              <a:ext cx="159086" cy="8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88" extrusionOk="0">
                  <a:moveTo>
                    <a:pt x="2710" y="0"/>
                  </a:moveTo>
                  <a:cubicBezTo>
                    <a:pt x="1771" y="5116"/>
                    <a:pt x="832" y="10232"/>
                    <a:pt x="363" y="13642"/>
                  </a:cubicBezTo>
                  <a:cubicBezTo>
                    <a:pt x="-107" y="17053"/>
                    <a:pt x="-107" y="18758"/>
                    <a:pt x="284" y="19895"/>
                  </a:cubicBezTo>
                  <a:cubicBezTo>
                    <a:pt x="676" y="21032"/>
                    <a:pt x="1458" y="21600"/>
                    <a:pt x="3571" y="21316"/>
                  </a:cubicBezTo>
                  <a:cubicBezTo>
                    <a:pt x="5684" y="21032"/>
                    <a:pt x="9128" y="19895"/>
                    <a:pt x="12336" y="18332"/>
                  </a:cubicBezTo>
                  <a:cubicBezTo>
                    <a:pt x="15545" y="16768"/>
                    <a:pt x="18519" y="14779"/>
                    <a:pt x="21493" y="127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2" name="Line"/>
            <p:cNvSpPr/>
            <p:nvPr/>
          </p:nvSpPr>
          <p:spPr>
            <a:xfrm>
              <a:off x="3223659" y="1956476"/>
              <a:ext cx="8590" cy="22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212"/>
                    <a:pt x="-1582" y="6425"/>
                    <a:pt x="1118" y="10025"/>
                  </a:cubicBezTo>
                  <a:cubicBezTo>
                    <a:pt x="3818" y="13625"/>
                    <a:pt x="11918" y="17612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3" name="Line"/>
            <p:cNvSpPr/>
            <p:nvPr/>
          </p:nvSpPr>
          <p:spPr>
            <a:xfrm>
              <a:off x="3454685" y="1956476"/>
              <a:ext cx="128544" cy="216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01" extrusionOk="0">
                  <a:moveTo>
                    <a:pt x="0" y="0"/>
                  </a:moveTo>
                  <a:cubicBezTo>
                    <a:pt x="1147" y="2514"/>
                    <a:pt x="2294" y="5029"/>
                    <a:pt x="2963" y="7714"/>
                  </a:cubicBezTo>
                  <a:cubicBezTo>
                    <a:pt x="3632" y="10400"/>
                    <a:pt x="3823" y="13257"/>
                    <a:pt x="3823" y="15143"/>
                  </a:cubicBezTo>
                  <a:cubicBezTo>
                    <a:pt x="3823" y="17029"/>
                    <a:pt x="3632" y="17943"/>
                    <a:pt x="3919" y="18057"/>
                  </a:cubicBezTo>
                  <a:cubicBezTo>
                    <a:pt x="4205" y="18171"/>
                    <a:pt x="4970" y="17486"/>
                    <a:pt x="6881" y="16229"/>
                  </a:cubicBezTo>
                  <a:cubicBezTo>
                    <a:pt x="8793" y="14971"/>
                    <a:pt x="11851" y="13143"/>
                    <a:pt x="14432" y="12457"/>
                  </a:cubicBezTo>
                  <a:cubicBezTo>
                    <a:pt x="17012" y="11771"/>
                    <a:pt x="19115" y="12229"/>
                    <a:pt x="20262" y="13086"/>
                  </a:cubicBezTo>
                  <a:cubicBezTo>
                    <a:pt x="21409" y="13943"/>
                    <a:pt x="21600" y="15200"/>
                    <a:pt x="20358" y="16686"/>
                  </a:cubicBezTo>
                  <a:cubicBezTo>
                    <a:pt x="19115" y="18171"/>
                    <a:pt x="16439" y="19886"/>
                    <a:pt x="14623" y="20743"/>
                  </a:cubicBezTo>
                  <a:cubicBezTo>
                    <a:pt x="12807" y="21600"/>
                    <a:pt x="11851" y="21600"/>
                    <a:pt x="10896" y="20857"/>
                  </a:cubicBezTo>
                  <a:cubicBezTo>
                    <a:pt x="9940" y="20114"/>
                    <a:pt x="8984" y="18629"/>
                    <a:pt x="8028" y="171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4" name="Line"/>
            <p:cNvSpPr/>
            <p:nvPr/>
          </p:nvSpPr>
          <p:spPr>
            <a:xfrm>
              <a:off x="3607609" y="1979197"/>
              <a:ext cx="145974" cy="17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extrusionOk="0">
                  <a:moveTo>
                    <a:pt x="0" y="8610"/>
                  </a:moveTo>
                  <a:cubicBezTo>
                    <a:pt x="343" y="9452"/>
                    <a:pt x="686" y="10293"/>
                    <a:pt x="2571" y="10714"/>
                  </a:cubicBezTo>
                  <a:cubicBezTo>
                    <a:pt x="4457" y="11135"/>
                    <a:pt x="7886" y="11135"/>
                    <a:pt x="10629" y="9873"/>
                  </a:cubicBezTo>
                  <a:cubicBezTo>
                    <a:pt x="13371" y="8610"/>
                    <a:pt x="15429" y="6086"/>
                    <a:pt x="16200" y="4192"/>
                  </a:cubicBezTo>
                  <a:cubicBezTo>
                    <a:pt x="16971" y="2299"/>
                    <a:pt x="16457" y="1036"/>
                    <a:pt x="15171" y="405"/>
                  </a:cubicBezTo>
                  <a:cubicBezTo>
                    <a:pt x="13886" y="-226"/>
                    <a:pt x="11829" y="-226"/>
                    <a:pt x="10114" y="1177"/>
                  </a:cubicBezTo>
                  <a:cubicBezTo>
                    <a:pt x="8400" y="2579"/>
                    <a:pt x="7029" y="5384"/>
                    <a:pt x="7114" y="8751"/>
                  </a:cubicBezTo>
                  <a:cubicBezTo>
                    <a:pt x="7200" y="12117"/>
                    <a:pt x="8743" y="16044"/>
                    <a:pt x="10371" y="18358"/>
                  </a:cubicBezTo>
                  <a:cubicBezTo>
                    <a:pt x="12000" y="20673"/>
                    <a:pt x="13714" y="21374"/>
                    <a:pt x="15600" y="20953"/>
                  </a:cubicBezTo>
                  <a:cubicBezTo>
                    <a:pt x="17486" y="20532"/>
                    <a:pt x="19543" y="18990"/>
                    <a:pt x="21600" y="174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5" name="Line"/>
            <p:cNvSpPr/>
            <p:nvPr/>
          </p:nvSpPr>
          <p:spPr>
            <a:xfrm>
              <a:off x="3760534" y="1978288"/>
              <a:ext cx="368411" cy="17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7777"/>
                  </a:moveTo>
                  <a:cubicBezTo>
                    <a:pt x="68" y="8470"/>
                    <a:pt x="136" y="9162"/>
                    <a:pt x="713" y="9785"/>
                  </a:cubicBezTo>
                  <a:cubicBezTo>
                    <a:pt x="1291" y="10408"/>
                    <a:pt x="2377" y="10962"/>
                    <a:pt x="3362" y="10062"/>
                  </a:cubicBezTo>
                  <a:cubicBezTo>
                    <a:pt x="4347" y="9162"/>
                    <a:pt x="5230" y="6808"/>
                    <a:pt x="5672" y="5147"/>
                  </a:cubicBezTo>
                  <a:cubicBezTo>
                    <a:pt x="6113" y="3485"/>
                    <a:pt x="6113" y="2516"/>
                    <a:pt x="5570" y="1893"/>
                  </a:cubicBezTo>
                  <a:cubicBezTo>
                    <a:pt x="5026" y="1270"/>
                    <a:pt x="3940" y="993"/>
                    <a:pt x="3192" y="2723"/>
                  </a:cubicBezTo>
                  <a:cubicBezTo>
                    <a:pt x="2445" y="4454"/>
                    <a:pt x="2038" y="8193"/>
                    <a:pt x="2072" y="11377"/>
                  </a:cubicBezTo>
                  <a:cubicBezTo>
                    <a:pt x="2106" y="14562"/>
                    <a:pt x="2581" y="17193"/>
                    <a:pt x="3260" y="18923"/>
                  </a:cubicBezTo>
                  <a:cubicBezTo>
                    <a:pt x="3940" y="20654"/>
                    <a:pt x="4823" y="21485"/>
                    <a:pt x="5706" y="20931"/>
                  </a:cubicBezTo>
                  <a:cubicBezTo>
                    <a:pt x="6589" y="20377"/>
                    <a:pt x="7472" y="18439"/>
                    <a:pt x="8321" y="15254"/>
                  </a:cubicBezTo>
                  <a:cubicBezTo>
                    <a:pt x="9170" y="12070"/>
                    <a:pt x="9985" y="7639"/>
                    <a:pt x="10494" y="5077"/>
                  </a:cubicBezTo>
                  <a:cubicBezTo>
                    <a:pt x="11004" y="2516"/>
                    <a:pt x="11208" y="1823"/>
                    <a:pt x="11377" y="1893"/>
                  </a:cubicBezTo>
                  <a:cubicBezTo>
                    <a:pt x="11547" y="1962"/>
                    <a:pt x="11683" y="2793"/>
                    <a:pt x="11853" y="5216"/>
                  </a:cubicBezTo>
                  <a:cubicBezTo>
                    <a:pt x="12023" y="7639"/>
                    <a:pt x="12226" y="11654"/>
                    <a:pt x="12430" y="14008"/>
                  </a:cubicBezTo>
                  <a:cubicBezTo>
                    <a:pt x="12634" y="16362"/>
                    <a:pt x="12838" y="17054"/>
                    <a:pt x="13143" y="17400"/>
                  </a:cubicBezTo>
                  <a:cubicBezTo>
                    <a:pt x="13449" y="17747"/>
                    <a:pt x="13857" y="17747"/>
                    <a:pt x="14536" y="16431"/>
                  </a:cubicBezTo>
                  <a:cubicBezTo>
                    <a:pt x="15215" y="15116"/>
                    <a:pt x="16166" y="12485"/>
                    <a:pt x="17049" y="9785"/>
                  </a:cubicBezTo>
                  <a:cubicBezTo>
                    <a:pt x="17932" y="7085"/>
                    <a:pt x="18747" y="4316"/>
                    <a:pt x="19291" y="2585"/>
                  </a:cubicBezTo>
                  <a:cubicBezTo>
                    <a:pt x="19834" y="854"/>
                    <a:pt x="20106" y="162"/>
                    <a:pt x="20377" y="23"/>
                  </a:cubicBezTo>
                  <a:cubicBezTo>
                    <a:pt x="20649" y="-115"/>
                    <a:pt x="20921" y="300"/>
                    <a:pt x="21057" y="2585"/>
                  </a:cubicBezTo>
                  <a:cubicBezTo>
                    <a:pt x="21192" y="4870"/>
                    <a:pt x="21192" y="9023"/>
                    <a:pt x="21260" y="12485"/>
                  </a:cubicBezTo>
                  <a:cubicBezTo>
                    <a:pt x="21328" y="15947"/>
                    <a:pt x="21464" y="18716"/>
                    <a:pt x="21600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>
              <a:off x="4295771" y="1995322"/>
              <a:ext cx="257193" cy="14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0" y="1475"/>
                  </a:moveTo>
                  <a:cubicBezTo>
                    <a:pt x="0" y="6701"/>
                    <a:pt x="0" y="11927"/>
                    <a:pt x="0" y="15236"/>
                  </a:cubicBezTo>
                  <a:cubicBezTo>
                    <a:pt x="0" y="18546"/>
                    <a:pt x="0" y="19939"/>
                    <a:pt x="243" y="20636"/>
                  </a:cubicBezTo>
                  <a:cubicBezTo>
                    <a:pt x="486" y="21333"/>
                    <a:pt x="973" y="21333"/>
                    <a:pt x="1459" y="20288"/>
                  </a:cubicBezTo>
                  <a:cubicBezTo>
                    <a:pt x="1946" y="19243"/>
                    <a:pt x="2432" y="17152"/>
                    <a:pt x="3065" y="14627"/>
                  </a:cubicBezTo>
                  <a:cubicBezTo>
                    <a:pt x="3697" y="12101"/>
                    <a:pt x="4476" y="9139"/>
                    <a:pt x="5059" y="7310"/>
                  </a:cubicBezTo>
                  <a:cubicBezTo>
                    <a:pt x="5643" y="5481"/>
                    <a:pt x="6032" y="4785"/>
                    <a:pt x="6470" y="4349"/>
                  </a:cubicBezTo>
                  <a:cubicBezTo>
                    <a:pt x="6908" y="3914"/>
                    <a:pt x="7395" y="3739"/>
                    <a:pt x="7735" y="4088"/>
                  </a:cubicBezTo>
                  <a:cubicBezTo>
                    <a:pt x="8076" y="4436"/>
                    <a:pt x="8270" y="5307"/>
                    <a:pt x="8416" y="6788"/>
                  </a:cubicBezTo>
                  <a:cubicBezTo>
                    <a:pt x="8562" y="8268"/>
                    <a:pt x="8659" y="10359"/>
                    <a:pt x="8854" y="12014"/>
                  </a:cubicBezTo>
                  <a:cubicBezTo>
                    <a:pt x="9049" y="13668"/>
                    <a:pt x="9341" y="14888"/>
                    <a:pt x="9730" y="15585"/>
                  </a:cubicBezTo>
                  <a:cubicBezTo>
                    <a:pt x="10119" y="16281"/>
                    <a:pt x="10605" y="16456"/>
                    <a:pt x="11238" y="15497"/>
                  </a:cubicBezTo>
                  <a:cubicBezTo>
                    <a:pt x="11870" y="14539"/>
                    <a:pt x="12649" y="12449"/>
                    <a:pt x="13768" y="9749"/>
                  </a:cubicBezTo>
                  <a:cubicBezTo>
                    <a:pt x="14886" y="7049"/>
                    <a:pt x="16346" y="3739"/>
                    <a:pt x="17319" y="1910"/>
                  </a:cubicBezTo>
                  <a:cubicBezTo>
                    <a:pt x="18292" y="81"/>
                    <a:pt x="18778" y="-267"/>
                    <a:pt x="19119" y="168"/>
                  </a:cubicBezTo>
                  <a:cubicBezTo>
                    <a:pt x="19459" y="604"/>
                    <a:pt x="19654" y="1823"/>
                    <a:pt x="19703" y="4523"/>
                  </a:cubicBezTo>
                  <a:cubicBezTo>
                    <a:pt x="19751" y="7223"/>
                    <a:pt x="19654" y="11404"/>
                    <a:pt x="19946" y="14365"/>
                  </a:cubicBezTo>
                  <a:cubicBezTo>
                    <a:pt x="20238" y="17327"/>
                    <a:pt x="20919" y="19068"/>
                    <a:pt x="21600" y="208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>
              <a:off x="4619544" y="1999341"/>
              <a:ext cx="68838" cy="10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871" extrusionOk="0">
                  <a:moveTo>
                    <a:pt x="13423" y="4454"/>
                  </a:moveTo>
                  <a:cubicBezTo>
                    <a:pt x="10636" y="4231"/>
                    <a:pt x="7849" y="4008"/>
                    <a:pt x="5759" y="5122"/>
                  </a:cubicBezTo>
                  <a:cubicBezTo>
                    <a:pt x="3668" y="6235"/>
                    <a:pt x="2275" y="8685"/>
                    <a:pt x="2100" y="11357"/>
                  </a:cubicBezTo>
                  <a:cubicBezTo>
                    <a:pt x="1926" y="14029"/>
                    <a:pt x="2971" y="16924"/>
                    <a:pt x="5236" y="18816"/>
                  </a:cubicBezTo>
                  <a:cubicBezTo>
                    <a:pt x="7501" y="20709"/>
                    <a:pt x="10984" y="21600"/>
                    <a:pt x="14468" y="20153"/>
                  </a:cubicBezTo>
                  <a:cubicBezTo>
                    <a:pt x="17952" y="18705"/>
                    <a:pt x="21436" y="14920"/>
                    <a:pt x="20565" y="11245"/>
                  </a:cubicBezTo>
                  <a:cubicBezTo>
                    <a:pt x="19694" y="7571"/>
                    <a:pt x="14468" y="4008"/>
                    <a:pt x="10984" y="2115"/>
                  </a:cubicBezTo>
                  <a:cubicBezTo>
                    <a:pt x="7500" y="223"/>
                    <a:pt x="5759" y="0"/>
                    <a:pt x="3842" y="0"/>
                  </a:cubicBezTo>
                  <a:cubicBezTo>
                    <a:pt x="1926" y="0"/>
                    <a:pt x="-164" y="223"/>
                    <a:pt x="10" y="1002"/>
                  </a:cubicBezTo>
                  <a:cubicBezTo>
                    <a:pt x="184" y="1781"/>
                    <a:pt x="2623" y="3117"/>
                    <a:pt x="5062" y="44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Line"/>
            <p:cNvSpPr/>
            <p:nvPr/>
          </p:nvSpPr>
          <p:spPr>
            <a:xfrm>
              <a:off x="4740643" y="1983990"/>
              <a:ext cx="284998" cy="15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extrusionOk="0">
                  <a:moveTo>
                    <a:pt x="0" y="979"/>
                  </a:moveTo>
                  <a:cubicBezTo>
                    <a:pt x="176" y="5361"/>
                    <a:pt x="351" y="9744"/>
                    <a:pt x="746" y="13109"/>
                  </a:cubicBezTo>
                  <a:cubicBezTo>
                    <a:pt x="1141" y="16474"/>
                    <a:pt x="1756" y="18822"/>
                    <a:pt x="2327" y="20074"/>
                  </a:cubicBezTo>
                  <a:cubicBezTo>
                    <a:pt x="2898" y="21326"/>
                    <a:pt x="3424" y="21483"/>
                    <a:pt x="4127" y="20622"/>
                  </a:cubicBezTo>
                  <a:cubicBezTo>
                    <a:pt x="4829" y="19761"/>
                    <a:pt x="5707" y="17883"/>
                    <a:pt x="6454" y="15144"/>
                  </a:cubicBezTo>
                  <a:cubicBezTo>
                    <a:pt x="7200" y="12405"/>
                    <a:pt x="7815" y="8805"/>
                    <a:pt x="8166" y="6457"/>
                  </a:cubicBezTo>
                  <a:cubicBezTo>
                    <a:pt x="8517" y="4109"/>
                    <a:pt x="8605" y="3013"/>
                    <a:pt x="8649" y="2935"/>
                  </a:cubicBezTo>
                  <a:cubicBezTo>
                    <a:pt x="8693" y="2857"/>
                    <a:pt x="8693" y="3796"/>
                    <a:pt x="8868" y="5361"/>
                  </a:cubicBezTo>
                  <a:cubicBezTo>
                    <a:pt x="9044" y="6926"/>
                    <a:pt x="9395" y="9118"/>
                    <a:pt x="10054" y="10526"/>
                  </a:cubicBezTo>
                  <a:cubicBezTo>
                    <a:pt x="10712" y="11935"/>
                    <a:pt x="11678" y="12561"/>
                    <a:pt x="12863" y="12248"/>
                  </a:cubicBezTo>
                  <a:cubicBezTo>
                    <a:pt x="14049" y="11935"/>
                    <a:pt x="15454" y="10683"/>
                    <a:pt x="16420" y="9196"/>
                  </a:cubicBezTo>
                  <a:cubicBezTo>
                    <a:pt x="17385" y="7709"/>
                    <a:pt x="17912" y="5987"/>
                    <a:pt x="18176" y="4500"/>
                  </a:cubicBezTo>
                  <a:cubicBezTo>
                    <a:pt x="18439" y="3013"/>
                    <a:pt x="18439" y="1761"/>
                    <a:pt x="18220" y="979"/>
                  </a:cubicBezTo>
                  <a:cubicBezTo>
                    <a:pt x="18000" y="196"/>
                    <a:pt x="17561" y="-117"/>
                    <a:pt x="16815" y="40"/>
                  </a:cubicBezTo>
                  <a:cubicBezTo>
                    <a:pt x="16068" y="196"/>
                    <a:pt x="15015" y="822"/>
                    <a:pt x="14181" y="2074"/>
                  </a:cubicBezTo>
                  <a:cubicBezTo>
                    <a:pt x="13346" y="3326"/>
                    <a:pt x="12732" y="5205"/>
                    <a:pt x="12776" y="7787"/>
                  </a:cubicBezTo>
                  <a:cubicBezTo>
                    <a:pt x="12820" y="10370"/>
                    <a:pt x="13522" y="13657"/>
                    <a:pt x="14532" y="15770"/>
                  </a:cubicBezTo>
                  <a:cubicBezTo>
                    <a:pt x="15541" y="17883"/>
                    <a:pt x="16859" y="18822"/>
                    <a:pt x="18088" y="18979"/>
                  </a:cubicBezTo>
                  <a:cubicBezTo>
                    <a:pt x="19317" y="19135"/>
                    <a:pt x="20459" y="18509"/>
                    <a:pt x="21600" y="178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>
              <a:off x="5070820" y="1936982"/>
              <a:ext cx="125123" cy="26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954" extrusionOk="0">
                  <a:moveTo>
                    <a:pt x="10604" y="9614"/>
                  </a:moveTo>
                  <a:cubicBezTo>
                    <a:pt x="10997" y="8714"/>
                    <a:pt x="11390" y="7814"/>
                    <a:pt x="10899" y="7004"/>
                  </a:cubicBezTo>
                  <a:cubicBezTo>
                    <a:pt x="10408" y="6194"/>
                    <a:pt x="9033" y="5474"/>
                    <a:pt x="7266" y="5114"/>
                  </a:cubicBezTo>
                  <a:cubicBezTo>
                    <a:pt x="5499" y="4754"/>
                    <a:pt x="3339" y="4754"/>
                    <a:pt x="1866" y="5834"/>
                  </a:cubicBezTo>
                  <a:cubicBezTo>
                    <a:pt x="393" y="6914"/>
                    <a:pt x="-392" y="9074"/>
                    <a:pt x="197" y="10469"/>
                  </a:cubicBezTo>
                  <a:cubicBezTo>
                    <a:pt x="786" y="11864"/>
                    <a:pt x="2750" y="12494"/>
                    <a:pt x="4812" y="12539"/>
                  </a:cubicBezTo>
                  <a:cubicBezTo>
                    <a:pt x="6873" y="12584"/>
                    <a:pt x="9033" y="12044"/>
                    <a:pt x="10997" y="10379"/>
                  </a:cubicBezTo>
                  <a:cubicBezTo>
                    <a:pt x="12961" y="8714"/>
                    <a:pt x="14728" y="5924"/>
                    <a:pt x="15710" y="3584"/>
                  </a:cubicBezTo>
                  <a:cubicBezTo>
                    <a:pt x="16692" y="1244"/>
                    <a:pt x="16888" y="-646"/>
                    <a:pt x="17084" y="209"/>
                  </a:cubicBezTo>
                  <a:cubicBezTo>
                    <a:pt x="17281" y="1064"/>
                    <a:pt x="17477" y="4664"/>
                    <a:pt x="18066" y="8309"/>
                  </a:cubicBezTo>
                  <a:cubicBezTo>
                    <a:pt x="18655" y="11954"/>
                    <a:pt x="19637" y="15644"/>
                    <a:pt x="20226" y="17759"/>
                  </a:cubicBezTo>
                  <a:cubicBezTo>
                    <a:pt x="20815" y="19874"/>
                    <a:pt x="21012" y="20414"/>
                    <a:pt x="21208" y="20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581" name="Drawing"/>
          <p:cNvGrpSpPr/>
          <p:nvPr/>
        </p:nvGrpSpPr>
        <p:grpSpPr>
          <a:xfrm>
            <a:off x="2694751" y="6907002"/>
            <a:ext cx="3059766" cy="1068403"/>
            <a:chOff x="0" y="0"/>
            <a:chExt cx="3059765" cy="1068402"/>
          </a:xfrm>
        </p:grpSpPr>
        <p:sp>
          <p:nvSpPr>
            <p:cNvPr id="531" name="Line"/>
            <p:cNvSpPr/>
            <p:nvPr/>
          </p:nvSpPr>
          <p:spPr>
            <a:xfrm>
              <a:off x="0" y="105281"/>
              <a:ext cx="136867" cy="1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1600" y="0"/>
                  </a:moveTo>
                  <a:cubicBezTo>
                    <a:pt x="20215" y="0"/>
                    <a:pt x="18831" y="0"/>
                    <a:pt x="16892" y="393"/>
                  </a:cubicBezTo>
                  <a:cubicBezTo>
                    <a:pt x="14954" y="785"/>
                    <a:pt x="12462" y="1571"/>
                    <a:pt x="12323" y="3240"/>
                  </a:cubicBezTo>
                  <a:cubicBezTo>
                    <a:pt x="12185" y="4909"/>
                    <a:pt x="14400" y="7462"/>
                    <a:pt x="16338" y="9622"/>
                  </a:cubicBezTo>
                  <a:cubicBezTo>
                    <a:pt x="18277" y="11782"/>
                    <a:pt x="19938" y="13549"/>
                    <a:pt x="20769" y="15022"/>
                  </a:cubicBezTo>
                  <a:cubicBezTo>
                    <a:pt x="21600" y="16495"/>
                    <a:pt x="21600" y="17673"/>
                    <a:pt x="21185" y="18655"/>
                  </a:cubicBezTo>
                  <a:cubicBezTo>
                    <a:pt x="20769" y="19636"/>
                    <a:pt x="19938" y="20422"/>
                    <a:pt x="18138" y="20913"/>
                  </a:cubicBezTo>
                  <a:cubicBezTo>
                    <a:pt x="16338" y="21404"/>
                    <a:pt x="13569" y="21600"/>
                    <a:pt x="10662" y="21502"/>
                  </a:cubicBezTo>
                  <a:cubicBezTo>
                    <a:pt x="7754" y="21404"/>
                    <a:pt x="4708" y="21011"/>
                    <a:pt x="2908" y="20324"/>
                  </a:cubicBezTo>
                  <a:cubicBezTo>
                    <a:pt x="1108" y="19636"/>
                    <a:pt x="554" y="18655"/>
                    <a:pt x="0" y="1767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2" name="Line"/>
            <p:cNvSpPr/>
            <p:nvPr/>
          </p:nvSpPr>
          <p:spPr>
            <a:xfrm>
              <a:off x="200035" y="100017"/>
              <a:ext cx="210212" cy="17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49" extrusionOk="0">
                  <a:moveTo>
                    <a:pt x="0" y="1887"/>
                  </a:moveTo>
                  <a:cubicBezTo>
                    <a:pt x="540" y="6711"/>
                    <a:pt x="1080" y="11534"/>
                    <a:pt x="1620" y="14470"/>
                  </a:cubicBezTo>
                  <a:cubicBezTo>
                    <a:pt x="2160" y="17406"/>
                    <a:pt x="2700" y="18454"/>
                    <a:pt x="3240" y="18559"/>
                  </a:cubicBezTo>
                  <a:cubicBezTo>
                    <a:pt x="3780" y="18664"/>
                    <a:pt x="4320" y="17825"/>
                    <a:pt x="5040" y="15833"/>
                  </a:cubicBezTo>
                  <a:cubicBezTo>
                    <a:pt x="5760" y="13841"/>
                    <a:pt x="6660" y="10695"/>
                    <a:pt x="7470" y="8808"/>
                  </a:cubicBezTo>
                  <a:cubicBezTo>
                    <a:pt x="8280" y="6920"/>
                    <a:pt x="9000" y="6291"/>
                    <a:pt x="9630" y="6396"/>
                  </a:cubicBezTo>
                  <a:cubicBezTo>
                    <a:pt x="10260" y="6501"/>
                    <a:pt x="10800" y="7340"/>
                    <a:pt x="11790" y="9437"/>
                  </a:cubicBezTo>
                  <a:cubicBezTo>
                    <a:pt x="12780" y="11534"/>
                    <a:pt x="14220" y="14889"/>
                    <a:pt x="15210" y="16986"/>
                  </a:cubicBezTo>
                  <a:cubicBezTo>
                    <a:pt x="16200" y="19083"/>
                    <a:pt x="16740" y="19922"/>
                    <a:pt x="17460" y="20551"/>
                  </a:cubicBezTo>
                  <a:cubicBezTo>
                    <a:pt x="18180" y="21181"/>
                    <a:pt x="19080" y="21600"/>
                    <a:pt x="19800" y="21181"/>
                  </a:cubicBezTo>
                  <a:cubicBezTo>
                    <a:pt x="20520" y="20761"/>
                    <a:pt x="21060" y="19503"/>
                    <a:pt x="21330" y="16043"/>
                  </a:cubicBezTo>
                  <a:cubicBezTo>
                    <a:pt x="21600" y="12583"/>
                    <a:pt x="21600" y="6920"/>
                    <a:pt x="21510" y="3880"/>
                  </a:cubicBezTo>
                  <a:cubicBezTo>
                    <a:pt x="21420" y="839"/>
                    <a:pt x="21240" y="419"/>
                    <a:pt x="2106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3" name="Line"/>
            <p:cNvSpPr/>
            <p:nvPr/>
          </p:nvSpPr>
          <p:spPr>
            <a:xfrm>
              <a:off x="636954" y="80329"/>
              <a:ext cx="135303" cy="20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096" extrusionOk="0">
                  <a:moveTo>
                    <a:pt x="14580" y="2560"/>
                  </a:moveTo>
                  <a:cubicBezTo>
                    <a:pt x="14040" y="1660"/>
                    <a:pt x="13500" y="760"/>
                    <a:pt x="11880" y="310"/>
                  </a:cubicBezTo>
                  <a:cubicBezTo>
                    <a:pt x="10260" y="-140"/>
                    <a:pt x="7560" y="-140"/>
                    <a:pt x="5400" y="580"/>
                  </a:cubicBezTo>
                  <a:cubicBezTo>
                    <a:pt x="3240" y="1300"/>
                    <a:pt x="1620" y="2740"/>
                    <a:pt x="675" y="3910"/>
                  </a:cubicBezTo>
                  <a:cubicBezTo>
                    <a:pt x="-270" y="5080"/>
                    <a:pt x="-540" y="5980"/>
                    <a:pt x="2295" y="7600"/>
                  </a:cubicBezTo>
                  <a:cubicBezTo>
                    <a:pt x="5130" y="9220"/>
                    <a:pt x="11070" y="11560"/>
                    <a:pt x="14715" y="12910"/>
                  </a:cubicBezTo>
                  <a:cubicBezTo>
                    <a:pt x="18360" y="14260"/>
                    <a:pt x="19710" y="14620"/>
                    <a:pt x="20385" y="15700"/>
                  </a:cubicBezTo>
                  <a:cubicBezTo>
                    <a:pt x="21060" y="16780"/>
                    <a:pt x="21060" y="18580"/>
                    <a:pt x="19575" y="19750"/>
                  </a:cubicBezTo>
                  <a:cubicBezTo>
                    <a:pt x="18090" y="20920"/>
                    <a:pt x="15120" y="21460"/>
                    <a:pt x="11610" y="20830"/>
                  </a:cubicBezTo>
                  <a:cubicBezTo>
                    <a:pt x="8100" y="20200"/>
                    <a:pt x="4050" y="18400"/>
                    <a:pt x="0" y="16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4" name="Line"/>
            <p:cNvSpPr/>
            <p:nvPr/>
          </p:nvSpPr>
          <p:spPr>
            <a:xfrm>
              <a:off x="673803" y="21056"/>
              <a:ext cx="47378" cy="34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3102"/>
                    <a:pt x="3200" y="6203"/>
                    <a:pt x="6800" y="9803"/>
                  </a:cubicBezTo>
                  <a:cubicBezTo>
                    <a:pt x="10400" y="13403"/>
                    <a:pt x="16000" y="1750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5" name="Line"/>
            <p:cNvSpPr/>
            <p:nvPr/>
          </p:nvSpPr>
          <p:spPr>
            <a:xfrm>
              <a:off x="900159" y="73697"/>
              <a:ext cx="36849" cy="22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5358"/>
                    <a:pt x="4114" y="10716"/>
                    <a:pt x="7714" y="14316"/>
                  </a:cubicBezTo>
                  <a:cubicBezTo>
                    <a:pt x="11314" y="17916"/>
                    <a:pt x="16457" y="19758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Line"/>
            <p:cNvSpPr/>
            <p:nvPr/>
          </p:nvSpPr>
          <p:spPr>
            <a:xfrm>
              <a:off x="1031761" y="63169"/>
              <a:ext cx="157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7" name="Line"/>
            <p:cNvSpPr/>
            <p:nvPr/>
          </p:nvSpPr>
          <p:spPr>
            <a:xfrm>
              <a:off x="1268645" y="205299"/>
              <a:ext cx="15793" cy="9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>
              <a:off x="1468681" y="173715"/>
              <a:ext cx="89490" cy="2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9" name="Line"/>
            <p:cNvSpPr/>
            <p:nvPr/>
          </p:nvSpPr>
          <p:spPr>
            <a:xfrm>
              <a:off x="1652924" y="94753"/>
              <a:ext cx="359148" cy="19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31" extrusionOk="0">
                  <a:moveTo>
                    <a:pt x="0" y="0"/>
                  </a:moveTo>
                  <a:cubicBezTo>
                    <a:pt x="944" y="956"/>
                    <a:pt x="1887" y="1912"/>
                    <a:pt x="2517" y="3345"/>
                  </a:cubicBezTo>
                  <a:cubicBezTo>
                    <a:pt x="3146" y="4779"/>
                    <a:pt x="3460" y="6690"/>
                    <a:pt x="3408" y="8697"/>
                  </a:cubicBezTo>
                  <a:cubicBezTo>
                    <a:pt x="3355" y="10704"/>
                    <a:pt x="2936" y="12807"/>
                    <a:pt x="2621" y="14336"/>
                  </a:cubicBezTo>
                  <a:cubicBezTo>
                    <a:pt x="2307" y="15866"/>
                    <a:pt x="2097" y="16821"/>
                    <a:pt x="1940" y="17873"/>
                  </a:cubicBezTo>
                  <a:cubicBezTo>
                    <a:pt x="1783" y="18924"/>
                    <a:pt x="1678" y="20071"/>
                    <a:pt x="1887" y="20740"/>
                  </a:cubicBezTo>
                  <a:cubicBezTo>
                    <a:pt x="2097" y="21409"/>
                    <a:pt x="2621" y="21600"/>
                    <a:pt x="3880" y="20835"/>
                  </a:cubicBezTo>
                  <a:cubicBezTo>
                    <a:pt x="5138" y="20071"/>
                    <a:pt x="7130" y="18350"/>
                    <a:pt x="9017" y="15770"/>
                  </a:cubicBezTo>
                  <a:cubicBezTo>
                    <a:pt x="10905" y="13189"/>
                    <a:pt x="12687" y="9749"/>
                    <a:pt x="13788" y="7742"/>
                  </a:cubicBezTo>
                  <a:cubicBezTo>
                    <a:pt x="14889" y="5735"/>
                    <a:pt x="15309" y="5161"/>
                    <a:pt x="15518" y="5448"/>
                  </a:cubicBezTo>
                  <a:cubicBezTo>
                    <a:pt x="15728" y="5735"/>
                    <a:pt x="15728" y="6881"/>
                    <a:pt x="15728" y="8984"/>
                  </a:cubicBezTo>
                  <a:cubicBezTo>
                    <a:pt x="15728" y="11087"/>
                    <a:pt x="15728" y="14145"/>
                    <a:pt x="15990" y="16343"/>
                  </a:cubicBezTo>
                  <a:cubicBezTo>
                    <a:pt x="16252" y="18542"/>
                    <a:pt x="16777" y="19880"/>
                    <a:pt x="17406" y="20549"/>
                  </a:cubicBezTo>
                  <a:cubicBezTo>
                    <a:pt x="18035" y="21218"/>
                    <a:pt x="18769" y="21218"/>
                    <a:pt x="19450" y="20262"/>
                  </a:cubicBezTo>
                  <a:cubicBezTo>
                    <a:pt x="20132" y="19306"/>
                    <a:pt x="20761" y="17395"/>
                    <a:pt x="21128" y="14623"/>
                  </a:cubicBezTo>
                  <a:cubicBezTo>
                    <a:pt x="21495" y="11851"/>
                    <a:pt x="21600" y="8220"/>
                    <a:pt x="21233" y="5543"/>
                  </a:cubicBezTo>
                  <a:cubicBezTo>
                    <a:pt x="20866" y="2867"/>
                    <a:pt x="20027" y="1147"/>
                    <a:pt x="19083" y="669"/>
                  </a:cubicBezTo>
                  <a:cubicBezTo>
                    <a:pt x="18140" y="191"/>
                    <a:pt x="17091" y="956"/>
                    <a:pt x="16462" y="2485"/>
                  </a:cubicBezTo>
                  <a:cubicBezTo>
                    <a:pt x="15833" y="4014"/>
                    <a:pt x="15623" y="6308"/>
                    <a:pt x="15414" y="86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0" name="Line"/>
            <p:cNvSpPr/>
            <p:nvPr/>
          </p:nvSpPr>
          <p:spPr>
            <a:xfrm>
              <a:off x="2131513" y="26320"/>
              <a:ext cx="58349" cy="24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20522" y="0"/>
                  </a:moveTo>
                  <a:cubicBezTo>
                    <a:pt x="14968" y="766"/>
                    <a:pt x="9413" y="1532"/>
                    <a:pt x="5402" y="3753"/>
                  </a:cubicBezTo>
                  <a:cubicBezTo>
                    <a:pt x="1391" y="5974"/>
                    <a:pt x="-1078" y="9651"/>
                    <a:pt x="465" y="12868"/>
                  </a:cubicBezTo>
                  <a:cubicBezTo>
                    <a:pt x="2008" y="16085"/>
                    <a:pt x="7562" y="18843"/>
                    <a:pt x="13116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1" name="Line"/>
            <p:cNvSpPr/>
            <p:nvPr/>
          </p:nvSpPr>
          <p:spPr>
            <a:xfrm>
              <a:off x="2316199" y="73697"/>
              <a:ext cx="110547" cy="17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21600" y="0"/>
                  </a:moveTo>
                  <a:cubicBezTo>
                    <a:pt x="17829" y="0"/>
                    <a:pt x="14057" y="0"/>
                    <a:pt x="11143" y="106"/>
                  </a:cubicBezTo>
                  <a:cubicBezTo>
                    <a:pt x="8229" y="212"/>
                    <a:pt x="6171" y="424"/>
                    <a:pt x="5657" y="1059"/>
                  </a:cubicBezTo>
                  <a:cubicBezTo>
                    <a:pt x="5143" y="1694"/>
                    <a:pt x="6171" y="2753"/>
                    <a:pt x="8400" y="4553"/>
                  </a:cubicBezTo>
                  <a:cubicBezTo>
                    <a:pt x="10629" y="6353"/>
                    <a:pt x="14057" y="8894"/>
                    <a:pt x="15943" y="11647"/>
                  </a:cubicBezTo>
                  <a:cubicBezTo>
                    <a:pt x="17829" y="14400"/>
                    <a:pt x="18171" y="17365"/>
                    <a:pt x="17486" y="19165"/>
                  </a:cubicBezTo>
                  <a:cubicBezTo>
                    <a:pt x="16800" y="20965"/>
                    <a:pt x="15086" y="21600"/>
                    <a:pt x="12171" y="21494"/>
                  </a:cubicBezTo>
                  <a:cubicBezTo>
                    <a:pt x="9257" y="21388"/>
                    <a:pt x="5143" y="20541"/>
                    <a:pt x="2914" y="18953"/>
                  </a:cubicBezTo>
                  <a:cubicBezTo>
                    <a:pt x="686" y="17365"/>
                    <a:pt x="343" y="15035"/>
                    <a:pt x="0" y="1270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2" name="Line"/>
            <p:cNvSpPr/>
            <p:nvPr/>
          </p:nvSpPr>
          <p:spPr>
            <a:xfrm>
              <a:off x="2368373" y="0"/>
              <a:ext cx="16260" cy="33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4800"/>
                    <a:pt x="-1585" y="9600"/>
                    <a:pt x="575" y="13200"/>
                  </a:cubicBezTo>
                  <a:cubicBezTo>
                    <a:pt x="2735" y="16800"/>
                    <a:pt x="11375" y="19200"/>
                    <a:pt x="2001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3" name="Line"/>
            <p:cNvSpPr/>
            <p:nvPr/>
          </p:nvSpPr>
          <p:spPr>
            <a:xfrm>
              <a:off x="2542555" y="67986"/>
              <a:ext cx="115811" cy="18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21600" y="1886"/>
                  </a:moveTo>
                  <a:cubicBezTo>
                    <a:pt x="17673" y="1071"/>
                    <a:pt x="13745" y="256"/>
                    <a:pt x="10964" y="52"/>
                  </a:cubicBezTo>
                  <a:cubicBezTo>
                    <a:pt x="8182" y="-152"/>
                    <a:pt x="6545" y="256"/>
                    <a:pt x="5727" y="1071"/>
                  </a:cubicBezTo>
                  <a:cubicBezTo>
                    <a:pt x="4909" y="1886"/>
                    <a:pt x="4909" y="3108"/>
                    <a:pt x="6873" y="5044"/>
                  </a:cubicBezTo>
                  <a:cubicBezTo>
                    <a:pt x="8836" y="6980"/>
                    <a:pt x="12764" y="9629"/>
                    <a:pt x="15382" y="12278"/>
                  </a:cubicBezTo>
                  <a:cubicBezTo>
                    <a:pt x="18000" y="14927"/>
                    <a:pt x="19309" y="17576"/>
                    <a:pt x="18818" y="19206"/>
                  </a:cubicBezTo>
                  <a:cubicBezTo>
                    <a:pt x="18327" y="20837"/>
                    <a:pt x="16036" y="21448"/>
                    <a:pt x="12764" y="21040"/>
                  </a:cubicBezTo>
                  <a:cubicBezTo>
                    <a:pt x="9491" y="20633"/>
                    <a:pt x="5236" y="19207"/>
                    <a:pt x="2945" y="18086"/>
                  </a:cubicBezTo>
                  <a:cubicBezTo>
                    <a:pt x="655" y="16965"/>
                    <a:pt x="327" y="16150"/>
                    <a:pt x="0" y="15335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4" name="Line"/>
            <p:cNvSpPr/>
            <p:nvPr/>
          </p:nvSpPr>
          <p:spPr>
            <a:xfrm>
              <a:off x="2779439" y="94753"/>
              <a:ext cx="21057" cy="32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2671"/>
                    <a:pt x="3600" y="5342"/>
                    <a:pt x="6300" y="8652"/>
                  </a:cubicBezTo>
                  <a:cubicBezTo>
                    <a:pt x="9000" y="11961"/>
                    <a:pt x="12600" y="15910"/>
                    <a:pt x="15300" y="18174"/>
                  </a:cubicBezTo>
                  <a:cubicBezTo>
                    <a:pt x="18000" y="20439"/>
                    <a:pt x="19800" y="2101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5" name="Line"/>
            <p:cNvSpPr/>
            <p:nvPr/>
          </p:nvSpPr>
          <p:spPr>
            <a:xfrm>
              <a:off x="2763647" y="89490"/>
              <a:ext cx="109524" cy="14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261" extrusionOk="0">
                  <a:moveTo>
                    <a:pt x="0" y="0"/>
                  </a:moveTo>
                  <a:cubicBezTo>
                    <a:pt x="3323" y="254"/>
                    <a:pt x="6646" y="508"/>
                    <a:pt x="10468" y="2033"/>
                  </a:cubicBezTo>
                  <a:cubicBezTo>
                    <a:pt x="14289" y="3558"/>
                    <a:pt x="18609" y="6353"/>
                    <a:pt x="20105" y="9021"/>
                  </a:cubicBezTo>
                  <a:cubicBezTo>
                    <a:pt x="21600" y="11689"/>
                    <a:pt x="20271" y="14231"/>
                    <a:pt x="18111" y="16391"/>
                  </a:cubicBezTo>
                  <a:cubicBezTo>
                    <a:pt x="15951" y="18551"/>
                    <a:pt x="12960" y="20329"/>
                    <a:pt x="9969" y="20965"/>
                  </a:cubicBezTo>
                  <a:cubicBezTo>
                    <a:pt x="6978" y="21600"/>
                    <a:pt x="3988" y="21092"/>
                    <a:pt x="997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6" name="Line"/>
            <p:cNvSpPr/>
            <p:nvPr/>
          </p:nvSpPr>
          <p:spPr>
            <a:xfrm>
              <a:off x="2974210" y="31584"/>
              <a:ext cx="562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extrusionOk="0">
                  <a:moveTo>
                    <a:pt x="3812" y="0"/>
                  </a:moveTo>
                  <a:cubicBezTo>
                    <a:pt x="10165" y="2985"/>
                    <a:pt x="16518" y="5971"/>
                    <a:pt x="19059" y="8956"/>
                  </a:cubicBezTo>
                  <a:cubicBezTo>
                    <a:pt x="21600" y="11941"/>
                    <a:pt x="20329" y="14927"/>
                    <a:pt x="16518" y="17034"/>
                  </a:cubicBezTo>
                  <a:cubicBezTo>
                    <a:pt x="12706" y="19141"/>
                    <a:pt x="6353" y="20371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7" name="Line"/>
            <p:cNvSpPr/>
            <p:nvPr/>
          </p:nvSpPr>
          <p:spPr>
            <a:xfrm>
              <a:off x="3139" y="501542"/>
              <a:ext cx="123211" cy="13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21600" y="160"/>
                  </a:moveTo>
                  <a:cubicBezTo>
                    <a:pt x="20600" y="-18"/>
                    <a:pt x="19600" y="-197"/>
                    <a:pt x="18400" y="517"/>
                  </a:cubicBezTo>
                  <a:cubicBezTo>
                    <a:pt x="17200" y="1231"/>
                    <a:pt x="15800" y="2838"/>
                    <a:pt x="14700" y="4534"/>
                  </a:cubicBezTo>
                  <a:cubicBezTo>
                    <a:pt x="13600" y="6229"/>
                    <a:pt x="12800" y="8015"/>
                    <a:pt x="12700" y="9264"/>
                  </a:cubicBezTo>
                  <a:cubicBezTo>
                    <a:pt x="12600" y="10514"/>
                    <a:pt x="13200" y="11228"/>
                    <a:pt x="13800" y="11942"/>
                  </a:cubicBezTo>
                  <a:cubicBezTo>
                    <a:pt x="14400" y="12656"/>
                    <a:pt x="15000" y="13370"/>
                    <a:pt x="15700" y="14441"/>
                  </a:cubicBezTo>
                  <a:cubicBezTo>
                    <a:pt x="16400" y="15512"/>
                    <a:pt x="17200" y="16940"/>
                    <a:pt x="17200" y="17922"/>
                  </a:cubicBezTo>
                  <a:cubicBezTo>
                    <a:pt x="17200" y="18904"/>
                    <a:pt x="16400" y="19439"/>
                    <a:pt x="14100" y="19975"/>
                  </a:cubicBezTo>
                  <a:cubicBezTo>
                    <a:pt x="11800" y="20510"/>
                    <a:pt x="8000" y="21046"/>
                    <a:pt x="5600" y="21224"/>
                  </a:cubicBezTo>
                  <a:cubicBezTo>
                    <a:pt x="3200" y="21403"/>
                    <a:pt x="2200" y="21225"/>
                    <a:pt x="1500" y="20510"/>
                  </a:cubicBezTo>
                  <a:cubicBezTo>
                    <a:pt x="800" y="19796"/>
                    <a:pt x="400" y="18547"/>
                    <a:pt x="0" y="1729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8" name="Line"/>
            <p:cNvSpPr/>
            <p:nvPr/>
          </p:nvSpPr>
          <p:spPr>
            <a:xfrm>
              <a:off x="229023" y="475182"/>
              <a:ext cx="200119" cy="16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70" extrusionOk="0">
                  <a:moveTo>
                    <a:pt x="0" y="0"/>
                  </a:moveTo>
                  <a:cubicBezTo>
                    <a:pt x="123" y="4916"/>
                    <a:pt x="245" y="9832"/>
                    <a:pt x="430" y="12811"/>
                  </a:cubicBezTo>
                  <a:cubicBezTo>
                    <a:pt x="614" y="15790"/>
                    <a:pt x="859" y="16833"/>
                    <a:pt x="1289" y="17429"/>
                  </a:cubicBezTo>
                  <a:cubicBezTo>
                    <a:pt x="1718" y="18025"/>
                    <a:pt x="2332" y="18174"/>
                    <a:pt x="2761" y="17727"/>
                  </a:cubicBezTo>
                  <a:cubicBezTo>
                    <a:pt x="3191" y="17280"/>
                    <a:pt x="3436" y="16237"/>
                    <a:pt x="3866" y="14375"/>
                  </a:cubicBezTo>
                  <a:cubicBezTo>
                    <a:pt x="4295" y="12513"/>
                    <a:pt x="4909" y="9832"/>
                    <a:pt x="5400" y="8119"/>
                  </a:cubicBezTo>
                  <a:cubicBezTo>
                    <a:pt x="5891" y="6406"/>
                    <a:pt x="6259" y="5661"/>
                    <a:pt x="6750" y="5288"/>
                  </a:cubicBezTo>
                  <a:cubicBezTo>
                    <a:pt x="7241" y="4916"/>
                    <a:pt x="7855" y="4916"/>
                    <a:pt x="8652" y="6033"/>
                  </a:cubicBezTo>
                  <a:cubicBezTo>
                    <a:pt x="9450" y="7150"/>
                    <a:pt x="10432" y="9385"/>
                    <a:pt x="11659" y="12066"/>
                  </a:cubicBezTo>
                  <a:cubicBezTo>
                    <a:pt x="12886" y="14748"/>
                    <a:pt x="14359" y="17876"/>
                    <a:pt x="15402" y="19589"/>
                  </a:cubicBezTo>
                  <a:cubicBezTo>
                    <a:pt x="16445" y="21302"/>
                    <a:pt x="17059" y="21600"/>
                    <a:pt x="17857" y="21228"/>
                  </a:cubicBezTo>
                  <a:cubicBezTo>
                    <a:pt x="18655" y="20855"/>
                    <a:pt x="19636" y="19812"/>
                    <a:pt x="20311" y="16908"/>
                  </a:cubicBezTo>
                  <a:cubicBezTo>
                    <a:pt x="20986" y="14003"/>
                    <a:pt x="21355" y="9236"/>
                    <a:pt x="21477" y="6406"/>
                  </a:cubicBezTo>
                  <a:cubicBezTo>
                    <a:pt x="21600" y="3575"/>
                    <a:pt x="21477" y="2681"/>
                    <a:pt x="21355" y="17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9" name="Line"/>
            <p:cNvSpPr/>
            <p:nvPr/>
          </p:nvSpPr>
          <p:spPr>
            <a:xfrm>
              <a:off x="663680" y="491635"/>
              <a:ext cx="141829" cy="15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39" extrusionOk="0">
                  <a:moveTo>
                    <a:pt x="15429" y="564"/>
                  </a:moveTo>
                  <a:cubicBezTo>
                    <a:pt x="12857" y="248"/>
                    <a:pt x="10286" y="-67"/>
                    <a:pt x="8314" y="12"/>
                  </a:cubicBezTo>
                  <a:cubicBezTo>
                    <a:pt x="6343" y="91"/>
                    <a:pt x="4971" y="564"/>
                    <a:pt x="3857" y="1194"/>
                  </a:cubicBezTo>
                  <a:cubicBezTo>
                    <a:pt x="2743" y="1825"/>
                    <a:pt x="1886" y="2613"/>
                    <a:pt x="1800" y="3244"/>
                  </a:cubicBezTo>
                  <a:cubicBezTo>
                    <a:pt x="1714" y="3875"/>
                    <a:pt x="2400" y="4348"/>
                    <a:pt x="5229" y="5767"/>
                  </a:cubicBezTo>
                  <a:cubicBezTo>
                    <a:pt x="8057" y="7186"/>
                    <a:pt x="13029" y="9550"/>
                    <a:pt x="16200" y="11364"/>
                  </a:cubicBezTo>
                  <a:cubicBezTo>
                    <a:pt x="19371" y="13177"/>
                    <a:pt x="20743" y="14438"/>
                    <a:pt x="21171" y="15778"/>
                  </a:cubicBezTo>
                  <a:cubicBezTo>
                    <a:pt x="21600" y="17118"/>
                    <a:pt x="21086" y="18537"/>
                    <a:pt x="19114" y="19641"/>
                  </a:cubicBezTo>
                  <a:cubicBezTo>
                    <a:pt x="17143" y="20745"/>
                    <a:pt x="13714" y="21533"/>
                    <a:pt x="10286" y="21297"/>
                  </a:cubicBezTo>
                  <a:cubicBezTo>
                    <a:pt x="6857" y="21060"/>
                    <a:pt x="3429" y="19799"/>
                    <a:pt x="0" y="1853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0" name="Line"/>
            <p:cNvSpPr/>
            <p:nvPr/>
          </p:nvSpPr>
          <p:spPr>
            <a:xfrm>
              <a:off x="721862" y="434112"/>
              <a:ext cx="27381" cy="2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4000"/>
                    <a:pt x="1800" y="8000"/>
                    <a:pt x="5400" y="11600"/>
                  </a:cubicBezTo>
                  <a:cubicBezTo>
                    <a:pt x="9000" y="15200"/>
                    <a:pt x="1530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1" name="Line"/>
            <p:cNvSpPr/>
            <p:nvPr/>
          </p:nvSpPr>
          <p:spPr>
            <a:xfrm>
              <a:off x="916944" y="482027"/>
              <a:ext cx="34226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000"/>
                    <a:pt x="8640" y="8000"/>
                    <a:pt x="12240" y="11600"/>
                  </a:cubicBezTo>
                  <a:cubicBezTo>
                    <a:pt x="15840" y="15200"/>
                    <a:pt x="1872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2" name="Line"/>
            <p:cNvSpPr/>
            <p:nvPr/>
          </p:nvSpPr>
          <p:spPr>
            <a:xfrm>
              <a:off x="1033309" y="475182"/>
              <a:ext cx="147168" cy="15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0"/>
                  </a:moveTo>
                  <a:cubicBezTo>
                    <a:pt x="2512" y="157"/>
                    <a:pt x="5023" y="313"/>
                    <a:pt x="7033" y="1487"/>
                  </a:cubicBezTo>
                  <a:cubicBezTo>
                    <a:pt x="9042" y="2661"/>
                    <a:pt x="10549" y="4852"/>
                    <a:pt x="10967" y="7591"/>
                  </a:cubicBezTo>
                  <a:cubicBezTo>
                    <a:pt x="11386" y="10330"/>
                    <a:pt x="10716" y="13617"/>
                    <a:pt x="10130" y="15652"/>
                  </a:cubicBezTo>
                  <a:cubicBezTo>
                    <a:pt x="9544" y="17687"/>
                    <a:pt x="9042" y="18470"/>
                    <a:pt x="8456" y="19252"/>
                  </a:cubicBezTo>
                  <a:cubicBezTo>
                    <a:pt x="7870" y="20035"/>
                    <a:pt x="7200" y="20817"/>
                    <a:pt x="7367" y="21209"/>
                  </a:cubicBezTo>
                  <a:cubicBezTo>
                    <a:pt x="7535" y="21600"/>
                    <a:pt x="8540" y="21600"/>
                    <a:pt x="11051" y="21130"/>
                  </a:cubicBezTo>
                  <a:cubicBezTo>
                    <a:pt x="13563" y="20661"/>
                    <a:pt x="17581" y="19722"/>
                    <a:pt x="21600" y="1878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3" name="Line"/>
            <p:cNvSpPr/>
            <p:nvPr/>
          </p:nvSpPr>
          <p:spPr>
            <a:xfrm>
              <a:off x="1272883" y="550477"/>
              <a:ext cx="37648" cy="11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4" name="Line"/>
            <p:cNvSpPr/>
            <p:nvPr/>
          </p:nvSpPr>
          <p:spPr>
            <a:xfrm>
              <a:off x="1474810" y="571012"/>
              <a:ext cx="191660" cy="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729" y="21600"/>
                    <a:pt x="7457" y="21600"/>
                    <a:pt x="11057" y="18000"/>
                  </a:cubicBezTo>
                  <a:cubicBezTo>
                    <a:pt x="14657" y="14400"/>
                    <a:pt x="18129" y="7200"/>
                    <a:pt x="2160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5" name="Line"/>
            <p:cNvSpPr/>
            <p:nvPr/>
          </p:nvSpPr>
          <p:spPr>
            <a:xfrm>
              <a:off x="1763697" y="457453"/>
              <a:ext cx="7023" cy="17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472"/>
                    <a:pt x="0" y="10944"/>
                    <a:pt x="3600" y="14544"/>
                  </a:cubicBezTo>
                  <a:cubicBezTo>
                    <a:pt x="7200" y="18144"/>
                    <a:pt x="14400" y="1987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6" name="Line"/>
            <p:cNvSpPr/>
            <p:nvPr/>
          </p:nvSpPr>
          <p:spPr>
            <a:xfrm>
              <a:off x="1893611" y="422341"/>
              <a:ext cx="104375" cy="21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21213" extrusionOk="0">
                  <a:moveTo>
                    <a:pt x="6204" y="0"/>
                  </a:moveTo>
                  <a:cubicBezTo>
                    <a:pt x="4136" y="1985"/>
                    <a:pt x="2068" y="3970"/>
                    <a:pt x="919" y="6655"/>
                  </a:cubicBezTo>
                  <a:cubicBezTo>
                    <a:pt x="-230" y="9341"/>
                    <a:pt x="-460" y="12726"/>
                    <a:pt x="1149" y="15412"/>
                  </a:cubicBezTo>
                  <a:cubicBezTo>
                    <a:pt x="2757" y="18097"/>
                    <a:pt x="6204" y="20082"/>
                    <a:pt x="9536" y="20841"/>
                  </a:cubicBezTo>
                  <a:cubicBezTo>
                    <a:pt x="12868" y="21600"/>
                    <a:pt x="16085" y="21133"/>
                    <a:pt x="18153" y="20024"/>
                  </a:cubicBezTo>
                  <a:cubicBezTo>
                    <a:pt x="20221" y="18915"/>
                    <a:pt x="21140" y="17163"/>
                    <a:pt x="19991" y="15470"/>
                  </a:cubicBezTo>
                  <a:cubicBezTo>
                    <a:pt x="18842" y="13777"/>
                    <a:pt x="15625" y="12143"/>
                    <a:pt x="12753" y="11325"/>
                  </a:cubicBezTo>
                  <a:cubicBezTo>
                    <a:pt x="9880" y="10508"/>
                    <a:pt x="7353" y="10508"/>
                    <a:pt x="5629" y="11384"/>
                  </a:cubicBezTo>
                  <a:cubicBezTo>
                    <a:pt x="3906" y="12259"/>
                    <a:pt x="2987" y="14011"/>
                    <a:pt x="2068" y="1576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7" name="Line"/>
            <p:cNvSpPr/>
            <p:nvPr/>
          </p:nvSpPr>
          <p:spPr>
            <a:xfrm>
              <a:off x="2127574" y="425852"/>
              <a:ext cx="78535" cy="23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600" extrusionOk="0">
                  <a:moveTo>
                    <a:pt x="21005" y="0"/>
                  </a:moveTo>
                  <a:cubicBezTo>
                    <a:pt x="17875" y="430"/>
                    <a:pt x="14744" y="860"/>
                    <a:pt x="11144" y="2257"/>
                  </a:cubicBezTo>
                  <a:cubicBezTo>
                    <a:pt x="7544" y="3654"/>
                    <a:pt x="3475" y="6018"/>
                    <a:pt x="1440" y="8651"/>
                  </a:cubicBezTo>
                  <a:cubicBezTo>
                    <a:pt x="-595" y="11284"/>
                    <a:pt x="-595" y="14185"/>
                    <a:pt x="2222" y="16388"/>
                  </a:cubicBezTo>
                  <a:cubicBezTo>
                    <a:pt x="5040" y="18591"/>
                    <a:pt x="10675" y="20096"/>
                    <a:pt x="1630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8" name="Line"/>
            <p:cNvSpPr/>
            <p:nvPr/>
          </p:nvSpPr>
          <p:spPr>
            <a:xfrm>
              <a:off x="2360601" y="453942"/>
              <a:ext cx="105515" cy="18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287" extrusionOk="0">
                  <a:moveTo>
                    <a:pt x="18813" y="0"/>
                  </a:moveTo>
                  <a:cubicBezTo>
                    <a:pt x="15097" y="138"/>
                    <a:pt x="11381" y="275"/>
                    <a:pt x="8942" y="550"/>
                  </a:cubicBezTo>
                  <a:cubicBezTo>
                    <a:pt x="6503" y="826"/>
                    <a:pt x="5342" y="1238"/>
                    <a:pt x="4994" y="2064"/>
                  </a:cubicBezTo>
                  <a:cubicBezTo>
                    <a:pt x="4645" y="2889"/>
                    <a:pt x="5110" y="4127"/>
                    <a:pt x="7781" y="5847"/>
                  </a:cubicBezTo>
                  <a:cubicBezTo>
                    <a:pt x="10452" y="7567"/>
                    <a:pt x="15329" y="9768"/>
                    <a:pt x="18116" y="11694"/>
                  </a:cubicBezTo>
                  <a:cubicBezTo>
                    <a:pt x="20903" y="13620"/>
                    <a:pt x="21600" y="15271"/>
                    <a:pt x="20323" y="16785"/>
                  </a:cubicBezTo>
                  <a:cubicBezTo>
                    <a:pt x="19045" y="18298"/>
                    <a:pt x="15794" y="19674"/>
                    <a:pt x="12542" y="20499"/>
                  </a:cubicBezTo>
                  <a:cubicBezTo>
                    <a:pt x="9290" y="21325"/>
                    <a:pt x="6039" y="21600"/>
                    <a:pt x="3948" y="20843"/>
                  </a:cubicBezTo>
                  <a:cubicBezTo>
                    <a:pt x="1858" y="20087"/>
                    <a:pt x="929" y="18298"/>
                    <a:pt x="0" y="1651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9" name="Line"/>
            <p:cNvSpPr/>
            <p:nvPr/>
          </p:nvSpPr>
          <p:spPr>
            <a:xfrm>
              <a:off x="2414852" y="397762"/>
              <a:ext cx="19485" cy="25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5577" y="0"/>
                  </a:moveTo>
                  <a:cubicBezTo>
                    <a:pt x="1977" y="3600"/>
                    <a:pt x="-1623" y="7200"/>
                    <a:pt x="777" y="10800"/>
                  </a:cubicBezTo>
                  <a:cubicBezTo>
                    <a:pt x="3177" y="14400"/>
                    <a:pt x="11577" y="18000"/>
                    <a:pt x="19977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0" name="Line"/>
            <p:cNvSpPr/>
            <p:nvPr/>
          </p:nvSpPr>
          <p:spPr>
            <a:xfrm>
              <a:off x="2592340" y="456819"/>
              <a:ext cx="126404" cy="18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21600" y="2963"/>
                  </a:moveTo>
                  <a:cubicBezTo>
                    <a:pt x="18200" y="1863"/>
                    <a:pt x="14800" y="762"/>
                    <a:pt x="12500" y="281"/>
                  </a:cubicBezTo>
                  <a:cubicBezTo>
                    <a:pt x="10200" y="-201"/>
                    <a:pt x="9000" y="-63"/>
                    <a:pt x="8100" y="693"/>
                  </a:cubicBezTo>
                  <a:cubicBezTo>
                    <a:pt x="7200" y="1450"/>
                    <a:pt x="6600" y="2826"/>
                    <a:pt x="8000" y="5027"/>
                  </a:cubicBezTo>
                  <a:cubicBezTo>
                    <a:pt x="9400" y="7228"/>
                    <a:pt x="12800" y="10255"/>
                    <a:pt x="14900" y="12319"/>
                  </a:cubicBezTo>
                  <a:cubicBezTo>
                    <a:pt x="17000" y="14382"/>
                    <a:pt x="17800" y="15483"/>
                    <a:pt x="18200" y="16377"/>
                  </a:cubicBezTo>
                  <a:cubicBezTo>
                    <a:pt x="18600" y="17272"/>
                    <a:pt x="18600" y="17959"/>
                    <a:pt x="17600" y="18716"/>
                  </a:cubicBezTo>
                  <a:cubicBezTo>
                    <a:pt x="16600" y="19473"/>
                    <a:pt x="14600" y="20298"/>
                    <a:pt x="11800" y="20780"/>
                  </a:cubicBezTo>
                  <a:cubicBezTo>
                    <a:pt x="9000" y="21261"/>
                    <a:pt x="5400" y="21399"/>
                    <a:pt x="3300" y="21193"/>
                  </a:cubicBezTo>
                  <a:cubicBezTo>
                    <a:pt x="1200" y="20986"/>
                    <a:pt x="600" y="20436"/>
                    <a:pt x="0" y="1988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1" name="Line"/>
            <p:cNvSpPr/>
            <p:nvPr/>
          </p:nvSpPr>
          <p:spPr>
            <a:xfrm>
              <a:off x="2810034" y="492565"/>
              <a:ext cx="7024" cy="26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505"/>
                    <a:pt x="7200" y="7011"/>
                    <a:pt x="10800" y="10611"/>
                  </a:cubicBezTo>
                  <a:cubicBezTo>
                    <a:pt x="14400" y="14211"/>
                    <a:pt x="18000" y="17905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2" name="Line"/>
            <p:cNvSpPr/>
            <p:nvPr/>
          </p:nvSpPr>
          <p:spPr>
            <a:xfrm>
              <a:off x="2806523" y="510121"/>
              <a:ext cx="101302" cy="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4469" y="0"/>
                  </a:moveTo>
                  <a:cubicBezTo>
                    <a:pt x="9683" y="3600"/>
                    <a:pt x="14897" y="7200"/>
                    <a:pt x="17876" y="9554"/>
                  </a:cubicBezTo>
                  <a:cubicBezTo>
                    <a:pt x="20855" y="11908"/>
                    <a:pt x="21600" y="13015"/>
                    <a:pt x="21476" y="14677"/>
                  </a:cubicBezTo>
                  <a:cubicBezTo>
                    <a:pt x="21352" y="16338"/>
                    <a:pt x="20359" y="18554"/>
                    <a:pt x="16634" y="19800"/>
                  </a:cubicBezTo>
                  <a:cubicBezTo>
                    <a:pt x="12910" y="21046"/>
                    <a:pt x="6455" y="21323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3" name="Line"/>
            <p:cNvSpPr/>
            <p:nvPr/>
          </p:nvSpPr>
          <p:spPr>
            <a:xfrm>
              <a:off x="2978572" y="432875"/>
              <a:ext cx="81194" cy="22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extrusionOk="0">
                  <a:moveTo>
                    <a:pt x="10652" y="0"/>
                  </a:moveTo>
                  <a:cubicBezTo>
                    <a:pt x="13315" y="665"/>
                    <a:pt x="15978" y="1329"/>
                    <a:pt x="18049" y="3102"/>
                  </a:cubicBezTo>
                  <a:cubicBezTo>
                    <a:pt x="20121" y="4874"/>
                    <a:pt x="21600" y="7754"/>
                    <a:pt x="19529" y="10800"/>
                  </a:cubicBezTo>
                  <a:cubicBezTo>
                    <a:pt x="17458" y="13846"/>
                    <a:pt x="11836" y="17058"/>
                    <a:pt x="7989" y="18886"/>
                  </a:cubicBezTo>
                  <a:cubicBezTo>
                    <a:pt x="4143" y="20714"/>
                    <a:pt x="2071" y="2115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4" name="Line"/>
            <p:cNvSpPr/>
            <p:nvPr/>
          </p:nvSpPr>
          <p:spPr>
            <a:xfrm>
              <a:off x="43208" y="841774"/>
              <a:ext cx="175561" cy="15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21600" y="261"/>
                  </a:moveTo>
                  <a:cubicBezTo>
                    <a:pt x="19152" y="101"/>
                    <a:pt x="16704" y="-59"/>
                    <a:pt x="14976" y="21"/>
                  </a:cubicBezTo>
                  <a:cubicBezTo>
                    <a:pt x="13248" y="101"/>
                    <a:pt x="12240" y="421"/>
                    <a:pt x="11376" y="741"/>
                  </a:cubicBezTo>
                  <a:cubicBezTo>
                    <a:pt x="10512" y="1061"/>
                    <a:pt x="9792" y="1381"/>
                    <a:pt x="9504" y="1941"/>
                  </a:cubicBezTo>
                  <a:cubicBezTo>
                    <a:pt x="9216" y="2501"/>
                    <a:pt x="9360" y="3301"/>
                    <a:pt x="10440" y="4581"/>
                  </a:cubicBezTo>
                  <a:cubicBezTo>
                    <a:pt x="11520" y="5861"/>
                    <a:pt x="13536" y="7621"/>
                    <a:pt x="14976" y="9381"/>
                  </a:cubicBezTo>
                  <a:cubicBezTo>
                    <a:pt x="16416" y="11141"/>
                    <a:pt x="17280" y="12901"/>
                    <a:pt x="16920" y="14661"/>
                  </a:cubicBezTo>
                  <a:cubicBezTo>
                    <a:pt x="16560" y="16421"/>
                    <a:pt x="14976" y="18181"/>
                    <a:pt x="12600" y="19461"/>
                  </a:cubicBezTo>
                  <a:cubicBezTo>
                    <a:pt x="10224" y="20741"/>
                    <a:pt x="7056" y="21541"/>
                    <a:pt x="4824" y="21301"/>
                  </a:cubicBezTo>
                  <a:cubicBezTo>
                    <a:pt x="2592" y="21061"/>
                    <a:pt x="1296" y="19781"/>
                    <a:pt x="0" y="18501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5" name="Line"/>
            <p:cNvSpPr/>
            <p:nvPr/>
          </p:nvSpPr>
          <p:spPr>
            <a:xfrm>
              <a:off x="268326" y="829641"/>
              <a:ext cx="217294" cy="173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70" extrusionOk="0">
                  <a:moveTo>
                    <a:pt x="657" y="0"/>
                  </a:moveTo>
                  <a:cubicBezTo>
                    <a:pt x="425" y="5472"/>
                    <a:pt x="192" y="10944"/>
                    <a:pt x="76" y="14040"/>
                  </a:cubicBezTo>
                  <a:cubicBezTo>
                    <a:pt x="-40" y="17136"/>
                    <a:pt x="-40" y="17856"/>
                    <a:pt x="192" y="18432"/>
                  </a:cubicBezTo>
                  <a:cubicBezTo>
                    <a:pt x="425" y="19008"/>
                    <a:pt x="889" y="19440"/>
                    <a:pt x="1470" y="19080"/>
                  </a:cubicBezTo>
                  <a:cubicBezTo>
                    <a:pt x="2050" y="18720"/>
                    <a:pt x="2747" y="17568"/>
                    <a:pt x="3792" y="15912"/>
                  </a:cubicBezTo>
                  <a:cubicBezTo>
                    <a:pt x="4837" y="14256"/>
                    <a:pt x="6231" y="12096"/>
                    <a:pt x="7276" y="10944"/>
                  </a:cubicBezTo>
                  <a:cubicBezTo>
                    <a:pt x="8321" y="9792"/>
                    <a:pt x="9018" y="9648"/>
                    <a:pt x="9947" y="10512"/>
                  </a:cubicBezTo>
                  <a:cubicBezTo>
                    <a:pt x="10876" y="11376"/>
                    <a:pt x="12037" y="13248"/>
                    <a:pt x="13199" y="15264"/>
                  </a:cubicBezTo>
                  <a:cubicBezTo>
                    <a:pt x="14360" y="17280"/>
                    <a:pt x="15521" y="19440"/>
                    <a:pt x="16392" y="20520"/>
                  </a:cubicBezTo>
                  <a:cubicBezTo>
                    <a:pt x="17263" y="21600"/>
                    <a:pt x="17844" y="21600"/>
                    <a:pt x="18425" y="20808"/>
                  </a:cubicBezTo>
                  <a:cubicBezTo>
                    <a:pt x="19005" y="20016"/>
                    <a:pt x="19586" y="18432"/>
                    <a:pt x="20108" y="15480"/>
                  </a:cubicBezTo>
                  <a:cubicBezTo>
                    <a:pt x="20631" y="12528"/>
                    <a:pt x="21095" y="8208"/>
                    <a:pt x="21560" y="38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6" name="Line"/>
            <p:cNvSpPr/>
            <p:nvPr/>
          </p:nvSpPr>
          <p:spPr>
            <a:xfrm>
              <a:off x="692780" y="822618"/>
              <a:ext cx="127029" cy="18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62" extrusionOk="0">
                  <a:moveTo>
                    <a:pt x="19024" y="0"/>
                  </a:moveTo>
                  <a:cubicBezTo>
                    <a:pt x="17637" y="1385"/>
                    <a:pt x="16250" y="2769"/>
                    <a:pt x="13872" y="4015"/>
                  </a:cubicBezTo>
                  <a:cubicBezTo>
                    <a:pt x="11494" y="5262"/>
                    <a:pt x="8125" y="6369"/>
                    <a:pt x="5945" y="7062"/>
                  </a:cubicBezTo>
                  <a:cubicBezTo>
                    <a:pt x="3765" y="7754"/>
                    <a:pt x="2774" y="8031"/>
                    <a:pt x="2873" y="8238"/>
                  </a:cubicBezTo>
                  <a:cubicBezTo>
                    <a:pt x="2972" y="8446"/>
                    <a:pt x="4161" y="8585"/>
                    <a:pt x="7134" y="9000"/>
                  </a:cubicBezTo>
                  <a:cubicBezTo>
                    <a:pt x="10106" y="9415"/>
                    <a:pt x="14862" y="10108"/>
                    <a:pt x="17736" y="11077"/>
                  </a:cubicBezTo>
                  <a:cubicBezTo>
                    <a:pt x="20609" y="12046"/>
                    <a:pt x="21600" y="13292"/>
                    <a:pt x="21501" y="14677"/>
                  </a:cubicBezTo>
                  <a:cubicBezTo>
                    <a:pt x="21402" y="16062"/>
                    <a:pt x="20213" y="17585"/>
                    <a:pt x="17439" y="18969"/>
                  </a:cubicBezTo>
                  <a:cubicBezTo>
                    <a:pt x="14664" y="20354"/>
                    <a:pt x="10305" y="21600"/>
                    <a:pt x="7134" y="21323"/>
                  </a:cubicBezTo>
                  <a:cubicBezTo>
                    <a:pt x="3963" y="21046"/>
                    <a:pt x="1982" y="19246"/>
                    <a:pt x="0" y="1744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7" name="Line"/>
            <p:cNvSpPr/>
            <p:nvPr/>
          </p:nvSpPr>
          <p:spPr>
            <a:xfrm>
              <a:off x="738426" y="791017"/>
              <a:ext cx="24579" cy="27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323"/>
                    <a:pt x="0" y="6646"/>
                    <a:pt x="3600" y="10246"/>
                  </a:cubicBezTo>
                  <a:cubicBezTo>
                    <a:pt x="7200" y="13846"/>
                    <a:pt x="14400" y="1772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8" name="Line"/>
            <p:cNvSpPr/>
            <p:nvPr/>
          </p:nvSpPr>
          <p:spPr>
            <a:xfrm>
              <a:off x="959631" y="833151"/>
              <a:ext cx="10535" cy="16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289"/>
                    <a:pt x="0" y="8579"/>
                    <a:pt x="3600" y="12179"/>
                  </a:cubicBezTo>
                  <a:cubicBezTo>
                    <a:pt x="7200" y="15779"/>
                    <a:pt x="14400" y="1868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9" name="Line"/>
            <p:cNvSpPr/>
            <p:nvPr/>
          </p:nvSpPr>
          <p:spPr>
            <a:xfrm>
              <a:off x="1075501" y="801239"/>
              <a:ext cx="109719" cy="19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04" extrusionOk="0">
                  <a:moveTo>
                    <a:pt x="0" y="424"/>
                  </a:moveTo>
                  <a:cubicBezTo>
                    <a:pt x="1137" y="164"/>
                    <a:pt x="2274" y="-96"/>
                    <a:pt x="3183" y="34"/>
                  </a:cubicBezTo>
                  <a:cubicBezTo>
                    <a:pt x="4093" y="164"/>
                    <a:pt x="4775" y="685"/>
                    <a:pt x="5229" y="1661"/>
                  </a:cubicBezTo>
                  <a:cubicBezTo>
                    <a:pt x="5684" y="2637"/>
                    <a:pt x="5912" y="4068"/>
                    <a:pt x="5798" y="5109"/>
                  </a:cubicBezTo>
                  <a:cubicBezTo>
                    <a:pt x="5684" y="6150"/>
                    <a:pt x="5229" y="6800"/>
                    <a:pt x="4888" y="7451"/>
                  </a:cubicBezTo>
                  <a:cubicBezTo>
                    <a:pt x="4547" y="8102"/>
                    <a:pt x="4320" y="8752"/>
                    <a:pt x="4661" y="9273"/>
                  </a:cubicBezTo>
                  <a:cubicBezTo>
                    <a:pt x="5002" y="9793"/>
                    <a:pt x="5912" y="10184"/>
                    <a:pt x="7958" y="10639"/>
                  </a:cubicBezTo>
                  <a:cubicBezTo>
                    <a:pt x="10004" y="11094"/>
                    <a:pt x="13187" y="11615"/>
                    <a:pt x="15575" y="12200"/>
                  </a:cubicBezTo>
                  <a:cubicBezTo>
                    <a:pt x="17962" y="12786"/>
                    <a:pt x="19554" y="13437"/>
                    <a:pt x="20463" y="14087"/>
                  </a:cubicBezTo>
                  <a:cubicBezTo>
                    <a:pt x="21373" y="14738"/>
                    <a:pt x="21600" y="15388"/>
                    <a:pt x="20918" y="16169"/>
                  </a:cubicBezTo>
                  <a:cubicBezTo>
                    <a:pt x="20236" y="16950"/>
                    <a:pt x="18644" y="17861"/>
                    <a:pt x="15234" y="18771"/>
                  </a:cubicBezTo>
                  <a:cubicBezTo>
                    <a:pt x="11823" y="19682"/>
                    <a:pt x="6594" y="20593"/>
                    <a:pt x="1364" y="2150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0" name="Line"/>
            <p:cNvSpPr/>
            <p:nvPr/>
          </p:nvSpPr>
          <p:spPr>
            <a:xfrm>
              <a:off x="1289684" y="941999"/>
              <a:ext cx="21069" cy="3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1" name="Line"/>
            <p:cNvSpPr/>
            <p:nvPr/>
          </p:nvSpPr>
          <p:spPr>
            <a:xfrm>
              <a:off x="1535468" y="892842"/>
              <a:ext cx="80759" cy="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2" name="Line"/>
            <p:cNvSpPr/>
            <p:nvPr/>
          </p:nvSpPr>
          <p:spPr>
            <a:xfrm>
              <a:off x="1763697" y="822618"/>
              <a:ext cx="17557" cy="15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073"/>
                    <a:pt x="2880" y="10145"/>
                    <a:pt x="6480" y="13745"/>
                  </a:cubicBezTo>
                  <a:cubicBezTo>
                    <a:pt x="10080" y="17345"/>
                    <a:pt x="15840" y="1947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3" name="Line"/>
            <p:cNvSpPr/>
            <p:nvPr/>
          </p:nvSpPr>
          <p:spPr>
            <a:xfrm>
              <a:off x="1858499" y="826129"/>
              <a:ext cx="154494" cy="15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extrusionOk="0">
                  <a:moveTo>
                    <a:pt x="0" y="0"/>
                  </a:moveTo>
                  <a:cubicBezTo>
                    <a:pt x="3109" y="0"/>
                    <a:pt x="6218" y="0"/>
                    <a:pt x="8427" y="577"/>
                  </a:cubicBezTo>
                  <a:cubicBezTo>
                    <a:pt x="10636" y="1154"/>
                    <a:pt x="11945" y="2308"/>
                    <a:pt x="12191" y="4287"/>
                  </a:cubicBezTo>
                  <a:cubicBezTo>
                    <a:pt x="12436" y="6266"/>
                    <a:pt x="11618" y="9069"/>
                    <a:pt x="10227" y="11624"/>
                  </a:cubicBezTo>
                  <a:cubicBezTo>
                    <a:pt x="8836" y="14180"/>
                    <a:pt x="6873" y="16489"/>
                    <a:pt x="5727" y="18055"/>
                  </a:cubicBezTo>
                  <a:cubicBezTo>
                    <a:pt x="4582" y="19621"/>
                    <a:pt x="4255" y="20446"/>
                    <a:pt x="4582" y="20940"/>
                  </a:cubicBezTo>
                  <a:cubicBezTo>
                    <a:pt x="4909" y="21435"/>
                    <a:pt x="5891" y="21600"/>
                    <a:pt x="8836" y="21105"/>
                  </a:cubicBezTo>
                  <a:cubicBezTo>
                    <a:pt x="11782" y="20611"/>
                    <a:pt x="16691" y="19457"/>
                    <a:pt x="21600" y="183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4" name="Line"/>
            <p:cNvSpPr/>
            <p:nvPr/>
          </p:nvSpPr>
          <p:spPr>
            <a:xfrm>
              <a:off x="2145163" y="755905"/>
              <a:ext cx="89036" cy="19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81" extrusionOk="0">
                  <a:moveTo>
                    <a:pt x="7034" y="0"/>
                  </a:moveTo>
                  <a:cubicBezTo>
                    <a:pt x="5631" y="254"/>
                    <a:pt x="4228" y="508"/>
                    <a:pt x="2966" y="2224"/>
                  </a:cubicBezTo>
                  <a:cubicBezTo>
                    <a:pt x="1704" y="3939"/>
                    <a:pt x="582" y="7115"/>
                    <a:pt x="161" y="9847"/>
                  </a:cubicBezTo>
                  <a:cubicBezTo>
                    <a:pt x="-260" y="12579"/>
                    <a:pt x="21" y="14866"/>
                    <a:pt x="2545" y="16835"/>
                  </a:cubicBezTo>
                  <a:cubicBezTo>
                    <a:pt x="5070" y="18805"/>
                    <a:pt x="9839" y="20456"/>
                    <a:pt x="13345" y="21028"/>
                  </a:cubicBezTo>
                  <a:cubicBezTo>
                    <a:pt x="16852" y="21600"/>
                    <a:pt x="19096" y="21092"/>
                    <a:pt x="21340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5" name="Line"/>
            <p:cNvSpPr/>
            <p:nvPr/>
          </p:nvSpPr>
          <p:spPr>
            <a:xfrm>
              <a:off x="2321977" y="792873"/>
              <a:ext cx="105633" cy="13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94" extrusionOk="0">
                  <a:moveTo>
                    <a:pt x="19938" y="257"/>
                  </a:moveTo>
                  <a:cubicBezTo>
                    <a:pt x="16141" y="76"/>
                    <a:pt x="12343" y="-106"/>
                    <a:pt x="9969" y="76"/>
                  </a:cubicBezTo>
                  <a:cubicBezTo>
                    <a:pt x="7596" y="257"/>
                    <a:pt x="6646" y="802"/>
                    <a:pt x="5934" y="1528"/>
                  </a:cubicBezTo>
                  <a:cubicBezTo>
                    <a:pt x="5222" y="2254"/>
                    <a:pt x="4747" y="3161"/>
                    <a:pt x="6409" y="4432"/>
                  </a:cubicBezTo>
                  <a:cubicBezTo>
                    <a:pt x="8070" y="5702"/>
                    <a:pt x="11868" y="7336"/>
                    <a:pt x="14598" y="8516"/>
                  </a:cubicBezTo>
                  <a:cubicBezTo>
                    <a:pt x="17327" y="9696"/>
                    <a:pt x="18989" y="10422"/>
                    <a:pt x="20057" y="11239"/>
                  </a:cubicBezTo>
                  <a:cubicBezTo>
                    <a:pt x="21125" y="12055"/>
                    <a:pt x="21600" y="12963"/>
                    <a:pt x="21363" y="13871"/>
                  </a:cubicBezTo>
                  <a:cubicBezTo>
                    <a:pt x="21125" y="14778"/>
                    <a:pt x="20176" y="15686"/>
                    <a:pt x="16497" y="16956"/>
                  </a:cubicBezTo>
                  <a:cubicBezTo>
                    <a:pt x="12818" y="18227"/>
                    <a:pt x="6409" y="19860"/>
                    <a:pt x="0" y="2149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6" name="Line"/>
            <p:cNvSpPr/>
            <p:nvPr/>
          </p:nvSpPr>
          <p:spPr>
            <a:xfrm>
              <a:off x="2372734" y="734838"/>
              <a:ext cx="5424" cy="23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4024"/>
                    <a:pt x="2735" y="8047"/>
                    <a:pt x="575" y="11647"/>
                  </a:cubicBezTo>
                  <a:cubicBezTo>
                    <a:pt x="-1585" y="15247"/>
                    <a:pt x="2735" y="18424"/>
                    <a:pt x="705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7" name="Line"/>
            <p:cNvSpPr/>
            <p:nvPr/>
          </p:nvSpPr>
          <p:spPr>
            <a:xfrm>
              <a:off x="2532650" y="767609"/>
              <a:ext cx="84895" cy="16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19529" y="302"/>
                  </a:moveTo>
                  <a:cubicBezTo>
                    <a:pt x="18049" y="151"/>
                    <a:pt x="16570" y="0"/>
                    <a:pt x="15090" y="0"/>
                  </a:cubicBezTo>
                  <a:cubicBezTo>
                    <a:pt x="13611" y="0"/>
                    <a:pt x="12131" y="151"/>
                    <a:pt x="11244" y="982"/>
                  </a:cubicBezTo>
                  <a:cubicBezTo>
                    <a:pt x="10356" y="1813"/>
                    <a:pt x="10060" y="3323"/>
                    <a:pt x="11392" y="4985"/>
                  </a:cubicBezTo>
                  <a:cubicBezTo>
                    <a:pt x="12723" y="6646"/>
                    <a:pt x="15682" y="8459"/>
                    <a:pt x="17901" y="10271"/>
                  </a:cubicBezTo>
                  <a:cubicBezTo>
                    <a:pt x="20121" y="12084"/>
                    <a:pt x="21600" y="13897"/>
                    <a:pt x="21452" y="15558"/>
                  </a:cubicBezTo>
                  <a:cubicBezTo>
                    <a:pt x="21304" y="17220"/>
                    <a:pt x="19529" y="18730"/>
                    <a:pt x="15682" y="19712"/>
                  </a:cubicBezTo>
                  <a:cubicBezTo>
                    <a:pt x="11836" y="20694"/>
                    <a:pt x="5918" y="2114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8" name="Line"/>
            <p:cNvSpPr/>
            <p:nvPr/>
          </p:nvSpPr>
          <p:spPr>
            <a:xfrm>
              <a:off x="2683631" y="798040"/>
              <a:ext cx="21069" cy="27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2992"/>
                    <a:pt x="16800" y="5984"/>
                    <a:pt x="14400" y="9023"/>
                  </a:cubicBezTo>
                  <a:cubicBezTo>
                    <a:pt x="12000" y="12062"/>
                    <a:pt x="9600" y="15148"/>
                    <a:pt x="7200" y="17252"/>
                  </a:cubicBezTo>
                  <a:cubicBezTo>
                    <a:pt x="4800" y="19356"/>
                    <a:pt x="2400" y="20478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9" name="Line"/>
            <p:cNvSpPr/>
            <p:nvPr/>
          </p:nvSpPr>
          <p:spPr>
            <a:xfrm>
              <a:off x="2704699" y="815596"/>
              <a:ext cx="111627" cy="98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extrusionOk="0">
                  <a:moveTo>
                    <a:pt x="0" y="0"/>
                  </a:moveTo>
                  <a:cubicBezTo>
                    <a:pt x="6171" y="1029"/>
                    <a:pt x="12343" y="2057"/>
                    <a:pt x="16200" y="3600"/>
                  </a:cubicBezTo>
                  <a:cubicBezTo>
                    <a:pt x="20057" y="5143"/>
                    <a:pt x="21600" y="7200"/>
                    <a:pt x="20829" y="9900"/>
                  </a:cubicBezTo>
                  <a:cubicBezTo>
                    <a:pt x="20057" y="12600"/>
                    <a:pt x="16971" y="15943"/>
                    <a:pt x="13886" y="18000"/>
                  </a:cubicBezTo>
                  <a:cubicBezTo>
                    <a:pt x="10800" y="20057"/>
                    <a:pt x="7714" y="20829"/>
                    <a:pt x="462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0" name="Line"/>
            <p:cNvSpPr/>
            <p:nvPr/>
          </p:nvSpPr>
          <p:spPr>
            <a:xfrm>
              <a:off x="2908348" y="766439"/>
              <a:ext cx="58009" cy="16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9" h="21600" extrusionOk="0">
                  <a:moveTo>
                    <a:pt x="7336" y="0"/>
                  </a:moveTo>
                  <a:cubicBezTo>
                    <a:pt x="11004" y="1050"/>
                    <a:pt x="14672" y="2100"/>
                    <a:pt x="17321" y="3975"/>
                  </a:cubicBezTo>
                  <a:cubicBezTo>
                    <a:pt x="19970" y="5850"/>
                    <a:pt x="21600" y="8550"/>
                    <a:pt x="18543" y="11625"/>
                  </a:cubicBezTo>
                  <a:cubicBezTo>
                    <a:pt x="15487" y="14700"/>
                    <a:pt x="7743" y="1815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859910-976E-D541-A768-537A5975A752}"/>
                  </a:ext>
                </a:extLst>
              </p14:cNvPr>
              <p14:cNvContentPartPr/>
              <p14:nvPr/>
            </p14:nvContentPartPr>
            <p14:xfrm>
              <a:off x="2704320" y="8078040"/>
              <a:ext cx="21504240" cy="255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859910-976E-D541-A768-537A5975A7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8120" y="8061840"/>
                <a:ext cx="21536640" cy="258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Question 1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1c</a:t>
            </a:r>
          </a:p>
        </p:txBody>
      </p:sp>
      <p:pic>
        <p:nvPicPr>
          <p:cNvPr id="584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3" y="5849828"/>
            <a:ext cx="14728085" cy="50435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9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587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8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9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0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1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2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3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4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5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6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7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8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9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0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1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2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3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4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5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8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9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0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1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2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3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4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5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6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7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8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9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0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1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2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3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4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5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7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8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742" name="Drawing"/>
          <p:cNvGrpSpPr/>
          <p:nvPr/>
        </p:nvGrpSpPr>
        <p:grpSpPr>
          <a:xfrm>
            <a:off x="1553602" y="2815473"/>
            <a:ext cx="5609536" cy="2362827"/>
            <a:chOff x="0" y="0"/>
            <a:chExt cx="5609535" cy="2362825"/>
          </a:xfrm>
        </p:grpSpPr>
        <p:sp>
          <p:nvSpPr>
            <p:cNvPr id="630" name="Line"/>
            <p:cNvSpPr/>
            <p:nvPr/>
          </p:nvSpPr>
          <p:spPr>
            <a:xfrm>
              <a:off x="0" y="136445"/>
              <a:ext cx="204669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4629"/>
                    <a:pt x="1200" y="9257"/>
                    <a:pt x="1650" y="12000"/>
                  </a:cubicBezTo>
                  <a:cubicBezTo>
                    <a:pt x="2100" y="14743"/>
                    <a:pt x="2400" y="15600"/>
                    <a:pt x="2925" y="16200"/>
                  </a:cubicBezTo>
                  <a:cubicBezTo>
                    <a:pt x="3450" y="16800"/>
                    <a:pt x="4200" y="17143"/>
                    <a:pt x="5025" y="17057"/>
                  </a:cubicBezTo>
                  <a:cubicBezTo>
                    <a:pt x="5850" y="16971"/>
                    <a:pt x="6750" y="16457"/>
                    <a:pt x="8250" y="14229"/>
                  </a:cubicBezTo>
                  <a:cubicBezTo>
                    <a:pt x="9750" y="12000"/>
                    <a:pt x="11850" y="8057"/>
                    <a:pt x="13200" y="5571"/>
                  </a:cubicBezTo>
                  <a:cubicBezTo>
                    <a:pt x="14550" y="3086"/>
                    <a:pt x="15150" y="2057"/>
                    <a:pt x="15750" y="1286"/>
                  </a:cubicBezTo>
                  <a:cubicBezTo>
                    <a:pt x="16350" y="514"/>
                    <a:pt x="16950" y="0"/>
                    <a:pt x="17400" y="171"/>
                  </a:cubicBezTo>
                  <a:cubicBezTo>
                    <a:pt x="17850" y="343"/>
                    <a:pt x="18150" y="1200"/>
                    <a:pt x="18450" y="3857"/>
                  </a:cubicBezTo>
                  <a:cubicBezTo>
                    <a:pt x="18750" y="6514"/>
                    <a:pt x="19050" y="10971"/>
                    <a:pt x="19575" y="14229"/>
                  </a:cubicBezTo>
                  <a:cubicBezTo>
                    <a:pt x="20100" y="17486"/>
                    <a:pt x="20850" y="195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1" name="Line"/>
            <p:cNvSpPr/>
            <p:nvPr/>
          </p:nvSpPr>
          <p:spPr>
            <a:xfrm>
              <a:off x="292569" y="166292"/>
              <a:ext cx="80030" cy="10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003" extrusionOk="0">
                  <a:moveTo>
                    <a:pt x="2664" y="0"/>
                  </a:moveTo>
                  <a:cubicBezTo>
                    <a:pt x="1175" y="1137"/>
                    <a:pt x="-315" y="2274"/>
                    <a:pt x="57" y="5684"/>
                  </a:cubicBezTo>
                  <a:cubicBezTo>
                    <a:pt x="430" y="9095"/>
                    <a:pt x="2664" y="14779"/>
                    <a:pt x="5644" y="17905"/>
                  </a:cubicBezTo>
                  <a:cubicBezTo>
                    <a:pt x="8623" y="21032"/>
                    <a:pt x="12347" y="21600"/>
                    <a:pt x="15326" y="20463"/>
                  </a:cubicBezTo>
                  <a:cubicBezTo>
                    <a:pt x="18306" y="19326"/>
                    <a:pt x="20540" y="16484"/>
                    <a:pt x="20913" y="13074"/>
                  </a:cubicBezTo>
                  <a:cubicBezTo>
                    <a:pt x="21285" y="9663"/>
                    <a:pt x="19795" y="5684"/>
                    <a:pt x="17002" y="3411"/>
                  </a:cubicBezTo>
                  <a:cubicBezTo>
                    <a:pt x="14209" y="1137"/>
                    <a:pt x="10113" y="568"/>
                    <a:pt x="7506" y="853"/>
                  </a:cubicBezTo>
                  <a:cubicBezTo>
                    <a:pt x="4899" y="1137"/>
                    <a:pt x="3782" y="2274"/>
                    <a:pt x="3409" y="3695"/>
                  </a:cubicBezTo>
                  <a:cubicBezTo>
                    <a:pt x="3037" y="5116"/>
                    <a:pt x="3409" y="6821"/>
                    <a:pt x="3782" y="8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2" name="Line"/>
            <p:cNvSpPr/>
            <p:nvPr/>
          </p:nvSpPr>
          <p:spPr>
            <a:xfrm>
              <a:off x="396544" y="132181"/>
              <a:ext cx="123655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3" name="Line"/>
            <p:cNvSpPr/>
            <p:nvPr/>
          </p:nvSpPr>
          <p:spPr>
            <a:xfrm>
              <a:off x="457102" y="93806"/>
              <a:ext cx="97210" cy="20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51" extrusionOk="0">
                  <a:moveTo>
                    <a:pt x="3567" y="0"/>
                  </a:moveTo>
                  <a:cubicBezTo>
                    <a:pt x="2314" y="588"/>
                    <a:pt x="1062" y="1175"/>
                    <a:pt x="436" y="2865"/>
                  </a:cubicBezTo>
                  <a:cubicBezTo>
                    <a:pt x="-190" y="4555"/>
                    <a:pt x="-190" y="7347"/>
                    <a:pt x="749" y="10506"/>
                  </a:cubicBezTo>
                  <a:cubicBezTo>
                    <a:pt x="1688" y="13665"/>
                    <a:pt x="3567" y="17192"/>
                    <a:pt x="5132" y="19176"/>
                  </a:cubicBezTo>
                  <a:cubicBezTo>
                    <a:pt x="6697" y="21159"/>
                    <a:pt x="7949" y="21600"/>
                    <a:pt x="10610" y="20718"/>
                  </a:cubicBezTo>
                  <a:cubicBezTo>
                    <a:pt x="13271" y="19837"/>
                    <a:pt x="17340" y="17633"/>
                    <a:pt x="21410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592686" y="132181"/>
              <a:ext cx="25585" cy="11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657"/>
                    <a:pt x="4800" y="11314"/>
                    <a:pt x="8400" y="14914"/>
                  </a:cubicBezTo>
                  <a:cubicBezTo>
                    <a:pt x="12000" y="18514"/>
                    <a:pt x="16800" y="20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5" name="Line"/>
            <p:cNvSpPr/>
            <p:nvPr/>
          </p:nvSpPr>
          <p:spPr>
            <a:xfrm>
              <a:off x="618269" y="68222"/>
              <a:ext cx="38376" cy="59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6" name="Line"/>
            <p:cNvSpPr/>
            <p:nvPr/>
          </p:nvSpPr>
          <p:spPr>
            <a:xfrm>
              <a:off x="722563" y="94951"/>
              <a:ext cx="245348" cy="17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0848" extrusionOk="0">
                  <a:moveTo>
                    <a:pt x="2450" y="4563"/>
                  </a:moveTo>
                  <a:cubicBezTo>
                    <a:pt x="1701" y="4389"/>
                    <a:pt x="952" y="4215"/>
                    <a:pt x="515" y="4650"/>
                  </a:cubicBezTo>
                  <a:cubicBezTo>
                    <a:pt x="78" y="5086"/>
                    <a:pt x="-47" y="6131"/>
                    <a:pt x="15" y="8570"/>
                  </a:cubicBezTo>
                  <a:cubicBezTo>
                    <a:pt x="78" y="11008"/>
                    <a:pt x="328" y="14841"/>
                    <a:pt x="1451" y="17454"/>
                  </a:cubicBezTo>
                  <a:cubicBezTo>
                    <a:pt x="2575" y="20066"/>
                    <a:pt x="4573" y="21460"/>
                    <a:pt x="6258" y="20589"/>
                  </a:cubicBezTo>
                  <a:cubicBezTo>
                    <a:pt x="7944" y="19718"/>
                    <a:pt x="9317" y="16583"/>
                    <a:pt x="10066" y="14492"/>
                  </a:cubicBezTo>
                  <a:cubicBezTo>
                    <a:pt x="10815" y="12402"/>
                    <a:pt x="10940" y="11357"/>
                    <a:pt x="11003" y="10399"/>
                  </a:cubicBezTo>
                  <a:cubicBezTo>
                    <a:pt x="11065" y="9441"/>
                    <a:pt x="11065" y="8570"/>
                    <a:pt x="11440" y="8483"/>
                  </a:cubicBezTo>
                  <a:cubicBezTo>
                    <a:pt x="11814" y="8395"/>
                    <a:pt x="12563" y="9092"/>
                    <a:pt x="13625" y="9179"/>
                  </a:cubicBezTo>
                  <a:cubicBezTo>
                    <a:pt x="14686" y="9266"/>
                    <a:pt x="16059" y="8744"/>
                    <a:pt x="17058" y="7699"/>
                  </a:cubicBezTo>
                  <a:cubicBezTo>
                    <a:pt x="18057" y="6654"/>
                    <a:pt x="18681" y="5086"/>
                    <a:pt x="18931" y="3866"/>
                  </a:cubicBezTo>
                  <a:cubicBezTo>
                    <a:pt x="19181" y="2647"/>
                    <a:pt x="19056" y="1776"/>
                    <a:pt x="18681" y="1079"/>
                  </a:cubicBezTo>
                  <a:cubicBezTo>
                    <a:pt x="18307" y="383"/>
                    <a:pt x="17682" y="-140"/>
                    <a:pt x="16559" y="34"/>
                  </a:cubicBezTo>
                  <a:cubicBezTo>
                    <a:pt x="15435" y="208"/>
                    <a:pt x="13812" y="1079"/>
                    <a:pt x="12813" y="2908"/>
                  </a:cubicBezTo>
                  <a:cubicBezTo>
                    <a:pt x="11814" y="4737"/>
                    <a:pt x="11440" y="7525"/>
                    <a:pt x="11689" y="10050"/>
                  </a:cubicBezTo>
                  <a:cubicBezTo>
                    <a:pt x="11939" y="12576"/>
                    <a:pt x="12813" y="14841"/>
                    <a:pt x="14561" y="16060"/>
                  </a:cubicBezTo>
                  <a:cubicBezTo>
                    <a:pt x="16309" y="17279"/>
                    <a:pt x="18931" y="17454"/>
                    <a:pt x="21553" y="176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1121412" y="102334"/>
              <a:ext cx="127918" cy="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21600"/>
                    <a:pt x="9600" y="21600"/>
                    <a:pt x="13200" y="18000"/>
                  </a:cubicBezTo>
                  <a:cubicBezTo>
                    <a:pt x="16800" y="14400"/>
                    <a:pt x="192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8" name="Line"/>
            <p:cNvSpPr/>
            <p:nvPr/>
          </p:nvSpPr>
          <p:spPr>
            <a:xfrm>
              <a:off x="1149343" y="33352"/>
              <a:ext cx="296129" cy="19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95" extrusionOk="0">
                  <a:moveTo>
                    <a:pt x="2930" y="3420"/>
                  </a:moveTo>
                  <a:cubicBezTo>
                    <a:pt x="2000" y="3420"/>
                    <a:pt x="1070" y="3420"/>
                    <a:pt x="553" y="3817"/>
                  </a:cubicBezTo>
                  <a:cubicBezTo>
                    <a:pt x="36" y="4214"/>
                    <a:pt x="-67" y="5008"/>
                    <a:pt x="36" y="7470"/>
                  </a:cubicBezTo>
                  <a:cubicBezTo>
                    <a:pt x="140" y="9932"/>
                    <a:pt x="450" y="14061"/>
                    <a:pt x="863" y="16602"/>
                  </a:cubicBezTo>
                  <a:cubicBezTo>
                    <a:pt x="1277" y="19144"/>
                    <a:pt x="1793" y="20097"/>
                    <a:pt x="2258" y="20335"/>
                  </a:cubicBezTo>
                  <a:cubicBezTo>
                    <a:pt x="2723" y="20573"/>
                    <a:pt x="3137" y="20097"/>
                    <a:pt x="3654" y="17952"/>
                  </a:cubicBezTo>
                  <a:cubicBezTo>
                    <a:pt x="4170" y="15808"/>
                    <a:pt x="4790" y="11997"/>
                    <a:pt x="5255" y="9058"/>
                  </a:cubicBezTo>
                  <a:cubicBezTo>
                    <a:pt x="5721" y="6120"/>
                    <a:pt x="6031" y="4055"/>
                    <a:pt x="6392" y="2547"/>
                  </a:cubicBezTo>
                  <a:cubicBezTo>
                    <a:pt x="6754" y="1038"/>
                    <a:pt x="7167" y="85"/>
                    <a:pt x="7529" y="5"/>
                  </a:cubicBezTo>
                  <a:cubicBezTo>
                    <a:pt x="7891" y="-74"/>
                    <a:pt x="8201" y="720"/>
                    <a:pt x="8459" y="3102"/>
                  </a:cubicBezTo>
                  <a:cubicBezTo>
                    <a:pt x="8718" y="5485"/>
                    <a:pt x="8924" y="9455"/>
                    <a:pt x="9131" y="12473"/>
                  </a:cubicBezTo>
                  <a:cubicBezTo>
                    <a:pt x="9338" y="15491"/>
                    <a:pt x="9544" y="17555"/>
                    <a:pt x="9803" y="18985"/>
                  </a:cubicBezTo>
                  <a:cubicBezTo>
                    <a:pt x="10061" y="20414"/>
                    <a:pt x="10371" y="21208"/>
                    <a:pt x="10733" y="21367"/>
                  </a:cubicBezTo>
                  <a:cubicBezTo>
                    <a:pt x="11095" y="21526"/>
                    <a:pt x="11508" y="21050"/>
                    <a:pt x="12232" y="18508"/>
                  </a:cubicBezTo>
                  <a:cubicBezTo>
                    <a:pt x="12955" y="15967"/>
                    <a:pt x="13988" y="11361"/>
                    <a:pt x="14660" y="8661"/>
                  </a:cubicBezTo>
                  <a:cubicBezTo>
                    <a:pt x="15332" y="5961"/>
                    <a:pt x="15642" y="5167"/>
                    <a:pt x="16055" y="4611"/>
                  </a:cubicBezTo>
                  <a:cubicBezTo>
                    <a:pt x="16469" y="4055"/>
                    <a:pt x="16986" y="3738"/>
                    <a:pt x="17451" y="4055"/>
                  </a:cubicBezTo>
                  <a:cubicBezTo>
                    <a:pt x="17916" y="4373"/>
                    <a:pt x="18329" y="5326"/>
                    <a:pt x="18743" y="7470"/>
                  </a:cubicBezTo>
                  <a:cubicBezTo>
                    <a:pt x="19156" y="9614"/>
                    <a:pt x="19569" y="12950"/>
                    <a:pt x="20034" y="15332"/>
                  </a:cubicBezTo>
                  <a:cubicBezTo>
                    <a:pt x="20500" y="17714"/>
                    <a:pt x="21016" y="19144"/>
                    <a:pt x="21533" y="205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>
              <a:off x="1495000" y="80659"/>
              <a:ext cx="184987" cy="13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874" extrusionOk="0">
                  <a:moveTo>
                    <a:pt x="8104" y="6131"/>
                  </a:moveTo>
                  <a:cubicBezTo>
                    <a:pt x="8599" y="4331"/>
                    <a:pt x="9094" y="2531"/>
                    <a:pt x="8846" y="1406"/>
                  </a:cubicBezTo>
                  <a:cubicBezTo>
                    <a:pt x="8599" y="281"/>
                    <a:pt x="7610" y="-169"/>
                    <a:pt x="6373" y="56"/>
                  </a:cubicBezTo>
                  <a:cubicBezTo>
                    <a:pt x="5136" y="281"/>
                    <a:pt x="3652" y="1181"/>
                    <a:pt x="2416" y="3543"/>
                  </a:cubicBezTo>
                  <a:cubicBezTo>
                    <a:pt x="1179" y="5906"/>
                    <a:pt x="190" y="9731"/>
                    <a:pt x="25" y="12881"/>
                  </a:cubicBezTo>
                  <a:cubicBezTo>
                    <a:pt x="-140" y="16031"/>
                    <a:pt x="520" y="18506"/>
                    <a:pt x="1674" y="19856"/>
                  </a:cubicBezTo>
                  <a:cubicBezTo>
                    <a:pt x="2828" y="21206"/>
                    <a:pt x="4477" y="21431"/>
                    <a:pt x="6126" y="19181"/>
                  </a:cubicBezTo>
                  <a:cubicBezTo>
                    <a:pt x="7774" y="16931"/>
                    <a:pt x="9423" y="12206"/>
                    <a:pt x="10330" y="9281"/>
                  </a:cubicBezTo>
                  <a:cubicBezTo>
                    <a:pt x="11237" y="6356"/>
                    <a:pt x="11402" y="5231"/>
                    <a:pt x="11897" y="4893"/>
                  </a:cubicBezTo>
                  <a:cubicBezTo>
                    <a:pt x="12391" y="4556"/>
                    <a:pt x="13216" y="5006"/>
                    <a:pt x="14452" y="7031"/>
                  </a:cubicBezTo>
                  <a:cubicBezTo>
                    <a:pt x="15689" y="9056"/>
                    <a:pt x="17338" y="12656"/>
                    <a:pt x="18575" y="14793"/>
                  </a:cubicBezTo>
                  <a:cubicBezTo>
                    <a:pt x="19811" y="16931"/>
                    <a:pt x="20636" y="17606"/>
                    <a:pt x="21460" y="18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0" name="Line"/>
            <p:cNvSpPr/>
            <p:nvPr/>
          </p:nvSpPr>
          <p:spPr>
            <a:xfrm>
              <a:off x="1671459" y="61948"/>
              <a:ext cx="106599" cy="1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3744" y="11918"/>
                    <a:pt x="7488" y="3818"/>
                    <a:pt x="11088" y="1118"/>
                  </a:cubicBezTo>
                  <a:cubicBezTo>
                    <a:pt x="14688" y="-1582"/>
                    <a:pt x="18144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1701305" y="4264"/>
              <a:ext cx="68224" cy="21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extrusionOk="0">
                  <a:moveTo>
                    <a:pt x="2700" y="0"/>
                  </a:moveTo>
                  <a:cubicBezTo>
                    <a:pt x="1350" y="3411"/>
                    <a:pt x="0" y="6821"/>
                    <a:pt x="0" y="10232"/>
                  </a:cubicBezTo>
                  <a:cubicBezTo>
                    <a:pt x="0" y="13642"/>
                    <a:pt x="1350" y="17053"/>
                    <a:pt x="2700" y="19042"/>
                  </a:cubicBezTo>
                  <a:cubicBezTo>
                    <a:pt x="4050" y="21032"/>
                    <a:pt x="5400" y="21600"/>
                    <a:pt x="8550" y="21387"/>
                  </a:cubicBezTo>
                  <a:cubicBezTo>
                    <a:pt x="11700" y="21174"/>
                    <a:pt x="16650" y="20179"/>
                    <a:pt x="21600" y="191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1923029" y="43559"/>
              <a:ext cx="409339" cy="17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0" y="940"/>
                  </a:moveTo>
                  <a:cubicBezTo>
                    <a:pt x="0" y="6384"/>
                    <a:pt x="0" y="11827"/>
                    <a:pt x="75" y="15076"/>
                  </a:cubicBezTo>
                  <a:cubicBezTo>
                    <a:pt x="150" y="18325"/>
                    <a:pt x="300" y="19379"/>
                    <a:pt x="525" y="20169"/>
                  </a:cubicBezTo>
                  <a:cubicBezTo>
                    <a:pt x="750" y="20959"/>
                    <a:pt x="1050" y="21486"/>
                    <a:pt x="1313" y="21398"/>
                  </a:cubicBezTo>
                  <a:cubicBezTo>
                    <a:pt x="1575" y="21310"/>
                    <a:pt x="1800" y="20608"/>
                    <a:pt x="2175" y="18325"/>
                  </a:cubicBezTo>
                  <a:cubicBezTo>
                    <a:pt x="2550" y="16042"/>
                    <a:pt x="3075" y="12179"/>
                    <a:pt x="3375" y="9808"/>
                  </a:cubicBezTo>
                  <a:cubicBezTo>
                    <a:pt x="3675" y="7437"/>
                    <a:pt x="3750" y="6559"/>
                    <a:pt x="3938" y="5857"/>
                  </a:cubicBezTo>
                  <a:cubicBezTo>
                    <a:pt x="4125" y="5154"/>
                    <a:pt x="4425" y="4627"/>
                    <a:pt x="4613" y="4891"/>
                  </a:cubicBezTo>
                  <a:cubicBezTo>
                    <a:pt x="4800" y="5154"/>
                    <a:pt x="4875" y="6208"/>
                    <a:pt x="5025" y="8052"/>
                  </a:cubicBezTo>
                  <a:cubicBezTo>
                    <a:pt x="5175" y="9896"/>
                    <a:pt x="5400" y="12530"/>
                    <a:pt x="5625" y="14198"/>
                  </a:cubicBezTo>
                  <a:cubicBezTo>
                    <a:pt x="5850" y="15866"/>
                    <a:pt x="6075" y="16569"/>
                    <a:pt x="6412" y="16920"/>
                  </a:cubicBezTo>
                  <a:cubicBezTo>
                    <a:pt x="6750" y="17271"/>
                    <a:pt x="7200" y="17271"/>
                    <a:pt x="7800" y="16218"/>
                  </a:cubicBezTo>
                  <a:cubicBezTo>
                    <a:pt x="8400" y="15164"/>
                    <a:pt x="9150" y="13057"/>
                    <a:pt x="9638" y="11564"/>
                  </a:cubicBezTo>
                  <a:cubicBezTo>
                    <a:pt x="10125" y="10071"/>
                    <a:pt x="10350" y="9193"/>
                    <a:pt x="10575" y="8315"/>
                  </a:cubicBezTo>
                  <a:cubicBezTo>
                    <a:pt x="10800" y="7437"/>
                    <a:pt x="11025" y="6559"/>
                    <a:pt x="11325" y="6998"/>
                  </a:cubicBezTo>
                  <a:cubicBezTo>
                    <a:pt x="11625" y="7437"/>
                    <a:pt x="12000" y="9193"/>
                    <a:pt x="12525" y="10510"/>
                  </a:cubicBezTo>
                  <a:cubicBezTo>
                    <a:pt x="13050" y="11827"/>
                    <a:pt x="13725" y="12705"/>
                    <a:pt x="14512" y="12881"/>
                  </a:cubicBezTo>
                  <a:cubicBezTo>
                    <a:pt x="15300" y="13057"/>
                    <a:pt x="16200" y="12530"/>
                    <a:pt x="16875" y="11388"/>
                  </a:cubicBezTo>
                  <a:cubicBezTo>
                    <a:pt x="17550" y="10247"/>
                    <a:pt x="18000" y="8491"/>
                    <a:pt x="18262" y="7086"/>
                  </a:cubicBezTo>
                  <a:cubicBezTo>
                    <a:pt x="18525" y="5681"/>
                    <a:pt x="18600" y="4627"/>
                    <a:pt x="18487" y="3749"/>
                  </a:cubicBezTo>
                  <a:cubicBezTo>
                    <a:pt x="18375" y="2871"/>
                    <a:pt x="18075" y="2169"/>
                    <a:pt x="17700" y="1554"/>
                  </a:cubicBezTo>
                  <a:cubicBezTo>
                    <a:pt x="17325" y="940"/>
                    <a:pt x="16875" y="413"/>
                    <a:pt x="16462" y="149"/>
                  </a:cubicBezTo>
                  <a:cubicBezTo>
                    <a:pt x="16050" y="-114"/>
                    <a:pt x="15675" y="-114"/>
                    <a:pt x="15300" y="852"/>
                  </a:cubicBezTo>
                  <a:cubicBezTo>
                    <a:pt x="14925" y="1818"/>
                    <a:pt x="14550" y="3749"/>
                    <a:pt x="14550" y="6559"/>
                  </a:cubicBezTo>
                  <a:cubicBezTo>
                    <a:pt x="14550" y="9369"/>
                    <a:pt x="14925" y="13057"/>
                    <a:pt x="15750" y="15427"/>
                  </a:cubicBezTo>
                  <a:cubicBezTo>
                    <a:pt x="16575" y="17798"/>
                    <a:pt x="17850" y="18852"/>
                    <a:pt x="18900" y="18501"/>
                  </a:cubicBezTo>
                  <a:cubicBezTo>
                    <a:pt x="19950" y="18149"/>
                    <a:pt x="20775" y="16393"/>
                    <a:pt x="21600" y="146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3" name="Line"/>
            <p:cNvSpPr/>
            <p:nvPr/>
          </p:nvSpPr>
          <p:spPr>
            <a:xfrm>
              <a:off x="2362213" y="0"/>
              <a:ext cx="12794" cy="10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4" name="Line"/>
            <p:cNvSpPr/>
            <p:nvPr/>
          </p:nvSpPr>
          <p:spPr>
            <a:xfrm>
              <a:off x="2460283" y="25899"/>
              <a:ext cx="255837" cy="14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0" y="1805"/>
                  </a:moveTo>
                  <a:cubicBezTo>
                    <a:pt x="0" y="7565"/>
                    <a:pt x="0" y="13325"/>
                    <a:pt x="60" y="16720"/>
                  </a:cubicBezTo>
                  <a:cubicBezTo>
                    <a:pt x="120" y="20114"/>
                    <a:pt x="240" y="21143"/>
                    <a:pt x="720" y="21040"/>
                  </a:cubicBezTo>
                  <a:cubicBezTo>
                    <a:pt x="1200" y="20937"/>
                    <a:pt x="2040" y="19703"/>
                    <a:pt x="3060" y="17337"/>
                  </a:cubicBezTo>
                  <a:cubicBezTo>
                    <a:pt x="4080" y="14971"/>
                    <a:pt x="5280" y="11474"/>
                    <a:pt x="6120" y="9314"/>
                  </a:cubicBezTo>
                  <a:cubicBezTo>
                    <a:pt x="6960" y="7154"/>
                    <a:pt x="7440" y="6331"/>
                    <a:pt x="7800" y="6537"/>
                  </a:cubicBezTo>
                  <a:cubicBezTo>
                    <a:pt x="8160" y="6743"/>
                    <a:pt x="8400" y="7977"/>
                    <a:pt x="8700" y="9108"/>
                  </a:cubicBezTo>
                  <a:cubicBezTo>
                    <a:pt x="9000" y="10240"/>
                    <a:pt x="9360" y="11268"/>
                    <a:pt x="10260" y="11988"/>
                  </a:cubicBezTo>
                  <a:cubicBezTo>
                    <a:pt x="11160" y="12708"/>
                    <a:pt x="12600" y="13120"/>
                    <a:pt x="13920" y="12297"/>
                  </a:cubicBezTo>
                  <a:cubicBezTo>
                    <a:pt x="15240" y="11474"/>
                    <a:pt x="16440" y="9417"/>
                    <a:pt x="17040" y="7565"/>
                  </a:cubicBezTo>
                  <a:cubicBezTo>
                    <a:pt x="17640" y="5714"/>
                    <a:pt x="17640" y="4068"/>
                    <a:pt x="17340" y="2834"/>
                  </a:cubicBezTo>
                  <a:cubicBezTo>
                    <a:pt x="17040" y="1600"/>
                    <a:pt x="16440" y="777"/>
                    <a:pt x="15840" y="365"/>
                  </a:cubicBezTo>
                  <a:cubicBezTo>
                    <a:pt x="15240" y="-46"/>
                    <a:pt x="14640" y="-46"/>
                    <a:pt x="14040" y="57"/>
                  </a:cubicBezTo>
                  <a:cubicBezTo>
                    <a:pt x="13440" y="160"/>
                    <a:pt x="12840" y="365"/>
                    <a:pt x="12240" y="1908"/>
                  </a:cubicBezTo>
                  <a:cubicBezTo>
                    <a:pt x="11640" y="3451"/>
                    <a:pt x="11040" y="6331"/>
                    <a:pt x="11100" y="9623"/>
                  </a:cubicBezTo>
                  <a:cubicBezTo>
                    <a:pt x="11160" y="12914"/>
                    <a:pt x="11880" y="16617"/>
                    <a:pt x="13140" y="18777"/>
                  </a:cubicBezTo>
                  <a:cubicBezTo>
                    <a:pt x="14400" y="20937"/>
                    <a:pt x="16200" y="21554"/>
                    <a:pt x="17700" y="20731"/>
                  </a:cubicBezTo>
                  <a:cubicBezTo>
                    <a:pt x="19200" y="19908"/>
                    <a:pt x="20400" y="17645"/>
                    <a:pt x="21600" y="153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5" name="Line"/>
            <p:cNvSpPr/>
            <p:nvPr/>
          </p:nvSpPr>
          <p:spPr>
            <a:xfrm>
              <a:off x="12758" y="537254"/>
              <a:ext cx="179120" cy="15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extrusionOk="0">
                  <a:moveTo>
                    <a:pt x="514" y="0"/>
                  </a:moveTo>
                  <a:cubicBezTo>
                    <a:pt x="174" y="3000"/>
                    <a:pt x="-166" y="6000"/>
                    <a:pt x="89" y="8500"/>
                  </a:cubicBezTo>
                  <a:cubicBezTo>
                    <a:pt x="344" y="11000"/>
                    <a:pt x="1195" y="13000"/>
                    <a:pt x="2895" y="13300"/>
                  </a:cubicBezTo>
                  <a:cubicBezTo>
                    <a:pt x="4596" y="13600"/>
                    <a:pt x="7147" y="12200"/>
                    <a:pt x="8848" y="10200"/>
                  </a:cubicBezTo>
                  <a:cubicBezTo>
                    <a:pt x="10549" y="8200"/>
                    <a:pt x="11399" y="5600"/>
                    <a:pt x="11825" y="3700"/>
                  </a:cubicBezTo>
                  <a:cubicBezTo>
                    <a:pt x="12250" y="1800"/>
                    <a:pt x="12250" y="600"/>
                    <a:pt x="12505" y="1700"/>
                  </a:cubicBezTo>
                  <a:cubicBezTo>
                    <a:pt x="12760" y="2800"/>
                    <a:pt x="13270" y="6200"/>
                    <a:pt x="14801" y="9900"/>
                  </a:cubicBezTo>
                  <a:cubicBezTo>
                    <a:pt x="16332" y="13600"/>
                    <a:pt x="18883" y="17600"/>
                    <a:pt x="2143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6" name="Line"/>
            <p:cNvSpPr/>
            <p:nvPr/>
          </p:nvSpPr>
          <p:spPr>
            <a:xfrm>
              <a:off x="260100" y="498864"/>
              <a:ext cx="77528" cy="160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262" extrusionOk="0">
                  <a:moveTo>
                    <a:pt x="12729" y="2819"/>
                  </a:moveTo>
                  <a:cubicBezTo>
                    <a:pt x="11186" y="2068"/>
                    <a:pt x="9643" y="1317"/>
                    <a:pt x="7907" y="753"/>
                  </a:cubicBezTo>
                  <a:cubicBezTo>
                    <a:pt x="6171" y="190"/>
                    <a:pt x="4243" y="-186"/>
                    <a:pt x="3086" y="96"/>
                  </a:cubicBezTo>
                  <a:cubicBezTo>
                    <a:pt x="1929" y="377"/>
                    <a:pt x="1543" y="1317"/>
                    <a:pt x="3279" y="3289"/>
                  </a:cubicBezTo>
                  <a:cubicBezTo>
                    <a:pt x="5014" y="5261"/>
                    <a:pt x="8871" y="8266"/>
                    <a:pt x="12150" y="10614"/>
                  </a:cubicBezTo>
                  <a:cubicBezTo>
                    <a:pt x="15429" y="12962"/>
                    <a:pt x="18129" y="14652"/>
                    <a:pt x="19671" y="15967"/>
                  </a:cubicBezTo>
                  <a:cubicBezTo>
                    <a:pt x="21214" y="17282"/>
                    <a:pt x="21600" y="18221"/>
                    <a:pt x="20057" y="19160"/>
                  </a:cubicBezTo>
                  <a:cubicBezTo>
                    <a:pt x="18514" y="20099"/>
                    <a:pt x="15043" y="21038"/>
                    <a:pt x="11571" y="21226"/>
                  </a:cubicBezTo>
                  <a:cubicBezTo>
                    <a:pt x="8100" y="21414"/>
                    <a:pt x="4629" y="20851"/>
                    <a:pt x="2700" y="19724"/>
                  </a:cubicBezTo>
                  <a:cubicBezTo>
                    <a:pt x="771" y="18597"/>
                    <a:pt x="386" y="16906"/>
                    <a:pt x="0" y="152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7" name="Line"/>
            <p:cNvSpPr/>
            <p:nvPr/>
          </p:nvSpPr>
          <p:spPr>
            <a:xfrm>
              <a:off x="413601" y="541518"/>
              <a:ext cx="21320" cy="9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8" name="Line"/>
            <p:cNvSpPr/>
            <p:nvPr/>
          </p:nvSpPr>
          <p:spPr>
            <a:xfrm>
              <a:off x="451977" y="489276"/>
              <a:ext cx="217460" cy="16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140"/>
                  </a:moveTo>
                  <a:cubicBezTo>
                    <a:pt x="706" y="-46"/>
                    <a:pt x="1412" y="-232"/>
                    <a:pt x="2188" y="885"/>
                  </a:cubicBezTo>
                  <a:cubicBezTo>
                    <a:pt x="2965" y="2002"/>
                    <a:pt x="3812" y="4423"/>
                    <a:pt x="4376" y="6844"/>
                  </a:cubicBezTo>
                  <a:cubicBezTo>
                    <a:pt x="4941" y="9265"/>
                    <a:pt x="5224" y="11685"/>
                    <a:pt x="5435" y="13361"/>
                  </a:cubicBezTo>
                  <a:cubicBezTo>
                    <a:pt x="5647" y="15037"/>
                    <a:pt x="5788" y="15968"/>
                    <a:pt x="6212" y="16154"/>
                  </a:cubicBezTo>
                  <a:cubicBezTo>
                    <a:pt x="6635" y="16340"/>
                    <a:pt x="7341" y="15782"/>
                    <a:pt x="8471" y="13733"/>
                  </a:cubicBezTo>
                  <a:cubicBezTo>
                    <a:pt x="9600" y="11685"/>
                    <a:pt x="11153" y="8147"/>
                    <a:pt x="12212" y="6006"/>
                  </a:cubicBezTo>
                  <a:cubicBezTo>
                    <a:pt x="13271" y="3865"/>
                    <a:pt x="13835" y="3120"/>
                    <a:pt x="14471" y="2747"/>
                  </a:cubicBezTo>
                  <a:cubicBezTo>
                    <a:pt x="15106" y="2375"/>
                    <a:pt x="15812" y="2375"/>
                    <a:pt x="16306" y="2934"/>
                  </a:cubicBezTo>
                  <a:cubicBezTo>
                    <a:pt x="16800" y="3492"/>
                    <a:pt x="17082" y="4609"/>
                    <a:pt x="17365" y="7216"/>
                  </a:cubicBezTo>
                  <a:cubicBezTo>
                    <a:pt x="17647" y="9823"/>
                    <a:pt x="17929" y="13920"/>
                    <a:pt x="18635" y="16527"/>
                  </a:cubicBezTo>
                  <a:cubicBezTo>
                    <a:pt x="19341" y="19134"/>
                    <a:pt x="20471" y="20251"/>
                    <a:pt x="21600" y="21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9" name="Line"/>
            <p:cNvSpPr/>
            <p:nvPr/>
          </p:nvSpPr>
          <p:spPr>
            <a:xfrm>
              <a:off x="727710" y="480496"/>
              <a:ext cx="119663" cy="36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88" extrusionOk="0">
                  <a:moveTo>
                    <a:pt x="4828" y="7554"/>
                  </a:moveTo>
                  <a:cubicBezTo>
                    <a:pt x="7369" y="6308"/>
                    <a:pt x="9911" y="5062"/>
                    <a:pt x="10927" y="3857"/>
                  </a:cubicBezTo>
                  <a:cubicBezTo>
                    <a:pt x="11944" y="2653"/>
                    <a:pt x="11435" y="1490"/>
                    <a:pt x="10673" y="783"/>
                  </a:cubicBezTo>
                  <a:cubicBezTo>
                    <a:pt x="9911" y="77"/>
                    <a:pt x="8894" y="-172"/>
                    <a:pt x="7242" y="119"/>
                  </a:cubicBezTo>
                  <a:cubicBezTo>
                    <a:pt x="5591" y="410"/>
                    <a:pt x="3303" y="1240"/>
                    <a:pt x="1906" y="2570"/>
                  </a:cubicBezTo>
                  <a:cubicBezTo>
                    <a:pt x="508" y="3899"/>
                    <a:pt x="0" y="5726"/>
                    <a:pt x="0" y="6848"/>
                  </a:cubicBezTo>
                  <a:cubicBezTo>
                    <a:pt x="0" y="7970"/>
                    <a:pt x="508" y="8385"/>
                    <a:pt x="1398" y="8676"/>
                  </a:cubicBezTo>
                  <a:cubicBezTo>
                    <a:pt x="2287" y="8966"/>
                    <a:pt x="3558" y="9133"/>
                    <a:pt x="5463" y="8468"/>
                  </a:cubicBezTo>
                  <a:cubicBezTo>
                    <a:pt x="7369" y="7803"/>
                    <a:pt x="9911" y="6308"/>
                    <a:pt x="11308" y="5270"/>
                  </a:cubicBezTo>
                  <a:cubicBezTo>
                    <a:pt x="12706" y="4231"/>
                    <a:pt x="12960" y="3650"/>
                    <a:pt x="13341" y="3110"/>
                  </a:cubicBezTo>
                  <a:cubicBezTo>
                    <a:pt x="13722" y="2570"/>
                    <a:pt x="14231" y="2071"/>
                    <a:pt x="14866" y="2071"/>
                  </a:cubicBezTo>
                  <a:cubicBezTo>
                    <a:pt x="15501" y="2071"/>
                    <a:pt x="16264" y="2570"/>
                    <a:pt x="17407" y="4273"/>
                  </a:cubicBezTo>
                  <a:cubicBezTo>
                    <a:pt x="18551" y="5976"/>
                    <a:pt x="20075" y="8883"/>
                    <a:pt x="20838" y="11625"/>
                  </a:cubicBezTo>
                  <a:cubicBezTo>
                    <a:pt x="21600" y="14366"/>
                    <a:pt x="21600" y="16942"/>
                    <a:pt x="20711" y="18686"/>
                  </a:cubicBezTo>
                  <a:cubicBezTo>
                    <a:pt x="19821" y="20431"/>
                    <a:pt x="18042" y="21345"/>
                    <a:pt x="15247" y="21386"/>
                  </a:cubicBezTo>
                  <a:cubicBezTo>
                    <a:pt x="12452" y="21428"/>
                    <a:pt x="8640" y="20597"/>
                    <a:pt x="4828" y="197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0" name="Line"/>
            <p:cNvSpPr/>
            <p:nvPr/>
          </p:nvSpPr>
          <p:spPr>
            <a:xfrm>
              <a:off x="1014814" y="490351"/>
              <a:ext cx="119390" cy="1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0"/>
                  </a:moveTo>
                  <a:cubicBezTo>
                    <a:pt x="5914" y="7714"/>
                    <a:pt x="11829" y="15429"/>
                    <a:pt x="15429" y="18514"/>
                  </a:cubicBezTo>
                  <a:cubicBezTo>
                    <a:pt x="19029" y="21600"/>
                    <a:pt x="20314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1" name="Line"/>
            <p:cNvSpPr/>
            <p:nvPr/>
          </p:nvSpPr>
          <p:spPr>
            <a:xfrm>
              <a:off x="1065981" y="456239"/>
              <a:ext cx="42640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cubicBezTo>
                    <a:pt x="2160" y="2229"/>
                    <a:pt x="0" y="4457"/>
                    <a:pt x="0" y="7457"/>
                  </a:cubicBezTo>
                  <a:cubicBezTo>
                    <a:pt x="0" y="10457"/>
                    <a:pt x="2160" y="14229"/>
                    <a:pt x="3960" y="16629"/>
                  </a:cubicBezTo>
                  <a:cubicBezTo>
                    <a:pt x="5760" y="19029"/>
                    <a:pt x="7200" y="20057"/>
                    <a:pt x="10080" y="20657"/>
                  </a:cubicBezTo>
                  <a:cubicBezTo>
                    <a:pt x="12960" y="21257"/>
                    <a:pt x="17280" y="214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2" name="Line"/>
            <p:cNvSpPr/>
            <p:nvPr/>
          </p:nvSpPr>
          <p:spPr>
            <a:xfrm>
              <a:off x="1155523" y="460503"/>
              <a:ext cx="174822" cy="17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29" y="4680"/>
                    <a:pt x="2459" y="9360"/>
                    <a:pt x="3337" y="12150"/>
                  </a:cubicBezTo>
                  <a:cubicBezTo>
                    <a:pt x="4215" y="14940"/>
                    <a:pt x="4741" y="15840"/>
                    <a:pt x="5795" y="16380"/>
                  </a:cubicBezTo>
                  <a:cubicBezTo>
                    <a:pt x="6849" y="16920"/>
                    <a:pt x="8429" y="17100"/>
                    <a:pt x="9746" y="16020"/>
                  </a:cubicBezTo>
                  <a:cubicBezTo>
                    <a:pt x="11063" y="14940"/>
                    <a:pt x="12117" y="12600"/>
                    <a:pt x="12820" y="10980"/>
                  </a:cubicBezTo>
                  <a:cubicBezTo>
                    <a:pt x="13522" y="9360"/>
                    <a:pt x="13873" y="8460"/>
                    <a:pt x="14400" y="7740"/>
                  </a:cubicBezTo>
                  <a:cubicBezTo>
                    <a:pt x="14927" y="7020"/>
                    <a:pt x="15629" y="6480"/>
                    <a:pt x="16244" y="6660"/>
                  </a:cubicBezTo>
                  <a:cubicBezTo>
                    <a:pt x="16859" y="6840"/>
                    <a:pt x="17385" y="7740"/>
                    <a:pt x="18000" y="9990"/>
                  </a:cubicBezTo>
                  <a:cubicBezTo>
                    <a:pt x="18615" y="12240"/>
                    <a:pt x="19317" y="15840"/>
                    <a:pt x="19932" y="18000"/>
                  </a:cubicBezTo>
                  <a:cubicBezTo>
                    <a:pt x="20546" y="20160"/>
                    <a:pt x="21073" y="208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3" name="Line"/>
            <p:cNvSpPr/>
            <p:nvPr/>
          </p:nvSpPr>
          <p:spPr>
            <a:xfrm>
              <a:off x="1369153" y="482247"/>
              <a:ext cx="110430" cy="14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0263" extrusionOk="0">
                  <a:moveTo>
                    <a:pt x="728" y="10047"/>
                  </a:moveTo>
                  <a:cubicBezTo>
                    <a:pt x="3428" y="10047"/>
                    <a:pt x="6128" y="10047"/>
                    <a:pt x="8693" y="9155"/>
                  </a:cubicBezTo>
                  <a:cubicBezTo>
                    <a:pt x="11258" y="8263"/>
                    <a:pt x="13688" y="6480"/>
                    <a:pt x="14903" y="4895"/>
                  </a:cubicBezTo>
                  <a:cubicBezTo>
                    <a:pt x="16118" y="3309"/>
                    <a:pt x="16118" y="1922"/>
                    <a:pt x="13958" y="931"/>
                  </a:cubicBezTo>
                  <a:cubicBezTo>
                    <a:pt x="11798" y="-60"/>
                    <a:pt x="7478" y="-654"/>
                    <a:pt x="4373" y="1229"/>
                  </a:cubicBezTo>
                  <a:cubicBezTo>
                    <a:pt x="1268" y="3111"/>
                    <a:pt x="-622" y="7471"/>
                    <a:pt x="188" y="11434"/>
                  </a:cubicBezTo>
                  <a:cubicBezTo>
                    <a:pt x="998" y="15397"/>
                    <a:pt x="4508" y="18964"/>
                    <a:pt x="8423" y="19955"/>
                  </a:cubicBezTo>
                  <a:cubicBezTo>
                    <a:pt x="12338" y="20946"/>
                    <a:pt x="16658" y="19361"/>
                    <a:pt x="20978" y="177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4" name="Line"/>
            <p:cNvSpPr/>
            <p:nvPr/>
          </p:nvSpPr>
          <p:spPr>
            <a:xfrm>
              <a:off x="1675722" y="457031"/>
              <a:ext cx="126959" cy="20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27" extrusionOk="0">
                  <a:moveTo>
                    <a:pt x="15666" y="3808"/>
                  </a:moveTo>
                  <a:cubicBezTo>
                    <a:pt x="15666" y="3088"/>
                    <a:pt x="15666" y="2368"/>
                    <a:pt x="14242" y="1720"/>
                  </a:cubicBezTo>
                  <a:cubicBezTo>
                    <a:pt x="12818" y="1072"/>
                    <a:pt x="9969" y="496"/>
                    <a:pt x="7952" y="208"/>
                  </a:cubicBezTo>
                  <a:cubicBezTo>
                    <a:pt x="5934" y="-80"/>
                    <a:pt x="4747" y="-80"/>
                    <a:pt x="4035" y="280"/>
                  </a:cubicBezTo>
                  <a:cubicBezTo>
                    <a:pt x="3323" y="640"/>
                    <a:pt x="3086" y="1360"/>
                    <a:pt x="4273" y="2656"/>
                  </a:cubicBezTo>
                  <a:cubicBezTo>
                    <a:pt x="5459" y="3952"/>
                    <a:pt x="8070" y="5824"/>
                    <a:pt x="11037" y="7768"/>
                  </a:cubicBezTo>
                  <a:cubicBezTo>
                    <a:pt x="14004" y="9712"/>
                    <a:pt x="17327" y="11728"/>
                    <a:pt x="19226" y="13240"/>
                  </a:cubicBezTo>
                  <a:cubicBezTo>
                    <a:pt x="21125" y="14752"/>
                    <a:pt x="21600" y="15760"/>
                    <a:pt x="20888" y="16912"/>
                  </a:cubicBezTo>
                  <a:cubicBezTo>
                    <a:pt x="20176" y="18064"/>
                    <a:pt x="18277" y="19360"/>
                    <a:pt x="15547" y="20224"/>
                  </a:cubicBezTo>
                  <a:cubicBezTo>
                    <a:pt x="12817" y="21088"/>
                    <a:pt x="9257" y="21520"/>
                    <a:pt x="6527" y="20656"/>
                  </a:cubicBezTo>
                  <a:cubicBezTo>
                    <a:pt x="3798" y="19792"/>
                    <a:pt x="1899" y="17632"/>
                    <a:pt x="0" y="15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5" name="Line"/>
            <p:cNvSpPr/>
            <p:nvPr/>
          </p:nvSpPr>
          <p:spPr>
            <a:xfrm>
              <a:off x="1854807" y="511670"/>
              <a:ext cx="34112" cy="25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905"/>
                    <a:pt x="7200" y="7810"/>
                    <a:pt x="10800" y="11410"/>
                  </a:cubicBezTo>
                  <a:cubicBezTo>
                    <a:pt x="14400" y="15010"/>
                    <a:pt x="18000" y="1830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6" name="Line"/>
            <p:cNvSpPr/>
            <p:nvPr/>
          </p:nvSpPr>
          <p:spPr>
            <a:xfrm>
              <a:off x="1863335" y="481823"/>
              <a:ext cx="88742" cy="14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508" extrusionOk="0">
                  <a:moveTo>
                    <a:pt x="0" y="0"/>
                  </a:moveTo>
                  <a:cubicBezTo>
                    <a:pt x="4725" y="1646"/>
                    <a:pt x="9450" y="3291"/>
                    <a:pt x="13331" y="5657"/>
                  </a:cubicBezTo>
                  <a:cubicBezTo>
                    <a:pt x="17212" y="8023"/>
                    <a:pt x="20250" y="11109"/>
                    <a:pt x="20925" y="13680"/>
                  </a:cubicBezTo>
                  <a:cubicBezTo>
                    <a:pt x="21600" y="16251"/>
                    <a:pt x="19912" y="18309"/>
                    <a:pt x="16706" y="19646"/>
                  </a:cubicBezTo>
                  <a:cubicBezTo>
                    <a:pt x="13500" y="20983"/>
                    <a:pt x="8775" y="21600"/>
                    <a:pt x="5906" y="21497"/>
                  </a:cubicBezTo>
                  <a:cubicBezTo>
                    <a:pt x="3037" y="21394"/>
                    <a:pt x="2025" y="20571"/>
                    <a:pt x="1012" y="19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>
              <a:off x="2134320" y="498878"/>
              <a:ext cx="87364" cy="11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473" extrusionOk="0">
                  <a:moveTo>
                    <a:pt x="6528" y="0"/>
                  </a:moveTo>
                  <a:cubicBezTo>
                    <a:pt x="3828" y="2461"/>
                    <a:pt x="1127" y="4922"/>
                    <a:pt x="284" y="8066"/>
                  </a:cubicBezTo>
                  <a:cubicBezTo>
                    <a:pt x="-560" y="11210"/>
                    <a:pt x="453" y="15038"/>
                    <a:pt x="3659" y="17635"/>
                  </a:cubicBezTo>
                  <a:cubicBezTo>
                    <a:pt x="6865" y="20233"/>
                    <a:pt x="12265" y="21600"/>
                    <a:pt x="15809" y="21463"/>
                  </a:cubicBezTo>
                  <a:cubicBezTo>
                    <a:pt x="19353" y="21327"/>
                    <a:pt x="21040" y="19686"/>
                    <a:pt x="20702" y="16542"/>
                  </a:cubicBezTo>
                  <a:cubicBezTo>
                    <a:pt x="20365" y="13397"/>
                    <a:pt x="18002" y="8749"/>
                    <a:pt x="14796" y="5742"/>
                  </a:cubicBezTo>
                  <a:cubicBezTo>
                    <a:pt x="11590" y="2734"/>
                    <a:pt x="7540" y="1367"/>
                    <a:pt x="5177" y="1504"/>
                  </a:cubicBezTo>
                  <a:cubicBezTo>
                    <a:pt x="2815" y="1641"/>
                    <a:pt x="2140" y="3281"/>
                    <a:pt x="1465" y="49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>
              <a:off x="2335283" y="430290"/>
              <a:ext cx="73836" cy="29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23" extrusionOk="0">
                  <a:moveTo>
                    <a:pt x="21171" y="1896"/>
                  </a:moveTo>
                  <a:cubicBezTo>
                    <a:pt x="20356" y="1377"/>
                    <a:pt x="19541" y="858"/>
                    <a:pt x="16892" y="494"/>
                  </a:cubicBezTo>
                  <a:cubicBezTo>
                    <a:pt x="14243" y="131"/>
                    <a:pt x="9760" y="-77"/>
                    <a:pt x="6703" y="27"/>
                  </a:cubicBezTo>
                  <a:cubicBezTo>
                    <a:pt x="3646" y="131"/>
                    <a:pt x="2016" y="546"/>
                    <a:pt x="997" y="1636"/>
                  </a:cubicBezTo>
                  <a:cubicBezTo>
                    <a:pt x="-22" y="2727"/>
                    <a:pt x="-429" y="4492"/>
                    <a:pt x="590" y="6777"/>
                  </a:cubicBezTo>
                  <a:cubicBezTo>
                    <a:pt x="1609" y="9061"/>
                    <a:pt x="4054" y="11865"/>
                    <a:pt x="6092" y="14410"/>
                  </a:cubicBezTo>
                  <a:cubicBezTo>
                    <a:pt x="8129" y="16954"/>
                    <a:pt x="9760" y="19238"/>
                    <a:pt x="11390" y="21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2268408" y="524462"/>
              <a:ext cx="179085" cy="2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14" y="7200"/>
                    <a:pt x="5829" y="14400"/>
                    <a:pt x="9429" y="18000"/>
                  </a:cubicBezTo>
                  <a:cubicBezTo>
                    <a:pt x="13029" y="21600"/>
                    <a:pt x="1731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2595095" y="484665"/>
              <a:ext cx="57066" cy="15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409" extrusionOk="0">
                  <a:moveTo>
                    <a:pt x="19105" y="191"/>
                  </a:moveTo>
                  <a:cubicBezTo>
                    <a:pt x="16534" y="0"/>
                    <a:pt x="13962" y="-191"/>
                    <a:pt x="10362" y="382"/>
                  </a:cubicBezTo>
                  <a:cubicBezTo>
                    <a:pt x="6762" y="956"/>
                    <a:pt x="2134" y="2294"/>
                    <a:pt x="591" y="5161"/>
                  </a:cubicBezTo>
                  <a:cubicBezTo>
                    <a:pt x="-952" y="8028"/>
                    <a:pt x="591" y="12425"/>
                    <a:pt x="4448" y="15388"/>
                  </a:cubicBezTo>
                  <a:cubicBezTo>
                    <a:pt x="8305" y="18351"/>
                    <a:pt x="14477" y="19880"/>
                    <a:pt x="20648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1" name="Line"/>
            <p:cNvSpPr/>
            <p:nvPr/>
          </p:nvSpPr>
          <p:spPr>
            <a:xfrm>
              <a:off x="2708211" y="499742"/>
              <a:ext cx="199786" cy="12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967" extrusionOk="0">
                  <a:moveTo>
                    <a:pt x="10430" y="9318"/>
                  </a:moveTo>
                  <a:cubicBezTo>
                    <a:pt x="9517" y="6648"/>
                    <a:pt x="8605" y="3978"/>
                    <a:pt x="7312" y="2158"/>
                  </a:cubicBezTo>
                  <a:cubicBezTo>
                    <a:pt x="6019" y="338"/>
                    <a:pt x="4345" y="-633"/>
                    <a:pt x="2976" y="459"/>
                  </a:cubicBezTo>
                  <a:cubicBezTo>
                    <a:pt x="1607" y="1551"/>
                    <a:pt x="543" y="4706"/>
                    <a:pt x="162" y="7983"/>
                  </a:cubicBezTo>
                  <a:cubicBezTo>
                    <a:pt x="-218" y="11259"/>
                    <a:pt x="86" y="14657"/>
                    <a:pt x="923" y="16841"/>
                  </a:cubicBezTo>
                  <a:cubicBezTo>
                    <a:pt x="1760" y="19025"/>
                    <a:pt x="3129" y="19996"/>
                    <a:pt x="4802" y="18055"/>
                  </a:cubicBezTo>
                  <a:cubicBezTo>
                    <a:pt x="6475" y="16113"/>
                    <a:pt x="8453" y="11259"/>
                    <a:pt x="9669" y="7619"/>
                  </a:cubicBezTo>
                  <a:cubicBezTo>
                    <a:pt x="10886" y="3978"/>
                    <a:pt x="11343" y="1551"/>
                    <a:pt x="11875" y="945"/>
                  </a:cubicBezTo>
                  <a:cubicBezTo>
                    <a:pt x="12407" y="338"/>
                    <a:pt x="13016" y="1551"/>
                    <a:pt x="14005" y="4342"/>
                  </a:cubicBezTo>
                  <a:cubicBezTo>
                    <a:pt x="14993" y="7133"/>
                    <a:pt x="16362" y="11502"/>
                    <a:pt x="17655" y="14536"/>
                  </a:cubicBezTo>
                  <a:cubicBezTo>
                    <a:pt x="18948" y="17569"/>
                    <a:pt x="20165" y="19268"/>
                    <a:pt x="21382" y="20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2" name="Line"/>
            <p:cNvSpPr/>
            <p:nvPr/>
          </p:nvSpPr>
          <p:spPr>
            <a:xfrm>
              <a:off x="2912260" y="434920"/>
              <a:ext cx="42641" cy="26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135"/>
                    <a:pt x="7200" y="6271"/>
                    <a:pt x="10800" y="9871"/>
                  </a:cubicBezTo>
                  <a:cubicBezTo>
                    <a:pt x="14400" y="13471"/>
                    <a:pt x="18000" y="175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3" name="Line"/>
            <p:cNvSpPr/>
            <p:nvPr/>
          </p:nvSpPr>
          <p:spPr>
            <a:xfrm>
              <a:off x="3010330" y="434920"/>
              <a:ext cx="46904" cy="200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73" y="3983"/>
                    <a:pt x="6546" y="7966"/>
                    <a:pt x="10146" y="11566"/>
                  </a:cubicBezTo>
                  <a:cubicBezTo>
                    <a:pt x="13746" y="15166"/>
                    <a:pt x="17673" y="1838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4" name="Line"/>
            <p:cNvSpPr/>
            <p:nvPr/>
          </p:nvSpPr>
          <p:spPr>
            <a:xfrm>
              <a:off x="3141358" y="483177"/>
              <a:ext cx="265518" cy="15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70" extrusionOk="0">
                  <a:moveTo>
                    <a:pt x="438" y="14280"/>
                  </a:moveTo>
                  <a:cubicBezTo>
                    <a:pt x="1701" y="13509"/>
                    <a:pt x="2965" y="12737"/>
                    <a:pt x="3827" y="11291"/>
                  </a:cubicBezTo>
                  <a:cubicBezTo>
                    <a:pt x="4689" y="9845"/>
                    <a:pt x="5148" y="7723"/>
                    <a:pt x="4746" y="5698"/>
                  </a:cubicBezTo>
                  <a:cubicBezTo>
                    <a:pt x="4344" y="3673"/>
                    <a:pt x="3080" y="1745"/>
                    <a:pt x="2161" y="780"/>
                  </a:cubicBezTo>
                  <a:cubicBezTo>
                    <a:pt x="1242" y="-184"/>
                    <a:pt x="667" y="-184"/>
                    <a:pt x="323" y="395"/>
                  </a:cubicBezTo>
                  <a:cubicBezTo>
                    <a:pt x="-22" y="973"/>
                    <a:pt x="-137" y="2130"/>
                    <a:pt x="208" y="5023"/>
                  </a:cubicBezTo>
                  <a:cubicBezTo>
                    <a:pt x="552" y="7916"/>
                    <a:pt x="1357" y="12545"/>
                    <a:pt x="2161" y="15630"/>
                  </a:cubicBezTo>
                  <a:cubicBezTo>
                    <a:pt x="2965" y="18716"/>
                    <a:pt x="3769" y="20259"/>
                    <a:pt x="4689" y="20837"/>
                  </a:cubicBezTo>
                  <a:cubicBezTo>
                    <a:pt x="5608" y="21416"/>
                    <a:pt x="6642" y="21030"/>
                    <a:pt x="7791" y="18330"/>
                  </a:cubicBezTo>
                  <a:cubicBezTo>
                    <a:pt x="8940" y="15630"/>
                    <a:pt x="10203" y="10616"/>
                    <a:pt x="11065" y="7337"/>
                  </a:cubicBezTo>
                  <a:cubicBezTo>
                    <a:pt x="11927" y="4059"/>
                    <a:pt x="12386" y="2516"/>
                    <a:pt x="12731" y="2805"/>
                  </a:cubicBezTo>
                  <a:cubicBezTo>
                    <a:pt x="13076" y="3095"/>
                    <a:pt x="13306" y="5216"/>
                    <a:pt x="13478" y="7723"/>
                  </a:cubicBezTo>
                  <a:cubicBezTo>
                    <a:pt x="13650" y="10230"/>
                    <a:pt x="13765" y="13123"/>
                    <a:pt x="13937" y="15341"/>
                  </a:cubicBezTo>
                  <a:cubicBezTo>
                    <a:pt x="14110" y="17559"/>
                    <a:pt x="14340" y="19102"/>
                    <a:pt x="14742" y="19680"/>
                  </a:cubicBezTo>
                  <a:cubicBezTo>
                    <a:pt x="15144" y="20259"/>
                    <a:pt x="15718" y="19873"/>
                    <a:pt x="16752" y="17077"/>
                  </a:cubicBezTo>
                  <a:cubicBezTo>
                    <a:pt x="17786" y="14280"/>
                    <a:pt x="19280" y="9073"/>
                    <a:pt x="20142" y="5891"/>
                  </a:cubicBezTo>
                  <a:cubicBezTo>
                    <a:pt x="21003" y="2709"/>
                    <a:pt x="21233" y="1552"/>
                    <a:pt x="21463" y="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5" name="Line"/>
            <p:cNvSpPr/>
            <p:nvPr/>
          </p:nvSpPr>
          <p:spPr>
            <a:xfrm>
              <a:off x="59273" y="984265"/>
              <a:ext cx="175244" cy="13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68" extrusionOk="0">
                  <a:moveTo>
                    <a:pt x="10420" y="4076"/>
                  </a:moveTo>
                  <a:cubicBezTo>
                    <a:pt x="8864" y="2313"/>
                    <a:pt x="7309" y="550"/>
                    <a:pt x="5581" y="109"/>
                  </a:cubicBezTo>
                  <a:cubicBezTo>
                    <a:pt x="3853" y="-332"/>
                    <a:pt x="1952" y="550"/>
                    <a:pt x="916" y="3084"/>
                  </a:cubicBezTo>
                  <a:cubicBezTo>
                    <a:pt x="-121" y="5619"/>
                    <a:pt x="-294" y="9807"/>
                    <a:pt x="484" y="12782"/>
                  </a:cubicBezTo>
                  <a:cubicBezTo>
                    <a:pt x="1261" y="15758"/>
                    <a:pt x="2989" y="17521"/>
                    <a:pt x="5236" y="16750"/>
                  </a:cubicBezTo>
                  <a:cubicBezTo>
                    <a:pt x="7482" y="15978"/>
                    <a:pt x="10247" y="12672"/>
                    <a:pt x="11888" y="10468"/>
                  </a:cubicBezTo>
                  <a:cubicBezTo>
                    <a:pt x="13530" y="8264"/>
                    <a:pt x="14048" y="7162"/>
                    <a:pt x="14480" y="5729"/>
                  </a:cubicBezTo>
                  <a:cubicBezTo>
                    <a:pt x="14912" y="4297"/>
                    <a:pt x="15258" y="2533"/>
                    <a:pt x="15604" y="2754"/>
                  </a:cubicBezTo>
                  <a:cubicBezTo>
                    <a:pt x="15949" y="2974"/>
                    <a:pt x="16295" y="5178"/>
                    <a:pt x="17245" y="8595"/>
                  </a:cubicBezTo>
                  <a:cubicBezTo>
                    <a:pt x="18196" y="12011"/>
                    <a:pt x="19751" y="16639"/>
                    <a:pt x="21306" y="212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6" name="Line"/>
            <p:cNvSpPr/>
            <p:nvPr/>
          </p:nvSpPr>
          <p:spPr>
            <a:xfrm>
              <a:off x="268627" y="980702"/>
              <a:ext cx="144974" cy="1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4235" y="9000"/>
                    <a:pt x="8471" y="18000"/>
                    <a:pt x="12071" y="19800"/>
                  </a:cubicBezTo>
                  <a:cubicBezTo>
                    <a:pt x="15671" y="21600"/>
                    <a:pt x="18635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7" name="Line"/>
            <p:cNvSpPr/>
            <p:nvPr/>
          </p:nvSpPr>
          <p:spPr>
            <a:xfrm>
              <a:off x="322260" y="933799"/>
              <a:ext cx="95605" cy="21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68" extrusionOk="0">
                  <a:moveTo>
                    <a:pt x="401" y="0"/>
                  </a:moveTo>
                  <a:cubicBezTo>
                    <a:pt x="84" y="3990"/>
                    <a:pt x="-234" y="7980"/>
                    <a:pt x="242" y="11350"/>
                  </a:cubicBezTo>
                  <a:cubicBezTo>
                    <a:pt x="719" y="14721"/>
                    <a:pt x="1990" y="17473"/>
                    <a:pt x="3260" y="19192"/>
                  </a:cubicBezTo>
                  <a:cubicBezTo>
                    <a:pt x="4531" y="20912"/>
                    <a:pt x="5801" y="21600"/>
                    <a:pt x="8819" y="21118"/>
                  </a:cubicBezTo>
                  <a:cubicBezTo>
                    <a:pt x="11837" y="20637"/>
                    <a:pt x="16601" y="18986"/>
                    <a:pt x="21366" y="17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8" name="Line"/>
            <p:cNvSpPr/>
            <p:nvPr/>
          </p:nvSpPr>
          <p:spPr>
            <a:xfrm>
              <a:off x="579894" y="1002021"/>
              <a:ext cx="144975" cy="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6141" y="8640"/>
                    <a:pt x="12282" y="17280"/>
                    <a:pt x="15882" y="19440"/>
                  </a:cubicBezTo>
                  <a:cubicBezTo>
                    <a:pt x="19482" y="21600"/>
                    <a:pt x="20541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9" name="Line"/>
            <p:cNvSpPr/>
            <p:nvPr/>
          </p:nvSpPr>
          <p:spPr>
            <a:xfrm>
              <a:off x="625278" y="933799"/>
              <a:ext cx="290046" cy="22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13" y="0"/>
                  </a:moveTo>
                  <a:cubicBezTo>
                    <a:pt x="7" y="3323"/>
                    <a:pt x="-98" y="6646"/>
                    <a:pt x="165" y="9554"/>
                  </a:cubicBezTo>
                  <a:cubicBezTo>
                    <a:pt x="429" y="12462"/>
                    <a:pt x="1061" y="14954"/>
                    <a:pt x="1535" y="16477"/>
                  </a:cubicBezTo>
                  <a:cubicBezTo>
                    <a:pt x="2009" y="18000"/>
                    <a:pt x="2325" y="18554"/>
                    <a:pt x="2852" y="18969"/>
                  </a:cubicBezTo>
                  <a:cubicBezTo>
                    <a:pt x="3379" y="19385"/>
                    <a:pt x="4117" y="19662"/>
                    <a:pt x="4696" y="19592"/>
                  </a:cubicBezTo>
                  <a:cubicBezTo>
                    <a:pt x="5276" y="19523"/>
                    <a:pt x="5697" y="19108"/>
                    <a:pt x="6277" y="17308"/>
                  </a:cubicBezTo>
                  <a:cubicBezTo>
                    <a:pt x="6856" y="15508"/>
                    <a:pt x="7594" y="12323"/>
                    <a:pt x="8015" y="10108"/>
                  </a:cubicBezTo>
                  <a:cubicBezTo>
                    <a:pt x="8437" y="7892"/>
                    <a:pt x="8542" y="6646"/>
                    <a:pt x="8700" y="5538"/>
                  </a:cubicBezTo>
                  <a:cubicBezTo>
                    <a:pt x="8858" y="4431"/>
                    <a:pt x="9069" y="3462"/>
                    <a:pt x="9332" y="3323"/>
                  </a:cubicBezTo>
                  <a:cubicBezTo>
                    <a:pt x="9596" y="3185"/>
                    <a:pt x="9912" y="3877"/>
                    <a:pt x="10386" y="6300"/>
                  </a:cubicBezTo>
                  <a:cubicBezTo>
                    <a:pt x="10860" y="8723"/>
                    <a:pt x="11492" y="12877"/>
                    <a:pt x="11966" y="15300"/>
                  </a:cubicBezTo>
                  <a:cubicBezTo>
                    <a:pt x="12441" y="17723"/>
                    <a:pt x="12757" y="18415"/>
                    <a:pt x="13178" y="18692"/>
                  </a:cubicBezTo>
                  <a:cubicBezTo>
                    <a:pt x="13600" y="18969"/>
                    <a:pt x="14126" y="18831"/>
                    <a:pt x="14864" y="17308"/>
                  </a:cubicBezTo>
                  <a:cubicBezTo>
                    <a:pt x="15601" y="15785"/>
                    <a:pt x="16550" y="12877"/>
                    <a:pt x="17287" y="10731"/>
                  </a:cubicBezTo>
                  <a:cubicBezTo>
                    <a:pt x="18025" y="8585"/>
                    <a:pt x="18552" y="7200"/>
                    <a:pt x="19026" y="6300"/>
                  </a:cubicBezTo>
                  <a:cubicBezTo>
                    <a:pt x="19500" y="5400"/>
                    <a:pt x="19921" y="4985"/>
                    <a:pt x="20290" y="5054"/>
                  </a:cubicBezTo>
                  <a:cubicBezTo>
                    <a:pt x="20659" y="5123"/>
                    <a:pt x="20975" y="5677"/>
                    <a:pt x="21186" y="8169"/>
                  </a:cubicBezTo>
                  <a:cubicBezTo>
                    <a:pt x="21397" y="10662"/>
                    <a:pt x="21502" y="15092"/>
                    <a:pt x="21502" y="17654"/>
                  </a:cubicBezTo>
                  <a:cubicBezTo>
                    <a:pt x="21502" y="20215"/>
                    <a:pt x="21397" y="20908"/>
                    <a:pt x="212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0" name="Line"/>
            <p:cNvSpPr/>
            <p:nvPr/>
          </p:nvSpPr>
          <p:spPr>
            <a:xfrm>
              <a:off x="980702" y="993494"/>
              <a:ext cx="34113" cy="14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00" y="5929"/>
                    <a:pt x="12600" y="11859"/>
                    <a:pt x="15750" y="15353"/>
                  </a:cubicBezTo>
                  <a:cubicBezTo>
                    <a:pt x="18900" y="18847"/>
                    <a:pt x="18900" y="19906"/>
                    <a:pt x="19350" y="20541"/>
                  </a:cubicBezTo>
                  <a:cubicBezTo>
                    <a:pt x="19800" y="21176"/>
                    <a:pt x="20700" y="2138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1" name="Line"/>
            <p:cNvSpPr/>
            <p:nvPr/>
          </p:nvSpPr>
          <p:spPr>
            <a:xfrm>
              <a:off x="1019078" y="972174"/>
              <a:ext cx="25584" cy="2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2" name="Line"/>
            <p:cNvSpPr/>
            <p:nvPr/>
          </p:nvSpPr>
          <p:spPr>
            <a:xfrm>
              <a:off x="1117784" y="976438"/>
              <a:ext cx="91154" cy="16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50" extrusionOk="0">
                  <a:moveTo>
                    <a:pt x="7707" y="0"/>
                  </a:moveTo>
                  <a:cubicBezTo>
                    <a:pt x="6071" y="0"/>
                    <a:pt x="4435" y="0"/>
                    <a:pt x="2962" y="277"/>
                  </a:cubicBezTo>
                  <a:cubicBezTo>
                    <a:pt x="1489" y="554"/>
                    <a:pt x="180" y="1108"/>
                    <a:pt x="17" y="2215"/>
                  </a:cubicBezTo>
                  <a:cubicBezTo>
                    <a:pt x="-147" y="3323"/>
                    <a:pt x="835" y="4985"/>
                    <a:pt x="4271" y="6554"/>
                  </a:cubicBezTo>
                  <a:cubicBezTo>
                    <a:pt x="7708" y="8123"/>
                    <a:pt x="13599" y="9600"/>
                    <a:pt x="17035" y="10800"/>
                  </a:cubicBezTo>
                  <a:cubicBezTo>
                    <a:pt x="20471" y="12000"/>
                    <a:pt x="21453" y="12923"/>
                    <a:pt x="20798" y="14492"/>
                  </a:cubicBezTo>
                  <a:cubicBezTo>
                    <a:pt x="20144" y="16062"/>
                    <a:pt x="17853" y="18277"/>
                    <a:pt x="14744" y="19662"/>
                  </a:cubicBezTo>
                  <a:cubicBezTo>
                    <a:pt x="11635" y="21046"/>
                    <a:pt x="7708" y="21600"/>
                    <a:pt x="5417" y="21415"/>
                  </a:cubicBezTo>
                  <a:cubicBezTo>
                    <a:pt x="3126" y="21231"/>
                    <a:pt x="2471" y="20308"/>
                    <a:pt x="1817" y="19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3" name="Line"/>
            <p:cNvSpPr/>
            <p:nvPr/>
          </p:nvSpPr>
          <p:spPr>
            <a:xfrm>
              <a:off x="1356186" y="984036"/>
              <a:ext cx="94752" cy="17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6985" y="0"/>
                  </a:moveTo>
                  <a:cubicBezTo>
                    <a:pt x="4985" y="450"/>
                    <a:pt x="2985" y="900"/>
                    <a:pt x="1585" y="1688"/>
                  </a:cubicBezTo>
                  <a:cubicBezTo>
                    <a:pt x="185" y="2475"/>
                    <a:pt x="-615" y="3600"/>
                    <a:pt x="585" y="4500"/>
                  </a:cubicBezTo>
                  <a:cubicBezTo>
                    <a:pt x="1785" y="5400"/>
                    <a:pt x="4985" y="6075"/>
                    <a:pt x="8785" y="7313"/>
                  </a:cubicBezTo>
                  <a:cubicBezTo>
                    <a:pt x="12585" y="8550"/>
                    <a:pt x="16985" y="10350"/>
                    <a:pt x="18985" y="12375"/>
                  </a:cubicBezTo>
                  <a:cubicBezTo>
                    <a:pt x="20985" y="14400"/>
                    <a:pt x="20585" y="16650"/>
                    <a:pt x="19585" y="18225"/>
                  </a:cubicBezTo>
                  <a:cubicBezTo>
                    <a:pt x="18585" y="19800"/>
                    <a:pt x="16985" y="20700"/>
                    <a:pt x="15185" y="21150"/>
                  </a:cubicBezTo>
                  <a:cubicBezTo>
                    <a:pt x="13385" y="21600"/>
                    <a:pt x="11385" y="21600"/>
                    <a:pt x="93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4" name="Line"/>
            <p:cNvSpPr/>
            <p:nvPr/>
          </p:nvSpPr>
          <p:spPr>
            <a:xfrm>
              <a:off x="1472169" y="1034170"/>
              <a:ext cx="144830" cy="3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38" y="18000"/>
                    <a:pt x="11077" y="14400"/>
                    <a:pt x="14677" y="10800"/>
                  </a:cubicBezTo>
                  <a:cubicBezTo>
                    <a:pt x="18277" y="7200"/>
                    <a:pt x="19938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5" name="Line"/>
            <p:cNvSpPr/>
            <p:nvPr/>
          </p:nvSpPr>
          <p:spPr>
            <a:xfrm>
              <a:off x="1533442" y="989607"/>
              <a:ext cx="38994" cy="22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5940"/>
                    <a:pt x="8228" y="11880"/>
                    <a:pt x="11828" y="15480"/>
                  </a:cubicBezTo>
                  <a:cubicBezTo>
                    <a:pt x="15428" y="19080"/>
                    <a:pt x="18514" y="203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6" name="Line"/>
            <p:cNvSpPr/>
            <p:nvPr/>
          </p:nvSpPr>
          <p:spPr>
            <a:xfrm>
              <a:off x="1654922" y="1031307"/>
              <a:ext cx="140328" cy="10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23" extrusionOk="0">
                  <a:moveTo>
                    <a:pt x="12100" y="8694"/>
                  </a:moveTo>
                  <a:cubicBezTo>
                    <a:pt x="11247" y="7152"/>
                    <a:pt x="10395" y="5609"/>
                    <a:pt x="9258" y="3873"/>
                  </a:cubicBezTo>
                  <a:cubicBezTo>
                    <a:pt x="8121" y="2137"/>
                    <a:pt x="6700" y="209"/>
                    <a:pt x="5421" y="16"/>
                  </a:cubicBezTo>
                  <a:cubicBezTo>
                    <a:pt x="4142" y="-177"/>
                    <a:pt x="3005" y="1366"/>
                    <a:pt x="2011" y="4259"/>
                  </a:cubicBezTo>
                  <a:cubicBezTo>
                    <a:pt x="1016" y="7152"/>
                    <a:pt x="163" y="11394"/>
                    <a:pt x="21" y="14480"/>
                  </a:cubicBezTo>
                  <a:cubicBezTo>
                    <a:pt x="-121" y="17566"/>
                    <a:pt x="447" y="19494"/>
                    <a:pt x="1584" y="20459"/>
                  </a:cubicBezTo>
                  <a:cubicBezTo>
                    <a:pt x="2721" y="21423"/>
                    <a:pt x="4426" y="21423"/>
                    <a:pt x="6132" y="19302"/>
                  </a:cubicBezTo>
                  <a:cubicBezTo>
                    <a:pt x="7837" y="17180"/>
                    <a:pt x="9542" y="12937"/>
                    <a:pt x="10821" y="9080"/>
                  </a:cubicBezTo>
                  <a:cubicBezTo>
                    <a:pt x="12100" y="5223"/>
                    <a:pt x="12953" y="1752"/>
                    <a:pt x="13521" y="1366"/>
                  </a:cubicBezTo>
                  <a:cubicBezTo>
                    <a:pt x="14090" y="980"/>
                    <a:pt x="14374" y="3680"/>
                    <a:pt x="15653" y="7537"/>
                  </a:cubicBezTo>
                  <a:cubicBezTo>
                    <a:pt x="16932" y="11394"/>
                    <a:pt x="19205" y="16409"/>
                    <a:pt x="21479" y="214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7" name="Line"/>
            <p:cNvSpPr/>
            <p:nvPr/>
          </p:nvSpPr>
          <p:spPr>
            <a:xfrm>
              <a:off x="1855451" y="993660"/>
              <a:ext cx="112481" cy="32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5" extrusionOk="0">
                  <a:moveTo>
                    <a:pt x="12952" y="7832"/>
                  </a:moveTo>
                  <a:cubicBezTo>
                    <a:pt x="13306" y="6360"/>
                    <a:pt x="13660" y="4887"/>
                    <a:pt x="12952" y="3598"/>
                  </a:cubicBezTo>
                  <a:cubicBezTo>
                    <a:pt x="12243" y="2310"/>
                    <a:pt x="10473" y="1205"/>
                    <a:pt x="8702" y="591"/>
                  </a:cubicBezTo>
                  <a:cubicBezTo>
                    <a:pt x="6932" y="-22"/>
                    <a:pt x="5161" y="-145"/>
                    <a:pt x="3922" y="162"/>
                  </a:cubicBezTo>
                  <a:cubicBezTo>
                    <a:pt x="2683" y="469"/>
                    <a:pt x="1975" y="1205"/>
                    <a:pt x="1266" y="2432"/>
                  </a:cubicBezTo>
                  <a:cubicBezTo>
                    <a:pt x="558" y="3660"/>
                    <a:pt x="-150" y="5378"/>
                    <a:pt x="27" y="6544"/>
                  </a:cubicBezTo>
                  <a:cubicBezTo>
                    <a:pt x="204" y="7710"/>
                    <a:pt x="1266" y="8323"/>
                    <a:pt x="2683" y="8753"/>
                  </a:cubicBezTo>
                  <a:cubicBezTo>
                    <a:pt x="4099" y="9182"/>
                    <a:pt x="5870" y="9428"/>
                    <a:pt x="8171" y="8507"/>
                  </a:cubicBezTo>
                  <a:cubicBezTo>
                    <a:pt x="10473" y="7587"/>
                    <a:pt x="13306" y="5500"/>
                    <a:pt x="15076" y="4028"/>
                  </a:cubicBezTo>
                  <a:cubicBezTo>
                    <a:pt x="16847" y="2555"/>
                    <a:pt x="17555" y="1696"/>
                    <a:pt x="18086" y="1635"/>
                  </a:cubicBezTo>
                  <a:cubicBezTo>
                    <a:pt x="18617" y="1573"/>
                    <a:pt x="18971" y="2310"/>
                    <a:pt x="19680" y="5071"/>
                  </a:cubicBezTo>
                  <a:cubicBezTo>
                    <a:pt x="20388" y="7832"/>
                    <a:pt x="21450" y="12619"/>
                    <a:pt x="21450" y="15687"/>
                  </a:cubicBezTo>
                  <a:cubicBezTo>
                    <a:pt x="21450" y="18755"/>
                    <a:pt x="20388" y="20105"/>
                    <a:pt x="19325" y="21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8" name="Line"/>
            <p:cNvSpPr/>
            <p:nvPr/>
          </p:nvSpPr>
          <p:spPr>
            <a:xfrm>
              <a:off x="2040346" y="987425"/>
              <a:ext cx="139261" cy="15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11236"/>
                  </a:moveTo>
                  <a:cubicBezTo>
                    <a:pt x="3168" y="12016"/>
                    <a:pt x="6336" y="12797"/>
                    <a:pt x="8640" y="12667"/>
                  </a:cubicBezTo>
                  <a:cubicBezTo>
                    <a:pt x="10944" y="12537"/>
                    <a:pt x="12384" y="11496"/>
                    <a:pt x="13248" y="9674"/>
                  </a:cubicBezTo>
                  <a:cubicBezTo>
                    <a:pt x="14112" y="7852"/>
                    <a:pt x="14400" y="5250"/>
                    <a:pt x="13104" y="3428"/>
                  </a:cubicBezTo>
                  <a:cubicBezTo>
                    <a:pt x="11808" y="1607"/>
                    <a:pt x="8928" y="566"/>
                    <a:pt x="6768" y="175"/>
                  </a:cubicBezTo>
                  <a:cubicBezTo>
                    <a:pt x="4608" y="-215"/>
                    <a:pt x="3168" y="45"/>
                    <a:pt x="2448" y="956"/>
                  </a:cubicBezTo>
                  <a:cubicBezTo>
                    <a:pt x="1728" y="1867"/>
                    <a:pt x="1728" y="3428"/>
                    <a:pt x="2880" y="6811"/>
                  </a:cubicBezTo>
                  <a:cubicBezTo>
                    <a:pt x="4032" y="10195"/>
                    <a:pt x="6336" y="15399"/>
                    <a:pt x="9648" y="18132"/>
                  </a:cubicBezTo>
                  <a:cubicBezTo>
                    <a:pt x="12960" y="20865"/>
                    <a:pt x="17280" y="21125"/>
                    <a:pt x="21600" y="21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9" name="Line"/>
            <p:cNvSpPr/>
            <p:nvPr/>
          </p:nvSpPr>
          <p:spPr>
            <a:xfrm>
              <a:off x="2296585" y="1039740"/>
              <a:ext cx="183822" cy="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0" name="Line"/>
            <p:cNvSpPr/>
            <p:nvPr/>
          </p:nvSpPr>
          <p:spPr>
            <a:xfrm>
              <a:off x="981974" y="744510"/>
              <a:ext cx="2575374" cy="5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4" y="20160"/>
                    <a:pt x="1028" y="18720"/>
                    <a:pt x="1534" y="17640"/>
                  </a:cubicBezTo>
                  <a:cubicBezTo>
                    <a:pt x="2040" y="16560"/>
                    <a:pt x="2538" y="15840"/>
                    <a:pt x="3021" y="15840"/>
                  </a:cubicBezTo>
                  <a:cubicBezTo>
                    <a:pt x="3504" y="15840"/>
                    <a:pt x="3971" y="16560"/>
                    <a:pt x="4493" y="17280"/>
                  </a:cubicBezTo>
                  <a:cubicBezTo>
                    <a:pt x="5015" y="18000"/>
                    <a:pt x="5591" y="18720"/>
                    <a:pt x="6214" y="18720"/>
                  </a:cubicBezTo>
                  <a:cubicBezTo>
                    <a:pt x="6837" y="18720"/>
                    <a:pt x="7506" y="18000"/>
                    <a:pt x="8129" y="16560"/>
                  </a:cubicBezTo>
                  <a:cubicBezTo>
                    <a:pt x="8752" y="15120"/>
                    <a:pt x="9328" y="12960"/>
                    <a:pt x="9905" y="11880"/>
                  </a:cubicBezTo>
                  <a:cubicBezTo>
                    <a:pt x="10481" y="10800"/>
                    <a:pt x="11057" y="10800"/>
                    <a:pt x="11664" y="11160"/>
                  </a:cubicBezTo>
                  <a:cubicBezTo>
                    <a:pt x="12272" y="11520"/>
                    <a:pt x="12910" y="12240"/>
                    <a:pt x="13541" y="12960"/>
                  </a:cubicBezTo>
                  <a:cubicBezTo>
                    <a:pt x="14172" y="13680"/>
                    <a:pt x="14795" y="14400"/>
                    <a:pt x="15425" y="14040"/>
                  </a:cubicBezTo>
                  <a:cubicBezTo>
                    <a:pt x="16056" y="13680"/>
                    <a:pt x="16694" y="12240"/>
                    <a:pt x="17286" y="10800"/>
                  </a:cubicBezTo>
                  <a:cubicBezTo>
                    <a:pt x="17878" y="9360"/>
                    <a:pt x="18423" y="7920"/>
                    <a:pt x="18968" y="6840"/>
                  </a:cubicBezTo>
                  <a:cubicBezTo>
                    <a:pt x="19513" y="5760"/>
                    <a:pt x="20058" y="5040"/>
                    <a:pt x="20471" y="4680"/>
                  </a:cubicBezTo>
                  <a:cubicBezTo>
                    <a:pt x="20884" y="4320"/>
                    <a:pt x="21164" y="4320"/>
                    <a:pt x="21343" y="4320"/>
                  </a:cubicBezTo>
                  <a:cubicBezTo>
                    <a:pt x="21522" y="4320"/>
                    <a:pt x="21600" y="4320"/>
                    <a:pt x="21600" y="3600"/>
                  </a:cubicBezTo>
                  <a:cubicBezTo>
                    <a:pt x="21600" y="2880"/>
                    <a:pt x="21522" y="1440"/>
                    <a:pt x="2144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1" name="Line"/>
            <p:cNvSpPr/>
            <p:nvPr/>
          </p:nvSpPr>
          <p:spPr>
            <a:xfrm>
              <a:off x="282805" y="1542444"/>
              <a:ext cx="36355" cy="4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128" extrusionOk="0">
                  <a:moveTo>
                    <a:pt x="8308" y="0"/>
                  </a:moveTo>
                  <a:cubicBezTo>
                    <a:pt x="11631" y="1906"/>
                    <a:pt x="14954" y="3812"/>
                    <a:pt x="17446" y="6353"/>
                  </a:cubicBezTo>
                  <a:cubicBezTo>
                    <a:pt x="19938" y="8894"/>
                    <a:pt x="21600" y="12071"/>
                    <a:pt x="21185" y="14929"/>
                  </a:cubicBezTo>
                  <a:cubicBezTo>
                    <a:pt x="20769" y="17788"/>
                    <a:pt x="18277" y="20329"/>
                    <a:pt x="14954" y="20965"/>
                  </a:cubicBezTo>
                  <a:cubicBezTo>
                    <a:pt x="11631" y="21600"/>
                    <a:pt x="7477" y="20329"/>
                    <a:pt x="4569" y="18106"/>
                  </a:cubicBezTo>
                  <a:cubicBezTo>
                    <a:pt x="1662" y="15882"/>
                    <a:pt x="0" y="12706"/>
                    <a:pt x="0" y="9529"/>
                  </a:cubicBezTo>
                  <a:cubicBezTo>
                    <a:pt x="0" y="6353"/>
                    <a:pt x="1662" y="3177"/>
                    <a:pt x="4569" y="1906"/>
                  </a:cubicBezTo>
                  <a:cubicBezTo>
                    <a:pt x="7477" y="635"/>
                    <a:pt x="11631" y="1271"/>
                    <a:pt x="11631" y="3812"/>
                  </a:cubicBezTo>
                  <a:cubicBezTo>
                    <a:pt x="11631" y="6353"/>
                    <a:pt x="7477" y="10800"/>
                    <a:pt x="3323" y="152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2" name="Line"/>
            <p:cNvSpPr/>
            <p:nvPr/>
          </p:nvSpPr>
          <p:spPr>
            <a:xfrm>
              <a:off x="550887" y="1479561"/>
              <a:ext cx="57413" cy="28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12" extrusionOk="0">
                  <a:moveTo>
                    <a:pt x="21280" y="3127"/>
                  </a:moveTo>
                  <a:cubicBezTo>
                    <a:pt x="18119" y="2164"/>
                    <a:pt x="14958" y="1202"/>
                    <a:pt x="12060" y="614"/>
                  </a:cubicBezTo>
                  <a:cubicBezTo>
                    <a:pt x="9163" y="26"/>
                    <a:pt x="6529" y="-188"/>
                    <a:pt x="4421" y="186"/>
                  </a:cubicBezTo>
                  <a:cubicBezTo>
                    <a:pt x="2314" y="561"/>
                    <a:pt x="734" y="1523"/>
                    <a:pt x="207" y="3608"/>
                  </a:cubicBezTo>
                  <a:cubicBezTo>
                    <a:pt x="-320" y="5693"/>
                    <a:pt x="207" y="8901"/>
                    <a:pt x="1260" y="11788"/>
                  </a:cubicBezTo>
                  <a:cubicBezTo>
                    <a:pt x="2314" y="14675"/>
                    <a:pt x="3895" y="17242"/>
                    <a:pt x="4421" y="18792"/>
                  </a:cubicBezTo>
                  <a:cubicBezTo>
                    <a:pt x="4948" y="20343"/>
                    <a:pt x="4421" y="20877"/>
                    <a:pt x="3895" y="21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3" name="Line"/>
            <p:cNvSpPr/>
            <p:nvPr/>
          </p:nvSpPr>
          <p:spPr>
            <a:xfrm>
              <a:off x="467583" y="1631990"/>
              <a:ext cx="191886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4" name="Line"/>
            <p:cNvSpPr/>
            <p:nvPr/>
          </p:nvSpPr>
          <p:spPr>
            <a:xfrm>
              <a:off x="723430" y="1606405"/>
              <a:ext cx="34114" cy="22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30"/>
                    <a:pt x="0" y="3260"/>
                    <a:pt x="3150" y="6589"/>
                  </a:cubicBezTo>
                  <a:cubicBezTo>
                    <a:pt x="6300" y="9917"/>
                    <a:pt x="12600" y="14943"/>
                    <a:pt x="16200" y="17728"/>
                  </a:cubicBezTo>
                  <a:cubicBezTo>
                    <a:pt x="19800" y="20513"/>
                    <a:pt x="20700" y="21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5" name="Line"/>
            <p:cNvSpPr/>
            <p:nvPr/>
          </p:nvSpPr>
          <p:spPr>
            <a:xfrm>
              <a:off x="693580" y="1607867"/>
              <a:ext cx="104669" cy="12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353" extrusionOk="0">
                  <a:moveTo>
                    <a:pt x="4263" y="3353"/>
                  </a:moveTo>
                  <a:cubicBezTo>
                    <a:pt x="5116" y="2153"/>
                    <a:pt x="5968" y="953"/>
                    <a:pt x="8100" y="353"/>
                  </a:cubicBezTo>
                  <a:cubicBezTo>
                    <a:pt x="10232" y="-247"/>
                    <a:pt x="13642" y="-247"/>
                    <a:pt x="16484" y="1673"/>
                  </a:cubicBezTo>
                  <a:cubicBezTo>
                    <a:pt x="19326" y="3593"/>
                    <a:pt x="21600" y="7433"/>
                    <a:pt x="20747" y="11033"/>
                  </a:cubicBezTo>
                  <a:cubicBezTo>
                    <a:pt x="19895" y="14633"/>
                    <a:pt x="15916" y="17993"/>
                    <a:pt x="11937" y="19673"/>
                  </a:cubicBezTo>
                  <a:cubicBezTo>
                    <a:pt x="7958" y="21353"/>
                    <a:pt x="3979" y="21353"/>
                    <a:pt x="0" y="21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6" name="Line"/>
            <p:cNvSpPr/>
            <p:nvPr/>
          </p:nvSpPr>
          <p:spPr>
            <a:xfrm>
              <a:off x="949706" y="1573321"/>
              <a:ext cx="66067" cy="7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0890" extrusionOk="0">
                  <a:moveTo>
                    <a:pt x="5119" y="8436"/>
                  </a:moveTo>
                  <a:cubicBezTo>
                    <a:pt x="3319" y="8436"/>
                    <a:pt x="1519" y="8436"/>
                    <a:pt x="619" y="9348"/>
                  </a:cubicBezTo>
                  <a:cubicBezTo>
                    <a:pt x="-281" y="10261"/>
                    <a:pt x="-281" y="12086"/>
                    <a:pt x="1159" y="14216"/>
                  </a:cubicBezTo>
                  <a:cubicBezTo>
                    <a:pt x="2599" y="16345"/>
                    <a:pt x="5479" y="18779"/>
                    <a:pt x="8719" y="19996"/>
                  </a:cubicBezTo>
                  <a:cubicBezTo>
                    <a:pt x="11959" y="21213"/>
                    <a:pt x="15559" y="21213"/>
                    <a:pt x="17899" y="19844"/>
                  </a:cubicBezTo>
                  <a:cubicBezTo>
                    <a:pt x="20239" y="18475"/>
                    <a:pt x="21319" y="15737"/>
                    <a:pt x="19879" y="12238"/>
                  </a:cubicBezTo>
                  <a:cubicBezTo>
                    <a:pt x="18439" y="8740"/>
                    <a:pt x="14479" y="4481"/>
                    <a:pt x="11239" y="2199"/>
                  </a:cubicBezTo>
                  <a:cubicBezTo>
                    <a:pt x="7999" y="-83"/>
                    <a:pt x="5479" y="-387"/>
                    <a:pt x="4759" y="374"/>
                  </a:cubicBezTo>
                  <a:cubicBezTo>
                    <a:pt x="4039" y="1134"/>
                    <a:pt x="5119" y="2959"/>
                    <a:pt x="6199" y="4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7" name="Line"/>
            <p:cNvSpPr/>
            <p:nvPr/>
          </p:nvSpPr>
          <p:spPr>
            <a:xfrm>
              <a:off x="1102479" y="1469897"/>
              <a:ext cx="58335" cy="26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21325" y="0"/>
                  </a:moveTo>
                  <a:cubicBezTo>
                    <a:pt x="15819" y="0"/>
                    <a:pt x="10313" y="0"/>
                    <a:pt x="6713" y="187"/>
                  </a:cubicBezTo>
                  <a:cubicBezTo>
                    <a:pt x="3113" y="374"/>
                    <a:pt x="1419" y="748"/>
                    <a:pt x="572" y="2197"/>
                  </a:cubicBezTo>
                  <a:cubicBezTo>
                    <a:pt x="-275" y="3647"/>
                    <a:pt x="-275" y="6171"/>
                    <a:pt x="1207" y="8977"/>
                  </a:cubicBezTo>
                  <a:cubicBezTo>
                    <a:pt x="2690" y="11782"/>
                    <a:pt x="5654" y="14868"/>
                    <a:pt x="7984" y="17018"/>
                  </a:cubicBezTo>
                  <a:cubicBezTo>
                    <a:pt x="10313" y="19169"/>
                    <a:pt x="12007" y="20384"/>
                    <a:pt x="1370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8" name="Line"/>
            <p:cNvSpPr/>
            <p:nvPr/>
          </p:nvSpPr>
          <p:spPr>
            <a:xfrm>
              <a:off x="1049594" y="1588066"/>
              <a:ext cx="166828" cy="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7200"/>
                    <a:pt x="9000" y="14400"/>
                    <a:pt x="12600" y="18000"/>
                  </a:cubicBezTo>
                  <a:cubicBezTo>
                    <a:pt x="16200" y="21600"/>
                    <a:pt x="189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9" name="Line"/>
            <p:cNvSpPr/>
            <p:nvPr/>
          </p:nvSpPr>
          <p:spPr>
            <a:xfrm>
              <a:off x="1331115" y="1528981"/>
              <a:ext cx="107744" cy="1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10800"/>
                  </a:moveTo>
                  <a:cubicBezTo>
                    <a:pt x="3484" y="16200"/>
                    <a:pt x="6968" y="21600"/>
                    <a:pt x="10568" y="19800"/>
                  </a:cubicBezTo>
                  <a:cubicBezTo>
                    <a:pt x="14168" y="18000"/>
                    <a:pt x="17884" y="9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0" name="Line"/>
            <p:cNvSpPr/>
            <p:nvPr/>
          </p:nvSpPr>
          <p:spPr>
            <a:xfrm>
              <a:off x="1351968" y="1504652"/>
              <a:ext cx="31281" cy="18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62"/>
                    <a:pt x="0" y="3323"/>
                    <a:pt x="2400" y="6508"/>
                  </a:cubicBezTo>
                  <a:cubicBezTo>
                    <a:pt x="4800" y="9692"/>
                    <a:pt x="9600" y="14400"/>
                    <a:pt x="13200" y="17169"/>
                  </a:cubicBezTo>
                  <a:cubicBezTo>
                    <a:pt x="16800" y="19938"/>
                    <a:pt x="19200" y="207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1" name="Line"/>
            <p:cNvSpPr/>
            <p:nvPr/>
          </p:nvSpPr>
          <p:spPr>
            <a:xfrm>
              <a:off x="1424954" y="1469897"/>
              <a:ext cx="152926" cy="19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18" y="1286"/>
                    <a:pt x="1636" y="2571"/>
                    <a:pt x="2291" y="4757"/>
                  </a:cubicBezTo>
                  <a:cubicBezTo>
                    <a:pt x="2945" y="6943"/>
                    <a:pt x="3436" y="10029"/>
                    <a:pt x="3845" y="11893"/>
                  </a:cubicBezTo>
                  <a:cubicBezTo>
                    <a:pt x="4255" y="13757"/>
                    <a:pt x="4582" y="14400"/>
                    <a:pt x="5073" y="14914"/>
                  </a:cubicBezTo>
                  <a:cubicBezTo>
                    <a:pt x="5564" y="15429"/>
                    <a:pt x="6218" y="15814"/>
                    <a:pt x="6955" y="15879"/>
                  </a:cubicBezTo>
                  <a:cubicBezTo>
                    <a:pt x="7691" y="15943"/>
                    <a:pt x="8509" y="15686"/>
                    <a:pt x="9573" y="14657"/>
                  </a:cubicBezTo>
                  <a:cubicBezTo>
                    <a:pt x="10636" y="13629"/>
                    <a:pt x="11945" y="11829"/>
                    <a:pt x="12845" y="10543"/>
                  </a:cubicBezTo>
                  <a:cubicBezTo>
                    <a:pt x="13745" y="9257"/>
                    <a:pt x="14236" y="8486"/>
                    <a:pt x="14809" y="7907"/>
                  </a:cubicBezTo>
                  <a:cubicBezTo>
                    <a:pt x="15382" y="7329"/>
                    <a:pt x="16036" y="6943"/>
                    <a:pt x="16445" y="7136"/>
                  </a:cubicBezTo>
                  <a:cubicBezTo>
                    <a:pt x="16855" y="7329"/>
                    <a:pt x="17018" y="8100"/>
                    <a:pt x="17182" y="10093"/>
                  </a:cubicBezTo>
                  <a:cubicBezTo>
                    <a:pt x="17345" y="12086"/>
                    <a:pt x="17509" y="15300"/>
                    <a:pt x="18245" y="17421"/>
                  </a:cubicBezTo>
                  <a:cubicBezTo>
                    <a:pt x="18982" y="19543"/>
                    <a:pt x="20291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2" name="Line"/>
            <p:cNvSpPr/>
            <p:nvPr/>
          </p:nvSpPr>
          <p:spPr>
            <a:xfrm>
              <a:off x="1619586" y="1483960"/>
              <a:ext cx="121646" cy="14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9521"/>
                  </a:moveTo>
                  <a:cubicBezTo>
                    <a:pt x="3086" y="9856"/>
                    <a:pt x="6171" y="10191"/>
                    <a:pt x="8537" y="9102"/>
                  </a:cubicBezTo>
                  <a:cubicBezTo>
                    <a:pt x="10903" y="8014"/>
                    <a:pt x="12549" y="5502"/>
                    <a:pt x="13269" y="3744"/>
                  </a:cubicBezTo>
                  <a:cubicBezTo>
                    <a:pt x="13989" y="1986"/>
                    <a:pt x="13783" y="982"/>
                    <a:pt x="12034" y="395"/>
                  </a:cubicBezTo>
                  <a:cubicBezTo>
                    <a:pt x="10286" y="-191"/>
                    <a:pt x="6994" y="-358"/>
                    <a:pt x="4629" y="1568"/>
                  </a:cubicBezTo>
                  <a:cubicBezTo>
                    <a:pt x="2263" y="3493"/>
                    <a:pt x="823" y="7512"/>
                    <a:pt x="1029" y="10861"/>
                  </a:cubicBezTo>
                  <a:cubicBezTo>
                    <a:pt x="1234" y="14209"/>
                    <a:pt x="3086" y="16889"/>
                    <a:pt x="5966" y="18647"/>
                  </a:cubicBezTo>
                  <a:cubicBezTo>
                    <a:pt x="8846" y="20405"/>
                    <a:pt x="12754" y="21242"/>
                    <a:pt x="15531" y="20823"/>
                  </a:cubicBezTo>
                  <a:cubicBezTo>
                    <a:pt x="18309" y="20405"/>
                    <a:pt x="19954" y="18730"/>
                    <a:pt x="21600" y="170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3" name="Line"/>
            <p:cNvSpPr/>
            <p:nvPr/>
          </p:nvSpPr>
          <p:spPr>
            <a:xfrm>
              <a:off x="1885312" y="1449043"/>
              <a:ext cx="113112" cy="13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07" extrusionOk="0">
                  <a:moveTo>
                    <a:pt x="19338" y="0"/>
                  </a:moveTo>
                  <a:cubicBezTo>
                    <a:pt x="14975" y="188"/>
                    <a:pt x="10611" y="376"/>
                    <a:pt x="7338" y="1221"/>
                  </a:cubicBezTo>
                  <a:cubicBezTo>
                    <a:pt x="4066" y="2066"/>
                    <a:pt x="1884" y="3569"/>
                    <a:pt x="793" y="6198"/>
                  </a:cubicBezTo>
                  <a:cubicBezTo>
                    <a:pt x="-298" y="8828"/>
                    <a:pt x="-298" y="12584"/>
                    <a:pt x="1011" y="15496"/>
                  </a:cubicBezTo>
                  <a:cubicBezTo>
                    <a:pt x="2320" y="18407"/>
                    <a:pt x="4938" y="20473"/>
                    <a:pt x="8538" y="21037"/>
                  </a:cubicBezTo>
                  <a:cubicBezTo>
                    <a:pt x="12138" y="21600"/>
                    <a:pt x="16720" y="20661"/>
                    <a:pt x="21302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4" name="Line"/>
            <p:cNvSpPr/>
            <p:nvPr/>
          </p:nvSpPr>
          <p:spPr>
            <a:xfrm>
              <a:off x="2050428" y="1485852"/>
              <a:ext cx="135676" cy="143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128" extrusionOk="0">
                  <a:moveTo>
                    <a:pt x="13089" y="5821"/>
                  </a:moveTo>
                  <a:cubicBezTo>
                    <a:pt x="12181" y="3950"/>
                    <a:pt x="11274" y="2079"/>
                    <a:pt x="9912" y="974"/>
                  </a:cubicBezTo>
                  <a:cubicBezTo>
                    <a:pt x="8551" y="-132"/>
                    <a:pt x="6736" y="-472"/>
                    <a:pt x="4921" y="889"/>
                  </a:cubicBezTo>
                  <a:cubicBezTo>
                    <a:pt x="3106" y="2249"/>
                    <a:pt x="1291" y="5311"/>
                    <a:pt x="474" y="7777"/>
                  </a:cubicBezTo>
                  <a:cubicBezTo>
                    <a:pt x="-343" y="10243"/>
                    <a:pt x="-161" y="12114"/>
                    <a:pt x="1472" y="13049"/>
                  </a:cubicBezTo>
                  <a:cubicBezTo>
                    <a:pt x="3106" y="13985"/>
                    <a:pt x="6191" y="13985"/>
                    <a:pt x="8460" y="13219"/>
                  </a:cubicBezTo>
                  <a:cubicBezTo>
                    <a:pt x="10729" y="12454"/>
                    <a:pt x="12181" y="10923"/>
                    <a:pt x="13361" y="9222"/>
                  </a:cubicBezTo>
                  <a:cubicBezTo>
                    <a:pt x="14541" y="7522"/>
                    <a:pt x="15449" y="5651"/>
                    <a:pt x="15902" y="5226"/>
                  </a:cubicBezTo>
                  <a:cubicBezTo>
                    <a:pt x="16356" y="4800"/>
                    <a:pt x="16356" y="5821"/>
                    <a:pt x="16628" y="8032"/>
                  </a:cubicBezTo>
                  <a:cubicBezTo>
                    <a:pt x="16901" y="10243"/>
                    <a:pt x="17445" y="13645"/>
                    <a:pt x="18262" y="16026"/>
                  </a:cubicBezTo>
                  <a:cubicBezTo>
                    <a:pt x="19079" y="18407"/>
                    <a:pt x="20168" y="19767"/>
                    <a:pt x="21257" y="211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5" name="Line"/>
            <p:cNvSpPr/>
            <p:nvPr/>
          </p:nvSpPr>
          <p:spPr>
            <a:xfrm>
              <a:off x="2234761" y="1462945"/>
              <a:ext cx="24330" cy="17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29" y="4996"/>
                    <a:pt x="2057" y="9992"/>
                    <a:pt x="5657" y="13592"/>
                  </a:cubicBezTo>
                  <a:cubicBezTo>
                    <a:pt x="9257" y="17192"/>
                    <a:pt x="15429" y="1939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6" name="Line"/>
            <p:cNvSpPr/>
            <p:nvPr/>
          </p:nvSpPr>
          <p:spPr>
            <a:xfrm>
              <a:off x="2321650" y="1407336"/>
              <a:ext cx="17379" cy="22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652"/>
                    <a:pt x="0" y="9305"/>
                    <a:pt x="3600" y="12905"/>
                  </a:cubicBezTo>
                  <a:cubicBezTo>
                    <a:pt x="7200" y="16505"/>
                    <a:pt x="14400" y="1905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7" name="Line"/>
            <p:cNvSpPr/>
            <p:nvPr/>
          </p:nvSpPr>
          <p:spPr>
            <a:xfrm>
              <a:off x="2408539" y="1492651"/>
              <a:ext cx="83415" cy="13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0" y="9191"/>
                  </a:moveTo>
                  <a:cubicBezTo>
                    <a:pt x="3300" y="9191"/>
                    <a:pt x="6600" y="9191"/>
                    <a:pt x="9300" y="8539"/>
                  </a:cubicBezTo>
                  <a:cubicBezTo>
                    <a:pt x="12000" y="7887"/>
                    <a:pt x="14100" y="6584"/>
                    <a:pt x="14850" y="5001"/>
                  </a:cubicBezTo>
                  <a:cubicBezTo>
                    <a:pt x="15600" y="3418"/>
                    <a:pt x="15000" y="1556"/>
                    <a:pt x="13200" y="625"/>
                  </a:cubicBezTo>
                  <a:cubicBezTo>
                    <a:pt x="11400" y="-306"/>
                    <a:pt x="8400" y="-306"/>
                    <a:pt x="6000" y="1370"/>
                  </a:cubicBezTo>
                  <a:cubicBezTo>
                    <a:pt x="3600" y="3046"/>
                    <a:pt x="1800" y="6397"/>
                    <a:pt x="2100" y="9749"/>
                  </a:cubicBezTo>
                  <a:cubicBezTo>
                    <a:pt x="2400" y="13101"/>
                    <a:pt x="4800" y="16453"/>
                    <a:pt x="7800" y="18501"/>
                  </a:cubicBezTo>
                  <a:cubicBezTo>
                    <a:pt x="10800" y="20549"/>
                    <a:pt x="14400" y="21294"/>
                    <a:pt x="16800" y="21294"/>
                  </a:cubicBezTo>
                  <a:cubicBezTo>
                    <a:pt x="19200" y="21294"/>
                    <a:pt x="20400" y="20549"/>
                    <a:pt x="21600" y="198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8" name="Line"/>
            <p:cNvSpPr/>
            <p:nvPr/>
          </p:nvSpPr>
          <p:spPr>
            <a:xfrm>
              <a:off x="2530185" y="1483799"/>
              <a:ext cx="97316" cy="11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0"/>
                  </a:moveTo>
                  <a:cubicBezTo>
                    <a:pt x="1286" y="4705"/>
                    <a:pt x="2571" y="9410"/>
                    <a:pt x="3471" y="12725"/>
                  </a:cubicBezTo>
                  <a:cubicBezTo>
                    <a:pt x="4371" y="16040"/>
                    <a:pt x="4886" y="17964"/>
                    <a:pt x="5529" y="19354"/>
                  </a:cubicBezTo>
                  <a:cubicBezTo>
                    <a:pt x="6171" y="20745"/>
                    <a:pt x="6943" y="21600"/>
                    <a:pt x="7714" y="21493"/>
                  </a:cubicBezTo>
                  <a:cubicBezTo>
                    <a:pt x="8486" y="21386"/>
                    <a:pt x="9257" y="20317"/>
                    <a:pt x="10671" y="17537"/>
                  </a:cubicBezTo>
                  <a:cubicBezTo>
                    <a:pt x="12086" y="14756"/>
                    <a:pt x="14143" y="10265"/>
                    <a:pt x="16071" y="7378"/>
                  </a:cubicBezTo>
                  <a:cubicBezTo>
                    <a:pt x="18000" y="4491"/>
                    <a:pt x="19800" y="3208"/>
                    <a:pt x="21600" y="19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9" name="Line"/>
            <p:cNvSpPr/>
            <p:nvPr/>
          </p:nvSpPr>
          <p:spPr>
            <a:xfrm>
              <a:off x="2785059" y="1471294"/>
              <a:ext cx="137865" cy="16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16699" y="9521"/>
                  </a:moveTo>
                  <a:cubicBezTo>
                    <a:pt x="15247" y="6729"/>
                    <a:pt x="13795" y="3937"/>
                    <a:pt x="12161" y="2100"/>
                  </a:cubicBezTo>
                  <a:cubicBezTo>
                    <a:pt x="10528" y="264"/>
                    <a:pt x="8713" y="-618"/>
                    <a:pt x="6716" y="484"/>
                  </a:cubicBezTo>
                  <a:cubicBezTo>
                    <a:pt x="4719" y="1586"/>
                    <a:pt x="2541" y="4672"/>
                    <a:pt x="1361" y="7611"/>
                  </a:cubicBezTo>
                  <a:cubicBezTo>
                    <a:pt x="182" y="10549"/>
                    <a:pt x="0" y="13341"/>
                    <a:pt x="0" y="15104"/>
                  </a:cubicBezTo>
                  <a:cubicBezTo>
                    <a:pt x="0" y="16868"/>
                    <a:pt x="182" y="17602"/>
                    <a:pt x="726" y="18043"/>
                  </a:cubicBezTo>
                  <a:cubicBezTo>
                    <a:pt x="1271" y="18484"/>
                    <a:pt x="2178" y="18631"/>
                    <a:pt x="4175" y="16353"/>
                  </a:cubicBezTo>
                  <a:cubicBezTo>
                    <a:pt x="6171" y="14076"/>
                    <a:pt x="9257" y="9374"/>
                    <a:pt x="11072" y="6582"/>
                  </a:cubicBezTo>
                  <a:cubicBezTo>
                    <a:pt x="12887" y="3790"/>
                    <a:pt x="13432" y="2909"/>
                    <a:pt x="13886" y="3055"/>
                  </a:cubicBezTo>
                  <a:cubicBezTo>
                    <a:pt x="14339" y="3202"/>
                    <a:pt x="14703" y="4378"/>
                    <a:pt x="15519" y="7096"/>
                  </a:cubicBezTo>
                  <a:cubicBezTo>
                    <a:pt x="16336" y="9815"/>
                    <a:pt x="17607" y="14076"/>
                    <a:pt x="18696" y="16647"/>
                  </a:cubicBezTo>
                  <a:cubicBezTo>
                    <a:pt x="19785" y="19219"/>
                    <a:pt x="20692" y="20100"/>
                    <a:pt x="21600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0" name="Line"/>
            <p:cNvSpPr/>
            <p:nvPr/>
          </p:nvSpPr>
          <p:spPr>
            <a:xfrm>
              <a:off x="2943776" y="1487275"/>
              <a:ext cx="86891" cy="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0"/>
                  </a:moveTo>
                  <a:cubicBezTo>
                    <a:pt x="5760" y="9257"/>
                    <a:pt x="11520" y="18514"/>
                    <a:pt x="15120" y="20057"/>
                  </a:cubicBezTo>
                  <a:cubicBezTo>
                    <a:pt x="18720" y="21600"/>
                    <a:pt x="20160" y="15428"/>
                    <a:pt x="21600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1" name="Line"/>
            <p:cNvSpPr/>
            <p:nvPr/>
          </p:nvSpPr>
          <p:spPr>
            <a:xfrm>
              <a:off x="2966513" y="1428190"/>
              <a:ext cx="102385" cy="17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63" extrusionOk="0">
                  <a:moveTo>
                    <a:pt x="3974" y="0"/>
                  </a:moveTo>
                  <a:cubicBezTo>
                    <a:pt x="2760" y="418"/>
                    <a:pt x="1547" y="836"/>
                    <a:pt x="819" y="1881"/>
                  </a:cubicBezTo>
                  <a:cubicBezTo>
                    <a:pt x="91" y="2926"/>
                    <a:pt x="-152" y="4599"/>
                    <a:pt x="91" y="7246"/>
                  </a:cubicBezTo>
                  <a:cubicBezTo>
                    <a:pt x="333" y="9894"/>
                    <a:pt x="1061" y="13517"/>
                    <a:pt x="2396" y="16165"/>
                  </a:cubicBezTo>
                  <a:cubicBezTo>
                    <a:pt x="3731" y="18813"/>
                    <a:pt x="5673" y="20485"/>
                    <a:pt x="7857" y="21043"/>
                  </a:cubicBezTo>
                  <a:cubicBezTo>
                    <a:pt x="10041" y="21600"/>
                    <a:pt x="12468" y="21043"/>
                    <a:pt x="14774" y="19997"/>
                  </a:cubicBezTo>
                  <a:cubicBezTo>
                    <a:pt x="17079" y="18952"/>
                    <a:pt x="19264" y="17419"/>
                    <a:pt x="21448" y="15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2" name="Line"/>
            <p:cNvSpPr/>
            <p:nvPr/>
          </p:nvSpPr>
          <p:spPr>
            <a:xfrm>
              <a:off x="3211087" y="1480323"/>
              <a:ext cx="181039" cy="14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9" extrusionOk="0">
                  <a:moveTo>
                    <a:pt x="449" y="0"/>
                  </a:moveTo>
                  <a:cubicBezTo>
                    <a:pt x="174" y="3802"/>
                    <a:pt x="-101" y="7603"/>
                    <a:pt x="37" y="10800"/>
                  </a:cubicBezTo>
                  <a:cubicBezTo>
                    <a:pt x="174" y="13997"/>
                    <a:pt x="724" y="16589"/>
                    <a:pt x="1206" y="18317"/>
                  </a:cubicBezTo>
                  <a:cubicBezTo>
                    <a:pt x="1688" y="20045"/>
                    <a:pt x="2100" y="20909"/>
                    <a:pt x="2651" y="21254"/>
                  </a:cubicBezTo>
                  <a:cubicBezTo>
                    <a:pt x="3201" y="21600"/>
                    <a:pt x="3889" y="21427"/>
                    <a:pt x="4714" y="19613"/>
                  </a:cubicBezTo>
                  <a:cubicBezTo>
                    <a:pt x="5540" y="17798"/>
                    <a:pt x="6503" y="14342"/>
                    <a:pt x="7053" y="12182"/>
                  </a:cubicBezTo>
                  <a:cubicBezTo>
                    <a:pt x="7603" y="10022"/>
                    <a:pt x="7741" y="9158"/>
                    <a:pt x="8016" y="8035"/>
                  </a:cubicBezTo>
                  <a:cubicBezTo>
                    <a:pt x="8291" y="6912"/>
                    <a:pt x="8704" y="5530"/>
                    <a:pt x="9186" y="5357"/>
                  </a:cubicBezTo>
                  <a:cubicBezTo>
                    <a:pt x="9667" y="5184"/>
                    <a:pt x="10217" y="6221"/>
                    <a:pt x="11112" y="8294"/>
                  </a:cubicBezTo>
                  <a:cubicBezTo>
                    <a:pt x="12006" y="10368"/>
                    <a:pt x="13244" y="13478"/>
                    <a:pt x="14345" y="15466"/>
                  </a:cubicBezTo>
                  <a:cubicBezTo>
                    <a:pt x="15445" y="17453"/>
                    <a:pt x="16409" y="18317"/>
                    <a:pt x="17578" y="18317"/>
                  </a:cubicBezTo>
                  <a:cubicBezTo>
                    <a:pt x="18747" y="18317"/>
                    <a:pt x="20123" y="17453"/>
                    <a:pt x="21499" y="16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3" name="Line"/>
            <p:cNvSpPr/>
            <p:nvPr/>
          </p:nvSpPr>
          <p:spPr>
            <a:xfrm>
              <a:off x="3399076" y="1489863"/>
              <a:ext cx="142499" cy="12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2440"/>
                  </a:moveTo>
                  <a:cubicBezTo>
                    <a:pt x="176" y="5881"/>
                    <a:pt x="351" y="9321"/>
                    <a:pt x="527" y="11520"/>
                  </a:cubicBezTo>
                  <a:cubicBezTo>
                    <a:pt x="702" y="13718"/>
                    <a:pt x="878" y="14674"/>
                    <a:pt x="1317" y="15534"/>
                  </a:cubicBezTo>
                  <a:cubicBezTo>
                    <a:pt x="1756" y="16394"/>
                    <a:pt x="2459" y="17159"/>
                    <a:pt x="3073" y="17159"/>
                  </a:cubicBezTo>
                  <a:cubicBezTo>
                    <a:pt x="3688" y="17159"/>
                    <a:pt x="4215" y="16394"/>
                    <a:pt x="5532" y="13814"/>
                  </a:cubicBezTo>
                  <a:cubicBezTo>
                    <a:pt x="6849" y="11233"/>
                    <a:pt x="8956" y="6837"/>
                    <a:pt x="10273" y="4256"/>
                  </a:cubicBezTo>
                  <a:cubicBezTo>
                    <a:pt x="11590" y="1675"/>
                    <a:pt x="12117" y="911"/>
                    <a:pt x="12907" y="433"/>
                  </a:cubicBezTo>
                  <a:cubicBezTo>
                    <a:pt x="13698" y="-45"/>
                    <a:pt x="14751" y="-236"/>
                    <a:pt x="15629" y="433"/>
                  </a:cubicBezTo>
                  <a:cubicBezTo>
                    <a:pt x="16507" y="1102"/>
                    <a:pt x="17210" y="2631"/>
                    <a:pt x="18176" y="6263"/>
                  </a:cubicBezTo>
                  <a:cubicBezTo>
                    <a:pt x="19141" y="9895"/>
                    <a:pt x="20371" y="15629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4" name="Line"/>
            <p:cNvSpPr/>
            <p:nvPr/>
          </p:nvSpPr>
          <p:spPr>
            <a:xfrm>
              <a:off x="3572854" y="1435141"/>
              <a:ext cx="59086" cy="21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88" y="3368"/>
                    <a:pt x="6776" y="6735"/>
                    <a:pt x="9741" y="9987"/>
                  </a:cubicBezTo>
                  <a:cubicBezTo>
                    <a:pt x="12706" y="13239"/>
                    <a:pt x="15247" y="16374"/>
                    <a:pt x="17153" y="18290"/>
                  </a:cubicBezTo>
                  <a:cubicBezTo>
                    <a:pt x="19059" y="20206"/>
                    <a:pt x="20329" y="2090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3608908" y="1459987"/>
              <a:ext cx="346260" cy="14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22" extrusionOk="0">
                  <a:moveTo>
                    <a:pt x="4239" y="3083"/>
                  </a:moveTo>
                  <a:cubicBezTo>
                    <a:pt x="3663" y="5542"/>
                    <a:pt x="3087" y="8000"/>
                    <a:pt x="2439" y="10020"/>
                  </a:cubicBezTo>
                  <a:cubicBezTo>
                    <a:pt x="1791" y="12039"/>
                    <a:pt x="1071" y="13620"/>
                    <a:pt x="603" y="14761"/>
                  </a:cubicBezTo>
                  <a:cubicBezTo>
                    <a:pt x="135" y="15902"/>
                    <a:pt x="-81" y="16605"/>
                    <a:pt x="27" y="17044"/>
                  </a:cubicBezTo>
                  <a:cubicBezTo>
                    <a:pt x="135" y="17483"/>
                    <a:pt x="567" y="17659"/>
                    <a:pt x="1611" y="16956"/>
                  </a:cubicBezTo>
                  <a:cubicBezTo>
                    <a:pt x="2655" y="16254"/>
                    <a:pt x="4311" y="14673"/>
                    <a:pt x="5787" y="12215"/>
                  </a:cubicBezTo>
                  <a:cubicBezTo>
                    <a:pt x="7263" y="9756"/>
                    <a:pt x="8559" y="6420"/>
                    <a:pt x="9351" y="4137"/>
                  </a:cubicBezTo>
                  <a:cubicBezTo>
                    <a:pt x="10143" y="1854"/>
                    <a:pt x="10431" y="624"/>
                    <a:pt x="10575" y="712"/>
                  </a:cubicBezTo>
                  <a:cubicBezTo>
                    <a:pt x="10719" y="800"/>
                    <a:pt x="10719" y="2205"/>
                    <a:pt x="10827" y="5190"/>
                  </a:cubicBezTo>
                  <a:cubicBezTo>
                    <a:pt x="10935" y="8176"/>
                    <a:pt x="11151" y="12742"/>
                    <a:pt x="11367" y="15376"/>
                  </a:cubicBezTo>
                  <a:cubicBezTo>
                    <a:pt x="11583" y="18010"/>
                    <a:pt x="11799" y="18712"/>
                    <a:pt x="12087" y="18976"/>
                  </a:cubicBezTo>
                  <a:cubicBezTo>
                    <a:pt x="12375" y="19239"/>
                    <a:pt x="12735" y="19063"/>
                    <a:pt x="13383" y="16781"/>
                  </a:cubicBezTo>
                  <a:cubicBezTo>
                    <a:pt x="14031" y="14498"/>
                    <a:pt x="14967" y="10107"/>
                    <a:pt x="15615" y="7122"/>
                  </a:cubicBezTo>
                  <a:cubicBezTo>
                    <a:pt x="16263" y="4137"/>
                    <a:pt x="16623" y="2556"/>
                    <a:pt x="16947" y="1502"/>
                  </a:cubicBezTo>
                  <a:cubicBezTo>
                    <a:pt x="17271" y="449"/>
                    <a:pt x="17559" y="-78"/>
                    <a:pt x="17811" y="10"/>
                  </a:cubicBezTo>
                  <a:cubicBezTo>
                    <a:pt x="18063" y="98"/>
                    <a:pt x="18279" y="800"/>
                    <a:pt x="18603" y="3698"/>
                  </a:cubicBezTo>
                  <a:cubicBezTo>
                    <a:pt x="18927" y="6595"/>
                    <a:pt x="19359" y="11688"/>
                    <a:pt x="19863" y="15024"/>
                  </a:cubicBezTo>
                  <a:cubicBezTo>
                    <a:pt x="20367" y="18361"/>
                    <a:pt x="20943" y="19942"/>
                    <a:pt x="21519" y="215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3993398" y="1442092"/>
              <a:ext cx="276183" cy="135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18" extrusionOk="0">
                  <a:moveTo>
                    <a:pt x="0" y="6646"/>
                  </a:moveTo>
                  <a:cubicBezTo>
                    <a:pt x="181" y="10154"/>
                    <a:pt x="362" y="13662"/>
                    <a:pt x="587" y="15877"/>
                  </a:cubicBezTo>
                  <a:cubicBezTo>
                    <a:pt x="813" y="18092"/>
                    <a:pt x="1085" y="19015"/>
                    <a:pt x="1627" y="19200"/>
                  </a:cubicBezTo>
                  <a:cubicBezTo>
                    <a:pt x="2169" y="19385"/>
                    <a:pt x="2982" y="18831"/>
                    <a:pt x="3525" y="17538"/>
                  </a:cubicBezTo>
                  <a:cubicBezTo>
                    <a:pt x="4067" y="16246"/>
                    <a:pt x="4338" y="14215"/>
                    <a:pt x="4112" y="12646"/>
                  </a:cubicBezTo>
                  <a:cubicBezTo>
                    <a:pt x="3886" y="11077"/>
                    <a:pt x="3163" y="9969"/>
                    <a:pt x="2531" y="9046"/>
                  </a:cubicBezTo>
                  <a:cubicBezTo>
                    <a:pt x="1898" y="8123"/>
                    <a:pt x="1356" y="7385"/>
                    <a:pt x="949" y="6646"/>
                  </a:cubicBezTo>
                  <a:cubicBezTo>
                    <a:pt x="542" y="5908"/>
                    <a:pt x="271" y="5169"/>
                    <a:pt x="452" y="4800"/>
                  </a:cubicBezTo>
                  <a:cubicBezTo>
                    <a:pt x="633" y="4431"/>
                    <a:pt x="1265" y="4431"/>
                    <a:pt x="2440" y="4338"/>
                  </a:cubicBezTo>
                  <a:cubicBezTo>
                    <a:pt x="3615" y="4246"/>
                    <a:pt x="5332" y="4062"/>
                    <a:pt x="6417" y="3969"/>
                  </a:cubicBezTo>
                  <a:cubicBezTo>
                    <a:pt x="7501" y="3877"/>
                    <a:pt x="7953" y="3877"/>
                    <a:pt x="8495" y="4615"/>
                  </a:cubicBezTo>
                  <a:cubicBezTo>
                    <a:pt x="9038" y="5354"/>
                    <a:pt x="9670" y="6831"/>
                    <a:pt x="10032" y="8585"/>
                  </a:cubicBezTo>
                  <a:cubicBezTo>
                    <a:pt x="10393" y="10338"/>
                    <a:pt x="10484" y="12369"/>
                    <a:pt x="10529" y="14123"/>
                  </a:cubicBezTo>
                  <a:cubicBezTo>
                    <a:pt x="10574" y="15877"/>
                    <a:pt x="10574" y="17354"/>
                    <a:pt x="10800" y="17723"/>
                  </a:cubicBezTo>
                  <a:cubicBezTo>
                    <a:pt x="11026" y="18092"/>
                    <a:pt x="11478" y="17354"/>
                    <a:pt x="12291" y="15231"/>
                  </a:cubicBezTo>
                  <a:cubicBezTo>
                    <a:pt x="13105" y="13108"/>
                    <a:pt x="14280" y="9600"/>
                    <a:pt x="15048" y="7569"/>
                  </a:cubicBezTo>
                  <a:cubicBezTo>
                    <a:pt x="15816" y="5538"/>
                    <a:pt x="16177" y="4985"/>
                    <a:pt x="16494" y="5169"/>
                  </a:cubicBezTo>
                  <a:cubicBezTo>
                    <a:pt x="16810" y="5354"/>
                    <a:pt x="17081" y="6277"/>
                    <a:pt x="17397" y="8492"/>
                  </a:cubicBezTo>
                  <a:cubicBezTo>
                    <a:pt x="17714" y="10708"/>
                    <a:pt x="18075" y="14215"/>
                    <a:pt x="18392" y="16431"/>
                  </a:cubicBezTo>
                  <a:cubicBezTo>
                    <a:pt x="18708" y="18646"/>
                    <a:pt x="18979" y="19569"/>
                    <a:pt x="19341" y="20308"/>
                  </a:cubicBezTo>
                  <a:cubicBezTo>
                    <a:pt x="19702" y="21046"/>
                    <a:pt x="20154" y="21600"/>
                    <a:pt x="20515" y="21508"/>
                  </a:cubicBezTo>
                  <a:cubicBezTo>
                    <a:pt x="20877" y="21415"/>
                    <a:pt x="21148" y="20677"/>
                    <a:pt x="21329" y="17631"/>
                  </a:cubicBezTo>
                  <a:cubicBezTo>
                    <a:pt x="21510" y="14585"/>
                    <a:pt x="21600" y="9231"/>
                    <a:pt x="21510" y="5908"/>
                  </a:cubicBezTo>
                  <a:cubicBezTo>
                    <a:pt x="21419" y="2585"/>
                    <a:pt x="21148" y="1292"/>
                    <a:pt x="2087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4337478" y="1452519"/>
              <a:ext cx="107744" cy="14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5" y="3943"/>
                    <a:pt x="929" y="7886"/>
                    <a:pt x="1277" y="10286"/>
                  </a:cubicBezTo>
                  <a:cubicBezTo>
                    <a:pt x="1626" y="12686"/>
                    <a:pt x="1858" y="13543"/>
                    <a:pt x="2323" y="14314"/>
                  </a:cubicBezTo>
                  <a:cubicBezTo>
                    <a:pt x="2787" y="15086"/>
                    <a:pt x="3484" y="15771"/>
                    <a:pt x="4181" y="15771"/>
                  </a:cubicBezTo>
                  <a:cubicBezTo>
                    <a:pt x="4877" y="15771"/>
                    <a:pt x="5574" y="15086"/>
                    <a:pt x="7200" y="12857"/>
                  </a:cubicBezTo>
                  <a:cubicBezTo>
                    <a:pt x="8826" y="10629"/>
                    <a:pt x="11381" y="6857"/>
                    <a:pt x="13123" y="4629"/>
                  </a:cubicBezTo>
                  <a:cubicBezTo>
                    <a:pt x="14864" y="2400"/>
                    <a:pt x="15794" y="1714"/>
                    <a:pt x="16606" y="1800"/>
                  </a:cubicBezTo>
                  <a:cubicBezTo>
                    <a:pt x="17419" y="1886"/>
                    <a:pt x="18116" y="2743"/>
                    <a:pt x="18813" y="5657"/>
                  </a:cubicBezTo>
                  <a:cubicBezTo>
                    <a:pt x="19510" y="8571"/>
                    <a:pt x="20206" y="13543"/>
                    <a:pt x="20671" y="16543"/>
                  </a:cubicBezTo>
                  <a:cubicBezTo>
                    <a:pt x="21135" y="19543"/>
                    <a:pt x="21368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8" name="Line"/>
            <p:cNvSpPr/>
            <p:nvPr/>
          </p:nvSpPr>
          <p:spPr>
            <a:xfrm>
              <a:off x="4563390" y="1442092"/>
              <a:ext cx="87770" cy="243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506" extrusionOk="0">
                  <a:moveTo>
                    <a:pt x="0" y="0"/>
                  </a:moveTo>
                  <a:cubicBezTo>
                    <a:pt x="1403" y="3173"/>
                    <a:pt x="2805" y="6347"/>
                    <a:pt x="4067" y="9572"/>
                  </a:cubicBezTo>
                  <a:cubicBezTo>
                    <a:pt x="5330" y="12796"/>
                    <a:pt x="6452" y="16072"/>
                    <a:pt x="7013" y="18222"/>
                  </a:cubicBezTo>
                  <a:cubicBezTo>
                    <a:pt x="7574" y="20372"/>
                    <a:pt x="7574" y="21395"/>
                    <a:pt x="7153" y="21498"/>
                  </a:cubicBezTo>
                  <a:cubicBezTo>
                    <a:pt x="6732" y="21600"/>
                    <a:pt x="5891" y="20781"/>
                    <a:pt x="5190" y="18631"/>
                  </a:cubicBezTo>
                  <a:cubicBezTo>
                    <a:pt x="4488" y="16482"/>
                    <a:pt x="3927" y="13001"/>
                    <a:pt x="4348" y="9930"/>
                  </a:cubicBezTo>
                  <a:cubicBezTo>
                    <a:pt x="4769" y="6859"/>
                    <a:pt x="6171" y="4197"/>
                    <a:pt x="8416" y="2713"/>
                  </a:cubicBezTo>
                  <a:cubicBezTo>
                    <a:pt x="10660" y="1228"/>
                    <a:pt x="13745" y="921"/>
                    <a:pt x="16130" y="973"/>
                  </a:cubicBezTo>
                  <a:cubicBezTo>
                    <a:pt x="18514" y="1024"/>
                    <a:pt x="20197" y="1433"/>
                    <a:pt x="20899" y="2508"/>
                  </a:cubicBezTo>
                  <a:cubicBezTo>
                    <a:pt x="21600" y="3583"/>
                    <a:pt x="21319" y="5323"/>
                    <a:pt x="19496" y="6910"/>
                  </a:cubicBezTo>
                  <a:cubicBezTo>
                    <a:pt x="17673" y="8497"/>
                    <a:pt x="14306" y="9930"/>
                    <a:pt x="11642" y="10698"/>
                  </a:cubicBezTo>
                  <a:cubicBezTo>
                    <a:pt x="8977" y="11465"/>
                    <a:pt x="7013" y="11568"/>
                    <a:pt x="6171" y="11209"/>
                  </a:cubicBezTo>
                  <a:cubicBezTo>
                    <a:pt x="5330" y="10851"/>
                    <a:pt x="5610" y="10032"/>
                    <a:pt x="5891" y="92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9" name="Line"/>
            <p:cNvSpPr/>
            <p:nvPr/>
          </p:nvSpPr>
          <p:spPr>
            <a:xfrm>
              <a:off x="4716315" y="1435141"/>
              <a:ext cx="72527" cy="1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10" extrusionOk="0">
                  <a:moveTo>
                    <a:pt x="4050" y="0"/>
                  </a:moveTo>
                  <a:cubicBezTo>
                    <a:pt x="3375" y="4246"/>
                    <a:pt x="2700" y="8492"/>
                    <a:pt x="4387" y="12092"/>
                  </a:cubicBezTo>
                  <a:cubicBezTo>
                    <a:pt x="6075" y="15692"/>
                    <a:pt x="10125" y="18646"/>
                    <a:pt x="13162" y="20123"/>
                  </a:cubicBezTo>
                  <a:cubicBezTo>
                    <a:pt x="16200" y="21600"/>
                    <a:pt x="18225" y="21600"/>
                    <a:pt x="19575" y="21138"/>
                  </a:cubicBezTo>
                  <a:cubicBezTo>
                    <a:pt x="20925" y="20677"/>
                    <a:pt x="21600" y="19754"/>
                    <a:pt x="20756" y="17446"/>
                  </a:cubicBezTo>
                  <a:cubicBezTo>
                    <a:pt x="19912" y="15138"/>
                    <a:pt x="17550" y="11446"/>
                    <a:pt x="14850" y="8677"/>
                  </a:cubicBezTo>
                  <a:cubicBezTo>
                    <a:pt x="12150" y="5908"/>
                    <a:pt x="9112" y="4062"/>
                    <a:pt x="6750" y="2954"/>
                  </a:cubicBezTo>
                  <a:cubicBezTo>
                    <a:pt x="4387" y="1846"/>
                    <a:pt x="2700" y="1477"/>
                    <a:pt x="1687" y="1846"/>
                  </a:cubicBezTo>
                  <a:cubicBezTo>
                    <a:pt x="675" y="2215"/>
                    <a:pt x="337" y="3323"/>
                    <a:pt x="0" y="4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0" name="Line"/>
            <p:cNvSpPr/>
            <p:nvPr/>
          </p:nvSpPr>
          <p:spPr>
            <a:xfrm>
              <a:off x="4831008" y="1411604"/>
              <a:ext cx="73470" cy="15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88" extrusionOk="0">
                  <a:moveTo>
                    <a:pt x="13957" y="7252"/>
                  </a:moveTo>
                  <a:cubicBezTo>
                    <a:pt x="13957" y="5615"/>
                    <a:pt x="13957" y="3979"/>
                    <a:pt x="13459" y="2752"/>
                  </a:cubicBezTo>
                  <a:cubicBezTo>
                    <a:pt x="12960" y="1524"/>
                    <a:pt x="11963" y="706"/>
                    <a:pt x="10634" y="297"/>
                  </a:cubicBezTo>
                  <a:cubicBezTo>
                    <a:pt x="9305" y="-112"/>
                    <a:pt x="7643" y="-112"/>
                    <a:pt x="6646" y="379"/>
                  </a:cubicBezTo>
                  <a:cubicBezTo>
                    <a:pt x="5649" y="870"/>
                    <a:pt x="5317" y="1852"/>
                    <a:pt x="6480" y="3733"/>
                  </a:cubicBezTo>
                  <a:cubicBezTo>
                    <a:pt x="7643" y="5615"/>
                    <a:pt x="10302" y="8397"/>
                    <a:pt x="12960" y="10770"/>
                  </a:cubicBezTo>
                  <a:cubicBezTo>
                    <a:pt x="15618" y="13143"/>
                    <a:pt x="18277" y="15106"/>
                    <a:pt x="19772" y="16661"/>
                  </a:cubicBezTo>
                  <a:cubicBezTo>
                    <a:pt x="21268" y="18215"/>
                    <a:pt x="21600" y="19361"/>
                    <a:pt x="20105" y="20179"/>
                  </a:cubicBezTo>
                  <a:cubicBezTo>
                    <a:pt x="18609" y="20997"/>
                    <a:pt x="15286" y="21488"/>
                    <a:pt x="12129" y="21488"/>
                  </a:cubicBezTo>
                  <a:cubicBezTo>
                    <a:pt x="8972" y="21488"/>
                    <a:pt x="5982" y="20997"/>
                    <a:pt x="3988" y="20343"/>
                  </a:cubicBezTo>
                  <a:cubicBezTo>
                    <a:pt x="1994" y="19688"/>
                    <a:pt x="997" y="18870"/>
                    <a:pt x="0" y="180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1" name="Line"/>
            <p:cNvSpPr/>
            <p:nvPr/>
          </p:nvSpPr>
          <p:spPr>
            <a:xfrm>
              <a:off x="4942227" y="1453794"/>
              <a:ext cx="45183" cy="54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extrusionOk="0">
                  <a:moveTo>
                    <a:pt x="0" y="2205"/>
                  </a:moveTo>
                  <a:cubicBezTo>
                    <a:pt x="3323" y="855"/>
                    <a:pt x="6646" y="-495"/>
                    <a:pt x="8862" y="180"/>
                  </a:cubicBezTo>
                  <a:cubicBezTo>
                    <a:pt x="11077" y="855"/>
                    <a:pt x="12185" y="3555"/>
                    <a:pt x="14123" y="7380"/>
                  </a:cubicBezTo>
                  <a:cubicBezTo>
                    <a:pt x="16061" y="11205"/>
                    <a:pt x="18831" y="16155"/>
                    <a:pt x="21600" y="211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2" name="Line"/>
            <p:cNvSpPr/>
            <p:nvPr/>
          </p:nvSpPr>
          <p:spPr>
            <a:xfrm>
              <a:off x="5001311" y="1330874"/>
              <a:ext cx="45183" cy="5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5043017" y="1393434"/>
              <a:ext cx="145975" cy="1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0"/>
                  </a:moveTo>
                  <a:cubicBezTo>
                    <a:pt x="4457" y="8308"/>
                    <a:pt x="8914" y="16615"/>
                    <a:pt x="12514" y="19108"/>
                  </a:cubicBezTo>
                  <a:cubicBezTo>
                    <a:pt x="16114" y="21600"/>
                    <a:pt x="18857" y="18277"/>
                    <a:pt x="21600" y="14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4" name="Line"/>
            <p:cNvSpPr/>
            <p:nvPr/>
          </p:nvSpPr>
          <p:spPr>
            <a:xfrm>
              <a:off x="5111370" y="1334350"/>
              <a:ext cx="53293" cy="207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1878" y="0"/>
                  </a:moveTo>
                  <a:cubicBezTo>
                    <a:pt x="939" y="2040"/>
                    <a:pt x="0" y="4080"/>
                    <a:pt x="0" y="7020"/>
                  </a:cubicBezTo>
                  <a:cubicBezTo>
                    <a:pt x="0" y="9960"/>
                    <a:pt x="939" y="13800"/>
                    <a:pt x="2348" y="16260"/>
                  </a:cubicBezTo>
                  <a:cubicBezTo>
                    <a:pt x="3757" y="18720"/>
                    <a:pt x="5635" y="19800"/>
                    <a:pt x="7748" y="20520"/>
                  </a:cubicBezTo>
                  <a:cubicBezTo>
                    <a:pt x="9861" y="21240"/>
                    <a:pt x="12209" y="21600"/>
                    <a:pt x="14557" y="21480"/>
                  </a:cubicBezTo>
                  <a:cubicBezTo>
                    <a:pt x="16904" y="21360"/>
                    <a:pt x="19252" y="2076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5" name="Line"/>
            <p:cNvSpPr/>
            <p:nvPr/>
          </p:nvSpPr>
          <p:spPr>
            <a:xfrm>
              <a:off x="5209844" y="1414287"/>
              <a:ext cx="31282" cy="10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6" name="Line"/>
            <p:cNvSpPr/>
            <p:nvPr/>
          </p:nvSpPr>
          <p:spPr>
            <a:xfrm>
              <a:off x="5248075" y="1337825"/>
              <a:ext cx="176757" cy="1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09" extrusionOk="0">
                  <a:moveTo>
                    <a:pt x="0" y="0"/>
                  </a:moveTo>
                  <a:cubicBezTo>
                    <a:pt x="3106" y="1763"/>
                    <a:pt x="6212" y="3527"/>
                    <a:pt x="8329" y="4922"/>
                  </a:cubicBezTo>
                  <a:cubicBezTo>
                    <a:pt x="10447" y="6318"/>
                    <a:pt x="11576" y="7347"/>
                    <a:pt x="12212" y="8963"/>
                  </a:cubicBezTo>
                  <a:cubicBezTo>
                    <a:pt x="12847" y="10580"/>
                    <a:pt x="12988" y="12784"/>
                    <a:pt x="12918" y="14400"/>
                  </a:cubicBezTo>
                  <a:cubicBezTo>
                    <a:pt x="12847" y="16016"/>
                    <a:pt x="12565" y="17045"/>
                    <a:pt x="12353" y="18147"/>
                  </a:cubicBezTo>
                  <a:cubicBezTo>
                    <a:pt x="12141" y="19249"/>
                    <a:pt x="12000" y="20424"/>
                    <a:pt x="12353" y="21012"/>
                  </a:cubicBezTo>
                  <a:cubicBezTo>
                    <a:pt x="12706" y="21600"/>
                    <a:pt x="13553" y="21600"/>
                    <a:pt x="14965" y="20571"/>
                  </a:cubicBezTo>
                  <a:cubicBezTo>
                    <a:pt x="16376" y="19543"/>
                    <a:pt x="18353" y="17486"/>
                    <a:pt x="19553" y="15429"/>
                  </a:cubicBezTo>
                  <a:cubicBezTo>
                    <a:pt x="20753" y="13371"/>
                    <a:pt x="21176" y="11314"/>
                    <a:pt x="21388" y="9771"/>
                  </a:cubicBezTo>
                  <a:cubicBezTo>
                    <a:pt x="21600" y="8229"/>
                    <a:pt x="21600" y="7200"/>
                    <a:pt x="21318" y="6465"/>
                  </a:cubicBezTo>
                  <a:cubicBezTo>
                    <a:pt x="21035" y="5731"/>
                    <a:pt x="20471" y="5290"/>
                    <a:pt x="19412" y="5290"/>
                  </a:cubicBezTo>
                  <a:cubicBezTo>
                    <a:pt x="18353" y="5290"/>
                    <a:pt x="16800" y="5731"/>
                    <a:pt x="15459" y="6686"/>
                  </a:cubicBezTo>
                  <a:cubicBezTo>
                    <a:pt x="14118" y="7641"/>
                    <a:pt x="12988" y="9110"/>
                    <a:pt x="12706" y="10800"/>
                  </a:cubicBezTo>
                  <a:cubicBezTo>
                    <a:pt x="12424" y="12490"/>
                    <a:pt x="12988" y="14400"/>
                    <a:pt x="13553" y="16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7" name="Line"/>
            <p:cNvSpPr/>
            <p:nvPr/>
          </p:nvSpPr>
          <p:spPr>
            <a:xfrm>
              <a:off x="5460085" y="1372581"/>
              <a:ext cx="149451" cy="15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2" y="4000"/>
                    <a:pt x="1005" y="8000"/>
                    <a:pt x="1256" y="10480"/>
                  </a:cubicBezTo>
                  <a:cubicBezTo>
                    <a:pt x="1507" y="12960"/>
                    <a:pt x="1507" y="13920"/>
                    <a:pt x="1842" y="14640"/>
                  </a:cubicBezTo>
                  <a:cubicBezTo>
                    <a:pt x="2177" y="15360"/>
                    <a:pt x="2847" y="15840"/>
                    <a:pt x="3600" y="15840"/>
                  </a:cubicBezTo>
                  <a:cubicBezTo>
                    <a:pt x="4354" y="15840"/>
                    <a:pt x="5191" y="15360"/>
                    <a:pt x="7033" y="13520"/>
                  </a:cubicBezTo>
                  <a:cubicBezTo>
                    <a:pt x="8874" y="11680"/>
                    <a:pt x="11721" y="8480"/>
                    <a:pt x="13563" y="6320"/>
                  </a:cubicBezTo>
                  <a:cubicBezTo>
                    <a:pt x="15405" y="4160"/>
                    <a:pt x="16242" y="3040"/>
                    <a:pt x="17079" y="2160"/>
                  </a:cubicBezTo>
                  <a:cubicBezTo>
                    <a:pt x="17916" y="1280"/>
                    <a:pt x="18753" y="640"/>
                    <a:pt x="19256" y="800"/>
                  </a:cubicBezTo>
                  <a:cubicBezTo>
                    <a:pt x="19758" y="960"/>
                    <a:pt x="19926" y="1920"/>
                    <a:pt x="20093" y="4720"/>
                  </a:cubicBezTo>
                  <a:cubicBezTo>
                    <a:pt x="20260" y="7520"/>
                    <a:pt x="20428" y="12160"/>
                    <a:pt x="20679" y="15280"/>
                  </a:cubicBezTo>
                  <a:cubicBezTo>
                    <a:pt x="20930" y="18400"/>
                    <a:pt x="21265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8" name="Line"/>
            <p:cNvSpPr/>
            <p:nvPr/>
          </p:nvSpPr>
          <p:spPr>
            <a:xfrm>
              <a:off x="322042" y="2150809"/>
              <a:ext cx="30557" cy="3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694" extrusionOk="0">
                  <a:moveTo>
                    <a:pt x="3200" y="6451"/>
                  </a:moveTo>
                  <a:cubicBezTo>
                    <a:pt x="7200" y="6451"/>
                    <a:pt x="11200" y="6451"/>
                    <a:pt x="12000" y="7844"/>
                  </a:cubicBezTo>
                  <a:cubicBezTo>
                    <a:pt x="12800" y="9238"/>
                    <a:pt x="10400" y="12025"/>
                    <a:pt x="8000" y="12025"/>
                  </a:cubicBezTo>
                  <a:cubicBezTo>
                    <a:pt x="5600" y="12025"/>
                    <a:pt x="3200" y="9238"/>
                    <a:pt x="3200" y="6451"/>
                  </a:cubicBezTo>
                  <a:cubicBezTo>
                    <a:pt x="3200" y="3664"/>
                    <a:pt x="5600" y="877"/>
                    <a:pt x="8800" y="180"/>
                  </a:cubicBezTo>
                  <a:cubicBezTo>
                    <a:pt x="12000" y="-517"/>
                    <a:pt x="16000" y="877"/>
                    <a:pt x="18400" y="3315"/>
                  </a:cubicBezTo>
                  <a:cubicBezTo>
                    <a:pt x="20800" y="5754"/>
                    <a:pt x="21600" y="9238"/>
                    <a:pt x="20800" y="12373"/>
                  </a:cubicBezTo>
                  <a:cubicBezTo>
                    <a:pt x="20000" y="15509"/>
                    <a:pt x="17600" y="18296"/>
                    <a:pt x="14400" y="19689"/>
                  </a:cubicBezTo>
                  <a:cubicBezTo>
                    <a:pt x="11200" y="21083"/>
                    <a:pt x="7200" y="21083"/>
                    <a:pt x="4400" y="19341"/>
                  </a:cubicBezTo>
                  <a:cubicBezTo>
                    <a:pt x="1600" y="17599"/>
                    <a:pt x="0" y="14115"/>
                    <a:pt x="0" y="10631"/>
                  </a:cubicBezTo>
                  <a:cubicBezTo>
                    <a:pt x="0" y="7148"/>
                    <a:pt x="1600" y="3664"/>
                    <a:pt x="4400" y="1922"/>
                  </a:cubicBezTo>
                  <a:cubicBezTo>
                    <a:pt x="7200" y="180"/>
                    <a:pt x="11200" y="180"/>
                    <a:pt x="13600" y="1922"/>
                  </a:cubicBezTo>
                  <a:cubicBezTo>
                    <a:pt x="16000" y="3664"/>
                    <a:pt x="16800" y="7148"/>
                    <a:pt x="15600" y="9935"/>
                  </a:cubicBezTo>
                  <a:cubicBezTo>
                    <a:pt x="14400" y="12722"/>
                    <a:pt x="11200" y="14812"/>
                    <a:pt x="9600" y="15857"/>
                  </a:cubicBezTo>
                  <a:cubicBezTo>
                    <a:pt x="8000" y="16902"/>
                    <a:pt x="8000" y="16902"/>
                    <a:pt x="8000" y="169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462224" y="2057267"/>
              <a:ext cx="128866" cy="22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9" extrusionOk="0">
                  <a:moveTo>
                    <a:pt x="0" y="0"/>
                  </a:moveTo>
                  <a:cubicBezTo>
                    <a:pt x="964" y="3375"/>
                    <a:pt x="1929" y="6750"/>
                    <a:pt x="2700" y="9337"/>
                  </a:cubicBezTo>
                  <a:cubicBezTo>
                    <a:pt x="3471" y="11925"/>
                    <a:pt x="4050" y="13725"/>
                    <a:pt x="4532" y="15075"/>
                  </a:cubicBezTo>
                  <a:cubicBezTo>
                    <a:pt x="5014" y="16425"/>
                    <a:pt x="5400" y="17325"/>
                    <a:pt x="5882" y="17550"/>
                  </a:cubicBezTo>
                  <a:cubicBezTo>
                    <a:pt x="6364" y="17775"/>
                    <a:pt x="6943" y="17325"/>
                    <a:pt x="8293" y="16256"/>
                  </a:cubicBezTo>
                  <a:cubicBezTo>
                    <a:pt x="9643" y="15188"/>
                    <a:pt x="11764" y="13500"/>
                    <a:pt x="13789" y="12712"/>
                  </a:cubicBezTo>
                  <a:cubicBezTo>
                    <a:pt x="15814" y="11925"/>
                    <a:pt x="17743" y="12037"/>
                    <a:pt x="19093" y="12319"/>
                  </a:cubicBezTo>
                  <a:cubicBezTo>
                    <a:pt x="20443" y="12600"/>
                    <a:pt x="21214" y="13050"/>
                    <a:pt x="21407" y="14175"/>
                  </a:cubicBezTo>
                  <a:cubicBezTo>
                    <a:pt x="21600" y="15300"/>
                    <a:pt x="21214" y="17100"/>
                    <a:pt x="19382" y="18562"/>
                  </a:cubicBezTo>
                  <a:cubicBezTo>
                    <a:pt x="17550" y="20025"/>
                    <a:pt x="14271" y="21150"/>
                    <a:pt x="11764" y="21375"/>
                  </a:cubicBezTo>
                  <a:cubicBezTo>
                    <a:pt x="9257" y="21600"/>
                    <a:pt x="7521" y="20925"/>
                    <a:pt x="6557" y="20194"/>
                  </a:cubicBezTo>
                  <a:cubicBezTo>
                    <a:pt x="5593" y="19462"/>
                    <a:pt x="5400" y="18675"/>
                    <a:pt x="5207" y="178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660404" y="2137205"/>
              <a:ext cx="89133" cy="10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880" extrusionOk="0">
                  <a:moveTo>
                    <a:pt x="8185" y="0"/>
                  </a:moveTo>
                  <a:cubicBezTo>
                    <a:pt x="5178" y="2160"/>
                    <a:pt x="2170" y="4320"/>
                    <a:pt x="803" y="7440"/>
                  </a:cubicBezTo>
                  <a:cubicBezTo>
                    <a:pt x="-564" y="10560"/>
                    <a:pt x="-291" y="14640"/>
                    <a:pt x="2444" y="17400"/>
                  </a:cubicBezTo>
                  <a:cubicBezTo>
                    <a:pt x="5178" y="20160"/>
                    <a:pt x="10373" y="21600"/>
                    <a:pt x="14337" y="20520"/>
                  </a:cubicBezTo>
                  <a:cubicBezTo>
                    <a:pt x="18302" y="19440"/>
                    <a:pt x="21036" y="15840"/>
                    <a:pt x="21036" y="12600"/>
                  </a:cubicBezTo>
                  <a:cubicBezTo>
                    <a:pt x="21036" y="9360"/>
                    <a:pt x="18302" y="6480"/>
                    <a:pt x="15294" y="5160"/>
                  </a:cubicBezTo>
                  <a:cubicBezTo>
                    <a:pt x="12287" y="3840"/>
                    <a:pt x="9006" y="4080"/>
                    <a:pt x="6955" y="4800"/>
                  </a:cubicBezTo>
                  <a:cubicBezTo>
                    <a:pt x="4904" y="5520"/>
                    <a:pt x="4084" y="6720"/>
                    <a:pt x="3264" y="79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>
              <a:off x="775024" y="2116352"/>
              <a:ext cx="107743" cy="1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5110" y="9000"/>
                    <a:pt x="10219" y="18000"/>
                    <a:pt x="13819" y="19800"/>
                  </a:cubicBezTo>
                  <a:cubicBezTo>
                    <a:pt x="17419" y="21600"/>
                    <a:pt x="19510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>
              <a:off x="813255" y="2078120"/>
              <a:ext cx="38232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09" y="2000"/>
                    <a:pt x="2618" y="4000"/>
                    <a:pt x="5236" y="7067"/>
                  </a:cubicBezTo>
                  <a:cubicBezTo>
                    <a:pt x="7855" y="10133"/>
                    <a:pt x="11782" y="14267"/>
                    <a:pt x="14727" y="16867"/>
                  </a:cubicBezTo>
                  <a:cubicBezTo>
                    <a:pt x="17673" y="19467"/>
                    <a:pt x="19636" y="205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>
              <a:off x="910572" y="2053791"/>
              <a:ext cx="159877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6" y="3600"/>
                    <a:pt x="1252" y="7200"/>
                    <a:pt x="1878" y="10133"/>
                  </a:cubicBezTo>
                  <a:cubicBezTo>
                    <a:pt x="2504" y="13067"/>
                    <a:pt x="3130" y="15333"/>
                    <a:pt x="3600" y="16867"/>
                  </a:cubicBezTo>
                  <a:cubicBezTo>
                    <a:pt x="4070" y="18400"/>
                    <a:pt x="4383" y="19200"/>
                    <a:pt x="4930" y="19733"/>
                  </a:cubicBezTo>
                  <a:cubicBezTo>
                    <a:pt x="5478" y="20267"/>
                    <a:pt x="6261" y="20533"/>
                    <a:pt x="6887" y="20333"/>
                  </a:cubicBezTo>
                  <a:cubicBezTo>
                    <a:pt x="7513" y="20133"/>
                    <a:pt x="7983" y="19467"/>
                    <a:pt x="9000" y="17400"/>
                  </a:cubicBezTo>
                  <a:cubicBezTo>
                    <a:pt x="10017" y="15333"/>
                    <a:pt x="11583" y="11867"/>
                    <a:pt x="12600" y="9800"/>
                  </a:cubicBezTo>
                  <a:cubicBezTo>
                    <a:pt x="13617" y="7733"/>
                    <a:pt x="14087" y="7067"/>
                    <a:pt x="14713" y="6600"/>
                  </a:cubicBezTo>
                  <a:cubicBezTo>
                    <a:pt x="15339" y="6133"/>
                    <a:pt x="16122" y="5867"/>
                    <a:pt x="16748" y="6000"/>
                  </a:cubicBezTo>
                  <a:cubicBezTo>
                    <a:pt x="17374" y="6133"/>
                    <a:pt x="17843" y="6667"/>
                    <a:pt x="18470" y="8733"/>
                  </a:cubicBezTo>
                  <a:cubicBezTo>
                    <a:pt x="19096" y="10800"/>
                    <a:pt x="19878" y="14400"/>
                    <a:pt x="20426" y="16800"/>
                  </a:cubicBezTo>
                  <a:cubicBezTo>
                    <a:pt x="20974" y="19200"/>
                    <a:pt x="21287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4" name="Line"/>
            <p:cNvSpPr/>
            <p:nvPr/>
          </p:nvSpPr>
          <p:spPr>
            <a:xfrm>
              <a:off x="1253776" y="2075080"/>
              <a:ext cx="75583" cy="16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543" extrusionOk="0">
                  <a:moveTo>
                    <a:pt x="19299" y="2662"/>
                  </a:moveTo>
                  <a:cubicBezTo>
                    <a:pt x="18346" y="2058"/>
                    <a:pt x="17393" y="1453"/>
                    <a:pt x="16123" y="1000"/>
                  </a:cubicBezTo>
                  <a:cubicBezTo>
                    <a:pt x="14852" y="547"/>
                    <a:pt x="13264" y="245"/>
                    <a:pt x="11676" y="94"/>
                  </a:cubicBezTo>
                  <a:cubicBezTo>
                    <a:pt x="10087" y="-57"/>
                    <a:pt x="8499" y="-57"/>
                    <a:pt x="7705" y="321"/>
                  </a:cubicBezTo>
                  <a:cubicBezTo>
                    <a:pt x="6911" y="698"/>
                    <a:pt x="6911" y="1453"/>
                    <a:pt x="9293" y="3417"/>
                  </a:cubicBezTo>
                  <a:cubicBezTo>
                    <a:pt x="11676" y="5381"/>
                    <a:pt x="16440" y="8553"/>
                    <a:pt x="18823" y="11423"/>
                  </a:cubicBezTo>
                  <a:cubicBezTo>
                    <a:pt x="21205" y="14293"/>
                    <a:pt x="21205" y="16860"/>
                    <a:pt x="19617" y="18673"/>
                  </a:cubicBezTo>
                  <a:cubicBezTo>
                    <a:pt x="18029" y="20486"/>
                    <a:pt x="14852" y="21543"/>
                    <a:pt x="11199" y="21543"/>
                  </a:cubicBezTo>
                  <a:cubicBezTo>
                    <a:pt x="7546" y="21543"/>
                    <a:pt x="3417" y="20486"/>
                    <a:pt x="1511" y="19051"/>
                  </a:cubicBezTo>
                  <a:cubicBezTo>
                    <a:pt x="-395" y="17616"/>
                    <a:pt x="-77" y="15803"/>
                    <a:pt x="240" y="139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5" name="Line"/>
            <p:cNvSpPr/>
            <p:nvPr/>
          </p:nvSpPr>
          <p:spPr>
            <a:xfrm>
              <a:off x="1393674" y="2098974"/>
              <a:ext cx="82301" cy="26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82" extrusionOk="0">
                  <a:moveTo>
                    <a:pt x="0" y="0"/>
                  </a:moveTo>
                  <a:cubicBezTo>
                    <a:pt x="888" y="2735"/>
                    <a:pt x="1775" y="5471"/>
                    <a:pt x="3107" y="8489"/>
                  </a:cubicBezTo>
                  <a:cubicBezTo>
                    <a:pt x="4438" y="11507"/>
                    <a:pt x="6214" y="14809"/>
                    <a:pt x="7101" y="16742"/>
                  </a:cubicBezTo>
                  <a:cubicBezTo>
                    <a:pt x="7989" y="18676"/>
                    <a:pt x="7989" y="19242"/>
                    <a:pt x="8137" y="19902"/>
                  </a:cubicBezTo>
                  <a:cubicBezTo>
                    <a:pt x="8285" y="20562"/>
                    <a:pt x="8581" y="21317"/>
                    <a:pt x="8729" y="21459"/>
                  </a:cubicBezTo>
                  <a:cubicBezTo>
                    <a:pt x="8877" y="21600"/>
                    <a:pt x="8877" y="21128"/>
                    <a:pt x="7545" y="19289"/>
                  </a:cubicBezTo>
                  <a:cubicBezTo>
                    <a:pt x="6214" y="17450"/>
                    <a:pt x="3551" y="14243"/>
                    <a:pt x="2071" y="11413"/>
                  </a:cubicBezTo>
                  <a:cubicBezTo>
                    <a:pt x="592" y="8583"/>
                    <a:pt x="296" y="6131"/>
                    <a:pt x="1775" y="4575"/>
                  </a:cubicBezTo>
                  <a:cubicBezTo>
                    <a:pt x="3255" y="3018"/>
                    <a:pt x="6510" y="2358"/>
                    <a:pt x="9912" y="2264"/>
                  </a:cubicBezTo>
                  <a:cubicBezTo>
                    <a:pt x="13315" y="2169"/>
                    <a:pt x="16866" y="2641"/>
                    <a:pt x="18937" y="3348"/>
                  </a:cubicBezTo>
                  <a:cubicBezTo>
                    <a:pt x="21008" y="4056"/>
                    <a:pt x="21600" y="4999"/>
                    <a:pt x="20416" y="5990"/>
                  </a:cubicBezTo>
                  <a:cubicBezTo>
                    <a:pt x="19233" y="6980"/>
                    <a:pt x="16274" y="8017"/>
                    <a:pt x="13167" y="8536"/>
                  </a:cubicBezTo>
                  <a:cubicBezTo>
                    <a:pt x="10060" y="9055"/>
                    <a:pt x="6805" y="9055"/>
                    <a:pt x="3551" y="9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>
              <a:off x="1626537" y="2168485"/>
              <a:ext cx="34757" cy="3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>
              <a:off x="1795504" y="2025396"/>
              <a:ext cx="56946" cy="26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62" extrusionOk="0">
                  <a:moveTo>
                    <a:pt x="21234" y="3941"/>
                  </a:moveTo>
                  <a:cubicBezTo>
                    <a:pt x="20370" y="2829"/>
                    <a:pt x="19506" y="1716"/>
                    <a:pt x="16914" y="974"/>
                  </a:cubicBezTo>
                  <a:cubicBezTo>
                    <a:pt x="14322" y="233"/>
                    <a:pt x="10002" y="-138"/>
                    <a:pt x="6546" y="47"/>
                  </a:cubicBezTo>
                  <a:cubicBezTo>
                    <a:pt x="3090" y="233"/>
                    <a:pt x="498" y="974"/>
                    <a:pt x="66" y="2736"/>
                  </a:cubicBezTo>
                  <a:cubicBezTo>
                    <a:pt x="-366" y="4497"/>
                    <a:pt x="1362" y="7278"/>
                    <a:pt x="3954" y="10291"/>
                  </a:cubicBezTo>
                  <a:cubicBezTo>
                    <a:pt x="6546" y="13304"/>
                    <a:pt x="10002" y="16549"/>
                    <a:pt x="11514" y="18449"/>
                  </a:cubicBezTo>
                  <a:cubicBezTo>
                    <a:pt x="13026" y="20350"/>
                    <a:pt x="12594" y="20906"/>
                    <a:pt x="12162" y="21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>
              <a:off x="1751658" y="2092022"/>
              <a:ext cx="166828" cy="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00" y="17400"/>
                    <a:pt x="10200" y="13200"/>
                    <a:pt x="13800" y="9600"/>
                  </a:cubicBezTo>
                  <a:cubicBezTo>
                    <a:pt x="17400" y="6000"/>
                    <a:pt x="19500" y="3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>
              <a:off x="1992403" y="2064218"/>
              <a:ext cx="96386" cy="22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3" extrusionOk="0">
                  <a:moveTo>
                    <a:pt x="1336" y="0"/>
                  </a:moveTo>
                  <a:cubicBezTo>
                    <a:pt x="564" y="1200"/>
                    <a:pt x="-207" y="2400"/>
                    <a:pt x="50" y="4691"/>
                  </a:cubicBezTo>
                  <a:cubicBezTo>
                    <a:pt x="307" y="6982"/>
                    <a:pt x="1593" y="10364"/>
                    <a:pt x="2750" y="13145"/>
                  </a:cubicBezTo>
                  <a:cubicBezTo>
                    <a:pt x="3907" y="15927"/>
                    <a:pt x="4936" y="18109"/>
                    <a:pt x="5707" y="19527"/>
                  </a:cubicBezTo>
                  <a:cubicBezTo>
                    <a:pt x="6479" y="20945"/>
                    <a:pt x="6993" y="21600"/>
                    <a:pt x="7122" y="21491"/>
                  </a:cubicBezTo>
                  <a:cubicBezTo>
                    <a:pt x="7250" y="21382"/>
                    <a:pt x="6993" y="20509"/>
                    <a:pt x="5836" y="18109"/>
                  </a:cubicBezTo>
                  <a:cubicBezTo>
                    <a:pt x="4679" y="15709"/>
                    <a:pt x="2622" y="11782"/>
                    <a:pt x="1593" y="8891"/>
                  </a:cubicBezTo>
                  <a:cubicBezTo>
                    <a:pt x="564" y="6000"/>
                    <a:pt x="564" y="4145"/>
                    <a:pt x="822" y="2945"/>
                  </a:cubicBezTo>
                  <a:cubicBezTo>
                    <a:pt x="1079" y="1745"/>
                    <a:pt x="1593" y="1200"/>
                    <a:pt x="2622" y="818"/>
                  </a:cubicBezTo>
                  <a:cubicBezTo>
                    <a:pt x="3650" y="436"/>
                    <a:pt x="5193" y="218"/>
                    <a:pt x="7636" y="273"/>
                  </a:cubicBezTo>
                  <a:cubicBezTo>
                    <a:pt x="10079" y="327"/>
                    <a:pt x="13422" y="655"/>
                    <a:pt x="16250" y="1691"/>
                  </a:cubicBezTo>
                  <a:cubicBezTo>
                    <a:pt x="19079" y="2727"/>
                    <a:pt x="21393" y="4473"/>
                    <a:pt x="21393" y="6218"/>
                  </a:cubicBezTo>
                  <a:cubicBezTo>
                    <a:pt x="21393" y="7964"/>
                    <a:pt x="19079" y="9709"/>
                    <a:pt x="15736" y="10745"/>
                  </a:cubicBezTo>
                  <a:cubicBezTo>
                    <a:pt x="12393" y="11782"/>
                    <a:pt x="8022" y="12109"/>
                    <a:pt x="5322" y="12055"/>
                  </a:cubicBezTo>
                  <a:cubicBezTo>
                    <a:pt x="2622" y="12000"/>
                    <a:pt x="1593" y="11564"/>
                    <a:pt x="564" y="111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>
              <a:off x="2259091" y="1994707"/>
              <a:ext cx="135548" cy="21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92" y="2400"/>
                    <a:pt x="2585" y="4800"/>
                    <a:pt x="3415" y="7429"/>
                  </a:cubicBezTo>
                  <a:cubicBezTo>
                    <a:pt x="4246" y="10057"/>
                    <a:pt x="4615" y="12914"/>
                    <a:pt x="4985" y="14629"/>
                  </a:cubicBezTo>
                  <a:cubicBezTo>
                    <a:pt x="5354" y="16343"/>
                    <a:pt x="5723" y="16914"/>
                    <a:pt x="6277" y="16914"/>
                  </a:cubicBezTo>
                  <a:cubicBezTo>
                    <a:pt x="6831" y="16914"/>
                    <a:pt x="7569" y="16343"/>
                    <a:pt x="8677" y="14971"/>
                  </a:cubicBezTo>
                  <a:cubicBezTo>
                    <a:pt x="9785" y="13600"/>
                    <a:pt x="11262" y="11429"/>
                    <a:pt x="12369" y="10171"/>
                  </a:cubicBezTo>
                  <a:cubicBezTo>
                    <a:pt x="13477" y="8914"/>
                    <a:pt x="14215" y="8571"/>
                    <a:pt x="14954" y="8571"/>
                  </a:cubicBezTo>
                  <a:cubicBezTo>
                    <a:pt x="15692" y="8571"/>
                    <a:pt x="16431" y="8914"/>
                    <a:pt x="17169" y="10571"/>
                  </a:cubicBezTo>
                  <a:cubicBezTo>
                    <a:pt x="17908" y="12229"/>
                    <a:pt x="18646" y="15200"/>
                    <a:pt x="19385" y="17257"/>
                  </a:cubicBezTo>
                  <a:cubicBezTo>
                    <a:pt x="20123" y="19314"/>
                    <a:pt x="20862" y="204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>
              <a:off x="2462579" y="2054114"/>
              <a:ext cx="109313" cy="1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64" extrusionOk="0">
                  <a:moveTo>
                    <a:pt x="12586" y="7853"/>
                  </a:moveTo>
                  <a:cubicBezTo>
                    <a:pt x="11449" y="5395"/>
                    <a:pt x="10312" y="2936"/>
                    <a:pt x="9175" y="1531"/>
                  </a:cubicBezTo>
                  <a:cubicBezTo>
                    <a:pt x="8038" y="126"/>
                    <a:pt x="6901" y="-225"/>
                    <a:pt x="5424" y="126"/>
                  </a:cubicBezTo>
                  <a:cubicBezTo>
                    <a:pt x="3946" y="477"/>
                    <a:pt x="2127" y="1531"/>
                    <a:pt x="1104" y="4516"/>
                  </a:cubicBezTo>
                  <a:cubicBezTo>
                    <a:pt x="80" y="7502"/>
                    <a:pt x="-147" y="12419"/>
                    <a:pt x="80" y="15492"/>
                  </a:cubicBezTo>
                  <a:cubicBezTo>
                    <a:pt x="308" y="18565"/>
                    <a:pt x="990" y="19795"/>
                    <a:pt x="1899" y="20497"/>
                  </a:cubicBezTo>
                  <a:cubicBezTo>
                    <a:pt x="2809" y="21199"/>
                    <a:pt x="3946" y="21375"/>
                    <a:pt x="5765" y="19092"/>
                  </a:cubicBezTo>
                  <a:cubicBezTo>
                    <a:pt x="7584" y="16809"/>
                    <a:pt x="10085" y="12068"/>
                    <a:pt x="11449" y="9258"/>
                  </a:cubicBezTo>
                  <a:cubicBezTo>
                    <a:pt x="12813" y="6448"/>
                    <a:pt x="13040" y="5570"/>
                    <a:pt x="13495" y="4692"/>
                  </a:cubicBezTo>
                  <a:cubicBezTo>
                    <a:pt x="13950" y="3814"/>
                    <a:pt x="14632" y="2936"/>
                    <a:pt x="15200" y="2936"/>
                  </a:cubicBezTo>
                  <a:cubicBezTo>
                    <a:pt x="15769" y="2936"/>
                    <a:pt x="16223" y="3814"/>
                    <a:pt x="17247" y="6624"/>
                  </a:cubicBezTo>
                  <a:cubicBezTo>
                    <a:pt x="18270" y="9434"/>
                    <a:pt x="19861" y="14175"/>
                    <a:pt x="21453" y="189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>
              <a:off x="2596221" y="2038160"/>
              <a:ext cx="479629" cy="15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3990"/>
                  </a:moveTo>
                  <a:cubicBezTo>
                    <a:pt x="157" y="3364"/>
                    <a:pt x="313" y="2738"/>
                    <a:pt x="496" y="2816"/>
                  </a:cubicBezTo>
                  <a:cubicBezTo>
                    <a:pt x="678" y="2894"/>
                    <a:pt x="887" y="3677"/>
                    <a:pt x="1122" y="5634"/>
                  </a:cubicBezTo>
                  <a:cubicBezTo>
                    <a:pt x="1357" y="7590"/>
                    <a:pt x="1617" y="10721"/>
                    <a:pt x="1826" y="12834"/>
                  </a:cubicBezTo>
                  <a:cubicBezTo>
                    <a:pt x="2035" y="14947"/>
                    <a:pt x="2191" y="16042"/>
                    <a:pt x="2374" y="16825"/>
                  </a:cubicBezTo>
                  <a:cubicBezTo>
                    <a:pt x="2557" y="17607"/>
                    <a:pt x="2765" y="18077"/>
                    <a:pt x="2974" y="18077"/>
                  </a:cubicBezTo>
                  <a:cubicBezTo>
                    <a:pt x="3183" y="18077"/>
                    <a:pt x="3391" y="17607"/>
                    <a:pt x="3652" y="15494"/>
                  </a:cubicBezTo>
                  <a:cubicBezTo>
                    <a:pt x="3913" y="13381"/>
                    <a:pt x="4226" y="9625"/>
                    <a:pt x="4487" y="7199"/>
                  </a:cubicBezTo>
                  <a:cubicBezTo>
                    <a:pt x="4748" y="4773"/>
                    <a:pt x="4957" y="3677"/>
                    <a:pt x="5217" y="3599"/>
                  </a:cubicBezTo>
                  <a:cubicBezTo>
                    <a:pt x="5478" y="3521"/>
                    <a:pt x="5791" y="4460"/>
                    <a:pt x="6339" y="5634"/>
                  </a:cubicBezTo>
                  <a:cubicBezTo>
                    <a:pt x="6887" y="6807"/>
                    <a:pt x="7670" y="8216"/>
                    <a:pt x="8530" y="8764"/>
                  </a:cubicBezTo>
                  <a:cubicBezTo>
                    <a:pt x="9391" y="9312"/>
                    <a:pt x="10330" y="8999"/>
                    <a:pt x="10930" y="8060"/>
                  </a:cubicBezTo>
                  <a:cubicBezTo>
                    <a:pt x="11530" y="7121"/>
                    <a:pt x="11791" y="5555"/>
                    <a:pt x="11687" y="4068"/>
                  </a:cubicBezTo>
                  <a:cubicBezTo>
                    <a:pt x="11583" y="2581"/>
                    <a:pt x="11113" y="1173"/>
                    <a:pt x="10591" y="468"/>
                  </a:cubicBezTo>
                  <a:cubicBezTo>
                    <a:pt x="10070" y="-236"/>
                    <a:pt x="9496" y="-236"/>
                    <a:pt x="9052" y="1094"/>
                  </a:cubicBezTo>
                  <a:cubicBezTo>
                    <a:pt x="8609" y="2425"/>
                    <a:pt x="8296" y="5086"/>
                    <a:pt x="8322" y="8138"/>
                  </a:cubicBezTo>
                  <a:cubicBezTo>
                    <a:pt x="8348" y="11190"/>
                    <a:pt x="8713" y="14634"/>
                    <a:pt x="9130" y="16747"/>
                  </a:cubicBezTo>
                  <a:cubicBezTo>
                    <a:pt x="9548" y="18860"/>
                    <a:pt x="10017" y="19642"/>
                    <a:pt x="10643" y="19642"/>
                  </a:cubicBezTo>
                  <a:cubicBezTo>
                    <a:pt x="11270" y="19642"/>
                    <a:pt x="12052" y="18860"/>
                    <a:pt x="12757" y="16434"/>
                  </a:cubicBezTo>
                  <a:cubicBezTo>
                    <a:pt x="13461" y="14008"/>
                    <a:pt x="14087" y="9938"/>
                    <a:pt x="14452" y="7355"/>
                  </a:cubicBezTo>
                  <a:cubicBezTo>
                    <a:pt x="14817" y="4773"/>
                    <a:pt x="14922" y="3677"/>
                    <a:pt x="15026" y="2738"/>
                  </a:cubicBezTo>
                  <a:cubicBezTo>
                    <a:pt x="15130" y="1799"/>
                    <a:pt x="15235" y="1016"/>
                    <a:pt x="15391" y="938"/>
                  </a:cubicBezTo>
                  <a:cubicBezTo>
                    <a:pt x="15548" y="860"/>
                    <a:pt x="15757" y="1486"/>
                    <a:pt x="15939" y="3521"/>
                  </a:cubicBezTo>
                  <a:cubicBezTo>
                    <a:pt x="16122" y="5555"/>
                    <a:pt x="16278" y="8999"/>
                    <a:pt x="16409" y="11112"/>
                  </a:cubicBezTo>
                  <a:cubicBezTo>
                    <a:pt x="16539" y="13225"/>
                    <a:pt x="16643" y="14007"/>
                    <a:pt x="16800" y="14790"/>
                  </a:cubicBezTo>
                  <a:cubicBezTo>
                    <a:pt x="16957" y="15573"/>
                    <a:pt x="17165" y="16355"/>
                    <a:pt x="17400" y="16668"/>
                  </a:cubicBezTo>
                  <a:cubicBezTo>
                    <a:pt x="17635" y="16981"/>
                    <a:pt x="17896" y="16825"/>
                    <a:pt x="18365" y="15103"/>
                  </a:cubicBezTo>
                  <a:cubicBezTo>
                    <a:pt x="18835" y="13381"/>
                    <a:pt x="19513" y="10094"/>
                    <a:pt x="19983" y="7981"/>
                  </a:cubicBezTo>
                  <a:cubicBezTo>
                    <a:pt x="20452" y="5868"/>
                    <a:pt x="20713" y="4929"/>
                    <a:pt x="20922" y="5086"/>
                  </a:cubicBezTo>
                  <a:cubicBezTo>
                    <a:pt x="21130" y="5242"/>
                    <a:pt x="21287" y="6494"/>
                    <a:pt x="21391" y="9390"/>
                  </a:cubicBezTo>
                  <a:cubicBezTo>
                    <a:pt x="21496" y="12286"/>
                    <a:pt x="21548" y="16825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>
              <a:off x="3121821" y="1980804"/>
              <a:ext cx="159086" cy="8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88" extrusionOk="0">
                  <a:moveTo>
                    <a:pt x="2710" y="0"/>
                  </a:moveTo>
                  <a:cubicBezTo>
                    <a:pt x="1771" y="5116"/>
                    <a:pt x="832" y="10232"/>
                    <a:pt x="363" y="13642"/>
                  </a:cubicBezTo>
                  <a:cubicBezTo>
                    <a:pt x="-107" y="17053"/>
                    <a:pt x="-107" y="18758"/>
                    <a:pt x="284" y="19895"/>
                  </a:cubicBezTo>
                  <a:cubicBezTo>
                    <a:pt x="676" y="21032"/>
                    <a:pt x="1458" y="21600"/>
                    <a:pt x="3571" y="21316"/>
                  </a:cubicBezTo>
                  <a:cubicBezTo>
                    <a:pt x="5684" y="21032"/>
                    <a:pt x="9128" y="19895"/>
                    <a:pt x="12336" y="18332"/>
                  </a:cubicBezTo>
                  <a:cubicBezTo>
                    <a:pt x="15545" y="16768"/>
                    <a:pt x="18519" y="14779"/>
                    <a:pt x="21493" y="127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>
              <a:off x="3223659" y="1956476"/>
              <a:ext cx="8590" cy="22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212"/>
                    <a:pt x="-1582" y="6425"/>
                    <a:pt x="1118" y="10025"/>
                  </a:cubicBezTo>
                  <a:cubicBezTo>
                    <a:pt x="3818" y="13625"/>
                    <a:pt x="11918" y="17612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>
              <a:off x="3454685" y="1956476"/>
              <a:ext cx="128544" cy="216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01" extrusionOk="0">
                  <a:moveTo>
                    <a:pt x="0" y="0"/>
                  </a:moveTo>
                  <a:cubicBezTo>
                    <a:pt x="1147" y="2514"/>
                    <a:pt x="2294" y="5029"/>
                    <a:pt x="2963" y="7714"/>
                  </a:cubicBezTo>
                  <a:cubicBezTo>
                    <a:pt x="3632" y="10400"/>
                    <a:pt x="3823" y="13257"/>
                    <a:pt x="3823" y="15143"/>
                  </a:cubicBezTo>
                  <a:cubicBezTo>
                    <a:pt x="3823" y="17029"/>
                    <a:pt x="3632" y="17943"/>
                    <a:pt x="3919" y="18057"/>
                  </a:cubicBezTo>
                  <a:cubicBezTo>
                    <a:pt x="4205" y="18171"/>
                    <a:pt x="4970" y="17486"/>
                    <a:pt x="6881" y="16229"/>
                  </a:cubicBezTo>
                  <a:cubicBezTo>
                    <a:pt x="8793" y="14971"/>
                    <a:pt x="11851" y="13143"/>
                    <a:pt x="14432" y="12457"/>
                  </a:cubicBezTo>
                  <a:cubicBezTo>
                    <a:pt x="17012" y="11771"/>
                    <a:pt x="19115" y="12229"/>
                    <a:pt x="20262" y="13086"/>
                  </a:cubicBezTo>
                  <a:cubicBezTo>
                    <a:pt x="21409" y="13943"/>
                    <a:pt x="21600" y="15200"/>
                    <a:pt x="20358" y="16686"/>
                  </a:cubicBezTo>
                  <a:cubicBezTo>
                    <a:pt x="19115" y="18171"/>
                    <a:pt x="16439" y="19886"/>
                    <a:pt x="14623" y="20743"/>
                  </a:cubicBezTo>
                  <a:cubicBezTo>
                    <a:pt x="12807" y="21600"/>
                    <a:pt x="11851" y="21600"/>
                    <a:pt x="10896" y="20857"/>
                  </a:cubicBezTo>
                  <a:cubicBezTo>
                    <a:pt x="9940" y="20114"/>
                    <a:pt x="8984" y="18629"/>
                    <a:pt x="8028" y="171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>
              <a:off x="3607609" y="1979197"/>
              <a:ext cx="145974" cy="17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extrusionOk="0">
                  <a:moveTo>
                    <a:pt x="0" y="8610"/>
                  </a:moveTo>
                  <a:cubicBezTo>
                    <a:pt x="343" y="9452"/>
                    <a:pt x="686" y="10293"/>
                    <a:pt x="2571" y="10714"/>
                  </a:cubicBezTo>
                  <a:cubicBezTo>
                    <a:pt x="4457" y="11135"/>
                    <a:pt x="7886" y="11135"/>
                    <a:pt x="10629" y="9873"/>
                  </a:cubicBezTo>
                  <a:cubicBezTo>
                    <a:pt x="13371" y="8610"/>
                    <a:pt x="15429" y="6086"/>
                    <a:pt x="16200" y="4192"/>
                  </a:cubicBezTo>
                  <a:cubicBezTo>
                    <a:pt x="16971" y="2299"/>
                    <a:pt x="16457" y="1036"/>
                    <a:pt x="15171" y="405"/>
                  </a:cubicBezTo>
                  <a:cubicBezTo>
                    <a:pt x="13886" y="-226"/>
                    <a:pt x="11829" y="-226"/>
                    <a:pt x="10114" y="1177"/>
                  </a:cubicBezTo>
                  <a:cubicBezTo>
                    <a:pt x="8400" y="2579"/>
                    <a:pt x="7029" y="5384"/>
                    <a:pt x="7114" y="8751"/>
                  </a:cubicBezTo>
                  <a:cubicBezTo>
                    <a:pt x="7200" y="12117"/>
                    <a:pt x="8743" y="16044"/>
                    <a:pt x="10371" y="18358"/>
                  </a:cubicBezTo>
                  <a:cubicBezTo>
                    <a:pt x="12000" y="20673"/>
                    <a:pt x="13714" y="21374"/>
                    <a:pt x="15600" y="20953"/>
                  </a:cubicBezTo>
                  <a:cubicBezTo>
                    <a:pt x="17486" y="20532"/>
                    <a:pt x="19543" y="18990"/>
                    <a:pt x="21600" y="174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7" name="Line"/>
            <p:cNvSpPr/>
            <p:nvPr/>
          </p:nvSpPr>
          <p:spPr>
            <a:xfrm>
              <a:off x="3760534" y="1978288"/>
              <a:ext cx="368411" cy="17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7777"/>
                  </a:moveTo>
                  <a:cubicBezTo>
                    <a:pt x="68" y="8470"/>
                    <a:pt x="136" y="9162"/>
                    <a:pt x="713" y="9785"/>
                  </a:cubicBezTo>
                  <a:cubicBezTo>
                    <a:pt x="1291" y="10408"/>
                    <a:pt x="2377" y="10962"/>
                    <a:pt x="3362" y="10062"/>
                  </a:cubicBezTo>
                  <a:cubicBezTo>
                    <a:pt x="4347" y="9162"/>
                    <a:pt x="5230" y="6808"/>
                    <a:pt x="5672" y="5147"/>
                  </a:cubicBezTo>
                  <a:cubicBezTo>
                    <a:pt x="6113" y="3485"/>
                    <a:pt x="6113" y="2516"/>
                    <a:pt x="5570" y="1893"/>
                  </a:cubicBezTo>
                  <a:cubicBezTo>
                    <a:pt x="5026" y="1270"/>
                    <a:pt x="3940" y="993"/>
                    <a:pt x="3192" y="2723"/>
                  </a:cubicBezTo>
                  <a:cubicBezTo>
                    <a:pt x="2445" y="4454"/>
                    <a:pt x="2038" y="8193"/>
                    <a:pt x="2072" y="11377"/>
                  </a:cubicBezTo>
                  <a:cubicBezTo>
                    <a:pt x="2106" y="14562"/>
                    <a:pt x="2581" y="17193"/>
                    <a:pt x="3260" y="18923"/>
                  </a:cubicBezTo>
                  <a:cubicBezTo>
                    <a:pt x="3940" y="20654"/>
                    <a:pt x="4823" y="21485"/>
                    <a:pt x="5706" y="20931"/>
                  </a:cubicBezTo>
                  <a:cubicBezTo>
                    <a:pt x="6589" y="20377"/>
                    <a:pt x="7472" y="18439"/>
                    <a:pt x="8321" y="15254"/>
                  </a:cubicBezTo>
                  <a:cubicBezTo>
                    <a:pt x="9170" y="12070"/>
                    <a:pt x="9985" y="7639"/>
                    <a:pt x="10494" y="5077"/>
                  </a:cubicBezTo>
                  <a:cubicBezTo>
                    <a:pt x="11004" y="2516"/>
                    <a:pt x="11208" y="1823"/>
                    <a:pt x="11377" y="1893"/>
                  </a:cubicBezTo>
                  <a:cubicBezTo>
                    <a:pt x="11547" y="1962"/>
                    <a:pt x="11683" y="2793"/>
                    <a:pt x="11853" y="5216"/>
                  </a:cubicBezTo>
                  <a:cubicBezTo>
                    <a:pt x="12023" y="7639"/>
                    <a:pt x="12226" y="11654"/>
                    <a:pt x="12430" y="14008"/>
                  </a:cubicBezTo>
                  <a:cubicBezTo>
                    <a:pt x="12634" y="16362"/>
                    <a:pt x="12838" y="17054"/>
                    <a:pt x="13143" y="17400"/>
                  </a:cubicBezTo>
                  <a:cubicBezTo>
                    <a:pt x="13449" y="17747"/>
                    <a:pt x="13857" y="17747"/>
                    <a:pt x="14536" y="16431"/>
                  </a:cubicBezTo>
                  <a:cubicBezTo>
                    <a:pt x="15215" y="15116"/>
                    <a:pt x="16166" y="12485"/>
                    <a:pt x="17049" y="9785"/>
                  </a:cubicBezTo>
                  <a:cubicBezTo>
                    <a:pt x="17932" y="7085"/>
                    <a:pt x="18747" y="4316"/>
                    <a:pt x="19291" y="2585"/>
                  </a:cubicBezTo>
                  <a:cubicBezTo>
                    <a:pt x="19834" y="854"/>
                    <a:pt x="20106" y="162"/>
                    <a:pt x="20377" y="23"/>
                  </a:cubicBezTo>
                  <a:cubicBezTo>
                    <a:pt x="20649" y="-115"/>
                    <a:pt x="20921" y="300"/>
                    <a:pt x="21057" y="2585"/>
                  </a:cubicBezTo>
                  <a:cubicBezTo>
                    <a:pt x="21192" y="4870"/>
                    <a:pt x="21192" y="9023"/>
                    <a:pt x="21260" y="12485"/>
                  </a:cubicBezTo>
                  <a:cubicBezTo>
                    <a:pt x="21328" y="15947"/>
                    <a:pt x="21464" y="18716"/>
                    <a:pt x="21600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>
              <a:off x="4295771" y="1995322"/>
              <a:ext cx="257193" cy="14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0" y="1475"/>
                  </a:moveTo>
                  <a:cubicBezTo>
                    <a:pt x="0" y="6701"/>
                    <a:pt x="0" y="11927"/>
                    <a:pt x="0" y="15236"/>
                  </a:cubicBezTo>
                  <a:cubicBezTo>
                    <a:pt x="0" y="18546"/>
                    <a:pt x="0" y="19939"/>
                    <a:pt x="243" y="20636"/>
                  </a:cubicBezTo>
                  <a:cubicBezTo>
                    <a:pt x="486" y="21333"/>
                    <a:pt x="973" y="21333"/>
                    <a:pt x="1459" y="20288"/>
                  </a:cubicBezTo>
                  <a:cubicBezTo>
                    <a:pt x="1946" y="19243"/>
                    <a:pt x="2432" y="17152"/>
                    <a:pt x="3065" y="14627"/>
                  </a:cubicBezTo>
                  <a:cubicBezTo>
                    <a:pt x="3697" y="12101"/>
                    <a:pt x="4476" y="9139"/>
                    <a:pt x="5059" y="7310"/>
                  </a:cubicBezTo>
                  <a:cubicBezTo>
                    <a:pt x="5643" y="5481"/>
                    <a:pt x="6032" y="4785"/>
                    <a:pt x="6470" y="4349"/>
                  </a:cubicBezTo>
                  <a:cubicBezTo>
                    <a:pt x="6908" y="3914"/>
                    <a:pt x="7395" y="3739"/>
                    <a:pt x="7735" y="4088"/>
                  </a:cubicBezTo>
                  <a:cubicBezTo>
                    <a:pt x="8076" y="4436"/>
                    <a:pt x="8270" y="5307"/>
                    <a:pt x="8416" y="6788"/>
                  </a:cubicBezTo>
                  <a:cubicBezTo>
                    <a:pt x="8562" y="8268"/>
                    <a:pt x="8659" y="10359"/>
                    <a:pt x="8854" y="12014"/>
                  </a:cubicBezTo>
                  <a:cubicBezTo>
                    <a:pt x="9049" y="13668"/>
                    <a:pt x="9341" y="14888"/>
                    <a:pt x="9730" y="15585"/>
                  </a:cubicBezTo>
                  <a:cubicBezTo>
                    <a:pt x="10119" y="16281"/>
                    <a:pt x="10605" y="16456"/>
                    <a:pt x="11238" y="15497"/>
                  </a:cubicBezTo>
                  <a:cubicBezTo>
                    <a:pt x="11870" y="14539"/>
                    <a:pt x="12649" y="12449"/>
                    <a:pt x="13768" y="9749"/>
                  </a:cubicBezTo>
                  <a:cubicBezTo>
                    <a:pt x="14886" y="7049"/>
                    <a:pt x="16346" y="3739"/>
                    <a:pt x="17319" y="1910"/>
                  </a:cubicBezTo>
                  <a:cubicBezTo>
                    <a:pt x="18292" y="81"/>
                    <a:pt x="18778" y="-267"/>
                    <a:pt x="19119" y="168"/>
                  </a:cubicBezTo>
                  <a:cubicBezTo>
                    <a:pt x="19459" y="604"/>
                    <a:pt x="19654" y="1823"/>
                    <a:pt x="19703" y="4523"/>
                  </a:cubicBezTo>
                  <a:cubicBezTo>
                    <a:pt x="19751" y="7223"/>
                    <a:pt x="19654" y="11404"/>
                    <a:pt x="19946" y="14365"/>
                  </a:cubicBezTo>
                  <a:cubicBezTo>
                    <a:pt x="20238" y="17327"/>
                    <a:pt x="20919" y="19068"/>
                    <a:pt x="21600" y="208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Line"/>
            <p:cNvSpPr/>
            <p:nvPr/>
          </p:nvSpPr>
          <p:spPr>
            <a:xfrm>
              <a:off x="4619544" y="1999341"/>
              <a:ext cx="68838" cy="10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871" extrusionOk="0">
                  <a:moveTo>
                    <a:pt x="13423" y="4454"/>
                  </a:moveTo>
                  <a:cubicBezTo>
                    <a:pt x="10636" y="4231"/>
                    <a:pt x="7849" y="4008"/>
                    <a:pt x="5759" y="5122"/>
                  </a:cubicBezTo>
                  <a:cubicBezTo>
                    <a:pt x="3668" y="6235"/>
                    <a:pt x="2275" y="8685"/>
                    <a:pt x="2100" y="11357"/>
                  </a:cubicBezTo>
                  <a:cubicBezTo>
                    <a:pt x="1926" y="14029"/>
                    <a:pt x="2971" y="16924"/>
                    <a:pt x="5236" y="18816"/>
                  </a:cubicBezTo>
                  <a:cubicBezTo>
                    <a:pt x="7501" y="20709"/>
                    <a:pt x="10984" y="21600"/>
                    <a:pt x="14468" y="20153"/>
                  </a:cubicBezTo>
                  <a:cubicBezTo>
                    <a:pt x="17952" y="18705"/>
                    <a:pt x="21436" y="14920"/>
                    <a:pt x="20565" y="11245"/>
                  </a:cubicBezTo>
                  <a:cubicBezTo>
                    <a:pt x="19694" y="7571"/>
                    <a:pt x="14468" y="4008"/>
                    <a:pt x="10984" y="2115"/>
                  </a:cubicBezTo>
                  <a:cubicBezTo>
                    <a:pt x="7500" y="223"/>
                    <a:pt x="5759" y="0"/>
                    <a:pt x="3842" y="0"/>
                  </a:cubicBezTo>
                  <a:cubicBezTo>
                    <a:pt x="1926" y="0"/>
                    <a:pt x="-164" y="223"/>
                    <a:pt x="10" y="1002"/>
                  </a:cubicBezTo>
                  <a:cubicBezTo>
                    <a:pt x="184" y="1781"/>
                    <a:pt x="2623" y="3117"/>
                    <a:pt x="5062" y="44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>
              <a:off x="4740643" y="1983990"/>
              <a:ext cx="284998" cy="15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extrusionOk="0">
                  <a:moveTo>
                    <a:pt x="0" y="979"/>
                  </a:moveTo>
                  <a:cubicBezTo>
                    <a:pt x="176" y="5361"/>
                    <a:pt x="351" y="9744"/>
                    <a:pt x="746" y="13109"/>
                  </a:cubicBezTo>
                  <a:cubicBezTo>
                    <a:pt x="1141" y="16474"/>
                    <a:pt x="1756" y="18822"/>
                    <a:pt x="2327" y="20074"/>
                  </a:cubicBezTo>
                  <a:cubicBezTo>
                    <a:pt x="2898" y="21326"/>
                    <a:pt x="3424" y="21483"/>
                    <a:pt x="4127" y="20622"/>
                  </a:cubicBezTo>
                  <a:cubicBezTo>
                    <a:pt x="4829" y="19761"/>
                    <a:pt x="5707" y="17883"/>
                    <a:pt x="6454" y="15144"/>
                  </a:cubicBezTo>
                  <a:cubicBezTo>
                    <a:pt x="7200" y="12405"/>
                    <a:pt x="7815" y="8805"/>
                    <a:pt x="8166" y="6457"/>
                  </a:cubicBezTo>
                  <a:cubicBezTo>
                    <a:pt x="8517" y="4109"/>
                    <a:pt x="8605" y="3013"/>
                    <a:pt x="8649" y="2935"/>
                  </a:cubicBezTo>
                  <a:cubicBezTo>
                    <a:pt x="8693" y="2857"/>
                    <a:pt x="8693" y="3796"/>
                    <a:pt x="8868" y="5361"/>
                  </a:cubicBezTo>
                  <a:cubicBezTo>
                    <a:pt x="9044" y="6926"/>
                    <a:pt x="9395" y="9118"/>
                    <a:pt x="10054" y="10526"/>
                  </a:cubicBezTo>
                  <a:cubicBezTo>
                    <a:pt x="10712" y="11935"/>
                    <a:pt x="11678" y="12561"/>
                    <a:pt x="12863" y="12248"/>
                  </a:cubicBezTo>
                  <a:cubicBezTo>
                    <a:pt x="14049" y="11935"/>
                    <a:pt x="15454" y="10683"/>
                    <a:pt x="16420" y="9196"/>
                  </a:cubicBezTo>
                  <a:cubicBezTo>
                    <a:pt x="17385" y="7709"/>
                    <a:pt x="17912" y="5987"/>
                    <a:pt x="18176" y="4500"/>
                  </a:cubicBezTo>
                  <a:cubicBezTo>
                    <a:pt x="18439" y="3013"/>
                    <a:pt x="18439" y="1761"/>
                    <a:pt x="18220" y="979"/>
                  </a:cubicBezTo>
                  <a:cubicBezTo>
                    <a:pt x="18000" y="196"/>
                    <a:pt x="17561" y="-117"/>
                    <a:pt x="16815" y="40"/>
                  </a:cubicBezTo>
                  <a:cubicBezTo>
                    <a:pt x="16068" y="196"/>
                    <a:pt x="15015" y="822"/>
                    <a:pt x="14181" y="2074"/>
                  </a:cubicBezTo>
                  <a:cubicBezTo>
                    <a:pt x="13346" y="3326"/>
                    <a:pt x="12732" y="5205"/>
                    <a:pt x="12776" y="7787"/>
                  </a:cubicBezTo>
                  <a:cubicBezTo>
                    <a:pt x="12820" y="10370"/>
                    <a:pt x="13522" y="13657"/>
                    <a:pt x="14532" y="15770"/>
                  </a:cubicBezTo>
                  <a:cubicBezTo>
                    <a:pt x="15541" y="17883"/>
                    <a:pt x="16859" y="18822"/>
                    <a:pt x="18088" y="18979"/>
                  </a:cubicBezTo>
                  <a:cubicBezTo>
                    <a:pt x="19317" y="19135"/>
                    <a:pt x="20459" y="18509"/>
                    <a:pt x="21600" y="178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Line"/>
            <p:cNvSpPr/>
            <p:nvPr/>
          </p:nvSpPr>
          <p:spPr>
            <a:xfrm>
              <a:off x="5070820" y="1936982"/>
              <a:ext cx="125123" cy="26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954" extrusionOk="0">
                  <a:moveTo>
                    <a:pt x="10604" y="9614"/>
                  </a:moveTo>
                  <a:cubicBezTo>
                    <a:pt x="10997" y="8714"/>
                    <a:pt x="11390" y="7814"/>
                    <a:pt x="10899" y="7004"/>
                  </a:cubicBezTo>
                  <a:cubicBezTo>
                    <a:pt x="10408" y="6194"/>
                    <a:pt x="9033" y="5474"/>
                    <a:pt x="7266" y="5114"/>
                  </a:cubicBezTo>
                  <a:cubicBezTo>
                    <a:pt x="5499" y="4754"/>
                    <a:pt x="3339" y="4754"/>
                    <a:pt x="1866" y="5834"/>
                  </a:cubicBezTo>
                  <a:cubicBezTo>
                    <a:pt x="393" y="6914"/>
                    <a:pt x="-392" y="9074"/>
                    <a:pt x="197" y="10469"/>
                  </a:cubicBezTo>
                  <a:cubicBezTo>
                    <a:pt x="786" y="11864"/>
                    <a:pt x="2750" y="12494"/>
                    <a:pt x="4812" y="12539"/>
                  </a:cubicBezTo>
                  <a:cubicBezTo>
                    <a:pt x="6873" y="12584"/>
                    <a:pt x="9033" y="12044"/>
                    <a:pt x="10997" y="10379"/>
                  </a:cubicBezTo>
                  <a:cubicBezTo>
                    <a:pt x="12961" y="8714"/>
                    <a:pt x="14728" y="5924"/>
                    <a:pt x="15710" y="3584"/>
                  </a:cubicBezTo>
                  <a:cubicBezTo>
                    <a:pt x="16692" y="1244"/>
                    <a:pt x="16888" y="-646"/>
                    <a:pt x="17084" y="209"/>
                  </a:cubicBezTo>
                  <a:cubicBezTo>
                    <a:pt x="17281" y="1064"/>
                    <a:pt x="17477" y="4664"/>
                    <a:pt x="18066" y="8309"/>
                  </a:cubicBezTo>
                  <a:cubicBezTo>
                    <a:pt x="18655" y="11954"/>
                    <a:pt x="19637" y="15644"/>
                    <a:pt x="20226" y="17759"/>
                  </a:cubicBezTo>
                  <a:cubicBezTo>
                    <a:pt x="20815" y="19874"/>
                    <a:pt x="21012" y="20414"/>
                    <a:pt x="21208" y="20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793" name="Drawing"/>
          <p:cNvGrpSpPr/>
          <p:nvPr/>
        </p:nvGrpSpPr>
        <p:grpSpPr>
          <a:xfrm>
            <a:off x="2694751" y="6907002"/>
            <a:ext cx="3059766" cy="1068403"/>
            <a:chOff x="0" y="0"/>
            <a:chExt cx="3059765" cy="1068402"/>
          </a:xfrm>
        </p:grpSpPr>
        <p:sp>
          <p:nvSpPr>
            <p:cNvPr id="743" name="Line"/>
            <p:cNvSpPr/>
            <p:nvPr/>
          </p:nvSpPr>
          <p:spPr>
            <a:xfrm>
              <a:off x="0" y="105281"/>
              <a:ext cx="136867" cy="1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1600" y="0"/>
                  </a:moveTo>
                  <a:cubicBezTo>
                    <a:pt x="20215" y="0"/>
                    <a:pt x="18831" y="0"/>
                    <a:pt x="16892" y="393"/>
                  </a:cubicBezTo>
                  <a:cubicBezTo>
                    <a:pt x="14954" y="785"/>
                    <a:pt x="12462" y="1571"/>
                    <a:pt x="12323" y="3240"/>
                  </a:cubicBezTo>
                  <a:cubicBezTo>
                    <a:pt x="12185" y="4909"/>
                    <a:pt x="14400" y="7462"/>
                    <a:pt x="16338" y="9622"/>
                  </a:cubicBezTo>
                  <a:cubicBezTo>
                    <a:pt x="18277" y="11782"/>
                    <a:pt x="19938" y="13549"/>
                    <a:pt x="20769" y="15022"/>
                  </a:cubicBezTo>
                  <a:cubicBezTo>
                    <a:pt x="21600" y="16495"/>
                    <a:pt x="21600" y="17673"/>
                    <a:pt x="21185" y="18655"/>
                  </a:cubicBezTo>
                  <a:cubicBezTo>
                    <a:pt x="20769" y="19636"/>
                    <a:pt x="19938" y="20422"/>
                    <a:pt x="18138" y="20913"/>
                  </a:cubicBezTo>
                  <a:cubicBezTo>
                    <a:pt x="16338" y="21404"/>
                    <a:pt x="13569" y="21600"/>
                    <a:pt x="10662" y="21502"/>
                  </a:cubicBezTo>
                  <a:cubicBezTo>
                    <a:pt x="7754" y="21404"/>
                    <a:pt x="4708" y="21011"/>
                    <a:pt x="2908" y="20324"/>
                  </a:cubicBezTo>
                  <a:cubicBezTo>
                    <a:pt x="1108" y="19636"/>
                    <a:pt x="554" y="18655"/>
                    <a:pt x="0" y="1767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4" name="Line"/>
            <p:cNvSpPr/>
            <p:nvPr/>
          </p:nvSpPr>
          <p:spPr>
            <a:xfrm>
              <a:off x="200035" y="100017"/>
              <a:ext cx="210212" cy="17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49" extrusionOk="0">
                  <a:moveTo>
                    <a:pt x="0" y="1887"/>
                  </a:moveTo>
                  <a:cubicBezTo>
                    <a:pt x="540" y="6711"/>
                    <a:pt x="1080" y="11534"/>
                    <a:pt x="1620" y="14470"/>
                  </a:cubicBezTo>
                  <a:cubicBezTo>
                    <a:pt x="2160" y="17406"/>
                    <a:pt x="2700" y="18454"/>
                    <a:pt x="3240" y="18559"/>
                  </a:cubicBezTo>
                  <a:cubicBezTo>
                    <a:pt x="3780" y="18664"/>
                    <a:pt x="4320" y="17825"/>
                    <a:pt x="5040" y="15833"/>
                  </a:cubicBezTo>
                  <a:cubicBezTo>
                    <a:pt x="5760" y="13841"/>
                    <a:pt x="6660" y="10695"/>
                    <a:pt x="7470" y="8808"/>
                  </a:cubicBezTo>
                  <a:cubicBezTo>
                    <a:pt x="8280" y="6920"/>
                    <a:pt x="9000" y="6291"/>
                    <a:pt x="9630" y="6396"/>
                  </a:cubicBezTo>
                  <a:cubicBezTo>
                    <a:pt x="10260" y="6501"/>
                    <a:pt x="10800" y="7340"/>
                    <a:pt x="11790" y="9437"/>
                  </a:cubicBezTo>
                  <a:cubicBezTo>
                    <a:pt x="12780" y="11534"/>
                    <a:pt x="14220" y="14889"/>
                    <a:pt x="15210" y="16986"/>
                  </a:cubicBezTo>
                  <a:cubicBezTo>
                    <a:pt x="16200" y="19083"/>
                    <a:pt x="16740" y="19922"/>
                    <a:pt x="17460" y="20551"/>
                  </a:cubicBezTo>
                  <a:cubicBezTo>
                    <a:pt x="18180" y="21181"/>
                    <a:pt x="19080" y="21600"/>
                    <a:pt x="19800" y="21181"/>
                  </a:cubicBezTo>
                  <a:cubicBezTo>
                    <a:pt x="20520" y="20761"/>
                    <a:pt x="21060" y="19503"/>
                    <a:pt x="21330" y="16043"/>
                  </a:cubicBezTo>
                  <a:cubicBezTo>
                    <a:pt x="21600" y="12583"/>
                    <a:pt x="21600" y="6920"/>
                    <a:pt x="21510" y="3880"/>
                  </a:cubicBezTo>
                  <a:cubicBezTo>
                    <a:pt x="21420" y="839"/>
                    <a:pt x="21240" y="419"/>
                    <a:pt x="2106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5" name="Line"/>
            <p:cNvSpPr/>
            <p:nvPr/>
          </p:nvSpPr>
          <p:spPr>
            <a:xfrm>
              <a:off x="636954" y="80329"/>
              <a:ext cx="135303" cy="20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096" extrusionOk="0">
                  <a:moveTo>
                    <a:pt x="14580" y="2560"/>
                  </a:moveTo>
                  <a:cubicBezTo>
                    <a:pt x="14040" y="1660"/>
                    <a:pt x="13500" y="760"/>
                    <a:pt x="11880" y="310"/>
                  </a:cubicBezTo>
                  <a:cubicBezTo>
                    <a:pt x="10260" y="-140"/>
                    <a:pt x="7560" y="-140"/>
                    <a:pt x="5400" y="580"/>
                  </a:cubicBezTo>
                  <a:cubicBezTo>
                    <a:pt x="3240" y="1300"/>
                    <a:pt x="1620" y="2740"/>
                    <a:pt x="675" y="3910"/>
                  </a:cubicBezTo>
                  <a:cubicBezTo>
                    <a:pt x="-270" y="5080"/>
                    <a:pt x="-540" y="5980"/>
                    <a:pt x="2295" y="7600"/>
                  </a:cubicBezTo>
                  <a:cubicBezTo>
                    <a:pt x="5130" y="9220"/>
                    <a:pt x="11070" y="11560"/>
                    <a:pt x="14715" y="12910"/>
                  </a:cubicBezTo>
                  <a:cubicBezTo>
                    <a:pt x="18360" y="14260"/>
                    <a:pt x="19710" y="14620"/>
                    <a:pt x="20385" y="15700"/>
                  </a:cubicBezTo>
                  <a:cubicBezTo>
                    <a:pt x="21060" y="16780"/>
                    <a:pt x="21060" y="18580"/>
                    <a:pt x="19575" y="19750"/>
                  </a:cubicBezTo>
                  <a:cubicBezTo>
                    <a:pt x="18090" y="20920"/>
                    <a:pt x="15120" y="21460"/>
                    <a:pt x="11610" y="20830"/>
                  </a:cubicBezTo>
                  <a:cubicBezTo>
                    <a:pt x="8100" y="20200"/>
                    <a:pt x="4050" y="18400"/>
                    <a:pt x="0" y="16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6" name="Line"/>
            <p:cNvSpPr/>
            <p:nvPr/>
          </p:nvSpPr>
          <p:spPr>
            <a:xfrm>
              <a:off x="673803" y="21056"/>
              <a:ext cx="47378" cy="34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3102"/>
                    <a:pt x="3200" y="6203"/>
                    <a:pt x="6800" y="9803"/>
                  </a:cubicBezTo>
                  <a:cubicBezTo>
                    <a:pt x="10400" y="13403"/>
                    <a:pt x="16000" y="1750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7" name="Line"/>
            <p:cNvSpPr/>
            <p:nvPr/>
          </p:nvSpPr>
          <p:spPr>
            <a:xfrm>
              <a:off x="900159" y="73697"/>
              <a:ext cx="36849" cy="22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5358"/>
                    <a:pt x="4114" y="10716"/>
                    <a:pt x="7714" y="14316"/>
                  </a:cubicBezTo>
                  <a:cubicBezTo>
                    <a:pt x="11314" y="17916"/>
                    <a:pt x="16457" y="19758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8" name="Line"/>
            <p:cNvSpPr/>
            <p:nvPr/>
          </p:nvSpPr>
          <p:spPr>
            <a:xfrm>
              <a:off x="1031761" y="63169"/>
              <a:ext cx="157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>
              <a:off x="1268645" y="205299"/>
              <a:ext cx="15793" cy="9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>
              <a:off x="1468681" y="173715"/>
              <a:ext cx="89490" cy="2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>
              <a:off x="1652924" y="94753"/>
              <a:ext cx="359148" cy="19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31" extrusionOk="0">
                  <a:moveTo>
                    <a:pt x="0" y="0"/>
                  </a:moveTo>
                  <a:cubicBezTo>
                    <a:pt x="944" y="956"/>
                    <a:pt x="1887" y="1912"/>
                    <a:pt x="2517" y="3345"/>
                  </a:cubicBezTo>
                  <a:cubicBezTo>
                    <a:pt x="3146" y="4779"/>
                    <a:pt x="3460" y="6690"/>
                    <a:pt x="3408" y="8697"/>
                  </a:cubicBezTo>
                  <a:cubicBezTo>
                    <a:pt x="3355" y="10704"/>
                    <a:pt x="2936" y="12807"/>
                    <a:pt x="2621" y="14336"/>
                  </a:cubicBezTo>
                  <a:cubicBezTo>
                    <a:pt x="2307" y="15866"/>
                    <a:pt x="2097" y="16821"/>
                    <a:pt x="1940" y="17873"/>
                  </a:cubicBezTo>
                  <a:cubicBezTo>
                    <a:pt x="1783" y="18924"/>
                    <a:pt x="1678" y="20071"/>
                    <a:pt x="1887" y="20740"/>
                  </a:cubicBezTo>
                  <a:cubicBezTo>
                    <a:pt x="2097" y="21409"/>
                    <a:pt x="2621" y="21600"/>
                    <a:pt x="3880" y="20835"/>
                  </a:cubicBezTo>
                  <a:cubicBezTo>
                    <a:pt x="5138" y="20071"/>
                    <a:pt x="7130" y="18350"/>
                    <a:pt x="9017" y="15770"/>
                  </a:cubicBezTo>
                  <a:cubicBezTo>
                    <a:pt x="10905" y="13189"/>
                    <a:pt x="12687" y="9749"/>
                    <a:pt x="13788" y="7742"/>
                  </a:cubicBezTo>
                  <a:cubicBezTo>
                    <a:pt x="14889" y="5735"/>
                    <a:pt x="15309" y="5161"/>
                    <a:pt x="15518" y="5448"/>
                  </a:cubicBezTo>
                  <a:cubicBezTo>
                    <a:pt x="15728" y="5735"/>
                    <a:pt x="15728" y="6881"/>
                    <a:pt x="15728" y="8984"/>
                  </a:cubicBezTo>
                  <a:cubicBezTo>
                    <a:pt x="15728" y="11087"/>
                    <a:pt x="15728" y="14145"/>
                    <a:pt x="15990" y="16343"/>
                  </a:cubicBezTo>
                  <a:cubicBezTo>
                    <a:pt x="16252" y="18542"/>
                    <a:pt x="16777" y="19880"/>
                    <a:pt x="17406" y="20549"/>
                  </a:cubicBezTo>
                  <a:cubicBezTo>
                    <a:pt x="18035" y="21218"/>
                    <a:pt x="18769" y="21218"/>
                    <a:pt x="19450" y="20262"/>
                  </a:cubicBezTo>
                  <a:cubicBezTo>
                    <a:pt x="20132" y="19306"/>
                    <a:pt x="20761" y="17395"/>
                    <a:pt x="21128" y="14623"/>
                  </a:cubicBezTo>
                  <a:cubicBezTo>
                    <a:pt x="21495" y="11851"/>
                    <a:pt x="21600" y="8220"/>
                    <a:pt x="21233" y="5543"/>
                  </a:cubicBezTo>
                  <a:cubicBezTo>
                    <a:pt x="20866" y="2867"/>
                    <a:pt x="20027" y="1147"/>
                    <a:pt x="19083" y="669"/>
                  </a:cubicBezTo>
                  <a:cubicBezTo>
                    <a:pt x="18140" y="191"/>
                    <a:pt x="17091" y="956"/>
                    <a:pt x="16462" y="2485"/>
                  </a:cubicBezTo>
                  <a:cubicBezTo>
                    <a:pt x="15833" y="4014"/>
                    <a:pt x="15623" y="6308"/>
                    <a:pt x="15414" y="86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>
              <a:off x="2131513" y="26320"/>
              <a:ext cx="58349" cy="24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20522" y="0"/>
                  </a:moveTo>
                  <a:cubicBezTo>
                    <a:pt x="14968" y="766"/>
                    <a:pt x="9413" y="1532"/>
                    <a:pt x="5402" y="3753"/>
                  </a:cubicBezTo>
                  <a:cubicBezTo>
                    <a:pt x="1391" y="5974"/>
                    <a:pt x="-1078" y="9651"/>
                    <a:pt x="465" y="12868"/>
                  </a:cubicBezTo>
                  <a:cubicBezTo>
                    <a:pt x="2008" y="16085"/>
                    <a:pt x="7562" y="18843"/>
                    <a:pt x="13116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>
              <a:off x="2316199" y="73697"/>
              <a:ext cx="110547" cy="17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21600" y="0"/>
                  </a:moveTo>
                  <a:cubicBezTo>
                    <a:pt x="17829" y="0"/>
                    <a:pt x="14057" y="0"/>
                    <a:pt x="11143" y="106"/>
                  </a:cubicBezTo>
                  <a:cubicBezTo>
                    <a:pt x="8229" y="212"/>
                    <a:pt x="6171" y="424"/>
                    <a:pt x="5657" y="1059"/>
                  </a:cubicBezTo>
                  <a:cubicBezTo>
                    <a:pt x="5143" y="1694"/>
                    <a:pt x="6171" y="2753"/>
                    <a:pt x="8400" y="4553"/>
                  </a:cubicBezTo>
                  <a:cubicBezTo>
                    <a:pt x="10629" y="6353"/>
                    <a:pt x="14057" y="8894"/>
                    <a:pt x="15943" y="11647"/>
                  </a:cubicBezTo>
                  <a:cubicBezTo>
                    <a:pt x="17829" y="14400"/>
                    <a:pt x="18171" y="17365"/>
                    <a:pt x="17486" y="19165"/>
                  </a:cubicBezTo>
                  <a:cubicBezTo>
                    <a:pt x="16800" y="20965"/>
                    <a:pt x="15086" y="21600"/>
                    <a:pt x="12171" y="21494"/>
                  </a:cubicBezTo>
                  <a:cubicBezTo>
                    <a:pt x="9257" y="21388"/>
                    <a:pt x="5143" y="20541"/>
                    <a:pt x="2914" y="18953"/>
                  </a:cubicBezTo>
                  <a:cubicBezTo>
                    <a:pt x="686" y="17365"/>
                    <a:pt x="343" y="15035"/>
                    <a:pt x="0" y="1270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>
              <a:off x="2368373" y="0"/>
              <a:ext cx="16260" cy="33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4800"/>
                    <a:pt x="-1585" y="9600"/>
                    <a:pt x="575" y="13200"/>
                  </a:cubicBezTo>
                  <a:cubicBezTo>
                    <a:pt x="2735" y="16800"/>
                    <a:pt x="11375" y="19200"/>
                    <a:pt x="2001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>
              <a:off x="2542555" y="67986"/>
              <a:ext cx="115811" cy="18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21600" y="1886"/>
                  </a:moveTo>
                  <a:cubicBezTo>
                    <a:pt x="17673" y="1071"/>
                    <a:pt x="13745" y="256"/>
                    <a:pt x="10964" y="52"/>
                  </a:cubicBezTo>
                  <a:cubicBezTo>
                    <a:pt x="8182" y="-152"/>
                    <a:pt x="6545" y="256"/>
                    <a:pt x="5727" y="1071"/>
                  </a:cubicBezTo>
                  <a:cubicBezTo>
                    <a:pt x="4909" y="1886"/>
                    <a:pt x="4909" y="3108"/>
                    <a:pt x="6873" y="5044"/>
                  </a:cubicBezTo>
                  <a:cubicBezTo>
                    <a:pt x="8836" y="6980"/>
                    <a:pt x="12764" y="9629"/>
                    <a:pt x="15382" y="12278"/>
                  </a:cubicBezTo>
                  <a:cubicBezTo>
                    <a:pt x="18000" y="14927"/>
                    <a:pt x="19309" y="17576"/>
                    <a:pt x="18818" y="19206"/>
                  </a:cubicBezTo>
                  <a:cubicBezTo>
                    <a:pt x="18327" y="20837"/>
                    <a:pt x="16036" y="21448"/>
                    <a:pt x="12764" y="21040"/>
                  </a:cubicBezTo>
                  <a:cubicBezTo>
                    <a:pt x="9491" y="20633"/>
                    <a:pt x="5236" y="19207"/>
                    <a:pt x="2945" y="18086"/>
                  </a:cubicBezTo>
                  <a:cubicBezTo>
                    <a:pt x="655" y="16965"/>
                    <a:pt x="327" y="16150"/>
                    <a:pt x="0" y="15335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>
              <a:off x="2779439" y="94753"/>
              <a:ext cx="21057" cy="32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2671"/>
                    <a:pt x="3600" y="5342"/>
                    <a:pt x="6300" y="8652"/>
                  </a:cubicBezTo>
                  <a:cubicBezTo>
                    <a:pt x="9000" y="11961"/>
                    <a:pt x="12600" y="15910"/>
                    <a:pt x="15300" y="18174"/>
                  </a:cubicBezTo>
                  <a:cubicBezTo>
                    <a:pt x="18000" y="20439"/>
                    <a:pt x="19800" y="2101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>
              <a:off x="2763647" y="89490"/>
              <a:ext cx="109524" cy="14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261" extrusionOk="0">
                  <a:moveTo>
                    <a:pt x="0" y="0"/>
                  </a:moveTo>
                  <a:cubicBezTo>
                    <a:pt x="3323" y="254"/>
                    <a:pt x="6646" y="508"/>
                    <a:pt x="10468" y="2033"/>
                  </a:cubicBezTo>
                  <a:cubicBezTo>
                    <a:pt x="14289" y="3558"/>
                    <a:pt x="18609" y="6353"/>
                    <a:pt x="20105" y="9021"/>
                  </a:cubicBezTo>
                  <a:cubicBezTo>
                    <a:pt x="21600" y="11689"/>
                    <a:pt x="20271" y="14231"/>
                    <a:pt x="18111" y="16391"/>
                  </a:cubicBezTo>
                  <a:cubicBezTo>
                    <a:pt x="15951" y="18551"/>
                    <a:pt x="12960" y="20329"/>
                    <a:pt x="9969" y="20965"/>
                  </a:cubicBezTo>
                  <a:cubicBezTo>
                    <a:pt x="6978" y="21600"/>
                    <a:pt x="3988" y="21092"/>
                    <a:pt x="997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>
              <a:off x="2974210" y="31584"/>
              <a:ext cx="562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extrusionOk="0">
                  <a:moveTo>
                    <a:pt x="3812" y="0"/>
                  </a:moveTo>
                  <a:cubicBezTo>
                    <a:pt x="10165" y="2985"/>
                    <a:pt x="16518" y="5971"/>
                    <a:pt x="19059" y="8956"/>
                  </a:cubicBezTo>
                  <a:cubicBezTo>
                    <a:pt x="21600" y="11941"/>
                    <a:pt x="20329" y="14927"/>
                    <a:pt x="16518" y="17034"/>
                  </a:cubicBezTo>
                  <a:cubicBezTo>
                    <a:pt x="12706" y="19141"/>
                    <a:pt x="6353" y="20371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>
              <a:off x="3139" y="501542"/>
              <a:ext cx="123211" cy="13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21600" y="160"/>
                  </a:moveTo>
                  <a:cubicBezTo>
                    <a:pt x="20600" y="-18"/>
                    <a:pt x="19600" y="-197"/>
                    <a:pt x="18400" y="517"/>
                  </a:cubicBezTo>
                  <a:cubicBezTo>
                    <a:pt x="17200" y="1231"/>
                    <a:pt x="15800" y="2838"/>
                    <a:pt x="14700" y="4534"/>
                  </a:cubicBezTo>
                  <a:cubicBezTo>
                    <a:pt x="13600" y="6229"/>
                    <a:pt x="12800" y="8015"/>
                    <a:pt x="12700" y="9264"/>
                  </a:cubicBezTo>
                  <a:cubicBezTo>
                    <a:pt x="12600" y="10514"/>
                    <a:pt x="13200" y="11228"/>
                    <a:pt x="13800" y="11942"/>
                  </a:cubicBezTo>
                  <a:cubicBezTo>
                    <a:pt x="14400" y="12656"/>
                    <a:pt x="15000" y="13370"/>
                    <a:pt x="15700" y="14441"/>
                  </a:cubicBezTo>
                  <a:cubicBezTo>
                    <a:pt x="16400" y="15512"/>
                    <a:pt x="17200" y="16940"/>
                    <a:pt x="17200" y="17922"/>
                  </a:cubicBezTo>
                  <a:cubicBezTo>
                    <a:pt x="17200" y="18904"/>
                    <a:pt x="16400" y="19439"/>
                    <a:pt x="14100" y="19975"/>
                  </a:cubicBezTo>
                  <a:cubicBezTo>
                    <a:pt x="11800" y="20510"/>
                    <a:pt x="8000" y="21046"/>
                    <a:pt x="5600" y="21224"/>
                  </a:cubicBezTo>
                  <a:cubicBezTo>
                    <a:pt x="3200" y="21403"/>
                    <a:pt x="2200" y="21225"/>
                    <a:pt x="1500" y="20510"/>
                  </a:cubicBezTo>
                  <a:cubicBezTo>
                    <a:pt x="800" y="19796"/>
                    <a:pt x="400" y="18547"/>
                    <a:pt x="0" y="1729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>
              <a:off x="229023" y="475182"/>
              <a:ext cx="200119" cy="16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70" extrusionOk="0">
                  <a:moveTo>
                    <a:pt x="0" y="0"/>
                  </a:moveTo>
                  <a:cubicBezTo>
                    <a:pt x="123" y="4916"/>
                    <a:pt x="245" y="9832"/>
                    <a:pt x="430" y="12811"/>
                  </a:cubicBezTo>
                  <a:cubicBezTo>
                    <a:pt x="614" y="15790"/>
                    <a:pt x="859" y="16833"/>
                    <a:pt x="1289" y="17429"/>
                  </a:cubicBezTo>
                  <a:cubicBezTo>
                    <a:pt x="1718" y="18025"/>
                    <a:pt x="2332" y="18174"/>
                    <a:pt x="2761" y="17727"/>
                  </a:cubicBezTo>
                  <a:cubicBezTo>
                    <a:pt x="3191" y="17280"/>
                    <a:pt x="3436" y="16237"/>
                    <a:pt x="3866" y="14375"/>
                  </a:cubicBezTo>
                  <a:cubicBezTo>
                    <a:pt x="4295" y="12513"/>
                    <a:pt x="4909" y="9832"/>
                    <a:pt x="5400" y="8119"/>
                  </a:cubicBezTo>
                  <a:cubicBezTo>
                    <a:pt x="5891" y="6406"/>
                    <a:pt x="6259" y="5661"/>
                    <a:pt x="6750" y="5288"/>
                  </a:cubicBezTo>
                  <a:cubicBezTo>
                    <a:pt x="7241" y="4916"/>
                    <a:pt x="7855" y="4916"/>
                    <a:pt x="8652" y="6033"/>
                  </a:cubicBezTo>
                  <a:cubicBezTo>
                    <a:pt x="9450" y="7150"/>
                    <a:pt x="10432" y="9385"/>
                    <a:pt x="11659" y="12066"/>
                  </a:cubicBezTo>
                  <a:cubicBezTo>
                    <a:pt x="12886" y="14748"/>
                    <a:pt x="14359" y="17876"/>
                    <a:pt x="15402" y="19589"/>
                  </a:cubicBezTo>
                  <a:cubicBezTo>
                    <a:pt x="16445" y="21302"/>
                    <a:pt x="17059" y="21600"/>
                    <a:pt x="17857" y="21228"/>
                  </a:cubicBezTo>
                  <a:cubicBezTo>
                    <a:pt x="18655" y="20855"/>
                    <a:pt x="19636" y="19812"/>
                    <a:pt x="20311" y="16908"/>
                  </a:cubicBezTo>
                  <a:cubicBezTo>
                    <a:pt x="20986" y="14003"/>
                    <a:pt x="21355" y="9236"/>
                    <a:pt x="21477" y="6406"/>
                  </a:cubicBezTo>
                  <a:cubicBezTo>
                    <a:pt x="21600" y="3575"/>
                    <a:pt x="21477" y="2681"/>
                    <a:pt x="21355" y="17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>
              <a:off x="663680" y="491635"/>
              <a:ext cx="141829" cy="15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39" extrusionOk="0">
                  <a:moveTo>
                    <a:pt x="15429" y="564"/>
                  </a:moveTo>
                  <a:cubicBezTo>
                    <a:pt x="12857" y="248"/>
                    <a:pt x="10286" y="-67"/>
                    <a:pt x="8314" y="12"/>
                  </a:cubicBezTo>
                  <a:cubicBezTo>
                    <a:pt x="6343" y="91"/>
                    <a:pt x="4971" y="564"/>
                    <a:pt x="3857" y="1194"/>
                  </a:cubicBezTo>
                  <a:cubicBezTo>
                    <a:pt x="2743" y="1825"/>
                    <a:pt x="1886" y="2613"/>
                    <a:pt x="1800" y="3244"/>
                  </a:cubicBezTo>
                  <a:cubicBezTo>
                    <a:pt x="1714" y="3875"/>
                    <a:pt x="2400" y="4348"/>
                    <a:pt x="5229" y="5767"/>
                  </a:cubicBezTo>
                  <a:cubicBezTo>
                    <a:pt x="8057" y="7186"/>
                    <a:pt x="13029" y="9550"/>
                    <a:pt x="16200" y="11364"/>
                  </a:cubicBezTo>
                  <a:cubicBezTo>
                    <a:pt x="19371" y="13177"/>
                    <a:pt x="20743" y="14438"/>
                    <a:pt x="21171" y="15778"/>
                  </a:cubicBezTo>
                  <a:cubicBezTo>
                    <a:pt x="21600" y="17118"/>
                    <a:pt x="21086" y="18537"/>
                    <a:pt x="19114" y="19641"/>
                  </a:cubicBezTo>
                  <a:cubicBezTo>
                    <a:pt x="17143" y="20745"/>
                    <a:pt x="13714" y="21533"/>
                    <a:pt x="10286" y="21297"/>
                  </a:cubicBezTo>
                  <a:cubicBezTo>
                    <a:pt x="6857" y="21060"/>
                    <a:pt x="3429" y="19799"/>
                    <a:pt x="0" y="1853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721862" y="434112"/>
              <a:ext cx="27381" cy="2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4000"/>
                    <a:pt x="1800" y="8000"/>
                    <a:pt x="5400" y="11600"/>
                  </a:cubicBezTo>
                  <a:cubicBezTo>
                    <a:pt x="9000" y="15200"/>
                    <a:pt x="1530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>
              <a:off x="916944" y="482027"/>
              <a:ext cx="34226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000"/>
                    <a:pt x="8640" y="8000"/>
                    <a:pt x="12240" y="11600"/>
                  </a:cubicBezTo>
                  <a:cubicBezTo>
                    <a:pt x="15840" y="15200"/>
                    <a:pt x="1872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>
              <a:off x="1033309" y="475182"/>
              <a:ext cx="147168" cy="15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0"/>
                  </a:moveTo>
                  <a:cubicBezTo>
                    <a:pt x="2512" y="157"/>
                    <a:pt x="5023" y="313"/>
                    <a:pt x="7033" y="1487"/>
                  </a:cubicBezTo>
                  <a:cubicBezTo>
                    <a:pt x="9042" y="2661"/>
                    <a:pt x="10549" y="4852"/>
                    <a:pt x="10967" y="7591"/>
                  </a:cubicBezTo>
                  <a:cubicBezTo>
                    <a:pt x="11386" y="10330"/>
                    <a:pt x="10716" y="13617"/>
                    <a:pt x="10130" y="15652"/>
                  </a:cubicBezTo>
                  <a:cubicBezTo>
                    <a:pt x="9544" y="17687"/>
                    <a:pt x="9042" y="18470"/>
                    <a:pt x="8456" y="19252"/>
                  </a:cubicBezTo>
                  <a:cubicBezTo>
                    <a:pt x="7870" y="20035"/>
                    <a:pt x="7200" y="20817"/>
                    <a:pt x="7367" y="21209"/>
                  </a:cubicBezTo>
                  <a:cubicBezTo>
                    <a:pt x="7535" y="21600"/>
                    <a:pt x="8540" y="21600"/>
                    <a:pt x="11051" y="21130"/>
                  </a:cubicBezTo>
                  <a:cubicBezTo>
                    <a:pt x="13563" y="20661"/>
                    <a:pt x="17581" y="19722"/>
                    <a:pt x="21600" y="1878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>
              <a:off x="1272883" y="550477"/>
              <a:ext cx="37648" cy="11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>
              <a:off x="1474810" y="571012"/>
              <a:ext cx="191660" cy="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729" y="21600"/>
                    <a:pt x="7457" y="21600"/>
                    <a:pt x="11057" y="18000"/>
                  </a:cubicBezTo>
                  <a:cubicBezTo>
                    <a:pt x="14657" y="14400"/>
                    <a:pt x="18129" y="7200"/>
                    <a:pt x="2160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7" name="Line"/>
            <p:cNvSpPr/>
            <p:nvPr/>
          </p:nvSpPr>
          <p:spPr>
            <a:xfrm>
              <a:off x="1763697" y="457453"/>
              <a:ext cx="7023" cy="17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472"/>
                    <a:pt x="0" y="10944"/>
                    <a:pt x="3600" y="14544"/>
                  </a:cubicBezTo>
                  <a:cubicBezTo>
                    <a:pt x="7200" y="18144"/>
                    <a:pt x="14400" y="1987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8" name="Line"/>
            <p:cNvSpPr/>
            <p:nvPr/>
          </p:nvSpPr>
          <p:spPr>
            <a:xfrm>
              <a:off x="1893611" y="422341"/>
              <a:ext cx="104375" cy="21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21213" extrusionOk="0">
                  <a:moveTo>
                    <a:pt x="6204" y="0"/>
                  </a:moveTo>
                  <a:cubicBezTo>
                    <a:pt x="4136" y="1985"/>
                    <a:pt x="2068" y="3970"/>
                    <a:pt x="919" y="6655"/>
                  </a:cubicBezTo>
                  <a:cubicBezTo>
                    <a:pt x="-230" y="9341"/>
                    <a:pt x="-460" y="12726"/>
                    <a:pt x="1149" y="15412"/>
                  </a:cubicBezTo>
                  <a:cubicBezTo>
                    <a:pt x="2757" y="18097"/>
                    <a:pt x="6204" y="20082"/>
                    <a:pt x="9536" y="20841"/>
                  </a:cubicBezTo>
                  <a:cubicBezTo>
                    <a:pt x="12868" y="21600"/>
                    <a:pt x="16085" y="21133"/>
                    <a:pt x="18153" y="20024"/>
                  </a:cubicBezTo>
                  <a:cubicBezTo>
                    <a:pt x="20221" y="18915"/>
                    <a:pt x="21140" y="17163"/>
                    <a:pt x="19991" y="15470"/>
                  </a:cubicBezTo>
                  <a:cubicBezTo>
                    <a:pt x="18842" y="13777"/>
                    <a:pt x="15625" y="12143"/>
                    <a:pt x="12753" y="11325"/>
                  </a:cubicBezTo>
                  <a:cubicBezTo>
                    <a:pt x="9880" y="10508"/>
                    <a:pt x="7353" y="10508"/>
                    <a:pt x="5629" y="11384"/>
                  </a:cubicBezTo>
                  <a:cubicBezTo>
                    <a:pt x="3906" y="12259"/>
                    <a:pt x="2987" y="14011"/>
                    <a:pt x="2068" y="1576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>
              <a:off x="2127574" y="425852"/>
              <a:ext cx="78535" cy="23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600" extrusionOk="0">
                  <a:moveTo>
                    <a:pt x="21005" y="0"/>
                  </a:moveTo>
                  <a:cubicBezTo>
                    <a:pt x="17875" y="430"/>
                    <a:pt x="14744" y="860"/>
                    <a:pt x="11144" y="2257"/>
                  </a:cubicBezTo>
                  <a:cubicBezTo>
                    <a:pt x="7544" y="3654"/>
                    <a:pt x="3475" y="6018"/>
                    <a:pt x="1440" y="8651"/>
                  </a:cubicBezTo>
                  <a:cubicBezTo>
                    <a:pt x="-595" y="11284"/>
                    <a:pt x="-595" y="14185"/>
                    <a:pt x="2222" y="16388"/>
                  </a:cubicBezTo>
                  <a:cubicBezTo>
                    <a:pt x="5040" y="18591"/>
                    <a:pt x="10675" y="20096"/>
                    <a:pt x="1630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>
              <a:off x="2360601" y="453942"/>
              <a:ext cx="105515" cy="18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287" extrusionOk="0">
                  <a:moveTo>
                    <a:pt x="18813" y="0"/>
                  </a:moveTo>
                  <a:cubicBezTo>
                    <a:pt x="15097" y="138"/>
                    <a:pt x="11381" y="275"/>
                    <a:pt x="8942" y="550"/>
                  </a:cubicBezTo>
                  <a:cubicBezTo>
                    <a:pt x="6503" y="826"/>
                    <a:pt x="5342" y="1238"/>
                    <a:pt x="4994" y="2064"/>
                  </a:cubicBezTo>
                  <a:cubicBezTo>
                    <a:pt x="4645" y="2889"/>
                    <a:pt x="5110" y="4127"/>
                    <a:pt x="7781" y="5847"/>
                  </a:cubicBezTo>
                  <a:cubicBezTo>
                    <a:pt x="10452" y="7567"/>
                    <a:pt x="15329" y="9768"/>
                    <a:pt x="18116" y="11694"/>
                  </a:cubicBezTo>
                  <a:cubicBezTo>
                    <a:pt x="20903" y="13620"/>
                    <a:pt x="21600" y="15271"/>
                    <a:pt x="20323" y="16785"/>
                  </a:cubicBezTo>
                  <a:cubicBezTo>
                    <a:pt x="19045" y="18298"/>
                    <a:pt x="15794" y="19674"/>
                    <a:pt x="12542" y="20499"/>
                  </a:cubicBezTo>
                  <a:cubicBezTo>
                    <a:pt x="9290" y="21325"/>
                    <a:pt x="6039" y="21600"/>
                    <a:pt x="3948" y="20843"/>
                  </a:cubicBezTo>
                  <a:cubicBezTo>
                    <a:pt x="1858" y="20087"/>
                    <a:pt x="929" y="18298"/>
                    <a:pt x="0" y="1651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>
              <a:off x="2414852" y="397762"/>
              <a:ext cx="19485" cy="25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5577" y="0"/>
                  </a:moveTo>
                  <a:cubicBezTo>
                    <a:pt x="1977" y="3600"/>
                    <a:pt x="-1623" y="7200"/>
                    <a:pt x="777" y="10800"/>
                  </a:cubicBezTo>
                  <a:cubicBezTo>
                    <a:pt x="3177" y="14400"/>
                    <a:pt x="11577" y="18000"/>
                    <a:pt x="19977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2" name="Line"/>
            <p:cNvSpPr/>
            <p:nvPr/>
          </p:nvSpPr>
          <p:spPr>
            <a:xfrm>
              <a:off x="2592340" y="456819"/>
              <a:ext cx="126404" cy="18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21600" y="2963"/>
                  </a:moveTo>
                  <a:cubicBezTo>
                    <a:pt x="18200" y="1863"/>
                    <a:pt x="14800" y="762"/>
                    <a:pt x="12500" y="281"/>
                  </a:cubicBezTo>
                  <a:cubicBezTo>
                    <a:pt x="10200" y="-201"/>
                    <a:pt x="9000" y="-63"/>
                    <a:pt x="8100" y="693"/>
                  </a:cubicBezTo>
                  <a:cubicBezTo>
                    <a:pt x="7200" y="1450"/>
                    <a:pt x="6600" y="2826"/>
                    <a:pt x="8000" y="5027"/>
                  </a:cubicBezTo>
                  <a:cubicBezTo>
                    <a:pt x="9400" y="7228"/>
                    <a:pt x="12800" y="10255"/>
                    <a:pt x="14900" y="12319"/>
                  </a:cubicBezTo>
                  <a:cubicBezTo>
                    <a:pt x="17000" y="14382"/>
                    <a:pt x="17800" y="15483"/>
                    <a:pt x="18200" y="16377"/>
                  </a:cubicBezTo>
                  <a:cubicBezTo>
                    <a:pt x="18600" y="17272"/>
                    <a:pt x="18600" y="17959"/>
                    <a:pt x="17600" y="18716"/>
                  </a:cubicBezTo>
                  <a:cubicBezTo>
                    <a:pt x="16600" y="19473"/>
                    <a:pt x="14600" y="20298"/>
                    <a:pt x="11800" y="20780"/>
                  </a:cubicBezTo>
                  <a:cubicBezTo>
                    <a:pt x="9000" y="21261"/>
                    <a:pt x="5400" y="21399"/>
                    <a:pt x="3300" y="21193"/>
                  </a:cubicBezTo>
                  <a:cubicBezTo>
                    <a:pt x="1200" y="20986"/>
                    <a:pt x="600" y="20436"/>
                    <a:pt x="0" y="1988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3" name="Line"/>
            <p:cNvSpPr/>
            <p:nvPr/>
          </p:nvSpPr>
          <p:spPr>
            <a:xfrm>
              <a:off x="2810034" y="492565"/>
              <a:ext cx="7024" cy="26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505"/>
                    <a:pt x="7200" y="7011"/>
                    <a:pt x="10800" y="10611"/>
                  </a:cubicBezTo>
                  <a:cubicBezTo>
                    <a:pt x="14400" y="14211"/>
                    <a:pt x="18000" y="17905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>
              <a:off x="2806523" y="510121"/>
              <a:ext cx="101302" cy="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4469" y="0"/>
                  </a:moveTo>
                  <a:cubicBezTo>
                    <a:pt x="9683" y="3600"/>
                    <a:pt x="14897" y="7200"/>
                    <a:pt x="17876" y="9554"/>
                  </a:cubicBezTo>
                  <a:cubicBezTo>
                    <a:pt x="20855" y="11908"/>
                    <a:pt x="21600" y="13015"/>
                    <a:pt x="21476" y="14677"/>
                  </a:cubicBezTo>
                  <a:cubicBezTo>
                    <a:pt x="21352" y="16338"/>
                    <a:pt x="20359" y="18554"/>
                    <a:pt x="16634" y="19800"/>
                  </a:cubicBezTo>
                  <a:cubicBezTo>
                    <a:pt x="12910" y="21046"/>
                    <a:pt x="6455" y="21323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5" name="Line"/>
            <p:cNvSpPr/>
            <p:nvPr/>
          </p:nvSpPr>
          <p:spPr>
            <a:xfrm>
              <a:off x="2978572" y="432875"/>
              <a:ext cx="81194" cy="22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extrusionOk="0">
                  <a:moveTo>
                    <a:pt x="10652" y="0"/>
                  </a:moveTo>
                  <a:cubicBezTo>
                    <a:pt x="13315" y="665"/>
                    <a:pt x="15978" y="1329"/>
                    <a:pt x="18049" y="3102"/>
                  </a:cubicBezTo>
                  <a:cubicBezTo>
                    <a:pt x="20121" y="4874"/>
                    <a:pt x="21600" y="7754"/>
                    <a:pt x="19529" y="10800"/>
                  </a:cubicBezTo>
                  <a:cubicBezTo>
                    <a:pt x="17458" y="13846"/>
                    <a:pt x="11836" y="17058"/>
                    <a:pt x="7989" y="18886"/>
                  </a:cubicBezTo>
                  <a:cubicBezTo>
                    <a:pt x="4143" y="20714"/>
                    <a:pt x="2071" y="2115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6" name="Line"/>
            <p:cNvSpPr/>
            <p:nvPr/>
          </p:nvSpPr>
          <p:spPr>
            <a:xfrm>
              <a:off x="43208" y="841774"/>
              <a:ext cx="175561" cy="15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21600" y="261"/>
                  </a:moveTo>
                  <a:cubicBezTo>
                    <a:pt x="19152" y="101"/>
                    <a:pt x="16704" y="-59"/>
                    <a:pt x="14976" y="21"/>
                  </a:cubicBezTo>
                  <a:cubicBezTo>
                    <a:pt x="13248" y="101"/>
                    <a:pt x="12240" y="421"/>
                    <a:pt x="11376" y="741"/>
                  </a:cubicBezTo>
                  <a:cubicBezTo>
                    <a:pt x="10512" y="1061"/>
                    <a:pt x="9792" y="1381"/>
                    <a:pt x="9504" y="1941"/>
                  </a:cubicBezTo>
                  <a:cubicBezTo>
                    <a:pt x="9216" y="2501"/>
                    <a:pt x="9360" y="3301"/>
                    <a:pt x="10440" y="4581"/>
                  </a:cubicBezTo>
                  <a:cubicBezTo>
                    <a:pt x="11520" y="5861"/>
                    <a:pt x="13536" y="7621"/>
                    <a:pt x="14976" y="9381"/>
                  </a:cubicBezTo>
                  <a:cubicBezTo>
                    <a:pt x="16416" y="11141"/>
                    <a:pt x="17280" y="12901"/>
                    <a:pt x="16920" y="14661"/>
                  </a:cubicBezTo>
                  <a:cubicBezTo>
                    <a:pt x="16560" y="16421"/>
                    <a:pt x="14976" y="18181"/>
                    <a:pt x="12600" y="19461"/>
                  </a:cubicBezTo>
                  <a:cubicBezTo>
                    <a:pt x="10224" y="20741"/>
                    <a:pt x="7056" y="21541"/>
                    <a:pt x="4824" y="21301"/>
                  </a:cubicBezTo>
                  <a:cubicBezTo>
                    <a:pt x="2592" y="21061"/>
                    <a:pt x="1296" y="19781"/>
                    <a:pt x="0" y="18501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7" name="Line"/>
            <p:cNvSpPr/>
            <p:nvPr/>
          </p:nvSpPr>
          <p:spPr>
            <a:xfrm>
              <a:off x="268326" y="829641"/>
              <a:ext cx="217294" cy="173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70" extrusionOk="0">
                  <a:moveTo>
                    <a:pt x="657" y="0"/>
                  </a:moveTo>
                  <a:cubicBezTo>
                    <a:pt x="425" y="5472"/>
                    <a:pt x="192" y="10944"/>
                    <a:pt x="76" y="14040"/>
                  </a:cubicBezTo>
                  <a:cubicBezTo>
                    <a:pt x="-40" y="17136"/>
                    <a:pt x="-40" y="17856"/>
                    <a:pt x="192" y="18432"/>
                  </a:cubicBezTo>
                  <a:cubicBezTo>
                    <a:pt x="425" y="19008"/>
                    <a:pt x="889" y="19440"/>
                    <a:pt x="1470" y="19080"/>
                  </a:cubicBezTo>
                  <a:cubicBezTo>
                    <a:pt x="2050" y="18720"/>
                    <a:pt x="2747" y="17568"/>
                    <a:pt x="3792" y="15912"/>
                  </a:cubicBezTo>
                  <a:cubicBezTo>
                    <a:pt x="4837" y="14256"/>
                    <a:pt x="6231" y="12096"/>
                    <a:pt x="7276" y="10944"/>
                  </a:cubicBezTo>
                  <a:cubicBezTo>
                    <a:pt x="8321" y="9792"/>
                    <a:pt x="9018" y="9648"/>
                    <a:pt x="9947" y="10512"/>
                  </a:cubicBezTo>
                  <a:cubicBezTo>
                    <a:pt x="10876" y="11376"/>
                    <a:pt x="12037" y="13248"/>
                    <a:pt x="13199" y="15264"/>
                  </a:cubicBezTo>
                  <a:cubicBezTo>
                    <a:pt x="14360" y="17280"/>
                    <a:pt x="15521" y="19440"/>
                    <a:pt x="16392" y="20520"/>
                  </a:cubicBezTo>
                  <a:cubicBezTo>
                    <a:pt x="17263" y="21600"/>
                    <a:pt x="17844" y="21600"/>
                    <a:pt x="18425" y="20808"/>
                  </a:cubicBezTo>
                  <a:cubicBezTo>
                    <a:pt x="19005" y="20016"/>
                    <a:pt x="19586" y="18432"/>
                    <a:pt x="20108" y="15480"/>
                  </a:cubicBezTo>
                  <a:cubicBezTo>
                    <a:pt x="20631" y="12528"/>
                    <a:pt x="21095" y="8208"/>
                    <a:pt x="21560" y="38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8" name="Line"/>
            <p:cNvSpPr/>
            <p:nvPr/>
          </p:nvSpPr>
          <p:spPr>
            <a:xfrm>
              <a:off x="692780" y="822618"/>
              <a:ext cx="127029" cy="18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62" extrusionOk="0">
                  <a:moveTo>
                    <a:pt x="19024" y="0"/>
                  </a:moveTo>
                  <a:cubicBezTo>
                    <a:pt x="17637" y="1385"/>
                    <a:pt x="16250" y="2769"/>
                    <a:pt x="13872" y="4015"/>
                  </a:cubicBezTo>
                  <a:cubicBezTo>
                    <a:pt x="11494" y="5262"/>
                    <a:pt x="8125" y="6369"/>
                    <a:pt x="5945" y="7062"/>
                  </a:cubicBezTo>
                  <a:cubicBezTo>
                    <a:pt x="3765" y="7754"/>
                    <a:pt x="2774" y="8031"/>
                    <a:pt x="2873" y="8238"/>
                  </a:cubicBezTo>
                  <a:cubicBezTo>
                    <a:pt x="2972" y="8446"/>
                    <a:pt x="4161" y="8585"/>
                    <a:pt x="7134" y="9000"/>
                  </a:cubicBezTo>
                  <a:cubicBezTo>
                    <a:pt x="10106" y="9415"/>
                    <a:pt x="14862" y="10108"/>
                    <a:pt x="17736" y="11077"/>
                  </a:cubicBezTo>
                  <a:cubicBezTo>
                    <a:pt x="20609" y="12046"/>
                    <a:pt x="21600" y="13292"/>
                    <a:pt x="21501" y="14677"/>
                  </a:cubicBezTo>
                  <a:cubicBezTo>
                    <a:pt x="21402" y="16062"/>
                    <a:pt x="20213" y="17585"/>
                    <a:pt x="17439" y="18969"/>
                  </a:cubicBezTo>
                  <a:cubicBezTo>
                    <a:pt x="14664" y="20354"/>
                    <a:pt x="10305" y="21600"/>
                    <a:pt x="7134" y="21323"/>
                  </a:cubicBezTo>
                  <a:cubicBezTo>
                    <a:pt x="3963" y="21046"/>
                    <a:pt x="1982" y="19246"/>
                    <a:pt x="0" y="1744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9" name="Line"/>
            <p:cNvSpPr/>
            <p:nvPr/>
          </p:nvSpPr>
          <p:spPr>
            <a:xfrm>
              <a:off x="738426" y="791017"/>
              <a:ext cx="24579" cy="27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323"/>
                    <a:pt x="0" y="6646"/>
                    <a:pt x="3600" y="10246"/>
                  </a:cubicBezTo>
                  <a:cubicBezTo>
                    <a:pt x="7200" y="13846"/>
                    <a:pt x="14400" y="1772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>
              <a:off x="959631" y="833151"/>
              <a:ext cx="10535" cy="16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289"/>
                    <a:pt x="0" y="8579"/>
                    <a:pt x="3600" y="12179"/>
                  </a:cubicBezTo>
                  <a:cubicBezTo>
                    <a:pt x="7200" y="15779"/>
                    <a:pt x="14400" y="1868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1" name="Line"/>
            <p:cNvSpPr/>
            <p:nvPr/>
          </p:nvSpPr>
          <p:spPr>
            <a:xfrm>
              <a:off x="1075501" y="801239"/>
              <a:ext cx="109719" cy="19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04" extrusionOk="0">
                  <a:moveTo>
                    <a:pt x="0" y="424"/>
                  </a:moveTo>
                  <a:cubicBezTo>
                    <a:pt x="1137" y="164"/>
                    <a:pt x="2274" y="-96"/>
                    <a:pt x="3183" y="34"/>
                  </a:cubicBezTo>
                  <a:cubicBezTo>
                    <a:pt x="4093" y="164"/>
                    <a:pt x="4775" y="685"/>
                    <a:pt x="5229" y="1661"/>
                  </a:cubicBezTo>
                  <a:cubicBezTo>
                    <a:pt x="5684" y="2637"/>
                    <a:pt x="5912" y="4068"/>
                    <a:pt x="5798" y="5109"/>
                  </a:cubicBezTo>
                  <a:cubicBezTo>
                    <a:pt x="5684" y="6150"/>
                    <a:pt x="5229" y="6800"/>
                    <a:pt x="4888" y="7451"/>
                  </a:cubicBezTo>
                  <a:cubicBezTo>
                    <a:pt x="4547" y="8102"/>
                    <a:pt x="4320" y="8752"/>
                    <a:pt x="4661" y="9273"/>
                  </a:cubicBezTo>
                  <a:cubicBezTo>
                    <a:pt x="5002" y="9793"/>
                    <a:pt x="5912" y="10184"/>
                    <a:pt x="7958" y="10639"/>
                  </a:cubicBezTo>
                  <a:cubicBezTo>
                    <a:pt x="10004" y="11094"/>
                    <a:pt x="13187" y="11615"/>
                    <a:pt x="15575" y="12200"/>
                  </a:cubicBezTo>
                  <a:cubicBezTo>
                    <a:pt x="17962" y="12786"/>
                    <a:pt x="19554" y="13437"/>
                    <a:pt x="20463" y="14087"/>
                  </a:cubicBezTo>
                  <a:cubicBezTo>
                    <a:pt x="21373" y="14738"/>
                    <a:pt x="21600" y="15388"/>
                    <a:pt x="20918" y="16169"/>
                  </a:cubicBezTo>
                  <a:cubicBezTo>
                    <a:pt x="20236" y="16950"/>
                    <a:pt x="18644" y="17861"/>
                    <a:pt x="15234" y="18771"/>
                  </a:cubicBezTo>
                  <a:cubicBezTo>
                    <a:pt x="11823" y="19682"/>
                    <a:pt x="6594" y="20593"/>
                    <a:pt x="1364" y="2150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2" name="Line"/>
            <p:cNvSpPr/>
            <p:nvPr/>
          </p:nvSpPr>
          <p:spPr>
            <a:xfrm>
              <a:off x="1289684" y="941999"/>
              <a:ext cx="21069" cy="3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3" name="Line"/>
            <p:cNvSpPr/>
            <p:nvPr/>
          </p:nvSpPr>
          <p:spPr>
            <a:xfrm>
              <a:off x="1535468" y="892842"/>
              <a:ext cx="80759" cy="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4" name="Line"/>
            <p:cNvSpPr/>
            <p:nvPr/>
          </p:nvSpPr>
          <p:spPr>
            <a:xfrm>
              <a:off x="1763697" y="822618"/>
              <a:ext cx="17557" cy="15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073"/>
                    <a:pt x="2880" y="10145"/>
                    <a:pt x="6480" y="13745"/>
                  </a:cubicBezTo>
                  <a:cubicBezTo>
                    <a:pt x="10080" y="17345"/>
                    <a:pt x="15840" y="1947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5" name="Line"/>
            <p:cNvSpPr/>
            <p:nvPr/>
          </p:nvSpPr>
          <p:spPr>
            <a:xfrm>
              <a:off x="1858499" y="826129"/>
              <a:ext cx="154494" cy="15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extrusionOk="0">
                  <a:moveTo>
                    <a:pt x="0" y="0"/>
                  </a:moveTo>
                  <a:cubicBezTo>
                    <a:pt x="3109" y="0"/>
                    <a:pt x="6218" y="0"/>
                    <a:pt x="8427" y="577"/>
                  </a:cubicBezTo>
                  <a:cubicBezTo>
                    <a:pt x="10636" y="1154"/>
                    <a:pt x="11945" y="2308"/>
                    <a:pt x="12191" y="4287"/>
                  </a:cubicBezTo>
                  <a:cubicBezTo>
                    <a:pt x="12436" y="6266"/>
                    <a:pt x="11618" y="9069"/>
                    <a:pt x="10227" y="11624"/>
                  </a:cubicBezTo>
                  <a:cubicBezTo>
                    <a:pt x="8836" y="14180"/>
                    <a:pt x="6873" y="16489"/>
                    <a:pt x="5727" y="18055"/>
                  </a:cubicBezTo>
                  <a:cubicBezTo>
                    <a:pt x="4582" y="19621"/>
                    <a:pt x="4255" y="20446"/>
                    <a:pt x="4582" y="20940"/>
                  </a:cubicBezTo>
                  <a:cubicBezTo>
                    <a:pt x="4909" y="21435"/>
                    <a:pt x="5891" y="21600"/>
                    <a:pt x="8836" y="21105"/>
                  </a:cubicBezTo>
                  <a:cubicBezTo>
                    <a:pt x="11782" y="20611"/>
                    <a:pt x="16691" y="19457"/>
                    <a:pt x="21600" y="183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6" name="Line"/>
            <p:cNvSpPr/>
            <p:nvPr/>
          </p:nvSpPr>
          <p:spPr>
            <a:xfrm>
              <a:off x="2145163" y="755905"/>
              <a:ext cx="89036" cy="19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81" extrusionOk="0">
                  <a:moveTo>
                    <a:pt x="7034" y="0"/>
                  </a:moveTo>
                  <a:cubicBezTo>
                    <a:pt x="5631" y="254"/>
                    <a:pt x="4228" y="508"/>
                    <a:pt x="2966" y="2224"/>
                  </a:cubicBezTo>
                  <a:cubicBezTo>
                    <a:pt x="1704" y="3939"/>
                    <a:pt x="582" y="7115"/>
                    <a:pt x="161" y="9847"/>
                  </a:cubicBezTo>
                  <a:cubicBezTo>
                    <a:pt x="-260" y="12579"/>
                    <a:pt x="21" y="14866"/>
                    <a:pt x="2545" y="16835"/>
                  </a:cubicBezTo>
                  <a:cubicBezTo>
                    <a:pt x="5070" y="18805"/>
                    <a:pt x="9839" y="20456"/>
                    <a:pt x="13345" y="21028"/>
                  </a:cubicBezTo>
                  <a:cubicBezTo>
                    <a:pt x="16852" y="21600"/>
                    <a:pt x="19096" y="21092"/>
                    <a:pt x="21340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7" name="Line"/>
            <p:cNvSpPr/>
            <p:nvPr/>
          </p:nvSpPr>
          <p:spPr>
            <a:xfrm>
              <a:off x="2321977" y="792873"/>
              <a:ext cx="105633" cy="13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94" extrusionOk="0">
                  <a:moveTo>
                    <a:pt x="19938" y="257"/>
                  </a:moveTo>
                  <a:cubicBezTo>
                    <a:pt x="16141" y="76"/>
                    <a:pt x="12343" y="-106"/>
                    <a:pt x="9969" y="76"/>
                  </a:cubicBezTo>
                  <a:cubicBezTo>
                    <a:pt x="7596" y="257"/>
                    <a:pt x="6646" y="802"/>
                    <a:pt x="5934" y="1528"/>
                  </a:cubicBezTo>
                  <a:cubicBezTo>
                    <a:pt x="5222" y="2254"/>
                    <a:pt x="4747" y="3161"/>
                    <a:pt x="6409" y="4432"/>
                  </a:cubicBezTo>
                  <a:cubicBezTo>
                    <a:pt x="8070" y="5702"/>
                    <a:pt x="11868" y="7336"/>
                    <a:pt x="14598" y="8516"/>
                  </a:cubicBezTo>
                  <a:cubicBezTo>
                    <a:pt x="17327" y="9696"/>
                    <a:pt x="18989" y="10422"/>
                    <a:pt x="20057" y="11239"/>
                  </a:cubicBezTo>
                  <a:cubicBezTo>
                    <a:pt x="21125" y="12055"/>
                    <a:pt x="21600" y="12963"/>
                    <a:pt x="21363" y="13871"/>
                  </a:cubicBezTo>
                  <a:cubicBezTo>
                    <a:pt x="21125" y="14778"/>
                    <a:pt x="20176" y="15686"/>
                    <a:pt x="16497" y="16956"/>
                  </a:cubicBezTo>
                  <a:cubicBezTo>
                    <a:pt x="12818" y="18227"/>
                    <a:pt x="6409" y="19860"/>
                    <a:pt x="0" y="2149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8" name="Line"/>
            <p:cNvSpPr/>
            <p:nvPr/>
          </p:nvSpPr>
          <p:spPr>
            <a:xfrm>
              <a:off x="2372734" y="734838"/>
              <a:ext cx="5424" cy="23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4024"/>
                    <a:pt x="2735" y="8047"/>
                    <a:pt x="575" y="11647"/>
                  </a:cubicBezTo>
                  <a:cubicBezTo>
                    <a:pt x="-1585" y="15247"/>
                    <a:pt x="2735" y="18424"/>
                    <a:pt x="705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9" name="Line"/>
            <p:cNvSpPr/>
            <p:nvPr/>
          </p:nvSpPr>
          <p:spPr>
            <a:xfrm>
              <a:off x="2532650" y="767609"/>
              <a:ext cx="84895" cy="16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19529" y="302"/>
                  </a:moveTo>
                  <a:cubicBezTo>
                    <a:pt x="18049" y="151"/>
                    <a:pt x="16570" y="0"/>
                    <a:pt x="15090" y="0"/>
                  </a:cubicBezTo>
                  <a:cubicBezTo>
                    <a:pt x="13611" y="0"/>
                    <a:pt x="12131" y="151"/>
                    <a:pt x="11244" y="982"/>
                  </a:cubicBezTo>
                  <a:cubicBezTo>
                    <a:pt x="10356" y="1813"/>
                    <a:pt x="10060" y="3323"/>
                    <a:pt x="11392" y="4985"/>
                  </a:cubicBezTo>
                  <a:cubicBezTo>
                    <a:pt x="12723" y="6646"/>
                    <a:pt x="15682" y="8459"/>
                    <a:pt x="17901" y="10271"/>
                  </a:cubicBezTo>
                  <a:cubicBezTo>
                    <a:pt x="20121" y="12084"/>
                    <a:pt x="21600" y="13897"/>
                    <a:pt x="21452" y="15558"/>
                  </a:cubicBezTo>
                  <a:cubicBezTo>
                    <a:pt x="21304" y="17220"/>
                    <a:pt x="19529" y="18730"/>
                    <a:pt x="15682" y="19712"/>
                  </a:cubicBezTo>
                  <a:cubicBezTo>
                    <a:pt x="11836" y="20694"/>
                    <a:pt x="5918" y="2114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0" name="Line"/>
            <p:cNvSpPr/>
            <p:nvPr/>
          </p:nvSpPr>
          <p:spPr>
            <a:xfrm>
              <a:off x="2683631" y="798040"/>
              <a:ext cx="21069" cy="27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2992"/>
                    <a:pt x="16800" y="5984"/>
                    <a:pt x="14400" y="9023"/>
                  </a:cubicBezTo>
                  <a:cubicBezTo>
                    <a:pt x="12000" y="12062"/>
                    <a:pt x="9600" y="15148"/>
                    <a:pt x="7200" y="17252"/>
                  </a:cubicBezTo>
                  <a:cubicBezTo>
                    <a:pt x="4800" y="19356"/>
                    <a:pt x="2400" y="20478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1" name="Line"/>
            <p:cNvSpPr/>
            <p:nvPr/>
          </p:nvSpPr>
          <p:spPr>
            <a:xfrm>
              <a:off x="2704699" y="815596"/>
              <a:ext cx="111627" cy="98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extrusionOk="0">
                  <a:moveTo>
                    <a:pt x="0" y="0"/>
                  </a:moveTo>
                  <a:cubicBezTo>
                    <a:pt x="6171" y="1029"/>
                    <a:pt x="12343" y="2057"/>
                    <a:pt x="16200" y="3600"/>
                  </a:cubicBezTo>
                  <a:cubicBezTo>
                    <a:pt x="20057" y="5143"/>
                    <a:pt x="21600" y="7200"/>
                    <a:pt x="20829" y="9900"/>
                  </a:cubicBezTo>
                  <a:cubicBezTo>
                    <a:pt x="20057" y="12600"/>
                    <a:pt x="16971" y="15943"/>
                    <a:pt x="13886" y="18000"/>
                  </a:cubicBezTo>
                  <a:cubicBezTo>
                    <a:pt x="10800" y="20057"/>
                    <a:pt x="7714" y="20829"/>
                    <a:pt x="462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2" name="Line"/>
            <p:cNvSpPr/>
            <p:nvPr/>
          </p:nvSpPr>
          <p:spPr>
            <a:xfrm>
              <a:off x="2908348" y="766439"/>
              <a:ext cx="58009" cy="16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9" h="21600" extrusionOk="0">
                  <a:moveTo>
                    <a:pt x="7336" y="0"/>
                  </a:moveTo>
                  <a:cubicBezTo>
                    <a:pt x="11004" y="1050"/>
                    <a:pt x="14672" y="2100"/>
                    <a:pt x="17321" y="3975"/>
                  </a:cubicBezTo>
                  <a:cubicBezTo>
                    <a:pt x="19970" y="5850"/>
                    <a:pt x="21600" y="8550"/>
                    <a:pt x="18543" y="11625"/>
                  </a:cubicBezTo>
                  <a:cubicBezTo>
                    <a:pt x="15487" y="14700"/>
                    <a:pt x="7743" y="1815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794" name="Drawing"/>
          <p:cNvSpPr/>
          <p:nvPr/>
        </p:nvSpPr>
        <p:spPr>
          <a:xfrm>
            <a:off x="2445221" y="7856344"/>
            <a:ext cx="11255215" cy="190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38" extrusionOk="0">
                <a:moveTo>
                  <a:pt x="0" y="20855"/>
                </a:moveTo>
                <a:cubicBezTo>
                  <a:pt x="17" y="20110"/>
                  <a:pt x="34" y="19366"/>
                  <a:pt x="72" y="18993"/>
                </a:cubicBezTo>
                <a:cubicBezTo>
                  <a:pt x="110" y="18621"/>
                  <a:pt x="169" y="18621"/>
                  <a:pt x="249" y="18869"/>
                </a:cubicBezTo>
                <a:cubicBezTo>
                  <a:pt x="329" y="19117"/>
                  <a:pt x="430" y="19614"/>
                  <a:pt x="546" y="20110"/>
                </a:cubicBezTo>
                <a:cubicBezTo>
                  <a:pt x="662" y="20607"/>
                  <a:pt x="793" y="21103"/>
                  <a:pt x="938" y="21352"/>
                </a:cubicBezTo>
                <a:cubicBezTo>
                  <a:pt x="1083" y="21600"/>
                  <a:pt x="1244" y="21600"/>
                  <a:pt x="1389" y="21352"/>
                </a:cubicBezTo>
                <a:cubicBezTo>
                  <a:pt x="1534" y="21103"/>
                  <a:pt x="1665" y="20607"/>
                  <a:pt x="1811" y="19986"/>
                </a:cubicBezTo>
                <a:cubicBezTo>
                  <a:pt x="1956" y="19365"/>
                  <a:pt x="2116" y="18621"/>
                  <a:pt x="2278" y="17752"/>
                </a:cubicBezTo>
                <a:cubicBezTo>
                  <a:pt x="2441" y="16883"/>
                  <a:pt x="2605" y="15890"/>
                  <a:pt x="2767" y="15145"/>
                </a:cubicBezTo>
                <a:cubicBezTo>
                  <a:pt x="2930" y="14400"/>
                  <a:pt x="3090" y="13903"/>
                  <a:pt x="3244" y="13407"/>
                </a:cubicBezTo>
                <a:cubicBezTo>
                  <a:pt x="3398" y="12910"/>
                  <a:pt x="3545" y="12414"/>
                  <a:pt x="3703" y="11917"/>
                </a:cubicBezTo>
                <a:cubicBezTo>
                  <a:pt x="3861" y="11421"/>
                  <a:pt x="4030" y="10924"/>
                  <a:pt x="4192" y="10428"/>
                </a:cubicBezTo>
                <a:cubicBezTo>
                  <a:pt x="4355" y="9931"/>
                  <a:pt x="4511" y="9434"/>
                  <a:pt x="4660" y="8938"/>
                </a:cubicBezTo>
                <a:cubicBezTo>
                  <a:pt x="4810" y="8441"/>
                  <a:pt x="4953" y="7945"/>
                  <a:pt x="5101" y="7572"/>
                </a:cubicBezTo>
                <a:cubicBezTo>
                  <a:pt x="5248" y="7200"/>
                  <a:pt x="5400" y="6952"/>
                  <a:pt x="5571" y="6828"/>
                </a:cubicBezTo>
                <a:cubicBezTo>
                  <a:pt x="5741" y="6703"/>
                  <a:pt x="5931" y="6703"/>
                  <a:pt x="6108" y="6579"/>
                </a:cubicBezTo>
                <a:cubicBezTo>
                  <a:pt x="6285" y="6455"/>
                  <a:pt x="6450" y="6207"/>
                  <a:pt x="6606" y="5834"/>
                </a:cubicBezTo>
                <a:cubicBezTo>
                  <a:pt x="6762" y="5462"/>
                  <a:pt x="6909" y="4965"/>
                  <a:pt x="7057" y="4593"/>
                </a:cubicBezTo>
                <a:cubicBezTo>
                  <a:pt x="7204" y="4221"/>
                  <a:pt x="7352" y="3972"/>
                  <a:pt x="7514" y="3848"/>
                </a:cubicBezTo>
                <a:cubicBezTo>
                  <a:pt x="7676" y="3724"/>
                  <a:pt x="7853" y="3724"/>
                  <a:pt x="8007" y="3600"/>
                </a:cubicBezTo>
                <a:cubicBezTo>
                  <a:pt x="8161" y="3476"/>
                  <a:pt x="8292" y="3228"/>
                  <a:pt x="8450" y="3103"/>
                </a:cubicBezTo>
                <a:cubicBezTo>
                  <a:pt x="8608" y="2979"/>
                  <a:pt x="8793" y="2979"/>
                  <a:pt x="8970" y="2855"/>
                </a:cubicBezTo>
                <a:cubicBezTo>
                  <a:pt x="9148" y="2731"/>
                  <a:pt x="9316" y="2483"/>
                  <a:pt x="9491" y="2359"/>
                </a:cubicBezTo>
                <a:cubicBezTo>
                  <a:pt x="9666" y="2234"/>
                  <a:pt x="9847" y="2234"/>
                  <a:pt x="10018" y="2110"/>
                </a:cubicBezTo>
                <a:cubicBezTo>
                  <a:pt x="10189" y="1986"/>
                  <a:pt x="10349" y="1738"/>
                  <a:pt x="10509" y="1614"/>
                </a:cubicBezTo>
                <a:cubicBezTo>
                  <a:pt x="10669" y="1490"/>
                  <a:pt x="10830" y="1490"/>
                  <a:pt x="10990" y="1365"/>
                </a:cubicBezTo>
                <a:cubicBezTo>
                  <a:pt x="11150" y="1241"/>
                  <a:pt x="11310" y="993"/>
                  <a:pt x="11472" y="869"/>
                </a:cubicBezTo>
                <a:cubicBezTo>
                  <a:pt x="11635" y="745"/>
                  <a:pt x="11799" y="745"/>
                  <a:pt x="11963" y="745"/>
                </a:cubicBezTo>
                <a:cubicBezTo>
                  <a:pt x="12128" y="745"/>
                  <a:pt x="12292" y="745"/>
                  <a:pt x="12467" y="745"/>
                </a:cubicBezTo>
                <a:cubicBezTo>
                  <a:pt x="12642" y="745"/>
                  <a:pt x="12828" y="745"/>
                  <a:pt x="13011" y="745"/>
                </a:cubicBezTo>
                <a:cubicBezTo>
                  <a:pt x="13194" y="745"/>
                  <a:pt x="13376" y="745"/>
                  <a:pt x="13546" y="621"/>
                </a:cubicBezTo>
                <a:cubicBezTo>
                  <a:pt x="13717" y="497"/>
                  <a:pt x="13877" y="248"/>
                  <a:pt x="14046" y="124"/>
                </a:cubicBezTo>
                <a:cubicBezTo>
                  <a:pt x="14215" y="0"/>
                  <a:pt x="14392" y="0"/>
                  <a:pt x="14569" y="0"/>
                </a:cubicBezTo>
                <a:cubicBezTo>
                  <a:pt x="14746" y="0"/>
                  <a:pt x="14923" y="0"/>
                  <a:pt x="15100" y="0"/>
                </a:cubicBezTo>
                <a:cubicBezTo>
                  <a:pt x="15277" y="0"/>
                  <a:pt x="15454" y="0"/>
                  <a:pt x="15629" y="124"/>
                </a:cubicBezTo>
                <a:cubicBezTo>
                  <a:pt x="15804" y="248"/>
                  <a:pt x="15977" y="497"/>
                  <a:pt x="16152" y="621"/>
                </a:cubicBezTo>
                <a:cubicBezTo>
                  <a:pt x="16326" y="745"/>
                  <a:pt x="16504" y="745"/>
                  <a:pt x="16678" y="869"/>
                </a:cubicBezTo>
                <a:cubicBezTo>
                  <a:pt x="16853" y="993"/>
                  <a:pt x="17026" y="1241"/>
                  <a:pt x="17201" y="1490"/>
                </a:cubicBezTo>
                <a:cubicBezTo>
                  <a:pt x="17376" y="1738"/>
                  <a:pt x="17553" y="1986"/>
                  <a:pt x="17732" y="2110"/>
                </a:cubicBezTo>
                <a:cubicBezTo>
                  <a:pt x="17911" y="2234"/>
                  <a:pt x="18093" y="2234"/>
                  <a:pt x="18253" y="2359"/>
                </a:cubicBezTo>
                <a:cubicBezTo>
                  <a:pt x="18413" y="2483"/>
                  <a:pt x="18552" y="2731"/>
                  <a:pt x="18704" y="3103"/>
                </a:cubicBezTo>
                <a:cubicBezTo>
                  <a:pt x="18856" y="3476"/>
                  <a:pt x="19020" y="3972"/>
                  <a:pt x="19176" y="4345"/>
                </a:cubicBezTo>
                <a:cubicBezTo>
                  <a:pt x="19332" y="4717"/>
                  <a:pt x="19480" y="4965"/>
                  <a:pt x="19625" y="5338"/>
                </a:cubicBezTo>
                <a:cubicBezTo>
                  <a:pt x="19770" y="5710"/>
                  <a:pt x="19914" y="6207"/>
                  <a:pt x="20053" y="6703"/>
                </a:cubicBezTo>
                <a:cubicBezTo>
                  <a:pt x="20192" y="7200"/>
                  <a:pt x="20327" y="7697"/>
                  <a:pt x="20474" y="8069"/>
                </a:cubicBezTo>
                <a:cubicBezTo>
                  <a:pt x="20622" y="8441"/>
                  <a:pt x="20782" y="8690"/>
                  <a:pt x="20928" y="8938"/>
                </a:cubicBezTo>
                <a:cubicBezTo>
                  <a:pt x="21073" y="9186"/>
                  <a:pt x="21204" y="9434"/>
                  <a:pt x="21301" y="9559"/>
                </a:cubicBezTo>
                <a:cubicBezTo>
                  <a:pt x="21398" y="9683"/>
                  <a:pt x="21461" y="9683"/>
                  <a:pt x="21511" y="9807"/>
                </a:cubicBezTo>
                <a:cubicBezTo>
                  <a:pt x="21562" y="9931"/>
                  <a:pt x="21600" y="10179"/>
                  <a:pt x="21596" y="10800"/>
                </a:cubicBezTo>
                <a:cubicBezTo>
                  <a:pt x="21592" y="11421"/>
                  <a:pt x="21545" y="12414"/>
                  <a:pt x="21499" y="13407"/>
                </a:cubicBezTo>
              </a:path>
            </a:pathLst>
          </a:custGeom>
          <a:ln w="635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Question 1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1c</a:t>
            </a:r>
          </a:p>
        </p:txBody>
      </p:sp>
      <p:pic>
        <p:nvPicPr>
          <p:cNvPr id="797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3" y="5849828"/>
            <a:ext cx="14728085" cy="50435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42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800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1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2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3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4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5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6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7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8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9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0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1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2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3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4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5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6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7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8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9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0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1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2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4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5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6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7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8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9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0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1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2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4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5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8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955" name="Drawing"/>
          <p:cNvGrpSpPr/>
          <p:nvPr/>
        </p:nvGrpSpPr>
        <p:grpSpPr>
          <a:xfrm>
            <a:off x="1553602" y="2815473"/>
            <a:ext cx="5609536" cy="2362827"/>
            <a:chOff x="0" y="0"/>
            <a:chExt cx="5609535" cy="2362825"/>
          </a:xfrm>
        </p:grpSpPr>
        <p:sp>
          <p:nvSpPr>
            <p:cNvPr id="843" name="Line"/>
            <p:cNvSpPr/>
            <p:nvPr/>
          </p:nvSpPr>
          <p:spPr>
            <a:xfrm>
              <a:off x="0" y="136445"/>
              <a:ext cx="204669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4629"/>
                    <a:pt x="1200" y="9257"/>
                    <a:pt x="1650" y="12000"/>
                  </a:cubicBezTo>
                  <a:cubicBezTo>
                    <a:pt x="2100" y="14743"/>
                    <a:pt x="2400" y="15600"/>
                    <a:pt x="2925" y="16200"/>
                  </a:cubicBezTo>
                  <a:cubicBezTo>
                    <a:pt x="3450" y="16800"/>
                    <a:pt x="4200" y="17143"/>
                    <a:pt x="5025" y="17057"/>
                  </a:cubicBezTo>
                  <a:cubicBezTo>
                    <a:pt x="5850" y="16971"/>
                    <a:pt x="6750" y="16457"/>
                    <a:pt x="8250" y="14229"/>
                  </a:cubicBezTo>
                  <a:cubicBezTo>
                    <a:pt x="9750" y="12000"/>
                    <a:pt x="11850" y="8057"/>
                    <a:pt x="13200" y="5571"/>
                  </a:cubicBezTo>
                  <a:cubicBezTo>
                    <a:pt x="14550" y="3086"/>
                    <a:pt x="15150" y="2057"/>
                    <a:pt x="15750" y="1286"/>
                  </a:cubicBezTo>
                  <a:cubicBezTo>
                    <a:pt x="16350" y="514"/>
                    <a:pt x="16950" y="0"/>
                    <a:pt x="17400" y="171"/>
                  </a:cubicBezTo>
                  <a:cubicBezTo>
                    <a:pt x="17850" y="343"/>
                    <a:pt x="18150" y="1200"/>
                    <a:pt x="18450" y="3857"/>
                  </a:cubicBezTo>
                  <a:cubicBezTo>
                    <a:pt x="18750" y="6514"/>
                    <a:pt x="19050" y="10971"/>
                    <a:pt x="19575" y="14229"/>
                  </a:cubicBezTo>
                  <a:cubicBezTo>
                    <a:pt x="20100" y="17486"/>
                    <a:pt x="20850" y="195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4" name="Line"/>
            <p:cNvSpPr/>
            <p:nvPr/>
          </p:nvSpPr>
          <p:spPr>
            <a:xfrm>
              <a:off x="292569" y="166292"/>
              <a:ext cx="80030" cy="10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003" extrusionOk="0">
                  <a:moveTo>
                    <a:pt x="2664" y="0"/>
                  </a:moveTo>
                  <a:cubicBezTo>
                    <a:pt x="1175" y="1137"/>
                    <a:pt x="-315" y="2274"/>
                    <a:pt x="57" y="5684"/>
                  </a:cubicBezTo>
                  <a:cubicBezTo>
                    <a:pt x="430" y="9095"/>
                    <a:pt x="2664" y="14779"/>
                    <a:pt x="5644" y="17905"/>
                  </a:cubicBezTo>
                  <a:cubicBezTo>
                    <a:pt x="8623" y="21032"/>
                    <a:pt x="12347" y="21600"/>
                    <a:pt x="15326" y="20463"/>
                  </a:cubicBezTo>
                  <a:cubicBezTo>
                    <a:pt x="18306" y="19326"/>
                    <a:pt x="20540" y="16484"/>
                    <a:pt x="20913" y="13074"/>
                  </a:cubicBezTo>
                  <a:cubicBezTo>
                    <a:pt x="21285" y="9663"/>
                    <a:pt x="19795" y="5684"/>
                    <a:pt x="17002" y="3411"/>
                  </a:cubicBezTo>
                  <a:cubicBezTo>
                    <a:pt x="14209" y="1137"/>
                    <a:pt x="10113" y="568"/>
                    <a:pt x="7506" y="853"/>
                  </a:cubicBezTo>
                  <a:cubicBezTo>
                    <a:pt x="4899" y="1137"/>
                    <a:pt x="3782" y="2274"/>
                    <a:pt x="3409" y="3695"/>
                  </a:cubicBezTo>
                  <a:cubicBezTo>
                    <a:pt x="3037" y="5116"/>
                    <a:pt x="3409" y="6821"/>
                    <a:pt x="3782" y="8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5" name="Line"/>
            <p:cNvSpPr/>
            <p:nvPr/>
          </p:nvSpPr>
          <p:spPr>
            <a:xfrm>
              <a:off x="396544" y="132181"/>
              <a:ext cx="123655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6" name="Line"/>
            <p:cNvSpPr/>
            <p:nvPr/>
          </p:nvSpPr>
          <p:spPr>
            <a:xfrm>
              <a:off x="457102" y="93806"/>
              <a:ext cx="97210" cy="20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51" extrusionOk="0">
                  <a:moveTo>
                    <a:pt x="3567" y="0"/>
                  </a:moveTo>
                  <a:cubicBezTo>
                    <a:pt x="2314" y="588"/>
                    <a:pt x="1062" y="1175"/>
                    <a:pt x="436" y="2865"/>
                  </a:cubicBezTo>
                  <a:cubicBezTo>
                    <a:pt x="-190" y="4555"/>
                    <a:pt x="-190" y="7347"/>
                    <a:pt x="749" y="10506"/>
                  </a:cubicBezTo>
                  <a:cubicBezTo>
                    <a:pt x="1688" y="13665"/>
                    <a:pt x="3567" y="17192"/>
                    <a:pt x="5132" y="19176"/>
                  </a:cubicBezTo>
                  <a:cubicBezTo>
                    <a:pt x="6697" y="21159"/>
                    <a:pt x="7949" y="21600"/>
                    <a:pt x="10610" y="20718"/>
                  </a:cubicBezTo>
                  <a:cubicBezTo>
                    <a:pt x="13271" y="19837"/>
                    <a:pt x="17340" y="17633"/>
                    <a:pt x="21410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7" name="Line"/>
            <p:cNvSpPr/>
            <p:nvPr/>
          </p:nvSpPr>
          <p:spPr>
            <a:xfrm>
              <a:off x="592686" y="132181"/>
              <a:ext cx="25585" cy="11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657"/>
                    <a:pt x="4800" y="11314"/>
                    <a:pt x="8400" y="14914"/>
                  </a:cubicBezTo>
                  <a:cubicBezTo>
                    <a:pt x="12000" y="18514"/>
                    <a:pt x="16800" y="20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8" name="Line"/>
            <p:cNvSpPr/>
            <p:nvPr/>
          </p:nvSpPr>
          <p:spPr>
            <a:xfrm>
              <a:off x="618269" y="68222"/>
              <a:ext cx="38376" cy="59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9" name="Line"/>
            <p:cNvSpPr/>
            <p:nvPr/>
          </p:nvSpPr>
          <p:spPr>
            <a:xfrm>
              <a:off x="722563" y="94951"/>
              <a:ext cx="245348" cy="17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0848" extrusionOk="0">
                  <a:moveTo>
                    <a:pt x="2450" y="4563"/>
                  </a:moveTo>
                  <a:cubicBezTo>
                    <a:pt x="1701" y="4389"/>
                    <a:pt x="952" y="4215"/>
                    <a:pt x="515" y="4650"/>
                  </a:cubicBezTo>
                  <a:cubicBezTo>
                    <a:pt x="78" y="5086"/>
                    <a:pt x="-47" y="6131"/>
                    <a:pt x="15" y="8570"/>
                  </a:cubicBezTo>
                  <a:cubicBezTo>
                    <a:pt x="78" y="11008"/>
                    <a:pt x="328" y="14841"/>
                    <a:pt x="1451" y="17454"/>
                  </a:cubicBezTo>
                  <a:cubicBezTo>
                    <a:pt x="2575" y="20066"/>
                    <a:pt x="4573" y="21460"/>
                    <a:pt x="6258" y="20589"/>
                  </a:cubicBezTo>
                  <a:cubicBezTo>
                    <a:pt x="7944" y="19718"/>
                    <a:pt x="9317" y="16583"/>
                    <a:pt x="10066" y="14492"/>
                  </a:cubicBezTo>
                  <a:cubicBezTo>
                    <a:pt x="10815" y="12402"/>
                    <a:pt x="10940" y="11357"/>
                    <a:pt x="11003" y="10399"/>
                  </a:cubicBezTo>
                  <a:cubicBezTo>
                    <a:pt x="11065" y="9441"/>
                    <a:pt x="11065" y="8570"/>
                    <a:pt x="11440" y="8483"/>
                  </a:cubicBezTo>
                  <a:cubicBezTo>
                    <a:pt x="11814" y="8395"/>
                    <a:pt x="12563" y="9092"/>
                    <a:pt x="13625" y="9179"/>
                  </a:cubicBezTo>
                  <a:cubicBezTo>
                    <a:pt x="14686" y="9266"/>
                    <a:pt x="16059" y="8744"/>
                    <a:pt x="17058" y="7699"/>
                  </a:cubicBezTo>
                  <a:cubicBezTo>
                    <a:pt x="18057" y="6654"/>
                    <a:pt x="18681" y="5086"/>
                    <a:pt x="18931" y="3866"/>
                  </a:cubicBezTo>
                  <a:cubicBezTo>
                    <a:pt x="19181" y="2647"/>
                    <a:pt x="19056" y="1776"/>
                    <a:pt x="18681" y="1079"/>
                  </a:cubicBezTo>
                  <a:cubicBezTo>
                    <a:pt x="18307" y="383"/>
                    <a:pt x="17682" y="-140"/>
                    <a:pt x="16559" y="34"/>
                  </a:cubicBezTo>
                  <a:cubicBezTo>
                    <a:pt x="15435" y="208"/>
                    <a:pt x="13812" y="1079"/>
                    <a:pt x="12813" y="2908"/>
                  </a:cubicBezTo>
                  <a:cubicBezTo>
                    <a:pt x="11814" y="4737"/>
                    <a:pt x="11440" y="7525"/>
                    <a:pt x="11689" y="10050"/>
                  </a:cubicBezTo>
                  <a:cubicBezTo>
                    <a:pt x="11939" y="12576"/>
                    <a:pt x="12813" y="14841"/>
                    <a:pt x="14561" y="16060"/>
                  </a:cubicBezTo>
                  <a:cubicBezTo>
                    <a:pt x="16309" y="17279"/>
                    <a:pt x="18931" y="17454"/>
                    <a:pt x="21553" y="176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0" name="Line"/>
            <p:cNvSpPr/>
            <p:nvPr/>
          </p:nvSpPr>
          <p:spPr>
            <a:xfrm>
              <a:off x="1121412" y="102334"/>
              <a:ext cx="127918" cy="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21600"/>
                    <a:pt x="9600" y="21600"/>
                    <a:pt x="13200" y="18000"/>
                  </a:cubicBezTo>
                  <a:cubicBezTo>
                    <a:pt x="16800" y="14400"/>
                    <a:pt x="192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1" name="Line"/>
            <p:cNvSpPr/>
            <p:nvPr/>
          </p:nvSpPr>
          <p:spPr>
            <a:xfrm>
              <a:off x="1149343" y="33352"/>
              <a:ext cx="296129" cy="19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95" extrusionOk="0">
                  <a:moveTo>
                    <a:pt x="2930" y="3420"/>
                  </a:moveTo>
                  <a:cubicBezTo>
                    <a:pt x="2000" y="3420"/>
                    <a:pt x="1070" y="3420"/>
                    <a:pt x="553" y="3817"/>
                  </a:cubicBezTo>
                  <a:cubicBezTo>
                    <a:pt x="36" y="4214"/>
                    <a:pt x="-67" y="5008"/>
                    <a:pt x="36" y="7470"/>
                  </a:cubicBezTo>
                  <a:cubicBezTo>
                    <a:pt x="140" y="9932"/>
                    <a:pt x="450" y="14061"/>
                    <a:pt x="863" y="16602"/>
                  </a:cubicBezTo>
                  <a:cubicBezTo>
                    <a:pt x="1277" y="19144"/>
                    <a:pt x="1793" y="20097"/>
                    <a:pt x="2258" y="20335"/>
                  </a:cubicBezTo>
                  <a:cubicBezTo>
                    <a:pt x="2723" y="20573"/>
                    <a:pt x="3137" y="20097"/>
                    <a:pt x="3654" y="17952"/>
                  </a:cubicBezTo>
                  <a:cubicBezTo>
                    <a:pt x="4170" y="15808"/>
                    <a:pt x="4790" y="11997"/>
                    <a:pt x="5255" y="9058"/>
                  </a:cubicBezTo>
                  <a:cubicBezTo>
                    <a:pt x="5721" y="6120"/>
                    <a:pt x="6031" y="4055"/>
                    <a:pt x="6392" y="2547"/>
                  </a:cubicBezTo>
                  <a:cubicBezTo>
                    <a:pt x="6754" y="1038"/>
                    <a:pt x="7167" y="85"/>
                    <a:pt x="7529" y="5"/>
                  </a:cubicBezTo>
                  <a:cubicBezTo>
                    <a:pt x="7891" y="-74"/>
                    <a:pt x="8201" y="720"/>
                    <a:pt x="8459" y="3102"/>
                  </a:cubicBezTo>
                  <a:cubicBezTo>
                    <a:pt x="8718" y="5485"/>
                    <a:pt x="8924" y="9455"/>
                    <a:pt x="9131" y="12473"/>
                  </a:cubicBezTo>
                  <a:cubicBezTo>
                    <a:pt x="9338" y="15491"/>
                    <a:pt x="9544" y="17555"/>
                    <a:pt x="9803" y="18985"/>
                  </a:cubicBezTo>
                  <a:cubicBezTo>
                    <a:pt x="10061" y="20414"/>
                    <a:pt x="10371" y="21208"/>
                    <a:pt x="10733" y="21367"/>
                  </a:cubicBezTo>
                  <a:cubicBezTo>
                    <a:pt x="11095" y="21526"/>
                    <a:pt x="11508" y="21050"/>
                    <a:pt x="12232" y="18508"/>
                  </a:cubicBezTo>
                  <a:cubicBezTo>
                    <a:pt x="12955" y="15967"/>
                    <a:pt x="13988" y="11361"/>
                    <a:pt x="14660" y="8661"/>
                  </a:cubicBezTo>
                  <a:cubicBezTo>
                    <a:pt x="15332" y="5961"/>
                    <a:pt x="15642" y="5167"/>
                    <a:pt x="16055" y="4611"/>
                  </a:cubicBezTo>
                  <a:cubicBezTo>
                    <a:pt x="16469" y="4055"/>
                    <a:pt x="16986" y="3738"/>
                    <a:pt x="17451" y="4055"/>
                  </a:cubicBezTo>
                  <a:cubicBezTo>
                    <a:pt x="17916" y="4373"/>
                    <a:pt x="18329" y="5326"/>
                    <a:pt x="18743" y="7470"/>
                  </a:cubicBezTo>
                  <a:cubicBezTo>
                    <a:pt x="19156" y="9614"/>
                    <a:pt x="19569" y="12950"/>
                    <a:pt x="20034" y="15332"/>
                  </a:cubicBezTo>
                  <a:cubicBezTo>
                    <a:pt x="20500" y="17714"/>
                    <a:pt x="21016" y="19144"/>
                    <a:pt x="21533" y="205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2" name="Line"/>
            <p:cNvSpPr/>
            <p:nvPr/>
          </p:nvSpPr>
          <p:spPr>
            <a:xfrm>
              <a:off x="1495000" y="80659"/>
              <a:ext cx="184987" cy="13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874" extrusionOk="0">
                  <a:moveTo>
                    <a:pt x="8104" y="6131"/>
                  </a:moveTo>
                  <a:cubicBezTo>
                    <a:pt x="8599" y="4331"/>
                    <a:pt x="9094" y="2531"/>
                    <a:pt x="8846" y="1406"/>
                  </a:cubicBezTo>
                  <a:cubicBezTo>
                    <a:pt x="8599" y="281"/>
                    <a:pt x="7610" y="-169"/>
                    <a:pt x="6373" y="56"/>
                  </a:cubicBezTo>
                  <a:cubicBezTo>
                    <a:pt x="5136" y="281"/>
                    <a:pt x="3652" y="1181"/>
                    <a:pt x="2416" y="3543"/>
                  </a:cubicBezTo>
                  <a:cubicBezTo>
                    <a:pt x="1179" y="5906"/>
                    <a:pt x="190" y="9731"/>
                    <a:pt x="25" y="12881"/>
                  </a:cubicBezTo>
                  <a:cubicBezTo>
                    <a:pt x="-140" y="16031"/>
                    <a:pt x="520" y="18506"/>
                    <a:pt x="1674" y="19856"/>
                  </a:cubicBezTo>
                  <a:cubicBezTo>
                    <a:pt x="2828" y="21206"/>
                    <a:pt x="4477" y="21431"/>
                    <a:pt x="6126" y="19181"/>
                  </a:cubicBezTo>
                  <a:cubicBezTo>
                    <a:pt x="7774" y="16931"/>
                    <a:pt x="9423" y="12206"/>
                    <a:pt x="10330" y="9281"/>
                  </a:cubicBezTo>
                  <a:cubicBezTo>
                    <a:pt x="11237" y="6356"/>
                    <a:pt x="11402" y="5231"/>
                    <a:pt x="11897" y="4893"/>
                  </a:cubicBezTo>
                  <a:cubicBezTo>
                    <a:pt x="12391" y="4556"/>
                    <a:pt x="13216" y="5006"/>
                    <a:pt x="14452" y="7031"/>
                  </a:cubicBezTo>
                  <a:cubicBezTo>
                    <a:pt x="15689" y="9056"/>
                    <a:pt x="17338" y="12656"/>
                    <a:pt x="18575" y="14793"/>
                  </a:cubicBezTo>
                  <a:cubicBezTo>
                    <a:pt x="19811" y="16931"/>
                    <a:pt x="20636" y="17606"/>
                    <a:pt x="21460" y="18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3" name="Line"/>
            <p:cNvSpPr/>
            <p:nvPr/>
          </p:nvSpPr>
          <p:spPr>
            <a:xfrm>
              <a:off x="1671459" y="61948"/>
              <a:ext cx="106599" cy="1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3744" y="11918"/>
                    <a:pt x="7488" y="3818"/>
                    <a:pt x="11088" y="1118"/>
                  </a:cubicBezTo>
                  <a:cubicBezTo>
                    <a:pt x="14688" y="-1582"/>
                    <a:pt x="18144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4" name="Line"/>
            <p:cNvSpPr/>
            <p:nvPr/>
          </p:nvSpPr>
          <p:spPr>
            <a:xfrm>
              <a:off x="1701305" y="4264"/>
              <a:ext cx="68224" cy="21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extrusionOk="0">
                  <a:moveTo>
                    <a:pt x="2700" y="0"/>
                  </a:moveTo>
                  <a:cubicBezTo>
                    <a:pt x="1350" y="3411"/>
                    <a:pt x="0" y="6821"/>
                    <a:pt x="0" y="10232"/>
                  </a:cubicBezTo>
                  <a:cubicBezTo>
                    <a:pt x="0" y="13642"/>
                    <a:pt x="1350" y="17053"/>
                    <a:pt x="2700" y="19042"/>
                  </a:cubicBezTo>
                  <a:cubicBezTo>
                    <a:pt x="4050" y="21032"/>
                    <a:pt x="5400" y="21600"/>
                    <a:pt x="8550" y="21387"/>
                  </a:cubicBezTo>
                  <a:cubicBezTo>
                    <a:pt x="11700" y="21174"/>
                    <a:pt x="16650" y="20179"/>
                    <a:pt x="21600" y="191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5" name="Line"/>
            <p:cNvSpPr/>
            <p:nvPr/>
          </p:nvSpPr>
          <p:spPr>
            <a:xfrm>
              <a:off x="1923029" y="43559"/>
              <a:ext cx="409339" cy="17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0" y="940"/>
                  </a:moveTo>
                  <a:cubicBezTo>
                    <a:pt x="0" y="6384"/>
                    <a:pt x="0" y="11827"/>
                    <a:pt x="75" y="15076"/>
                  </a:cubicBezTo>
                  <a:cubicBezTo>
                    <a:pt x="150" y="18325"/>
                    <a:pt x="300" y="19379"/>
                    <a:pt x="525" y="20169"/>
                  </a:cubicBezTo>
                  <a:cubicBezTo>
                    <a:pt x="750" y="20959"/>
                    <a:pt x="1050" y="21486"/>
                    <a:pt x="1313" y="21398"/>
                  </a:cubicBezTo>
                  <a:cubicBezTo>
                    <a:pt x="1575" y="21310"/>
                    <a:pt x="1800" y="20608"/>
                    <a:pt x="2175" y="18325"/>
                  </a:cubicBezTo>
                  <a:cubicBezTo>
                    <a:pt x="2550" y="16042"/>
                    <a:pt x="3075" y="12179"/>
                    <a:pt x="3375" y="9808"/>
                  </a:cubicBezTo>
                  <a:cubicBezTo>
                    <a:pt x="3675" y="7437"/>
                    <a:pt x="3750" y="6559"/>
                    <a:pt x="3938" y="5857"/>
                  </a:cubicBezTo>
                  <a:cubicBezTo>
                    <a:pt x="4125" y="5154"/>
                    <a:pt x="4425" y="4627"/>
                    <a:pt x="4613" y="4891"/>
                  </a:cubicBezTo>
                  <a:cubicBezTo>
                    <a:pt x="4800" y="5154"/>
                    <a:pt x="4875" y="6208"/>
                    <a:pt x="5025" y="8052"/>
                  </a:cubicBezTo>
                  <a:cubicBezTo>
                    <a:pt x="5175" y="9896"/>
                    <a:pt x="5400" y="12530"/>
                    <a:pt x="5625" y="14198"/>
                  </a:cubicBezTo>
                  <a:cubicBezTo>
                    <a:pt x="5850" y="15866"/>
                    <a:pt x="6075" y="16569"/>
                    <a:pt x="6412" y="16920"/>
                  </a:cubicBezTo>
                  <a:cubicBezTo>
                    <a:pt x="6750" y="17271"/>
                    <a:pt x="7200" y="17271"/>
                    <a:pt x="7800" y="16218"/>
                  </a:cubicBezTo>
                  <a:cubicBezTo>
                    <a:pt x="8400" y="15164"/>
                    <a:pt x="9150" y="13057"/>
                    <a:pt x="9638" y="11564"/>
                  </a:cubicBezTo>
                  <a:cubicBezTo>
                    <a:pt x="10125" y="10071"/>
                    <a:pt x="10350" y="9193"/>
                    <a:pt x="10575" y="8315"/>
                  </a:cubicBezTo>
                  <a:cubicBezTo>
                    <a:pt x="10800" y="7437"/>
                    <a:pt x="11025" y="6559"/>
                    <a:pt x="11325" y="6998"/>
                  </a:cubicBezTo>
                  <a:cubicBezTo>
                    <a:pt x="11625" y="7437"/>
                    <a:pt x="12000" y="9193"/>
                    <a:pt x="12525" y="10510"/>
                  </a:cubicBezTo>
                  <a:cubicBezTo>
                    <a:pt x="13050" y="11827"/>
                    <a:pt x="13725" y="12705"/>
                    <a:pt x="14512" y="12881"/>
                  </a:cubicBezTo>
                  <a:cubicBezTo>
                    <a:pt x="15300" y="13057"/>
                    <a:pt x="16200" y="12530"/>
                    <a:pt x="16875" y="11388"/>
                  </a:cubicBezTo>
                  <a:cubicBezTo>
                    <a:pt x="17550" y="10247"/>
                    <a:pt x="18000" y="8491"/>
                    <a:pt x="18262" y="7086"/>
                  </a:cubicBezTo>
                  <a:cubicBezTo>
                    <a:pt x="18525" y="5681"/>
                    <a:pt x="18600" y="4627"/>
                    <a:pt x="18487" y="3749"/>
                  </a:cubicBezTo>
                  <a:cubicBezTo>
                    <a:pt x="18375" y="2871"/>
                    <a:pt x="18075" y="2169"/>
                    <a:pt x="17700" y="1554"/>
                  </a:cubicBezTo>
                  <a:cubicBezTo>
                    <a:pt x="17325" y="940"/>
                    <a:pt x="16875" y="413"/>
                    <a:pt x="16462" y="149"/>
                  </a:cubicBezTo>
                  <a:cubicBezTo>
                    <a:pt x="16050" y="-114"/>
                    <a:pt x="15675" y="-114"/>
                    <a:pt x="15300" y="852"/>
                  </a:cubicBezTo>
                  <a:cubicBezTo>
                    <a:pt x="14925" y="1818"/>
                    <a:pt x="14550" y="3749"/>
                    <a:pt x="14550" y="6559"/>
                  </a:cubicBezTo>
                  <a:cubicBezTo>
                    <a:pt x="14550" y="9369"/>
                    <a:pt x="14925" y="13057"/>
                    <a:pt x="15750" y="15427"/>
                  </a:cubicBezTo>
                  <a:cubicBezTo>
                    <a:pt x="16575" y="17798"/>
                    <a:pt x="17850" y="18852"/>
                    <a:pt x="18900" y="18501"/>
                  </a:cubicBezTo>
                  <a:cubicBezTo>
                    <a:pt x="19950" y="18149"/>
                    <a:pt x="20775" y="16393"/>
                    <a:pt x="21600" y="146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6" name="Line"/>
            <p:cNvSpPr/>
            <p:nvPr/>
          </p:nvSpPr>
          <p:spPr>
            <a:xfrm>
              <a:off x="2362213" y="0"/>
              <a:ext cx="12794" cy="10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7" name="Line"/>
            <p:cNvSpPr/>
            <p:nvPr/>
          </p:nvSpPr>
          <p:spPr>
            <a:xfrm>
              <a:off x="2460283" y="25899"/>
              <a:ext cx="255837" cy="14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0" y="1805"/>
                  </a:moveTo>
                  <a:cubicBezTo>
                    <a:pt x="0" y="7565"/>
                    <a:pt x="0" y="13325"/>
                    <a:pt x="60" y="16720"/>
                  </a:cubicBezTo>
                  <a:cubicBezTo>
                    <a:pt x="120" y="20114"/>
                    <a:pt x="240" y="21143"/>
                    <a:pt x="720" y="21040"/>
                  </a:cubicBezTo>
                  <a:cubicBezTo>
                    <a:pt x="1200" y="20937"/>
                    <a:pt x="2040" y="19703"/>
                    <a:pt x="3060" y="17337"/>
                  </a:cubicBezTo>
                  <a:cubicBezTo>
                    <a:pt x="4080" y="14971"/>
                    <a:pt x="5280" y="11474"/>
                    <a:pt x="6120" y="9314"/>
                  </a:cubicBezTo>
                  <a:cubicBezTo>
                    <a:pt x="6960" y="7154"/>
                    <a:pt x="7440" y="6331"/>
                    <a:pt x="7800" y="6537"/>
                  </a:cubicBezTo>
                  <a:cubicBezTo>
                    <a:pt x="8160" y="6743"/>
                    <a:pt x="8400" y="7977"/>
                    <a:pt x="8700" y="9108"/>
                  </a:cubicBezTo>
                  <a:cubicBezTo>
                    <a:pt x="9000" y="10240"/>
                    <a:pt x="9360" y="11268"/>
                    <a:pt x="10260" y="11988"/>
                  </a:cubicBezTo>
                  <a:cubicBezTo>
                    <a:pt x="11160" y="12708"/>
                    <a:pt x="12600" y="13120"/>
                    <a:pt x="13920" y="12297"/>
                  </a:cubicBezTo>
                  <a:cubicBezTo>
                    <a:pt x="15240" y="11474"/>
                    <a:pt x="16440" y="9417"/>
                    <a:pt x="17040" y="7565"/>
                  </a:cubicBezTo>
                  <a:cubicBezTo>
                    <a:pt x="17640" y="5714"/>
                    <a:pt x="17640" y="4068"/>
                    <a:pt x="17340" y="2834"/>
                  </a:cubicBezTo>
                  <a:cubicBezTo>
                    <a:pt x="17040" y="1600"/>
                    <a:pt x="16440" y="777"/>
                    <a:pt x="15840" y="365"/>
                  </a:cubicBezTo>
                  <a:cubicBezTo>
                    <a:pt x="15240" y="-46"/>
                    <a:pt x="14640" y="-46"/>
                    <a:pt x="14040" y="57"/>
                  </a:cubicBezTo>
                  <a:cubicBezTo>
                    <a:pt x="13440" y="160"/>
                    <a:pt x="12840" y="365"/>
                    <a:pt x="12240" y="1908"/>
                  </a:cubicBezTo>
                  <a:cubicBezTo>
                    <a:pt x="11640" y="3451"/>
                    <a:pt x="11040" y="6331"/>
                    <a:pt x="11100" y="9623"/>
                  </a:cubicBezTo>
                  <a:cubicBezTo>
                    <a:pt x="11160" y="12914"/>
                    <a:pt x="11880" y="16617"/>
                    <a:pt x="13140" y="18777"/>
                  </a:cubicBezTo>
                  <a:cubicBezTo>
                    <a:pt x="14400" y="20937"/>
                    <a:pt x="16200" y="21554"/>
                    <a:pt x="17700" y="20731"/>
                  </a:cubicBezTo>
                  <a:cubicBezTo>
                    <a:pt x="19200" y="19908"/>
                    <a:pt x="20400" y="17645"/>
                    <a:pt x="21600" y="153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8" name="Line"/>
            <p:cNvSpPr/>
            <p:nvPr/>
          </p:nvSpPr>
          <p:spPr>
            <a:xfrm>
              <a:off x="12758" y="537254"/>
              <a:ext cx="179120" cy="15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extrusionOk="0">
                  <a:moveTo>
                    <a:pt x="514" y="0"/>
                  </a:moveTo>
                  <a:cubicBezTo>
                    <a:pt x="174" y="3000"/>
                    <a:pt x="-166" y="6000"/>
                    <a:pt x="89" y="8500"/>
                  </a:cubicBezTo>
                  <a:cubicBezTo>
                    <a:pt x="344" y="11000"/>
                    <a:pt x="1195" y="13000"/>
                    <a:pt x="2895" y="13300"/>
                  </a:cubicBezTo>
                  <a:cubicBezTo>
                    <a:pt x="4596" y="13600"/>
                    <a:pt x="7147" y="12200"/>
                    <a:pt x="8848" y="10200"/>
                  </a:cubicBezTo>
                  <a:cubicBezTo>
                    <a:pt x="10549" y="8200"/>
                    <a:pt x="11399" y="5600"/>
                    <a:pt x="11825" y="3700"/>
                  </a:cubicBezTo>
                  <a:cubicBezTo>
                    <a:pt x="12250" y="1800"/>
                    <a:pt x="12250" y="600"/>
                    <a:pt x="12505" y="1700"/>
                  </a:cubicBezTo>
                  <a:cubicBezTo>
                    <a:pt x="12760" y="2800"/>
                    <a:pt x="13270" y="6200"/>
                    <a:pt x="14801" y="9900"/>
                  </a:cubicBezTo>
                  <a:cubicBezTo>
                    <a:pt x="16332" y="13600"/>
                    <a:pt x="18883" y="17600"/>
                    <a:pt x="2143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9" name="Line"/>
            <p:cNvSpPr/>
            <p:nvPr/>
          </p:nvSpPr>
          <p:spPr>
            <a:xfrm>
              <a:off x="260100" y="498864"/>
              <a:ext cx="77528" cy="160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262" extrusionOk="0">
                  <a:moveTo>
                    <a:pt x="12729" y="2819"/>
                  </a:moveTo>
                  <a:cubicBezTo>
                    <a:pt x="11186" y="2068"/>
                    <a:pt x="9643" y="1317"/>
                    <a:pt x="7907" y="753"/>
                  </a:cubicBezTo>
                  <a:cubicBezTo>
                    <a:pt x="6171" y="190"/>
                    <a:pt x="4243" y="-186"/>
                    <a:pt x="3086" y="96"/>
                  </a:cubicBezTo>
                  <a:cubicBezTo>
                    <a:pt x="1929" y="377"/>
                    <a:pt x="1543" y="1317"/>
                    <a:pt x="3279" y="3289"/>
                  </a:cubicBezTo>
                  <a:cubicBezTo>
                    <a:pt x="5014" y="5261"/>
                    <a:pt x="8871" y="8266"/>
                    <a:pt x="12150" y="10614"/>
                  </a:cubicBezTo>
                  <a:cubicBezTo>
                    <a:pt x="15429" y="12962"/>
                    <a:pt x="18129" y="14652"/>
                    <a:pt x="19671" y="15967"/>
                  </a:cubicBezTo>
                  <a:cubicBezTo>
                    <a:pt x="21214" y="17282"/>
                    <a:pt x="21600" y="18221"/>
                    <a:pt x="20057" y="19160"/>
                  </a:cubicBezTo>
                  <a:cubicBezTo>
                    <a:pt x="18514" y="20099"/>
                    <a:pt x="15043" y="21038"/>
                    <a:pt x="11571" y="21226"/>
                  </a:cubicBezTo>
                  <a:cubicBezTo>
                    <a:pt x="8100" y="21414"/>
                    <a:pt x="4629" y="20851"/>
                    <a:pt x="2700" y="19724"/>
                  </a:cubicBezTo>
                  <a:cubicBezTo>
                    <a:pt x="771" y="18597"/>
                    <a:pt x="386" y="16906"/>
                    <a:pt x="0" y="152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0" name="Line"/>
            <p:cNvSpPr/>
            <p:nvPr/>
          </p:nvSpPr>
          <p:spPr>
            <a:xfrm>
              <a:off x="413601" y="541518"/>
              <a:ext cx="21320" cy="9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1" name="Line"/>
            <p:cNvSpPr/>
            <p:nvPr/>
          </p:nvSpPr>
          <p:spPr>
            <a:xfrm>
              <a:off x="451977" y="489276"/>
              <a:ext cx="217460" cy="16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140"/>
                  </a:moveTo>
                  <a:cubicBezTo>
                    <a:pt x="706" y="-46"/>
                    <a:pt x="1412" y="-232"/>
                    <a:pt x="2188" y="885"/>
                  </a:cubicBezTo>
                  <a:cubicBezTo>
                    <a:pt x="2965" y="2002"/>
                    <a:pt x="3812" y="4423"/>
                    <a:pt x="4376" y="6844"/>
                  </a:cubicBezTo>
                  <a:cubicBezTo>
                    <a:pt x="4941" y="9265"/>
                    <a:pt x="5224" y="11685"/>
                    <a:pt x="5435" y="13361"/>
                  </a:cubicBezTo>
                  <a:cubicBezTo>
                    <a:pt x="5647" y="15037"/>
                    <a:pt x="5788" y="15968"/>
                    <a:pt x="6212" y="16154"/>
                  </a:cubicBezTo>
                  <a:cubicBezTo>
                    <a:pt x="6635" y="16340"/>
                    <a:pt x="7341" y="15782"/>
                    <a:pt x="8471" y="13733"/>
                  </a:cubicBezTo>
                  <a:cubicBezTo>
                    <a:pt x="9600" y="11685"/>
                    <a:pt x="11153" y="8147"/>
                    <a:pt x="12212" y="6006"/>
                  </a:cubicBezTo>
                  <a:cubicBezTo>
                    <a:pt x="13271" y="3865"/>
                    <a:pt x="13835" y="3120"/>
                    <a:pt x="14471" y="2747"/>
                  </a:cubicBezTo>
                  <a:cubicBezTo>
                    <a:pt x="15106" y="2375"/>
                    <a:pt x="15812" y="2375"/>
                    <a:pt x="16306" y="2934"/>
                  </a:cubicBezTo>
                  <a:cubicBezTo>
                    <a:pt x="16800" y="3492"/>
                    <a:pt x="17082" y="4609"/>
                    <a:pt x="17365" y="7216"/>
                  </a:cubicBezTo>
                  <a:cubicBezTo>
                    <a:pt x="17647" y="9823"/>
                    <a:pt x="17929" y="13920"/>
                    <a:pt x="18635" y="16527"/>
                  </a:cubicBezTo>
                  <a:cubicBezTo>
                    <a:pt x="19341" y="19134"/>
                    <a:pt x="20471" y="20251"/>
                    <a:pt x="21600" y="21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2" name="Line"/>
            <p:cNvSpPr/>
            <p:nvPr/>
          </p:nvSpPr>
          <p:spPr>
            <a:xfrm>
              <a:off x="727710" y="480496"/>
              <a:ext cx="119663" cy="36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88" extrusionOk="0">
                  <a:moveTo>
                    <a:pt x="4828" y="7554"/>
                  </a:moveTo>
                  <a:cubicBezTo>
                    <a:pt x="7369" y="6308"/>
                    <a:pt x="9911" y="5062"/>
                    <a:pt x="10927" y="3857"/>
                  </a:cubicBezTo>
                  <a:cubicBezTo>
                    <a:pt x="11944" y="2653"/>
                    <a:pt x="11435" y="1490"/>
                    <a:pt x="10673" y="783"/>
                  </a:cubicBezTo>
                  <a:cubicBezTo>
                    <a:pt x="9911" y="77"/>
                    <a:pt x="8894" y="-172"/>
                    <a:pt x="7242" y="119"/>
                  </a:cubicBezTo>
                  <a:cubicBezTo>
                    <a:pt x="5591" y="410"/>
                    <a:pt x="3303" y="1240"/>
                    <a:pt x="1906" y="2570"/>
                  </a:cubicBezTo>
                  <a:cubicBezTo>
                    <a:pt x="508" y="3899"/>
                    <a:pt x="0" y="5726"/>
                    <a:pt x="0" y="6848"/>
                  </a:cubicBezTo>
                  <a:cubicBezTo>
                    <a:pt x="0" y="7970"/>
                    <a:pt x="508" y="8385"/>
                    <a:pt x="1398" y="8676"/>
                  </a:cubicBezTo>
                  <a:cubicBezTo>
                    <a:pt x="2287" y="8966"/>
                    <a:pt x="3558" y="9133"/>
                    <a:pt x="5463" y="8468"/>
                  </a:cubicBezTo>
                  <a:cubicBezTo>
                    <a:pt x="7369" y="7803"/>
                    <a:pt x="9911" y="6308"/>
                    <a:pt x="11308" y="5270"/>
                  </a:cubicBezTo>
                  <a:cubicBezTo>
                    <a:pt x="12706" y="4231"/>
                    <a:pt x="12960" y="3650"/>
                    <a:pt x="13341" y="3110"/>
                  </a:cubicBezTo>
                  <a:cubicBezTo>
                    <a:pt x="13722" y="2570"/>
                    <a:pt x="14231" y="2071"/>
                    <a:pt x="14866" y="2071"/>
                  </a:cubicBezTo>
                  <a:cubicBezTo>
                    <a:pt x="15501" y="2071"/>
                    <a:pt x="16264" y="2570"/>
                    <a:pt x="17407" y="4273"/>
                  </a:cubicBezTo>
                  <a:cubicBezTo>
                    <a:pt x="18551" y="5976"/>
                    <a:pt x="20075" y="8883"/>
                    <a:pt x="20838" y="11625"/>
                  </a:cubicBezTo>
                  <a:cubicBezTo>
                    <a:pt x="21600" y="14366"/>
                    <a:pt x="21600" y="16942"/>
                    <a:pt x="20711" y="18686"/>
                  </a:cubicBezTo>
                  <a:cubicBezTo>
                    <a:pt x="19821" y="20431"/>
                    <a:pt x="18042" y="21345"/>
                    <a:pt x="15247" y="21386"/>
                  </a:cubicBezTo>
                  <a:cubicBezTo>
                    <a:pt x="12452" y="21428"/>
                    <a:pt x="8640" y="20597"/>
                    <a:pt x="4828" y="197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3" name="Line"/>
            <p:cNvSpPr/>
            <p:nvPr/>
          </p:nvSpPr>
          <p:spPr>
            <a:xfrm>
              <a:off x="1014814" y="490351"/>
              <a:ext cx="119390" cy="1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0"/>
                  </a:moveTo>
                  <a:cubicBezTo>
                    <a:pt x="5914" y="7714"/>
                    <a:pt x="11829" y="15429"/>
                    <a:pt x="15429" y="18514"/>
                  </a:cubicBezTo>
                  <a:cubicBezTo>
                    <a:pt x="19029" y="21600"/>
                    <a:pt x="20314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4" name="Line"/>
            <p:cNvSpPr/>
            <p:nvPr/>
          </p:nvSpPr>
          <p:spPr>
            <a:xfrm>
              <a:off x="1065981" y="456239"/>
              <a:ext cx="42640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cubicBezTo>
                    <a:pt x="2160" y="2229"/>
                    <a:pt x="0" y="4457"/>
                    <a:pt x="0" y="7457"/>
                  </a:cubicBezTo>
                  <a:cubicBezTo>
                    <a:pt x="0" y="10457"/>
                    <a:pt x="2160" y="14229"/>
                    <a:pt x="3960" y="16629"/>
                  </a:cubicBezTo>
                  <a:cubicBezTo>
                    <a:pt x="5760" y="19029"/>
                    <a:pt x="7200" y="20057"/>
                    <a:pt x="10080" y="20657"/>
                  </a:cubicBezTo>
                  <a:cubicBezTo>
                    <a:pt x="12960" y="21257"/>
                    <a:pt x="17280" y="214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5" name="Line"/>
            <p:cNvSpPr/>
            <p:nvPr/>
          </p:nvSpPr>
          <p:spPr>
            <a:xfrm>
              <a:off x="1155523" y="460503"/>
              <a:ext cx="174822" cy="17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29" y="4680"/>
                    <a:pt x="2459" y="9360"/>
                    <a:pt x="3337" y="12150"/>
                  </a:cubicBezTo>
                  <a:cubicBezTo>
                    <a:pt x="4215" y="14940"/>
                    <a:pt x="4741" y="15840"/>
                    <a:pt x="5795" y="16380"/>
                  </a:cubicBezTo>
                  <a:cubicBezTo>
                    <a:pt x="6849" y="16920"/>
                    <a:pt x="8429" y="17100"/>
                    <a:pt x="9746" y="16020"/>
                  </a:cubicBezTo>
                  <a:cubicBezTo>
                    <a:pt x="11063" y="14940"/>
                    <a:pt x="12117" y="12600"/>
                    <a:pt x="12820" y="10980"/>
                  </a:cubicBezTo>
                  <a:cubicBezTo>
                    <a:pt x="13522" y="9360"/>
                    <a:pt x="13873" y="8460"/>
                    <a:pt x="14400" y="7740"/>
                  </a:cubicBezTo>
                  <a:cubicBezTo>
                    <a:pt x="14927" y="7020"/>
                    <a:pt x="15629" y="6480"/>
                    <a:pt x="16244" y="6660"/>
                  </a:cubicBezTo>
                  <a:cubicBezTo>
                    <a:pt x="16859" y="6840"/>
                    <a:pt x="17385" y="7740"/>
                    <a:pt x="18000" y="9990"/>
                  </a:cubicBezTo>
                  <a:cubicBezTo>
                    <a:pt x="18615" y="12240"/>
                    <a:pt x="19317" y="15840"/>
                    <a:pt x="19932" y="18000"/>
                  </a:cubicBezTo>
                  <a:cubicBezTo>
                    <a:pt x="20546" y="20160"/>
                    <a:pt x="21073" y="208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6" name="Line"/>
            <p:cNvSpPr/>
            <p:nvPr/>
          </p:nvSpPr>
          <p:spPr>
            <a:xfrm>
              <a:off x="1369153" y="482247"/>
              <a:ext cx="110430" cy="14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0263" extrusionOk="0">
                  <a:moveTo>
                    <a:pt x="728" y="10047"/>
                  </a:moveTo>
                  <a:cubicBezTo>
                    <a:pt x="3428" y="10047"/>
                    <a:pt x="6128" y="10047"/>
                    <a:pt x="8693" y="9155"/>
                  </a:cubicBezTo>
                  <a:cubicBezTo>
                    <a:pt x="11258" y="8263"/>
                    <a:pt x="13688" y="6480"/>
                    <a:pt x="14903" y="4895"/>
                  </a:cubicBezTo>
                  <a:cubicBezTo>
                    <a:pt x="16118" y="3309"/>
                    <a:pt x="16118" y="1922"/>
                    <a:pt x="13958" y="931"/>
                  </a:cubicBezTo>
                  <a:cubicBezTo>
                    <a:pt x="11798" y="-60"/>
                    <a:pt x="7478" y="-654"/>
                    <a:pt x="4373" y="1229"/>
                  </a:cubicBezTo>
                  <a:cubicBezTo>
                    <a:pt x="1268" y="3111"/>
                    <a:pt x="-622" y="7471"/>
                    <a:pt x="188" y="11434"/>
                  </a:cubicBezTo>
                  <a:cubicBezTo>
                    <a:pt x="998" y="15397"/>
                    <a:pt x="4508" y="18964"/>
                    <a:pt x="8423" y="19955"/>
                  </a:cubicBezTo>
                  <a:cubicBezTo>
                    <a:pt x="12338" y="20946"/>
                    <a:pt x="16658" y="19361"/>
                    <a:pt x="20978" y="177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7" name="Line"/>
            <p:cNvSpPr/>
            <p:nvPr/>
          </p:nvSpPr>
          <p:spPr>
            <a:xfrm>
              <a:off x="1675722" y="457031"/>
              <a:ext cx="126959" cy="20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27" extrusionOk="0">
                  <a:moveTo>
                    <a:pt x="15666" y="3808"/>
                  </a:moveTo>
                  <a:cubicBezTo>
                    <a:pt x="15666" y="3088"/>
                    <a:pt x="15666" y="2368"/>
                    <a:pt x="14242" y="1720"/>
                  </a:cubicBezTo>
                  <a:cubicBezTo>
                    <a:pt x="12818" y="1072"/>
                    <a:pt x="9969" y="496"/>
                    <a:pt x="7952" y="208"/>
                  </a:cubicBezTo>
                  <a:cubicBezTo>
                    <a:pt x="5934" y="-80"/>
                    <a:pt x="4747" y="-80"/>
                    <a:pt x="4035" y="280"/>
                  </a:cubicBezTo>
                  <a:cubicBezTo>
                    <a:pt x="3323" y="640"/>
                    <a:pt x="3086" y="1360"/>
                    <a:pt x="4273" y="2656"/>
                  </a:cubicBezTo>
                  <a:cubicBezTo>
                    <a:pt x="5459" y="3952"/>
                    <a:pt x="8070" y="5824"/>
                    <a:pt x="11037" y="7768"/>
                  </a:cubicBezTo>
                  <a:cubicBezTo>
                    <a:pt x="14004" y="9712"/>
                    <a:pt x="17327" y="11728"/>
                    <a:pt x="19226" y="13240"/>
                  </a:cubicBezTo>
                  <a:cubicBezTo>
                    <a:pt x="21125" y="14752"/>
                    <a:pt x="21600" y="15760"/>
                    <a:pt x="20888" y="16912"/>
                  </a:cubicBezTo>
                  <a:cubicBezTo>
                    <a:pt x="20176" y="18064"/>
                    <a:pt x="18277" y="19360"/>
                    <a:pt x="15547" y="20224"/>
                  </a:cubicBezTo>
                  <a:cubicBezTo>
                    <a:pt x="12817" y="21088"/>
                    <a:pt x="9257" y="21520"/>
                    <a:pt x="6527" y="20656"/>
                  </a:cubicBezTo>
                  <a:cubicBezTo>
                    <a:pt x="3798" y="19792"/>
                    <a:pt x="1899" y="17632"/>
                    <a:pt x="0" y="15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8" name="Line"/>
            <p:cNvSpPr/>
            <p:nvPr/>
          </p:nvSpPr>
          <p:spPr>
            <a:xfrm>
              <a:off x="1854807" y="511670"/>
              <a:ext cx="34112" cy="25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905"/>
                    <a:pt x="7200" y="7810"/>
                    <a:pt x="10800" y="11410"/>
                  </a:cubicBezTo>
                  <a:cubicBezTo>
                    <a:pt x="14400" y="15010"/>
                    <a:pt x="18000" y="1830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9" name="Line"/>
            <p:cNvSpPr/>
            <p:nvPr/>
          </p:nvSpPr>
          <p:spPr>
            <a:xfrm>
              <a:off x="1863335" y="481823"/>
              <a:ext cx="88742" cy="14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508" extrusionOk="0">
                  <a:moveTo>
                    <a:pt x="0" y="0"/>
                  </a:moveTo>
                  <a:cubicBezTo>
                    <a:pt x="4725" y="1646"/>
                    <a:pt x="9450" y="3291"/>
                    <a:pt x="13331" y="5657"/>
                  </a:cubicBezTo>
                  <a:cubicBezTo>
                    <a:pt x="17212" y="8023"/>
                    <a:pt x="20250" y="11109"/>
                    <a:pt x="20925" y="13680"/>
                  </a:cubicBezTo>
                  <a:cubicBezTo>
                    <a:pt x="21600" y="16251"/>
                    <a:pt x="19912" y="18309"/>
                    <a:pt x="16706" y="19646"/>
                  </a:cubicBezTo>
                  <a:cubicBezTo>
                    <a:pt x="13500" y="20983"/>
                    <a:pt x="8775" y="21600"/>
                    <a:pt x="5906" y="21497"/>
                  </a:cubicBezTo>
                  <a:cubicBezTo>
                    <a:pt x="3037" y="21394"/>
                    <a:pt x="2025" y="20571"/>
                    <a:pt x="1012" y="19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0" name="Line"/>
            <p:cNvSpPr/>
            <p:nvPr/>
          </p:nvSpPr>
          <p:spPr>
            <a:xfrm>
              <a:off x="2134320" y="498878"/>
              <a:ext cx="87364" cy="11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473" extrusionOk="0">
                  <a:moveTo>
                    <a:pt x="6528" y="0"/>
                  </a:moveTo>
                  <a:cubicBezTo>
                    <a:pt x="3828" y="2461"/>
                    <a:pt x="1127" y="4922"/>
                    <a:pt x="284" y="8066"/>
                  </a:cubicBezTo>
                  <a:cubicBezTo>
                    <a:pt x="-560" y="11210"/>
                    <a:pt x="453" y="15038"/>
                    <a:pt x="3659" y="17635"/>
                  </a:cubicBezTo>
                  <a:cubicBezTo>
                    <a:pt x="6865" y="20233"/>
                    <a:pt x="12265" y="21600"/>
                    <a:pt x="15809" y="21463"/>
                  </a:cubicBezTo>
                  <a:cubicBezTo>
                    <a:pt x="19353" y="21327"/>
                    <a:pt x="21040" y="19686"/>
                    <a:pt x="20702" y="16542"/>
                  </a:cubicBezTo>
                  <a:cubicBezTo>
                    <a:pt x="20365" y="13397"/>
                    <a:pt x="18002" y="8749"/>
                    <a:pt x="14796" y="5742"/>
                  </a:cubicBezTo>
                  <a:cubicBezTo>
                    <a:pt x="11590" y="2734"/>
                    <a:pt x="7540" y="1367"/>
                    <a:pt x="5177" y="1504"/>
                  </a:cubicBezTo>
                  <a:cubicBezTo>
                    <a:pt x="2815" y="1641"/>
                    <a:pt x="2140" y="3281"/>
                    <a:pt x="1465" y="49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1" name="Line"/>
            <p:cNvSpPr/>
            <p:nvPr/>
          </p:nvSpPr>
          <p:spPr>
            <a:xfrm>
              <a:off x="2335283" y="430290"/>
              <a:ext cx="73836" cy="29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23" extrusionOk="0">
                  <a:moveTo>
                    <a:pt x="21171" y="1896"/>
                  </a:moveTo>
                  <a:cubicBezTo>
                    <a:pt x="20356" y="1377"/>
                    <a:pt x="19541" y="858"/>
                    <a:pt x="16892" y="494"/>
                  </a:cubicBezTo>
                  <a:cubicBezTo>
                    <a:pt x="14243" y="131"/>
                    <a:pt x="9760" y="-77"/>
                    <a:pt x="6703" y="27"/>
                  </a:cubicBezTo>
                  <a:cubicBezTo>
                    <a:pt x="3646" y="131"/>
                    <a:pt x="2016" y="546"/>
                    <a:pt x="997" y="1636"/>
                  </a:cubicBezTo>
                  <a:cubicBezTo>
                    <a:pt x="-22" y="2727"/>
                    <a:pt x="-429" y="4492"/>
                    <a:pt x="590" y="6777"/>
                  </a:cubicBezTo>
                  <a:cubicBezTo>
                    <a:pt x="1609" y="9061"/>
                    <a:pt x="4054" y="11865"/>
                    <a:pt x="6092" y="14410"/>
                  </a:cubicBezTo>
                  <a:cubicBezTo>
                    <a:pt x="8129" y="16954"/>
                    <a:pt x="9760" y="19238"/>
                    <a:pt x="11390" y="21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2" name="Line"/>
            <p:cNvSpPr/>
            <p:nvPr/>
          </p:nvSpPr>
          <p:spPr>
            <a:xfrm>
              <a:off x="2268408" y="524462"/>
              <a:ext cx="179085" cy="2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14" y="7200"/>
                    <a:pt x="5829" y="14400"/>
                    <a:pt x="9429" y="18000"/>
                  </a:cubicBezTo>
                  <a:cubicBezTo>
                    <a:pt x="13029" y="21600"/>
                    <a:pt x="1731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3" name="Line"/>
            <p:cNvSpPr/>
            <p:nvPr/>
          </p:nvSpPr>
          <p:spPr>
            <a:xfrm>
              <a:off x="2595095" y="484665"/>
              <a:ext cx="57066" cy="15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409" extrusionOk="0">
                  <a:moveTo>
                    <a:pt x="19105" y="191"/>
                  </a:moveTo>
                  <a:cubicBezTo>
                    <a:pt x="16534" y="0"/>
                    <a:pt x="13962" y="-191"/>
                    <a:pt x="10362" y="382"/>
                  </a:cubicBezTo>
                  <a:cubicBezTo>
                    <a:pt x="6762" y="956"/>
                    <a:pt x="2134" y="2294"/>
                    <a:pt x="591" y="5161"/>
                  </a:cubicBezTo>
                  <a:cubicBezTo>
                    <a:pt x="-952" y="8028"/>
                    <a:pt x="591" y="12425"/>
                    <a:pt x="4448" y="15388"/>
                  </a:cubicBezTo>
                  <a:cubicBezTo>
                    <a:pt x="8305" y="18351"/>
                    <a:pt x="14477" y="19880"/>
                    <a:pt x="20648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4" name="Line"/>
            <p:cNvSpPr/>
            <p:nvPr/>
          </p:nvSpPr>
          <p:spPr>
            <a:xfrm>
              <a:off x="2708211" y="499742"/>
              <a:ext cx="199786" cy="12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967" extrusionOk="0">
                  <a:moveTo>
                    <a:pt x="10430" y="9318"/>
                  </a:moveTo>
                  <a:cubicBezTo>
                    <a:pt x="9517" y="6648"/>
                    <a:pt x="8605" y="3978"/>
                    <a:pt x="7312" y="2158"/>
                  </a:cubicBezTo>
                  <a:cubicBezTo>
                    <a:pt x="6019" y="338"/>
                    <a:pt x="4345" y="-633"/>
                    <a:pt x="2976" y="459"/>
                  </a:cubicBezTo>
                  <a:cubicBezTo>
                    <a:pt x="1607" y="1551"/>
                    <a:pt x="543" y="4706"/>
                    <a:pt x="162" y="7983"/>
                  </a:cubicBezTo>
                  <a:cubicBezTo>
                    <a:pt x="-218" y="11259"/>
                    <a:pt x="86" y="14657"/>
                    <a:pt x="923" y="16841"/>
                  </a:cubicBezTo>
                  <a:cubicBezTo>
                    <a:pt x="1760" y="19025"/>
                    <a:pt x="3129" y="19996"/>
                    <a:pt x="4802" y="18055"/>
                  </a:cubicBezTo>
                  <a:cubicBezTo>
                    <a:pt x="6475" y="16113"/>
                    <a:pt x="8453" y="11259"/>
                    <a:pt x="9669" y="7619"/>
                  </a:cubicBezTo>
                  <a:cubicBezTo>
                    <a:pt x="10886" y="3978"/>
                    <a:pt x="11343" y="1551"/>
                    <a:pt x="11875" y="945"/>
                  </a:cubicBezTo>
                  <a:cubicBezTo>
                    <a:pt x="12407" y="338"/>
                    <a:pt x="13016" y="1551"/>
                    <a:pt x="14005" y="4342"/>
                  </a:cubicBezTo>
                  <a:cubicBezTo>
                    <a:pt x="14993" y="7133"/>
                    <a:pt x="16362" y="11502"/>
                    <a:pt x="17655" y="14536"/>
                  </a:cubicBezTo>
                  <a:cubicBezTo>
                    <a:pt x="18948" y="17569"/>
                    <a:pt x="20165" y="19268"/>
                    <a:pt x="21382" y="20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5" name="Line"/>
            <p:cNvSpPr/>
            <p:nvPr/>
          </p:nvSpPr>
          <p:spPr>
            <a:xfrm>
              <a:off x="2912260" y="434920"/>
              <a:ext cx="42641" cy="26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135"/>
                    <a:pt x="7200" y="6271"/>
                    <a:pt x="10800" y="9871"/>
                  </a:cubicBezTo>
                  <a:cubicBezTo>
                    <a:pt x="14400" y="13471"/>
                    <a:pt x="18000" y="175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6" name="Line"/>
            <p:cNvSpPr/>
            <p:nvPr/>
          </p:nvSpPr>
          <p:spPr>
            <a:xfrm>
              <a:off x="3010330" y="434920"/>
              <a:ext cx="46904" cy="200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73" y="3983"/>
                    <a:pt x="6546" y="7966"/>
                    <a:pt x="10146" y="11566"/>
                  </a:cubicBezTo>
                  <a:cubicBezTo>
                    <a:pt x="13746" y="15166"/>
                    <a:pt x="17673" y="1838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7" name="Line"/>
            <p:cNvSpPr/>
            <p:nvPr/>
          </p:nvSpPr>
          <p:spPr>
            <a:xfrm>
              <a:off x="3141358" y="483177"/>
              <a:ext cx="265518" cy="15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70" extrusionOk="0">
                  <a:moveTo>
                    <a:pt x="438" y="14280"/>
                  </a:moveTo>
                  <a:cubicBezTo>
                    <a:pt x="1701" y="13509"/>
                    <a:pt x="2965" y="12737"/>
                    <a:pt x="3827" y="11291"/>
                  </a:cubicBezTo>
                  <a:cubicBezTo>
                    <a:pt x="4689" y="9845"/>
                    <a:pt x="5148" y="7723"/>
                    <a:pt x="4746" y="5698"/>
                  </a:cubicBezTo>
                  <a:cubicBezTo>
                    <a:pt x="4344" y="3673"/>
                    <a:pt x="3080" y="1745"/>
                    <a:pt x="2161" y="780"/>
                  </a:cubicBezTo>
                  <a:cubicBezTo>
                    <a:pt x="1242" y="-184"/>
                    <a:pt x="667" y="-184"/>
                    <a:pt x="323" y="395"/>
                  </a:cubicBezTo>
                  <a:cubicBezTo>
                    <a:pt x="-22" y="973"/>
                    <a:pt x="-137" y="2130"/>
                    <a:pt x="208" y="5023"/>
                  </a:cubicBezTo>
                  <a:cubicBezTo>
                    <a:pt x="552" y="7916"/>
                    <a:pt x="1357" y="12545"/>
                    <a:pt x="2161" y="15630"/>
                  </a:cubicBezTo>
                  <a:cubicBezTo>
                    <a:pt x="2965" y="18716"/>
                    <a:pt x="3769" y="20259"/>
                    <a:pt x="4689" y="20837"/>
                  </a:cubicBezTo>
                  <a:cubicBezTo>
                    <a:pt x="5608" y="21416"/>
                    <a:pt x="6642" y="21030"/>
                    <a:pt x="7791" y="18330"/>
                  </a:cubicBezTo>
                  <a:cubicBezTo>
                    <a:pt x="8940" y="15630"/>
                    <a:pt x="10203" y="10616"/>
                    <a:pt x="11065" y="7337"/>
                  </a:cubicBezTo>
                  <a:cubicBezTo>
                    <a:pt x="11927" y="4059"/>
                    <a:pt x="12386" y="2516"/>
                    <a:pt x="12731" y="2805"/>
                  </a:cubicBezTo>
                  <a:cubicBezTo>
                    <a:pt x="13076" y="3095"/>
                    <a:pt x="13306" y="5216"/>
                    <a:pt x="13478" y="7723"/>
                  </a:cubicBezTo>
                  <a:cubicBezTo>
                    <a:pt x="13650" y="10230"/>
                    <a:pt x="13765" y="13123"/>
                    <a:pt x="13937" y="15341"/>
                  </a:cubicBezTo>
                  <a:cubicBezTo>
                    <a:pt x="14110" y="17559"/>
                    <a:pt x="14340" y="19102"/>
                    <a:pt x="14742" y="19680"/>
                  </a:cubicBezTo>
                  <a:cubicBezTo>
                    <a:pt x="15144" y="20259"/>
                    <a:pt x="15718" y="19873"/>
                    <a:pt x="16752" y="17077"/>
                  </a:cubicBezTo>
                  <a:cubicBezTo>
                    <a:pt x="17786" y="14280"/>
                    <a:pt x="19280" y="9073"/>
                    <a:pt x="20142" y="5891"/>
                  </a:cubicBezTo>
                  <a:cubicBezTo>
                    <a:pt x="21003" y="2709"/>
                    <a:pt x="21233" y="1552"/>
                    <a:pt x="21463" y="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8" name="Line"/>
            <p:cNvSpPr/>
            <p:nvPr/>
          </p:nvSpPr>
          <p:spPr>
            <a:xfrm>
              <a:off x="59273" y="984265"/>
              <a:ext cx="175244" cy="13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68" extrusionOk="0">
                  <a:moveTo>
                    <a:pt x="10420" y="4076"/>
                  </a:moveTo>
                  <a:cubicBezTo>
                    <a:pt x="8864" y="2313"/>
                    <a:pt x="7309" y="550"/>
                    <a:pt x="5581" y="109"/>
                  </a:cubicBezTo>
                  <a:cubicBezTo>
                    <a:pt x="3853" y="-332"/>
                    <a:pt x="1952" y="550"/>
                    <a:pt x="916" y="3084"/>
                  </a:cubicBezTo>
                  <a:cubicBezTo>
                    <a:pt x="-121" y="5619"/>
                    <a:pt x="-294" y="9807"/>
                    <a:pt x="484" y="12782"/>
                  </a:cubicBezTo>
                  <a:cubicBezTo>
                    <a:pt x="1261" y="15758"/>
                    <a:pt x="2989" y="17521"/>
                    <a:pt x="5236" y="16750"/>
                  </a:cubicBezTo>
                  <a:cubicBezTo>
                    <a:pt x="7482" y="15978"/>
                    <a:pt x="10247" y="12672"/>
                    <a:pt x="11888" y="10468"/>
                  </a:cubicBezTo>
                  <a:cubicBezTo>
                    <a:pt x="13530" y="8264"/>
                    <a:pt x="14048" y="7162"/>
                    <a:pt x="14480" y="5729"/>
                  </a:cubicBezTo>
                  <a:cubicBezTo>
                    <a:pt x="14912" y="4297"/>
                    <a:pt x="15258" y="2533"/>
                    <a:pt x="15604" y="2754"/>
                  </a:cubicBezTo>
                  <a:cubicBezTo>
                    <a:pt x="15949" y="2974"/>
                    <a:pt x="16295" y="5178"/>
                    <a:pt x="17245" y="8595"/>
                  </a:cubicBezTo>
                  <a:cubicBezTo>
                    <a:pt x="18196" y="12011"/>
                    <a:pt x="19751" y="16639"/>
                    <a:pt x="21306" y="212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9" name="Line"/>
            <p:cNvSpPr/>
            <p:nvPr/>
          </p:nvSpPr>
          <p:spPr>
            <a:xfrm>
              <a:off x="268627" y="980702"/>
              <a:ext cx="144974" cy="1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4235" y="9000"/>
                    <a:pt x="8471" y="18000"/>
                    <a:pt x="12071" y="19800"/>
                  </a:cubicBezTo>
                  <a:cubicBezTo>
                    <a:pt x="15671" y="21600"/>
                    <a:pt x="18635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0" name="Line"/>
            <p:cNvSpPr/>
            <p:nvPr/>
          </p:nvSpPr>
          <p:spPr>
            <a:xfrm>
              <a:off x="322260" y="933799"/>
              <a:ext cx="95605" cy="21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68" extrusionOk="0">
                  <a:moveTo>
                    <a:pt x="401" y="0"/>
                  </a:moveTo>
                  <a:cubicBezTo>
                    <a:pt x="84" y="3990"/>
                    <a:pt x="-234" y="7980"/>
                    <a:pt x="242" y="11350"/>
                  </a:cubicBezTo>
                  <a:cubicBezTo>
                    <a:pt x="719" y="14721"/>
                    <a:pt x="1990" y="17473"/>
                    <a:pt x="3260" y="19192"/>
                  </a:cubicBezTo>
                  <a:cubicBezTo>
                    <a:pt x="4531" y="20912"/>
                    <a:pt x="5801" y="21600"/>
                    <a:pt x="8819" y="21118"/>
                  </a:cubicBezTo>
                  <a:cubicBezTo>
                    <a:pt x="11837" y="20637"/>
                    <a:pt x="16601" y="18986"/>
                    <a:pt x="21366" y="17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1" name="Line"/>
            <p:cNvSpPr/>
            <p:nvPr/>
          </p:nvSpPr>
          <p:spPr>
            <a:xfrm>
              <a:off x="579894" y="1002021"/>
              <a:ext cx="144975" cy="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6141" y="8640"/>
                    <a:pt x="12282" y="17280"/>
                    <a:pt x="15882" y="19440"/>
                  </a:cubicBezTo>
                  <a:cubicBezTo>
                    <a:pt x="19482" y="21600"/>
                    <a:pt x="20541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2" name="Line"/>
            <p:cNvSpPr/>
            <p:nvPr/>
          </p:nvSpPr>
          <p:spPr>
            <a:xfrm>
              <a:off x="625278" y="933799"/>
              <a:ext cx="290046" cy="22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13" y="0"/>
                  </a:moveTo>
                  <a:cubicBezTo>
                    <a:pt x="7" y="3323"/>
                    <a:pt x="-98" y="6646"/>
                    <a:pt x="165" y="9554"/>
                  </a:cubicBezTo>
                  <a:cubicBezTo>
                    <a:pt x="429" y="12462"/>
                    <a:pt x="1061" y="14954"/>
                    <a:pt x="1535" y="16477"/>
                  </a:cubicBezTo>
                  <a:cubicBezTo>
                    <a:pt x="2009" y="18000"/>
                    <a:pt x="2325" y="18554"/>
                    <a:pt x="2852" y="18969"/>
                  </a:cubicBezTo>
                  <a:cubicBezTo>
                    <a:pt x="3379" y="19385"/>
                    <a:pt x="4117" y="19662"/>
                    <a:pt x="4696" y="19592"/>
                  </a:cubicBezTo>
                  <a:cubicBezTo>
                    <a:pt x="5276" y="19523"/>
                    <a:pt x="5697" y="19108"/>
                    <a:pt x="6277" y="17308"/>
                  </a:cubicBezTo>
                  <a:cubicBezTo>
                    <a:pt x="6856" y="15508"/>
                    <a:pt x="7594" y="12323"/>
                    <a:pt x="8015" y="10108"/>
                  </a:cubicBezTo>
                  <a:cubicBezTo>
                    <a:pt x="8437" y="7892"/>
                    <a:pt x="8542" y="6646"/>
                    <a:pt x="8700" y="5538"/>
                  </a:cubicBezTo>
                  <a:cubicBezTo>
                    <a:pt x="8858" y="4431"/>
                    <a:pt x="9069" y="3462"/>
                    <a:pt x="9332" y="3323"/>
                  </a:cubicBezTo>
                  <a:cubicBezTo>
                    <a:pt x="9596" y="3185"/>
                    <a:pt x="9912" y="3877"/>
                    <a:pt x="10386" y="6300"/>
                  </a:cubicBezTo>
                  <a:cubicBezTo>
                    <a:pt x="10860" y="8723"/>
                    <a:pt x="11492" y="12877"/>
                    <a:pt x="11966" y="15300"/>
                  </a:cubicBezTo>
                  <a:cubicBezTo>
                    <a:pt x="12441" y="17723"/>
                    <a:pt x="12757" y="18415"/>
                    <a:pt x="13178" y="18692"/>
                  </a:cubicBezTo>
                  <a:cubicBezTo>
                    <a:pt x="13600" y="18969"/>
                    <a:pt x="14126" y="18831"/>
                    <a:pt x="14864" y="17308"/>
                  </a:cubicBezTo>
                  <a:cubicBezTo>
                    <a:pt x="15601" y="15785"/>
                    <a:pt x="16550" y="12877"/>
                    <a:pt x="17287" y="10731"/>
                  </a:cubicBezTo>
                  <a:cubicBezTo>
                    <a:pt x="18025" y="8585"/>
                    <a:pt x="18552" y="7200"/>
                    <a:pt x="19026" y="6300"/>
                  </a:cubicBezTo>
                  <a:cubicBezTo>
                    <a:pt x="19500" y="5400"/>
                    <a:pt x="19921" y="4985"/>
                    <a:pt x="20290" y="5054"/>
                  </a:cubicBezTo>
                  <a:cubicBezTo>
                    <a:pt x="20659" y="5123"/>
                    <a:pt x="20975" y="5677"/>
                    <a:pt x="21186" y="8169"/>
                  </a:cubicBezTo>
                  <a:cubicBezTo>
                    <a:pt x="21397" y="10662"/>
                    <a:pt x="21502" y="15092"/>
                    <a:pt x="21502" y="17654"/>
                  </a:cubicBezTo>
                  <a:cubicBezTo>
                    <a:pt x="21502" y="20215"/>
                    <a:pt x="21397" y="20908"/>
                    <a:pt x="212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3" name="Line"/>
            <p:cNvSpPr/>
            <p:nvPr/>
          </p:nvSpPr>
          <p:spPr>
            <a:xfrm>
              <a:off x="980702" y="993494"/>
              <a:ext cx="34113" cy="14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00" y="5929"/>
                    <a:pt x="12600" y="11859"/>
                    <a:pt x="15750" y="15353"/>
                  </a:cubicBezTo>
                  <a:cubicBezTo>
                    <a:pt x="18900" y="18847"/>
                    <a:pt x="18900" y="19906"/>
                    <a:pt x="19350" y="20541"/>
                  </a:cubicBezTo>
                  <a:cubicBezTo>
                    <a:pt x="19800" y="21176"/>
                    <a:pt x="20700" y="2138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4" name="Line"/>
            <p:cNvSpPr/>
            <p:nvPr/>
          </p:nvSpPr>
          <p:spPr>
            <a:xfrm>
              <a:off x="1019078" y="972174"/>
              <a:ext cx="25584" cy="2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5" name="Line"/>
            <p:cNvSpPr/>
            <p:nvPr/>
          </p:nvSpPr>
          <p:spPr>
            <a:xfrm>
              <a:off x="1117784" y="976438"/>
              <a:ext cx="91154" cy="16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50" extrusionOk="0">
                  <a:moveTo>
                    <a:pt x="7707" y="0"/>
                  </a:moveTo>
                  <a:cubicBezTo>
                    <a:pt x="6071" y="0"/>
                    <a:pt x="4435" y="0"/>
                    <a:pt x="2962" y="277"/>
                  </a:cubicBezTo>
                  <a:cubicBezTo>
                    <a:pt x="1489" y="554"/>
                    <a:pt x="180" y="1108"/>
                    <a:pt x="17" y="2215"/>
                  </a:cubicBezTo>
                  <a:cubicBezTo>
                    <a:pt x="-147" y="3323"/>
                    <a:pt x="835" y="4985"/>
                    <a:pt x="4271" y="6554"/>
                  </a:cubicBezTo>
                  <a:cubicBezTo>
                    <a:pt x="7708" y="8123"/>
                    <a:pt x="13599" y="9600"/>
                    <a:pt x="17035" y="10800"/>
                  </a:cubicBezTo>
                  <a:cubicBezTo>
                    <a:pt x="20471" y="12000"/>
                    <a:pt x="21453" y="12923"/>
                    <a:pt x="20798" y="14492"/>
                  </a:cubicBezTo>
                  <a:cubicBezTo>
                    <a:pt x="20144" y="16062"/>
                    <a:pt x="17853" y="18277"/>
                    <a:pt x="14744" y="19662"/>
                  </a:cubicBezTo>
                  <a:cubicBezTo>
                    <a:pt x="11635" y="21046"/>
                    <a:pt x="7708" y="21600"/>
                    <a:pt x="5417" y="21415"/>
                  </a:cubicBezTo>
                  <a:cubicBezTo>
                    <a:pt x="3126" y="21231"/>
                    <a:pt x="2471" y="20308"/>
                    <a:pt x="1817" y="19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6" name="Line"/>
            <p:cNvSpPr/>
            <p:nvPr/>
          </p:nvSpPr>
          <p:spPr>
            <a:xfrm>
              <a:off x="1356186" y="984036"/>
              <a:ext cx="94752" cy="17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6985" y="0"/>
                  </a:moveTo>
                  <a:cubicBezTo>
                    <a:pt x="4985" y="450"/>
                    <a:pt x="2985" y="900"/>
                    <a:pt x="1585" y="1688"/>
                  </a:cubicBezTo>
                  <a:cubicBezTo>
                    <a:pt x="185" y="2475"/>
                    <a:pt x="-615" y="3600"/>
                    <a:pt x="585" y="4500"/>
                  </a:cubicBezTo>
                  <a:cubicBezTo>
                    <a:pt x="1785" y="5400"/>
                    <a:pt x="4985" y="6075"/>
                    <a:pt x="8785" y="7313"/>
                  </a:cubicBezTo>
                  <a:cubicBezTo>
                    <a:pt x="12585" y="8550"/>
                    <a:pt x="16985" y="10350"/>
                    <a:pt x="18985" y="12375"/>
                  </a:cubicBezTo>
                  <a:cubicBezTo>
                    <a:pt x="20985" y="14400"/>
                    <a:pt x="20585" y="16650"/>
                    <a:pt x="19585" y="18225"/>
                  </a:cubicBezTo>
                  <a:cubicBezTo>
                    <a:pt x="18585" y="19800"/>
                    <a:pt x="16985" y="20700"/>
                    <a:pt x="15185" y="21150"/>
                  </a:cubicBezTo>
                  <a:cubicBezTo>
                    <a:pt x="13385" y="21600"/>
                    <a:pt x="11385" y="21600"/>
                    <a:pt x="93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7" name="Line"/>
            <p:cNvSpPr/>
            <p:nvPr/>
          </p:nvSpPr>
          <p:spPr>
            <a:xfrm>
              <a:off x="1472169" y="1034170"/>
              <a:ext cx="144830" cy="3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38" y="18000"/>
                    <a:pt x="11077" y="14400"/>
                    <a:pt x="14677" y="10800"/>
                  </a:cubicBezTo>
                  <a:cubicBezTo>
                    <a:pt x="18277" y="7200"/>
                    <a:pt x="19938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8" name="Line"/>
            <p:cNvSpPr/>
            <p:nvPr/>
          </p:nvSpPr>
          <p:spPr>
            <a:xfrm>
              <a:off x="1533442" y="989607"/>
              <a:ext cx="38994" cy="22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5940"/>
                    <a:pt x="8228" y="11880"/>
                    <a:pt x="11828" y="15480"/>
                  </a:cubicBezTo>
                  <a:cubicBezTo>
                    <a:pt x="15428" y="19080"/>
                    <a:pt x="18514" y="203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9" name="Line"/>
            <p:cNvSpPr/>
            <p:nvPr/>
          </p:nvSpPr>
          <p:spPr>
            <a:xfrm>
              <a:off x="1654922" y="1031307"/>
              <a:ext cx="140328" cy="10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23" extrusionOk="0">
                  <a:moveTo>
                    <a:pt x="12100" y="8694"/>
                  </a:moveTo>
                  <a:cubicBezTo>
                    <a:pt x="11247" y="7152"/>
                    <a:pt x="10395" y="5609"/>
                    <a:pt x="9258" y="3873"/>
                  </a:cubicBezTo>
                  <a:cubicBezTo>
                    <a:pt x="8121" y="2137"/>
                    <a:pt x="6700" y="209"/>
                    <a:pt x="5421" y="16"/>
                  </a:cubicBezTo>
                  <a:cubicBezTo>
                    <a:pt x="4142" y="-177"/>
                    <a:pt x="3005" y="1366"/>
                    <a:pt x="2011" y="4259"/>
                  </a:cubicBezTo>
                  <a:cubicBezTo>
                    <a:pt x="1016" y="7152"/>
                    <a:pt x="163" y="11394"/>
                    <a:pt x="21" y="14480"/>
                  </a:cubicBezTo>
                  <a:cubicBezTo>
                    <a:pt x="-121" y="17566"/>
                    <a:pt x="447" y="19494"/>
                    <a:pt x="1584" y="20459"/>
                  </a:cubicBezTo>
                  <a:cubicBezTo>
                    <a:pt x="2721" y="21423"/>
                    <a:pt x="4426" y="21423"/>
                    <a:pt x="6132" y="19302"/>
                  </a:cubicBezTo>
                  <a:cubicBezTo>
                    <a:pt x="7837" y="17180"/>
                    <a:pt x="9542" y="12937"/>
                    <a:pt x="10821" y="9080"/>
                  </a:cubicBezTo>
                  <a:cubicBezTo>
                    <a:pt x="12100" y="5223"/>
                    <a:pt x="12953" y="1752"/>
                    <a:pt x="13521" y="1366"/>
                  </a:cubicBezTo>
                  <a:cubicBezTo>
                    <a:pt x="14090" y="980"/>
                    <a:pt x="14374" y="3680"/>
                    <a:pt x="15653" y="7537"/>
                  </a:cubicBezTo>
                  <a:cubicBezTo>
                    <a:pt x="16932" y="11394"/>
                    <a:pt x="19205" y="16409"/>
                    <a:pt x="21479" y="214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0" name="Line"/>
            <p:cNvSpPr/>
            <p:nvPr/>
          </p:nvSpPr>
          <p:spPr>
            <a:xfrm>
              <a:off x="1855451" y="993660"/>
              <a:ext cx="112481" cy="32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5" extrusionOk="0">
                  <a:moveTo>
                    <a:pt x="12952" y="7832"/>
                  </a:moveTo>
                  <a:cubicBezTo>
                    <a:pt x="13306" y="6360"/>
                    <a:pt x="13660" y="4887"/>
                    <a:pt x="12952" y="3598"/>
                  </a:cubicBezTo>
                  <a:cubicBezTo>
                    <a:pt x="12243" y="2310"/>
                    <a:pt x="10473" y="1205"/>
                    <a:pt x="8702" y="591"/>
                  </a:cubicBezTo>
                  <a:cubicBezTo>
                    <a:pt x="6932" y="-22"/>
                    <a:pt x="5161" y="-145"/>
                    <a:pt x="3922" y="162"/>
                  </a:cubicBezTo>
                  <a:cubicBezTo>
                    <a:pt x="2683" y="469"/>
                    <a:pt x="1975" y="1205"/>
                    <a:pt x="1266" y="2432"/>
                  </a:cubicBezTo>
                  <a:cubicBezTo>
                    <a:pt x="558" y="3660"/>
                    <a:pt x="-150" y="5378"/>
                    <a:pt x="27" y="6544"/>
                  </a:cubicBezTo>
                  <a:cubicBezTo>
                    <a:pt x="204" y="7710"/>
                    <a:pt x="1266" y="8323"/>
                    <a:pt x="2683" y="8753"/>
                  </a:cubicBezTo>
                  <a:cubicBezTo>
                    <a:pt x="4099" y="9182"/>
                    <a:pt x="5870" y="9428"/>
                    <a:pt x="8171" y="8507"/>
                  </a:cubicBezTo>
                  <a:cubicBezTo>
                    <a:pt x="10473" y="7587"/>
                    <a:pt x="13306" y="5500"/>
                    <a:pt x="15076" y="4028"/>
                  </a:cubicBezTo>
                  <a:cubicBezTo>
                    <a:pt x="16847" y="2555"/>
                    <a:pt x="17555" y="1696"/>
                    <a:pt x="18086" y="1635"/>
                  </a:cubicBezTo>
                  <a:cubicBezTo>
                    <a:pt x="18617" y="1573"/>
                    <a:pt x="18971" y="2310"/>
                    <a:pt x="19680" y="5071"/>
                  </a:cubicBezTo>
                  <a:cubicBezTo>
                    <a:pt x="20388" y="7832"/>
                    <a:pt x="21450" y="12619"/>
                    <a:pt x="21450" y="15687"/>
                  </a:cubicBezTo>
                  <a:cubicBezTo>
                    <a:pt x="21450" y="18755"/>
                    <a:pt x="20388" y="20105"/>
                    <a:pt x="19325" y="21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1" name="Line"/>
            <p:cNvSpPr/>
            <p:nvPr/>
          </p:nvSpPr>
          <p:spPr>
            <a:xfrm>
              <a:off x="2040346" y="987425"/>
              <a:ext cx="139261" cy="15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11236"/>
                  </a:moveTo>
                  <a:cubicBezTo>
                    <a:pt x="3168" y="12016"/>
                    <a:pt x="6336" y="12797"/>
                    <a:pt x="8640" y="12667"/>
                  </a:cubicBezTo>
                  <a:cubicBezTo>
                    <a:pt x="10944" y="12537"/>
                    <a:pt x="12384" y="11496"/>
                    <a:pt x="13248" y="9674"/>
                  </a:cubicBezTo>
                  <a:cubicBezTo>
                    <a:pt x="14112" y="7852"/>
                    <a:pt x="14400" y="5250"/>
                    <a:pt x="13104" y="3428"/>
                  </a:cubicBezTo>
                  <a:cubicBezTo>
                    <a:pt x="11808" y="1607"/>
                    <a:pt x="8928" y="566"/>
                    <a:pt x="6768" y="175"/>
                  </a:cubicBezTo>
                  <a:cubicBezTo>
                    <a:pt x="4608" y="-215"/>
                    <a:pt x="3168" y="45"/>
                    <a:pt x="2448" y="956"/>
                  </a:cubicBezTo>
                  <a:cubicBezTo>
                    <a:pt x="1728" y="1867"/>
                    <a:pt x="1728" y="3428"/>
                    <a:pt x="2880" y="6811"/>
                  </a:cubicBezTo>
                  <a:cubicBezTo>
                    <a:pt x="4032" y="10195"/>
                    <a:pt x="6336" y="15399"/>
                    <a:pt x="9648" y="18132"/>
                  </a:cubicBezTo>
                  <a:cubicBezTo>
                    <a:pt x="12960" y="20865"/>
                    <a:pt x="17280" y="21125"/>
                    <a:pt x="21600" y="21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2" name="Line"/>
            <p:cNvSpPr/>
            <p:nvPr/>
          </p:nvSpPr>
          <p:spPr>
            <a:xfrm>
              <a:off x="2296585" y="1039740"/>
              <a:ext cx="183822" cy="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981974" y="744510"/>
              <a:ext cx="2575374" cy="5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4" y="20160"/>
                    <a:pt x="1028" y="18720"/>
                    <a:pt x="1534" y="17640"/>
                  </a:cubicBezTo>
                  <a:cubicBezTo>
                    <a:pt x="2040" y="16560"/>
                    <a:pt x="2538" y="15840"/>
                    <a:pt x="3021" y="15840"/>
                  </a:cubicBezTo>
                  <a:cubicBezTo>
                    <a:pt x="3504" y="15840"/>
                    <a:pt x="3971" y="16560"/>
                    <a:pt x="4493" y="17280"/>
                  </a:cubicBezTo>
                  <a:cubicBezTo>
                    <a:pt x="5015" y="18000"/>
                    <a:pt x="5591" y="18720"/>
                    <a:pt x="6214" y="18720"/>
                  </a:cubicBezTo>
                  <a:cubicBezTo>
                    <a:pt x="6837" y="18720"/>
                    <a:pt x="7506" y="18000"/>
                    <a:pt x="8129" y="16560"/>
                  </a:cubicBezTo>
                  <a:cubicBezTo>
                    <a:pt x="8752" y="15120"/>
                    <a:pt x="9328" y="12960"/>
                    <a:pt x="9905" y="11880"/>
                  </a:cubicBezTo>
                  <a:cubicBezTo>
                    <a:pt x="10481" y="10800"/>
                    <a:pt x="11057" y="10800"/>
                    <a:pt x="11664" y="11160"/>
                  </a:cubicBezTo>
                  <a:cubicBezTo>
                    <a:pt x="12272" y="11520"/>
                    <a:pt x="12910" y="12240"/>
                    <a:pt x="13541" y="12960"/>
                  </a:cubicBezTo>
                  <a:cubicBezTo>
                    <a:pt x="14172" y="13680"/>
                    <a:pt x="14795" y="14400"/>
                    <a:pt x="15425" y="14040"/>
                  </a:cubicBezTo>
                  <a:cubicBezTo>
                    <a:pt x="16056" y="13680"/>
                    <a:pt x="16694" y="12240"/>
                    <a:pt x="17286" y="10800"/>
                  </a:cubicBezTo>
                  <a:cubicBezTo>
                    <a:pt x="17878" y="9360"/>
                    <a:pt x="18423" y="7920"/>
                    <a:pt x="18968" y="6840"/>
                  </a:cubicBezTo>
                  <a:cubicBezTo>
                    <a:pt x="19513" y="5760"/>
                    <a:pt x="20058" y="5040"/>
                    <a:pt x="20471" y="4680"/>
                  </a:cubicBezTo>
                  <a:cubicBezTo>
                    <a:pt x="20884" y="4320"/>
                    <a:pt x="21164" y="4320"/>
                    <a:pt x="21343" y="4320"/>
                  </a:cubicBezTo>
                  <a:cubicBezTo>
                    <a:pt x="21522" y="4320"/>
                    <a:pt x="21600" y="4320"/>
                    <a:pt x="21600" y="3600"/>
                  </a:cubicBezTo>
                  <a:cubicBezTo>
                    <a:pt x="21600" y="2880"/>
                    <a:pt x="21522" y="1440"/>
                    <a:pt x="2144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282805" y="1542444"/>
              <a:ext cx="36355" cy="4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128" extrusionOk="0">
                  <a:moveTo>
                    <a:pt x="8308" y="0"/>
                  </a:moveTo>
                  <a:cubicBezTo>
                    <a:pt x="11631" y="1906"/>
                    <a:pt x="14954" y="3812"/>
                    <a:pt x="17446" y="6353"/>
                  </a:cubicBezTo>
                  <a:cubicBezTo>
                    <a:pt x="19938" y="8894"/>
                    <a:pt x="21600" y="12071"/>
                    <a:pt x="21185" y="14929"/>
                  </a:cubicBezTo>
                  <a:cubicBezTo>
                    <a:pt x="20769" y="17788"/>
                    <a:pt x="18277" y="20329"/>
                    <a:pt x="14954" y="20965"/>
                  </a:cubicBezTo>
                  <a:cubicBezTo>
                    <a:pt x="11631" y="21600"/>
                    <a:pt x="7477" y="20329"/>
                    <a:pt x="4569" y="18106"/>
                  </a:cubicBezTo>
                  <a:cubicBezTo>
                    <a:pt x="1662" y="15882"/>
                    <a:pt x="0" y="12706"/>
                    <a:pt x="0" y="9529"/>
                  </a:cubicBezTo>
                  <a:cubicBezTo>
                    <a:pt x="0" y="6353"/>
                    <a:pt x="1662" y="3177"/>
                    <a:pt x="4569" y="1906"/>
                  </a:cubicBezTo>
                  <a:cubicBezTo>
                    <a:pt x="7477" y="635"/>
                    <a:pt x="11631" y="1271"/>
                    <a:pt x="11631" y="3812"/>
                  </a:cubicBezTo>
                  <a:cubicBezTo>
                    <a:pt x="11631" y="6353"/>
                    <a:pt x="7477" y="10800"/>
                    <a:pt x="3323" y="152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5" name="Line"/>
            <p:cNvSpPr/>
            <p:nvPr/>
          </p:nvSpPr>
          <p:spPr>
            <a:xfrm>
              <a:off x="550887" y="1479561"/>
              <a:ext cx="57413" cy="28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12" extrusionOk="0">
                  <a:moveTo>
                    <a:pt x="21280" y="3127"/>
                  </a:moveTo>
                  <a:cubicBezTo>
                    <a:pt x="18119" y="2164"/>
                    <a:pt x="14958" y="1202"/>
                    <a:pt x="12060" y="614"/>
                  </a:cubicBezTo>
                  <a:cubicBezTo>
                    <a:pt x="9163" y="26"/>
                    <a:pt x="6529" y="-188"/>
                    <a:pt x="4421" y="186"/>
                  </a:cubicBezTo>
                  <a:cubicBezTo>
                    <a:pt x="2314" y="561"/>
                    <a:pt x="734" y="1523"/>
                    <a:pt x="207" y="3608"/>
                  </a:cubicBezTo>
                  <a:cubicBezTo>
                    <a:pt x="-320" y="5693"/>
                    <a:pt x="207" y="8901"/>
                    <a:pt x="1260" y="11788"/>
                  </a:cubicBezTo>
                  <a:cubicBezTo>
                    <a:pt x="2314" y="14675"/>
                    <a:pt x="3895" y="17242"/>
                    <a:pt x="4421" y="18792"/>
                  </a:cubicBezTo>
                  <a:cubicBezTo>
                    <a:pt x="4948" y="20343"/>
                    <a:pt x="4421" y="20877"/>
                    <a:pt x="3895" y="21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6" name="Line"/>
            <p:cNvSpPr/>
            <p:nvPr/>
          </p:nvSpPr>
          <p:spPr>
            <a:xfrm>
              <a:off x="467583" y="1631990"/>
              <a:ext cx="191886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7" name="Line"/>
            <p:cNvSpPr/>
            <p:nvPr/>
          </p:nvSpPr>
          <p:spPr>
            <a:xfrm>
              <a:off x="723430" y="1606405"/>
              <a:ext cx="34114" cy="22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30"/>
                    <a:pt x="0" y="3260"/>
                    <a:pt x="3150" y="6589"/>
                  </a:cubicBezTo>
                  <a:cubicBezTo>
                    <a:pt x="6300" y="9917"/>
                    <a:pt x="12600" y="14943"/>
                    <a:pt x="16200" y="17728"/>
                  </a:cubicBezTo>
                  <a:cubicBezTo>
                    <a:pt x="19800" y="20513"/>
                    <a:pt x="20700" y="21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8" name="Line"/>
            <p:cNvSpPr/>
            <p:nvPr/>
          </p:nvSpPr>
          <p:spPr>
            <a:xfrm>
              <a:off x="693580" y="1607867"/>
              <a:ext cx="104669" cy="12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353" extrusionOk="0">
                  <a:moveTo>
                    <a:pt x="4263" y="3353"/>
                  </a:moveTo>
                  <a:cubicBezTo>
                    <a:pt x="5116" y="2153"/>
                    <a:pt x="5968" y="953"/>
                    <a:pt x="8100" y="353"/>
                  </a:cubicBezTo>
                  <a:cubicBezTo>
                    <a:pt x="10232" y="-247"/>
                    <a:pt x="13642" y="-247"/>
                    <a:pt x="16484" y="1673"/>
                  </a:cubicBezTo>
                  <a:cubicBezTo>
                    <a:pt x="19326" y="3593"/>
                    <a:pt x="21600" y="7433"/>
                    <a:pt x="20747" y="11033"/>
                  </a:cubicBezTo>
                  <a:cubicBezTo>
                    <a:pt x="19895" y="14633"/>
                    <a:pt x="15916" y="17993"/>
                    <a:pt x="11937" y="19673"/>
                  </a:cubicBezTo>
                  <a:cubicBezTo>
                    <a:pt x="7958" y="21353"/>
                    <a:pt x="3979" y="21353"/>
                    <a:pt x="0" y="21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9" name="Line"/>
            <p:cNvSpPr/>
            <p:nvPr/>
          </p:nvSpPr>
          <p:spPr>
            <a:xfrm>
              <a:off x="949706" y="1573321"/>
              <a:ext cx="66067" cy="7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0890" extrusionOk="0">
                  <a:moveTo>
                    <a:pt x="5119" y="8436"/>
                  </a:moveTo>
                  <a:cubicBezTo>
                    <a:pt x="3319" y="8436"/>
                    <a:pt x="1519" y="8436"/>
                    <a:pt x="619" y="9348"/>
                  </a:cubicBezTo>
                  <a:cubicBezTo>
                    <a:pt x="-281" y="10261"/>
                    <a:pt x="-281" y="12086"/>
                    <a:pt x="1159" y="14216"/>
                  </a:cubicBezTo>
                  <a:cubicBezTo>
                    <a:pt x="2599" y="16345"/>
                    <a:pt x="5479" y="18779"/>
                    <a:pt x="8719" y="19996"/>
                  </a:cubicBezTo>
                  <a:cubicBezTo>
                    <a:pt x="11959" y="21213"/>
                    <a:pt x="15559" y="21213"/>
                    <a:pt x="17899" y="19844"/>
                  </a:cubicBezTo>
                  <a:cubicBezTo>
                    <a:pt x="20239" y="18475"/>
                    <a:pt x="21319" y="15737"/>
                    <a:pt x="19879" y="12238"/>
                  </a:cubicBezTo>
                  <a:cubicBezTo>
                    <a:pt x="18439" y="8740"/>
                    <a:pt x="14479" y="4481"/>
                    <a:pt x="11239" y="2199"/>
                  </a:cubicBezTo>
                  <a:cubicBezTo>
                    <a:pt x="7999" y="-83"/>
                    <a:pt x="5479" y="-387"/>
                    <a:pt x="4759" y="374"/>
                  </a:cubicBezTo>
                  <a:cubicBezTo>
                    <a:pt x="4039" y="1134"/>
                    <a:pt x="5119" y="2959"/>
                    <a:pt x="6199" y="4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0" name="Line"/>
            <p:cNvSpPr/>
            <p:nvPr/>
          </p:nvSpPr>
          <p:spPr>
            <a:xfrm>
              <a:off x="1102479" y="1469897"/>
              <a:ext cx="58335" cy="26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21325" y="0"/>
                  </a:moveTo>
                  <a:cubicBezTo>
                    <a:pt x="15819" y="0"/>
                    <a:pt x="10313" y="0"/>
                    <a:pt x="6713" y="187"/>
                  </a:cubicBezTo>
                  <a:cubicBezTo>
                    <a:pt x="3113" y="374"/>
                    <a:pt x="1419" y="748"/>
                    <a:pt x="572" y="2197"/>
                  </a:cubicBezTo>
                  <a:cubicBezTo>
                    <a:pt x="-275" y="3647"/>
                    <a:pt x="-275" y="6171"/>
                    <a:pt x="1207" y="8977"/>
                  </a:cubicBezTo>
                  <a:cubicBezTo>
                    <a:pt x="2690" y="11782"/>
                    <a:pt x="5654" y="14868"/>
                    <a:pt x="7984" y="17018"/>
                  </a:cubicBezTo>
                  <a:cubicBezTo>
                    <a:pt x="10313" y="19169"/>
                    <a:pt x="12007" y="20384"/>
                    <a:pt x="1370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1" name="Line"/>
            <p:cNvSpPr/>
            <p:nvPr/>
          </p:nvSpPr>
          <p:spPr>
            <a:xfrm>
              <a:off x="1049594" y="1588066"/>
              <a:ext cx="166828" cy="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7200"/>
                    <a:pt x="9000" y="14400"/>
                    <a:pt x="12600" y="18000"/>
                  </a:cubicBezTo>
                  <a:cubicBezTo>
                    <a:pt x="16200" y="21600"/>
                    <a:pt x="189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2" name="Line"/>
            <p:cNvSpPr/>
            <p:nvPr/>
          </p:nvSpPr>
          <p:spPr>
            <a:xfrm>
              <a:off x="1331115" y="1528981"/>
              <a:ext cx="107744" cy="1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10800"/>
                  </a:moveTo>
                  <a:cubicBezTo>
                    <a:pt x="3484" y="16200"/>
                    <a:pt x="6968" y="21600"/>
                    <a:pt x="10568" y="19800"/>
                  </a:cubicBezTo>
                  <a:cubicBezTo>
                    <a:pt x="14168" y="18000"/>
                    <a:pt x="17884" y="9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3" name="Line"/>
            <p:cNvSpPr/>
            <p:nvPr/>
          </p:nvSpPr>
          <p:spPr>
            <a:xfrm>
              <a:off x="1351968" y="1504652"/>
              <a:ext cx="31281" cy="18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62"/>
                    <a:pt x="0" y="3323"/>
                    <a:pt x="2400" y="6508"/>
                  </a:cubicBezTo>
                  <a:cubicBezTo>
                    <a:pt x="4800" y="9692"/>
                    <a:pt x="9600" y="14400"/>
                    <a:pt x="13200" y="17169"/>
                  </a:cubicBezTo>
                  <a:cubicBezTo>
                    <a:pt x="16800" y="19938"/>
                    <a:pt x="19200" y="207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4" name="Line"/>
            <p:cNvSpPr/>
            <p:nvPr/>
          </p:nvSpPr>
          <p:spPr>
            <a:xfrm>
              <a:off x="1424954" y="1469897"/>
              <a:ext cx="152926" cy="19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18" y="1286"/>
                    <a:pt x="1636" y="2571"/>
                    <a:pt x="2291" y="4757"/>
                  </a:cubicBezTo>
                  <a:cubicBezTo>
                    <a:pt x="2945" y="6943"/>
                    <a:pt x="3436" y="10029"/>
                    <a:pt x="3845" y="11893"/>
                  </a:cubicBezTo>
                  <a:cubicBezTo>
                    <a:pt x="4255" y="13757"/>
                    <a:pt x="4582" y="14400"/>
                    <a:pt x="5073" y="14914"/>
                  </a:cubicBezTo>
                  <a:cubicBezTo>
                    <a:pt x="5564" y="15429"/>
                    <a:pt x="6218" y="15814"/>
                    <a:pt x="6955" y="15879"/>
                  </a:cubicBezTo>
                  <a:cubicBezTo>
                    <a:pt x="7691" y="15943"/>
                    <a:pt x="8509" y="15686"/>
                    <a:pt x="9573" y="14657"/>
                  </a:cubicBezTo>
                  <a:cubicBezTo>
                    <a:pt x="10636" y="13629"/>
                    <a:pt x="11945" y="11829"/>
                    <a:pt x="12845" y="10543"/>
                  </a:cubicBezTo>
                  <a:cubicBezTo>
                    <a:pt x="13745" y="9257"/>
                    <a:pt x="14236" y="8486"/>
                    <a:pt x="14809" y="7907"/>
                  </a:cubicBezTo>
                  <a:cubicBezTo>
                    <a:pt x="15382" y="7329"/>
                    <a:pt x="16036" y="6943"/>
                    <a:pt x="16445" y="7136"/>
                  </a:cubicBezTo>
                  <a:cubicBezTo>
                    <a:pt x="16855" y="7329"/>
                    <a:pt x="17018" y="8100"/>
                    <a:pt x="17182" y="10093"/>
                  </a:cubicBezTo>
                  <a:cubicBezTo>
                    <a:pt x="17345" y="12086"/>
                    <a:pt x="17509" y="15300"/>
                    <a:pt x="18245" y="17421"/>
                  </a:cubicBezTo>
                  <a:cubicBezTo>
                    <a:pt x="18982" y="19543"/>
                    <a:pt x="20291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5" name="Line"/>
            <p:cNvSpPr/>
            <p:nvPr/>
          </p:nvSpPr>
          <p:spPr>
            <a:xfrm>
              <a:off x="1619586" y="1483960"/>
              <a:ext cx="121646" cy="14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9521"/>
                  </a:moveTo>
                  <a:cubicBezTo>
                    <a:pt x="3086" y="9856"/>
                    <a:pt x="6171" y="10191"/>
                    <a:pt x="8537" y="9102"/>
                  </a:cubicBezTo>
                  <a:cubicBezTo>
                    <a:pt x="10903" y="8014"/>
                    <a:pt x="12549" y="5502"/>
                    <a:pt x="13269" y="3744"/>
                  </a:cubicBezTo>
                  <a:cubicBezTo>
                    <a:pt x="13989" y="1986"/>
                    <a:pt x="13783" y="982"/>
                    <a:pt x="12034" y="395"/>
                  </a:cubicBezTo>
                  <a:cubicBezTo>
                    <a:pt x="10286" y="-191"/>
                    <a:pt x="6994" y="-358"/>
                    <a:pt x="4629" y="1568"/>
                  </a:cubicBezTo>
                  <a:cubicBezTo>
                    <a:pt x="2263" y="3493"/>
                    <a:pt x="823" y="7512"/>
                    <a:pt x="1029" y="10861"/>
                  </a:cubicBezTo>
                  <a:cubicBezTo>
                    <a:pt x="1234" y="14209"/>
                    <a:pt x="3086" y="16889"/>
                    <a:pt x="5966" y="18647"/>
                  </a:cubicBezTo>
                  <a:cubicBezTo>
                    <a:pt x="8846" y="20405"/>
                    <a:pt x="12754" y="21242"/>
                    <a:pt x="15531" y="20823"/>
                  </a:cubicBezTo>
                  <a:cubicBezTo>
                    <a:pt x="18309" y="20405"/>
                    <a:pt x="19954" y="18730"/>
                    <a:pt x="21600" y="170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6" name="Line"/>
            <p:cNvSpPr/>
            <p:nvPr/>
          </p:nvSpPr>
          <p:spPr>
            <a:xfrm>
              <a:off x="1885312" y="1449043"/>
              <a:ext cx="113112" cy="13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07" extrusionOk="0">
                  <a:moveTo>
                    <a:pt x="19338" y="0"/>
                  </a:moveTo>
                  <a:cubicBezTo>
                    <a:pt x="14975" y="188"/>
                    <a:pt x="10611" y="376"/>
                    <a:pt x="7338" y="1221"/>
                  </a:cubicBezTo>
                  <a:cubicBezTo>
                    <a:pt x="4066" y="2066"/>
                    <a:pt x="1884" y="3569"/>
                    <a:pt x="793" y="6198"/>
                  </a:cubicBezTo>
                  <a:cubicBezTo>
                    <a:pt x="-298" y="8828"/>
                    <a:pt x="-298" y="12584"/>
                    <a:pt x="1011" y="15496"/>
                  </a:cubicBezTo>
                  <a:cubicBezTo>
                    <a:pt x="2320" y="18407"/>
                    <a:pt x="4938" y="20473"/>
                    <a:pt x="8538" y="21037"/>
                  </a:cubicBezTo>
                  <a:cubicBezTo>
                    <a:pt x="12138" y="21600"/>
                    <a:pt x="16720" y="20661"/>
                    <a:pt x="21302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7" name="Line"/>
            <p:cNvSpPr/>
            <p:nvPr/>
          </p:nvSpPr>
          <p:spPr>
            <a:xfrm>
              <a:off x="2050428" y="1485852"/>
              <a:ext cx="135676" cy="143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128" extrusionOk="0">
                  <a:moveTo>
                    <a:pt x="13089" y="5821"/>
                  </a:moveTo>
                  <a:cubicBezTo>
                    <a:pt x="12181" y="3950"/>
                    <a:pt x="11274" y="2079"/>
                    <a:pt x="9912" y="974"/>
                  </a:cubicBezTo>
                  <a:cubicBezTo>
                    <a:pt x="8551" y="-132"/>
                    <a:pt x="6736" y="-472"/>
                    <a:pt x="4921" y="889"/>
                  </a:cubicBezTo>
                  <a:cubicBezTo>
                    <a:pt x="3106" y="2249"/>
                    <a:pt x="1291" y="5311"/>
                    <a:pt x="474" y="7777"/>
                  </a:cubicBezTo>
                  <a:cubicBezTo>
                    <a:pt x="-343" y="10243"/>
                    <a:pt x="-161" y="12114"/>
                    <a:pt x="1472" y="13049"/>
                  </a:cubicBezTo>
                  <a:cubicBezTo>
                    <a:pt x="3106" y="13985"/>
                    <a:pt x="6191" y="13985"/>
                    <a:pt x="8460" y="13219"/>
                  </a:cubicBezTo>
                  <a:cubicBezTo>
                    <a:pt x="10729" y="12454"/>
                    <a:pt x="12181" y="10923"/>
                    <a:pt x="13361" y="9222"/>
                  </a:cubicBezTo>
                  <a:cubicBezTo>
                    <a:pt x="14541" y="7522"/>
                    <a:pt x="15449" y="5651"/>
                    <a:pt x="15902" y="5226"/>
                  </a:cubicBezTo>
                  <a:cubicBezTo>
                    <a:pt x="16356" y="4800"/>
                    <a:pt x="16356" y="5821"/>
                    <a:pt x="16628" y="8032"/>
                  </a:cubicBezTo>
                  <a:cubicBezTo>
                    <a:pt x="16901" y="10243"/>
                    <a:pt x="17445" y="13645"/>
                    <a:pt x="18262" y="16026"/>
                  </a:cubicBezTo>
                  <a:cubicBezTo>
                    <a:pt x="19079" y="18407"/>
                    <a:pt x="20168" y="19767"/>
                    <a:pt x="21257" y="211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8" name="Line"/>
            <p:cNvSpPr/>
            <p:nvPr/>
          </p:nvSpPr>
          <p:spPr>
            <a:xfrm>
              <a:off x="2234761" y="1462945"/>
              <a:ext cx="24330" cy="17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29" y="4996"/>
                    <a:pt x="2057" y="9992"/>
                    <a:pt x="5657" y="13592"/>
                  </a:cubicBezTo>
                  <a:cubicBezTo>
                    <a:pt x="9257" y="17192"/>
                    <a:pt x="15429" y="1939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9" name="Line"/>
            <p:cNvSpPr/>
            <p:nvPr/>
          </p:nvSpPr>
          <p:spPr>
            <a:xfrm>
              <a:off x="2321650" y="1407336"/>
              <a:ext cx="17379" cy="22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652"/>
                    <a:pt x="0" y="9305"/>
                    <a:pt x="3600" y="12905"/>
                  </a:cubicBezTo>
                  <a:cubicBezTo>
                    <a:pt x="7200" y="16505"/>
                    <a:pt x="14400" y="1905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0" name="Line"/>
            <p:cNvSpPr/>
            <p:nvPr/>
          </p:nvSpPr>
          <p:spPr>
            <a:xfrm>
              <a:off x="2408539" y="1492651"/>
              <a:ext cx="83415" cy="13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0" y="9191"/>
                  </a:moveTo>
                  <a:cubicBezTo>
                    <a:pt x="3300" y="9191"/>
                    <a:pt x="6600" y="9191"/>
                    <a:pt x="9300" y="8539"/>
                  </a:cubicBezTo>
                  <a:cubicBezTo>
                    <a:pt x="12000" y="7887"/>
                    <a:pt x="14100" y="6584"/>
                    <a:pt x="14850" y="5001"/>
                  </a:cubicBezTo>
                  <a:cubicBezTo>
                    <a:pt x="15600" y="3418"/>
                    <a:pt x="15000" y="1556"/>
                    <a:pt x="13200" y="625"/>
                  </a:cubicBezTo>
                  <a:cubicBezTo>
                    <a:pt x="11400" y="-306"/>
                    <a:pt x="8400" y="-306"/>
                    <a:pt x="6000" y="1370"/>
                  </a:cubicBezTo>
                  <a:cubicBezTo>
                    <a:pt x="3600" y="3046"/>
                    <a:pt x="1800" y="6397"/>
                    <a:pt x="2100" y="9749"/>
                  </a:cubicBezTo>
                  <a:cubicBezTo>
                    <a:pt x="2400" y="13101"/>
                    <a:pt x="4800" y="16453"/>
                    <a:pt x="7800" y="18501"/>
                  </a:cubicBezTo>
                  <a:cubicBezTo>
                    <a:pt x="10800" y="20549"/>
                    <a:pt x="14400" y="21294"/>
                    <a:pt x="16800" y="21294"/>
                  </a:cubicBezTo>
                  <a:cubicBezTo>
                    <a:pt x="19200" y="21294"/>
                    <a:pt x="20400" y="20549"/>
                    <a:pt x="21600" y="198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1" name="Line"/>
            <p:cNvSpPr/>
            <p:nvPr/>
          </p:nvSpPr>
          <p:spPr>
            <a:xfrm>
              <a:off x="2530185" y="1483799"/>
              <a:ext cx="97316" cy="11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0"/>
                  </a:moveTo>
                  <a:cubicBezTo>
                    <a:pt x="1286" y="4705"/>
                    <a:pt x="2571" y="9410"/>
                    <a:pt x="3471" y="12725"/>
                  </a:cubicBezTo>
                  <a:cubicBezTo>
                    <a:pt x="4371" y="16040"/>
                    <a:pt x="4886" y="17964"/>
                    <a:pt x="5529" y="19354"/>
                  </a:cubicBezTo>
                  <a:cubicBezTo>
                    <a:pt x="6171" y="20745"/>
                    <a:pt x="6943" y="21600"/>
                    <a:pt x="7714" y="21493"/>
                  </a:cubicBezTo>
                  <a:cubicBezTo>
                    <a:pt x="8486" y="21386"/>
                    <a:pt x="9257" y="20317"/>
                    <a:pt x="10671" y="17537"/>
                  </a:cubicBezTo>
                  <a:cubicBezTo>
                    <a:pt x="12086" y="14756"/>
                    <a:pt x="14143" y="10265"/>
                    <a:pt x="16071" y="7378"/>
                  </a:cubicBezTo>
                  <a:cubicBezTo>
                    <a:pt x="18000" y="4491"/>
                    <a:pt x="19800" y="3208"/>
                    <a:pt x="21600" y="19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2" name="Line"/>
            <p:cNvSpPr/>
            <p:nvPr/>
          </p:nvSpPr>
          <p:spPr>
            <a:xfrm>
              <a:off x="2785059" y="1471294"/>
              <a:ext cx="137865" cy="16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16699" y="9521"/>
                  </a:moveTo>
                  <a:cubicBezTo>
                    <a:pt x="15247" y="6729"/>
                    <a:pt x="13795" y="3937"/>
                    <a:pt x="12161" y="2100"/>
                  </a:cubicBezTo>
                  <a:cubicBezTo>
                    <a:pt x="10528" y="264"/>
                    <a:pt x="8713" y="-618"/>
                    <a:pt x="6716" y="484"/>
                  </a:cubicBezTo>
                  <a:cubicBezTo>
                    <a:pt x="4719" y="1586"/>
                    <a:pt x="2541" y="4672"/>
                    <a:pt x="1361" y="7611"/>
                  </a:cubicBezTo>
                  <a:cubicBezTo>
                    <a:pt x="182" y="10549"/>
                    <a:pt x="0" y="13341"/>
                    <a:pt x="0" y="15104"/>
                  </a:cubicBezTo>
                  <a:cubicBezTo>
                    <a:pt x="0" y="16868"/>
                    <a:pt x="182" y="17602"/>
                    <a:pt x="726" y="18043"/>
                  </a:cubicBezTo>
                  <a:cubicBezTo>
                    <a:pt x="1271" y="18484"/>
                    <a:pt x="2178" y="18631"/>
                    <a:pt x="4175" y="16353"/>
                  </a:cubicBezTo>
                  <a:cubicBezTo>
                    <a:pt x="6171" y="14076"/>
                    <a:pt x="9257" y="9374"/>
                    <a:pt x="11072" y="6582"/>
                  </a:cubicBezTo>
                  <a:cubicBezTo>
                    <a:pt x="12887" y="3790"/>
                    <a:pt x="13432" y="2909"/>
                    <a:pt x="13886" y="3055"/>
                  </a:cubicBezTo>
                  <a:cubicBezTo>
                    <a:pt x="14339" y="3202"/>
                    <a:pt x="14703" y="4378"/>
                    <a:pt x="15519" y="7096"/>
                  </a:cubicBezTo>
                  <a:cubicBezTo>
                    <a:pt x="16336" y="9815"/>
                    <a:pt x="17607" y="14076"/>
                    <a:pt x="18696" y="16647"/>
                  </a:cubicBezTo>
                  <a:cubicBezTo>
                    <a:pt x="19785" y="19219"/>
                    <a:pt x="20692" y="20100"/>
                    <a:pt x="21600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3" name="Line"/>
            <p:cNvSpPr/>
            <p:nvPr/>
          </p:nvSpPr>
          <p:spPr>
            <a:xfrm>
              <a:off x="2943776" y="1487275"/>
              <a:ext cx="86891" cy="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0"/>
                  </a:moveTo>
                  <a:cubicBezTo>
                    <a:pt x="5760" y="9257"/>
                    <a:pt x="11520" y="18514"/>
                    <a:pt x="15120" y="20057"/>
                  </a:cubicBezTo>
                  <a:cubicBezTo>
                    <a:pt x="18720" y="21600"/>
                    <a:pt x="20160" y="15428"/>
                    <a:pt x="21600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4" name="Line"/>
            <p:cNvSpPr/>
            <p:nvPr/>
          </p:nvSpPr>
          <p:spPr>
            <a:xfrm>
              <a:off x="2966513" y="1428190"/>
              <a:ext cx="102385" cy="17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63" extrusionOk="0">
                  <a:moveTo>
                    <a:pt x="3974" y="0"/>
                  </a:moveTo>
                  <a:cubicBezTo>
                    <a:pt x="2760" y="418"/>
                    <a:pt x="1547" y="836"/>
                    <a:pt x="819" y="1881"/>
                  </a:cubicBezTo>
                  <a:cubicBezTo>
                    <a:pt x="91" y="2926"/>
                    <a:pt x="-152" y="4599"/>
                    <a:pt x="91" y="7246"/>
                  </a:cubicBezTo>
                  <a:cubicBezTo>
                    <a:pt x="333" y="9894"/>
                    <a:pt x="1061" y="13517"/>
                    <a:pt x="2396" y="16165"/>
                  </a:cubicBezTo>
                  <a:cubicBezTo>
                    <a:pt x="3731" y="18813"/>
                    <a:pt x="5673" y="20485"/>
                    <a:pt x="7857" y="21043"/>
                  </a:cubicBezTo>
                  <a:cubicBezTo>
                    <a:pt x="10041" y="21600"/>
                    <a:pt x="12468" y="21043"/>
                    <a:pt x="14774" y="19997"/>
                  </a:cubicBezTo>
                  <a:cubicBezTo>
                    <a:pt x="17079" y="18952"/>
                    <a:pt x="19264" y="17419"/>
                    <a:pt x="21448" y="15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5" name="Line"/>
            <p:cNvSpPr/>
            <p:nvPr/>
          </p:nvSpPr>
          <p:spPr>
            <a:xfrm>
              <a:off x="3211087" y="1480323"/>
              <a:ext cx="181039" cy="14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9" extrusionOk="0">
                  <a:moveTo>
                    <a:pt x="449" y="0"/>
                  </a:moveTo>
                  <a:cubicBezTo>
                    <a:pt x="174" y="3802"/>
                    <a:pt x="-101" y="7603"/>
                    <a:pt x="37" y="10800"/>
                  </a:cubicBezTo>
                  <a:cubicBezTo>
                    <a:pt x="174" y="13997"/>
                    <a:pt x="724" y="16589"/>
                    <a:pt x="1206" y="18317"/>
                  </a:cubicBezTo>
                  <a:cubicBezTo>
                    <a:pt x="1688" y="20045"/>
                    <a:pt x="2100" y="20909"/>
                    <a:pt x="2651" y="21254"/>
                  </a:cubicBezTo>
                  <a:cubicBezTo>
                    <a:pt x="3201" y="21600"/>
                    <a:pt x="3889" y="21427"/>
                    <a:pt x="4714" y="19613"/>
                  </a:cubicBezTo>
                  <a:cubicBezTo>
                    <a:pt x="5540" y="17798"/>
                    <a:pt x="6503" y="14342"/>
                    <a:pt x="7053" y="12182"/>
                  </a:cubicBezTo>
                  <a:cubicBezTo>
                    <a:pt x="7603" y="10022"/>
                    <a:pt x="7741" y="9158"/>
                    <a:pt x="8016" y="8035"/>
                  </a:cubicBezTo>
                  <a:cubicBezTo>
                    <a:pt x="8291" y="6912"/>
                    <a:pt x="8704" y="5530"/>
                    <a:pt x="9186" y="5357"/>
                  </a:cubicBezTo>
                  <a:cubicBezTo>
                    <a:pt x="9667" y="5184"/>
                    <a:pt x="10217" y="6221"/>
                    <a:pt x="11112" y="8294"/>
                  </a:cubicBezTo>
                  <a:cubicBezTo>
                    <a:pt x="12006" y="10368"/>
                    <a:pt x="13244" y="13478"/>
                    <a:pt x="14345" y="15466"/>
                  </a:cubicBezTo>
                  <a:cubicBezTo>
                    <a:pt x="15445" y="17453"/>
                    <a:pt x="16409" y="18317"/>
                    <a:pt x="17578" y="18317"/>
                  </a:cubicBezTo>
                  <a:cubicBezTo>
                    <a:pt x="18747" y="18317"/>
                    <a:pt x="20123" y="17453"/>
                    <a:pt x="21499" y="16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6" name="Line"/>
            <p:cNvSpPr/>
            <p:nvPr/>
          </p:nvSpPr>
          <p:spPr>
            <a:xfrm>
              <a:off x="3399076" y="1489863"/>
              <a:ext cx="142499" cy="12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2440"/>
                  </a:moveTo>
                  <a:cubicBezTo>
                    <a:pt x="176" y="5881"/>
                    <a:pt x="351" y="9321"/>
                    <a:pt x="527" y="11520"/>
                  </a:cubicBezTo>
                  <a:cubicBezTo>
                    <a:pt x="702" y="13718"/>
                    <a:pt x="878" y="14674"/>
                    <a:pt x="1317" y="15534"/>
                  </a:cubicBezTo>
                  <a:cubicBezTo>
                    <a:pt x="1756" y="16394"/>
                    <a:pt x="2459" y="17159"/>
                    <a:pt x="3073" y="17159"/>
                  </a:cubicBezTo>
                  <a:cubicBezTo>
                    <a:pt x="3688" y="17159"/>
                    <a:pt x="4215" y="16394"/>
                    <a:pt x="5532" y="13814"/>
                  </a:cubicBezTo>
                  <a:cubicBezTo>
                    <a:pt x="6849" y="11233"/>
                    <a:pt x="8956" y="6837"/>
                    <a:pt x="10273" y="4256"/>
                  </a:cubicBezTo>
                  <a:cubicBezTo>
                    <a:pt x="11590" y="1675"/>
                    <a:pt x="12117" y="911"/>
                    <a:pt x="12907" y="433"/>
                  </a:cubicBezTo>
                  <a:cubicBezTo>
                    <a:pt x="13698" y="-45"/>
                    <a:pt x="14751" y="-236"/>
                    <a:pt x="15629" y="433"/>
                  </a:cubicBezTo>
                  <a:cubicBezTo>
                    <a:pt x="16507" y="1102"/>
                    <a:pt x="17210" y="2631"/>
                    <a:pt x="18176" y="6263"/>
                  </a:cubicBezTo>
                  <a:cubicBezTo>
                    <a:pt x="19141" y="9895"/>
                    <a:pt x="20371" y="15629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7" name="Line"/>
            <p:cNvSpPr/>
            <p:nvPr/>
          </p:nvSpPr>
          <p:spPr>
            <a:xfrm>
              <a:off x="3572854" y="1435141"/>
              <a:ext cx="59086" cy="21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88" y="3368"/>
                    <a:pt x="6776" y="6735"/>
                    <a:pt x="9741" y="9987"/>
                  </a:cubicBezTo>
                  <a:cubicBezTo>
                    <a:pt x="12706" y="13239"/>
                    <a:pt x="15247" y="16374"/>
                    <a:pt x="17153" y="18290"/>
                  </a:cubicBezTo>
                  <a:cubicBezTo>
                    <a:pt x="19059" y="20206"/>
                    <a:pt x="20329" y="2090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8" name="Line"/>
            <p:cNvSpPr/>
            <p:nvPr/>
          </p:nvSpPr>
          <p:spPr>
            <a:xfrm>
              <a:off x="3608908" y="1459987"/>
              <a:ext cx="346260" cy="14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22" extrusionOk="0">
                  <a:moveTo>
                    <a:pt x="4239" y="3083"/>
                  </a:moveTo>
                  <a:cubicBezTo>
                    <a:pt x="3663" y="5542"/>
                    <a:pt x="3087" y="8000"/>
                    <a:pt x="2439" y="10020"/>
                  </a:cubicBezTo>
                  <a:cubicBezTo>
                    <a:pt x="1791" y="12039"/>
                    <a:pt x="1071" y="13620"/>
                    <a:pt x="603" y="14761"/>
                  </a:cubicBezTo>
                  <a:cubicBezTo>
                    <a:pt x="135" y="15902"/>
                    <a:pt x="-81" y="16605"/>
                    <a:pt x="27" y="17044"/>
                  </a:cubicBezTo>
                  <a:cubicBezTo>
                    <a:pt x="135" y="17483"/>
                    <a:pt x="567" y="17659"/>
                    <a:pt x="1611" y="16956"/>
                  </a:cubicBezTo>
                  <a:cubicBezTo>
                    <a:pt x="2655" y="16254"/>
                    <a:pt x="4311" y="14673"/>
                    <a:pt x="5787" y="12215"/>
                  </a:cubicBezTo>
                  <a:cubicBezTo>
                    <a:pt x="7263" y="9756"/>
                    <a:pt x="8559" y="6420"/>
                    <a:pt x="9351" y="4137"/>
                  </a:cubicBezTo>
                  <a:cubicBezTo>
                    <a:pt x="10143" y="1854"/>
                    <a:pt x="10431" y="624"/>
                    <a:pt x="10575" y="712"/>
                  </a:cubicBezTo>
                  <a:cubicBezTo>
                    <a:pt x="10719" y="800"/>
                    <a:pt x="10719" y="2205"/>
                    <a:pt x="10827" y="5190"/>
                  </a:cubicBezTo>
                  <a:cubicBezTo>
                    <a:pt x="10935" y="8176"/>
                    <a:pt x="11151" y="12742"/>
                    <a:pt x="11367" y="15376"/>
                  </a:cubicBezTo>
                  <a:cubicBezTo>
                    <a:pt x="11583" y="18010"/>
                    <a:pt x="11799" y="18712"/>
                    <a:pt x="12087" y="18976"/>
                  </a:cubicBezTo>
                  <a:cubicBezTo>
                    <a:pt x="12375" y="19239"/>
                    <a:pt x="12735" y="19063"/>
                    <a:pt x="13383" y="16781"/>
                  </a:cubicBezTo>
                  <a:cubicBezTo>
                    <a:pt x="14031" y="14498"/>
                    <a:pt x="14967" y="10107"/>
                    <a:pt x="15615" y="7122"/>
                  </a:cubicBezTo>
                  <a:cubicBezTo>
                    <a:pt x="16263" y="4137"/>
                    <a:pt x="16623" y="2556"/>
                    <a:pt x="16947" y="1502"/>
                  </a:cubicBezTo>
                  <a:cubicBezTo>
                    <a:pt x="17271" y="449"/>
                    <a:pt x="17559" y="-78"/>
                    <a:pt x="17811" y="10"/>
                  </a:cubicBezTo>
                  <a:cubicBezTo>
                    <a:pt x="18063" y="98"/>
                    <a:pt x="18279" y="800"/>
                    <a:pt x="18603" y="3698"/>
                  </a:cubicBezTo>
                  <a:cubicBezTo>
                    <a:pt x="18927" y="6595"/>
                    <a:pt x="19359" y="11688"/>
                    <a:pt x="19863" y="15024"/>
                  </a:cubicBezTo>
                  <a:cubicBezTo>
                    <a:pt x="20367" y="18361"/>
                    <a:pt x="20943" y="19942"/>
                    <a:pt x="21519" y="215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9" name="Line"/>
            <p:cNvSpPr/>
            <p:nvPr/>
          </p:nvSpPr>
          <p:spPr>
            <a:xfrm>
              <a:off x="3993398" y="1442092"/>
              <a:ext cx="276183" cy="135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18" extrusionOk="0">
                  <a:moveTo>
                    <a:pt x="0" y="6646"/>
                  </a:moveTo>
                  <a:cubicBezTo>
                    <a:pt x="181" y="10154"/>
                    <a:pt x="362" y="13662"/>
                    <a:pt x="587" y="15877"/>
                  </a:cubicBezTo>
                  <a:cubicBezTo>
                    <a:pt x="813" y="18092"/>
                    <a:pt x="1085" y="19015"/>
                    <a:pt x="1627" y="19200"/>
                  </a:cubicBezTo>
                  <a:cubicBezTo>
                    <a:pt x="2169" y="19385"/>
                    <a:pt x="2982" y="18831"/>
                    <a:pt x="3525" y="17538"/>
                  </a:cubicBezTo>
                  <a:cubicBezTo>
                    <a:pt x="4067" y="16246"/>
                    <a:pt x="4338" y="14215"/>
                    <a:pt x="4112" y="12646"/>
                  </a:cubicBezTo>
                  <a:cubicBezTo>
                    <a:pt x="3886" y="11077"/>
                    <a:pt x="3163" y="9969"/>
                    <a:pt x="2531" y="9046"/>
                  </a:cubicBezTo>
                  <a:cubicBezTo>
                    <a:pt x="1898" y="8123"/>
                    <a:pt x="1356" y="7385"/>
                    <a:pt x="949" y="6646"/>
                  </a:cubicBezTo>
                  <a:cubicBezTo>
                    <a:pt x="542" y="5908"/>
                    <a:pt x="271" y="5169"/>
                    <a:pt x="452" y="4800"/>
                  </a:cubicBezTo>
                  <a:cubicBezTo>
                    <a:pt x="633" y="4431"/>
                    <a:pt x="1265" y="4431"/>
                    <a:pt x="2440" y="4338"/>
                  </a:cubicBezTo>
                  <a:cubicBezTo>
                    <a:pt x="3615" y="4246"/>
                    <a:pt x="5332" y="4062"/>
                    <a:pt x="6417" y="3969"/>
                  </a:cubicBezTo>
                  <a:cubicBezTo>
                    <a:pt x="7501" y="3877"/>
                    <a:pt x="7953" y="3877"/>
                    <a:pt x="8495" y="4615"/>
                  </a:cubicBezTo>
                  <a:cubicBezTo>
                    <a:pt x="9038" y="5354"/>
                    <a:pt x="9670" y="6831"/>
                    <a:pt x="10032" y="8585"/>
                  </a:cubicBezTo>
                  <a:cubicBezTo>
                    <a:pt x="10393" y="10338"/>
                    <a:pt x="10484" y="12369"/>
                    <a:pt x="10529" y="14123"/>
                  </a:cubicBezTo>
                  <a:cubicBezTo>
                    <a:pt x="10574" y="15877"/>
                    <a:pt x="10574" y="17354"/>
                    <a:pt x="10800" y="17723"/>
                  </a:cubicBezTo>
                  <a:cubicBezTo>
                    <a:pt x="11026" y="18092"/>
                    <a:pt x="11478" y="17354"/>
                    <a:pt x="12291" y="15231"/>
                  </a:cubicBezTo>
                  <a:cubicBezTo>
                    <a:pt x="13105" y="13108"/>
                    <a:pt x="14280" y="9600"/>
                    <a:pt x="15048" y="7569"/>
                  </a:cubicBezTo>
                  <a:cubicBezTo>
                    <a:pt x="15816" y="5538"/>
                    <a:pt x="16177" y="4985"/>
                    <a:pt x="16494" y="5169"/>
                  </a:cubicBezTo>
                  <a:cubicBezTo>
                    <a:pt x="16810" y="5354"/>
                    <a:pt x="17081" y="6277"/>
                    <a:pt x="17397" y="8492"/>
                  </a:cubicBezTo>
                  <a:cubicBezTo>
                    <a:pt x="17714" y="10708"/>
                    <a:pt x="18075" y="14215"/>
                    <a:pt x="18392" y="16431"/>
                  </a:cubicBezTo>
                  <a:cubicBezTo>
                    <a:pt x="18708" y="18646"/>
                    <a:pt x="18979" y="19569"/>
                    <a:pt x="19341" y="20308"/>
                  </a:cubicBezTo>
                  <a:cubicBezTo>
                    <a:pt x="19702" y="21046"/>
                    <a:pt x="20154" y="21600"/>
                    <a:pt x="20515" y="21508"/>
                  </a:cubicBezTo>
                  <a:cubicBezTo>
                    <a:pt x="20877" y="21415"/>
                    <a:pt x="21148" y="20677"/>
                    <a:pt x="21329" y="17631"/>
                  </a:cubicBezTo>
                  <a:cubicBezTo>
                    <a:pt x="21510" y="14585"/>
                    <a:pt x="21600" y="9231"/>
                    <a:pt x="21510" y="5908"/>
                  </a:cubicBezTo>
                  <a:cubicBezTo>
                    <a:pt x="21419" y="2585"/>
                    <a:pt x="21148" y="1292"/>
                    <a:pt x="2087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0" name="Line"/>
            <p:cNvSpPr/>
            <p:nvPr/>
          </p:nvSpPr>
          <p:spPr>
            <a:xfrm>
              <a:off x="4337478" y="1452519"/>
              <a:ext cx="107744" cy="14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5" y="3943"/>
                    <a:pt x="929" y="7886"/>
                    <a:pt x="1277" y="10286"/>
                  </a:cubicBezTo>
                  <a:cubicBezTo>
                    <a:pt x="1626" y="12686"/>
                    <a:pt x="1858" y="13543"/>
                    <a:pt x="2323" y="14314"/>
                  </a:cubicBezTo>
                  <a:cubicBezTo>
                    <a:pt x="2787" y="15086"/>
                    <a:pt x="3484" y="15771"/>
                    <a:pt x="4181" y="15771"/>
                  </a:cubicBezTo>
                  <a:cubicBezTo>
                    <a:pt x="4877" y="15771"/>
                    <a:pt x="5574" y="15086"/>
                    <a:pt x="7200" y="12857"/>
                  </a:cubicBezTo>
                  <a:cubicBezTo>
                    <a:pt x="8826" y="10629"/>
                    <a:pt x="11381" y="6857"/>
                    <a:pt x="13123" y="4629"/>
                  </a:cubicBezTo>
                  <a:cubicBezTo>
                    <a:pt x="14864" y="2400"/>
                    <a:pt x="15794" y="1714"/>
                    <a:pt x="16606" y="1800"/>
                  </a:cubicBezTo>
                  <a:cubicBezTo>
                    <a:pt x="17419" y="1886"/>
                    <a:pt x="18116" y="2743"/>
                    <a:pt x="18813" y="5657"/>
                  </a:cubicBezTo>
                  <a:cubicBezTo>
                    <a:pt x="19510" y="8571"/>
                    <a:pt x="20206" y="13543"/>
                    <a:pt x="20671" y="16543"/>
                  </a:cubicBezTo>
                  <a:cubicBezTo>
                    <a:pt x="21135" y="19543"/>
                    <a:pt x="21368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1" name="Line"/>
            <p:cNvSpPr/>
            <p:nvPr/>
          </p:nvSpPr>
          <p:spPr>
            <a:xfrm>
              <a:off x="4563390" y="1442092"/>
              <a:ext cx="87770" cy="243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506" extrusionOk="0">
                  <a:moveTo>
                    <a:pt x="0" y="0"/>
                  </a:moveTo>
                  <a:cubicBezTo>
                    <a:pt x="1403" y="3173"/>
                    <a:pt x="2805" y="6347"/>
                    <a:pt x="4067" y="9572"/>
                  </a:cubicBezTo>
                  <a:cubicBezTo>
                    <a:pt x="5330" y="12796"/>
                    <a:pt x="6452" y="16072"/>
                    <a:pt x="7013" y="18222"/>
                  </a:cubicBezTo>
                  <a:cubicBezTo>
                    <a:pt x="7574" y="20372"/>
                    <a:pt x="7574" y="21395"/>
                    <a:pt x="7153" y="21498"/>
                  </a:cubicBezTo>
                  <a:cubicBezTo>
                    <a:pt x="6732" y="21600"/>
                    <a:pt x="5891" y="20781"/>
                    <a:pt x="5190" y="18631"/>
                  </a:cubicBezTo>
                  <a:cubicBezTo>
                    <a:pt x="4488" y="16482"/>
                    <a:pt x="3927" y="13001"/>
                    <a:pt x="4348" y="9930"/>
                  </a:cubicBezTo>
                  <a:cubicBezTo>
                    <a:pt x="4769" y="6859"/>
                    <a:pt x="6171" y="4197"/>
                    <a:pt x="8416" y="2713"/>
                  </a:cubicBezTo>
                  <a:cubicBezTo>
                    <a:pt x="10660" y="1228"/>
                    <a:pt x="13745" y="921"/>
                    <a:pt x="16130" y="973"/>
                  </a:cubicBezTo>
                  <a:cubicBezTo>
                    <a:pt x="18514" y="1024"/>
                    <a:pt x="20197" y="1433"/>
                    <a:pt x="20899" y="2508"/>
                  </a:cubicBezTo>
                  <a:cubicBezTo>
                    <a:pt x="21600" y="3583"/>
                    <a:pt x="21319" y="5323"/>
                    <a:pt x="19496" y="6910"/>
                  </a:cubicBezTo>
                  <a:cubicBezTo>
                    <a:pt x="17673" y="8497"/>
                    <a:pt x="14306" y="9930"/>
                    <a:pt x="11642" y="10698"/>
                  </a:cubicBezTo>
                  <a:cubicBezTo>
                    <a:pt x="8977" y="11465"/>
                    <a:pt x="7013" y="11568"/>
                    <a:pt x="6171" y="11209"/>
                  </a:cubicBezTo>
                  <a:cubicBezTo>
                    <a:pt x="5330" y="10851"/>
                    <a:pt x="5610" y="10032"/>
                    <a:pt x="5891" y="92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2" name="Line"/>
            <p:cNvSpPr/>
            <p:nvPr/>
          </p:nvSpPr>
          <p:spPr>
            <a:xfrm>
              <a:off x="4716315" y="1435141"/>
              <a:ext cx="72527" cy="1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10" extrusionOk="0">
                  <a:moveTo>
                    <a:pt x="4050" y="0"/>
                  </a:moveTo>
                  <a:cubicBezTo>
                    <a:pt x="3375" y="4246"/>
                    <a:pt x="2700" y="8492"/>
                    <a:pt x="4387" y="12092"/>
                  </a:cubicBezTo>
                  <a:cubicBezTo>
                    <a:pt x="6075" y="15692"/>
                    <a:pt x="10125" y="18646"/>
                    <a:pt x="13162" y="20123"/>
                  </a:cubicBezTo>
                  <a:cubicBezTo>
                    <a:pt x="16200" y="21600"/>
                    <a:pt x="18225" y="21600"/>
                    <a:pt x="19575" y="21138"/>
                  </a:cubicBezTo>
                  <a:cubicBezTo>
                    <a:pt x="20925" y="20677"/>
                    <a:pt x="21600" y="19754"/>
                    <a:pt x="20756" y="17446"/>
                  </a:cubicBezTo>
                  <a:cubicBezTo>
                    <a:pt x="19912" y="15138"/>
                    <a:pt x="17550" y="11446"/>
                    <a:pt x="14850" y="8677"/>
                  </a:cubicBezTo>
                  <a:cubicBezTo>
                    <a:pt x="12150" y="5908"/>
                    <a:pt x="9112" y="4062"/>
                    <a:pt x="6750" y="2954"/>
                  </a:cubicBezTo>
                  <a:cubicBezTo>
                    <a:pt x="4387" y="1846"/>
                    <a:pt x="2700" y="1477"/>
                    <a:pt x="1687" y="1846"/>
                  </a:cubicBezTo>
                  <a:cubicBezTo>
                    <a:pt x="675" y="2215"/>
                    <a:pt x="337" y="3323"/>
                    <a:pt x="0" y="4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3" name="Line"/>
            <p:cNvSpPr/>
            <p:nvPr/>
          </p:nvSpPr>
          <p:spPr>
            <a:xfrm>
              <a:off x="4831008" y="1411604"/>
              <a:ext cx="73470" cy="15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88" extrusionOk="0">
                  <a:moveTo>
                    <a:pt x="13957" y="7252"/>
                  </a:moveTo>
                  <a:cubicBezTo>
                    <a:pt x="13957" y="5615"/>
                    <a:pt x="13957" y="3979"/>
                    <a:pt x="13459" y="2752"/>
                  </a:cubicBezTo>
                  <a:cubicBezTo>
                    <a:pt x="12960" y="1524"/>
                    <a:pt x="11963" y="706"/>
                    <a:pt x="10634" y="297"/>
                  </a:cubicBezTo>
                  <a:cubicBezTo>
                    <a:pt x="9305" y="-112"/>
                    <a:pt x="7643" y="-112"/>
                    <a:pt x="6646" y="379"/>
                  </a:cubicBezTo>
                  <a:cubicBezTo>
                    <a:pt x="5649" y="870"/>
                    <a:pt x="5317" y="1852"/>
                    <a:pt x="6480" y="3733"/>
                  </a:cubicBezTo>
                  <a:cubicBezTo>
                    <a:pt x="7643" y="5615"/>
                    <a:pt x="10302" y="8397"/>
                    <a:pt x="12960" y="10770"/>
                  </a:cubicBezTo>
                  <a:cubicBezTo>
                    <a:pt x="15618" y="13143"/>
                    <a:pt x="18277" y="15106"/>
                    <a:pt x="19772" y="16661"/>
                  </a:cubicBezTo>
                  <a:cubicBezTo>
                    <a:pt x="21268" y="18215"/>
                    <a:pt x="21600" y="19361"/>
                    <a:pt x="20105" y="20179"/>
                  </a:cubicBezTo>
                  <a:cubicBezTo>
                    <a:pt x="18609" y="20997"/>
                    <a:pt x="15286" y="21488"/>
                    <a:pt x="12129" y="21488"/>
                  </a:cubicBezTo>
                  <a:cubicBezTo>
                    <a:pt x="8972" y="21488"/>
                    <a:pt x="5982" y="20997"/>
                    <a:pt x="3988" y="20343"/>
                  </a:cubicBezTo>
                  <a:cubicBezTo>
                    <a:pt x="1994" y="19688"/>
                    <a:pt x="997" y="18870"/>
                    <a:pt x="0" y="180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4" name="Line"/>
            <p:cNvSpPr/>
            <p:nvPr/>
          </p:nvSpPr>
          <p:spPr>
            <a:xfrm>
              <a:off x="4942227" y="1453794"/>
              <a:ext cx="45183" cy="54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extrusionOk="0">
                  <a:moveTo>
                    <a:pt x="0" y="2205"/>
                  </a:moveTo>
                  <a:cubicBezTo>
                    <a:pt x="3323" y="855"/>
                    <a:pt x="6646" y="-495"/>
                    <a:pt x="8862" y="180"/>
                  </a:cubicBezTo>
                  <a:cubicBezTo>
                    <a:pt x="11077" y="855"/>
                    <a:pt x="12185" y="3555"/>
                    <a:pt x="14123" y="7380"/>
                  </a:cubicBezTo>
                  <a:cubicBezTo>
                    <a:pt x="16061" y="11205"/>
                    <a:pt x="18831" y="16155"/>
                    <a:pt x="21600" y="211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5" name="Line"/>
            <p:cNvSpPr/>
            <p:nvPr/>
          </p:nvSpPr>
          <p:spPr>
            <a:xfrm>
              <a:off x="5001311" y="1330874"/>
              <a:ext cx="45183" cy="5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6" name="Line"/>
            <p:cNvSpPr/>
            <p:nvPr/>
          </p:nvSpPr>
          <p:spPr>
            <a:xfrm>
              <a:off x="5043017" y="1393434"/>
              <a:ext cx="145975" cy="1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0"/>
                  </a:moveTo>
                  <a:cubicBezTo>
                    <a:pt x="4457" y="8308"/>
                    <a:pt x="8914" y="16615"/>
                    <a:pt x="12514" y="19108"/>
                  </a:cubicBezTo>
                  <a:cubicBezTo>
                    <a:pt x="16114" y="21600"/>
                    <a:pt x="18857" y="18277"/>
                    <a:pt x="21600" y="14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7" name="Line"/>
            <p:cNvSpPr/>
            <p:nvPr/>
          </p:nvSpPr>
          <p:spPr>
            <a:xfrm>
              <a:off x="5111370" y="1334350"/>
              <a:ext cx="53293" cy="207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1878" y="0"/>
                  </a:moveTo>
                  <a:cubicBezTo>
                    <a:pt x="939" y="2040"/>
                    <a:pt x="0" y="4080"/>
                    <a:pt x="0" y="7020"/>
                  </a:cubicBezTo>
                  <a:cubicBezTo>
                    <a:pt x="0" y="9960"/>
                    <a:pt x="939" y="13800"/>
                    <a:pt x="2348" y="16260"/>
                  </a:cubicBezTo>
                  <a:cubicBezTo>
                    <a:pt x="3757" y="18720"/>
                    <a:pt x="5635" y="19800"/>
                    <a:pt x="7748" y="20520"/>
                  </a:cubicBezTo>
                  <a:cubicBezTo>
                    <a:pt x="9861" y="21240"/>
                    <a:pt x="12209" y="21600"/>
                    <a:pt x="14557" y="21480"/>
                  </a:cubicBezTo>
                  <a:cubicBezTo>
                    <a:pt x="16904" y="21360"/>
                    <a:pt x="19252" y="2076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8" name="Line"/>
            <p:cNvSpPr/>
            <p:nvPr/>
          </p:nvSpPr>
          <p:spPr>
            <a:xfrm>
              <a:off x="5209844" y="1414287"/>
              <a:ext cx="31282" cy="10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9" name="Line"/>
            <p:cNvSpPr/>
            <p:nvPr/>
          </p:nvSpPr>
          <p:spPr>
            <a:xfrm>
              <a:off x="5248075" y="1337825"/>
              <a:ext cx="176757" cy="1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09" extrusionOk="0">
                  <a:moveTo>
                    <a:pt x="0" y="0"/>
                  </a:moveTo>
                  <a:cubicBezTo>
                    <a:pt x="3106" y="1763"/>
                    <a:pt x="6212" y="3527"/>
                    <a:pt x="8329" y="4922"/>
                  </a:cubicBezTo>
                  <a:cubicBezTo>
                    <a:pt x="10447" y="6318"/>
                    <a:pt x="11576" y="7347"/>
                    <a:pt x="12212" y="8963"/>
                  </a:cubicBezTo>
                  <a:cubicBezTo>
                    <a:pt x="12847" y="10580"/>
                    <a:pt x="12988" y="12784"/>
                    <a:pt x="12918" y="14400"/>
                  </a:cubicBezTo>
                  <a:cubicBezTo>
                    <a:pt x="12847" y="16016"/>
                    <a:pt x="12565" y="17045"/>
                    <a:pt x="12353" y="18147"/>
                  </a:cubicBezTo>
                  <a:cubicBezTo>
                    <a:pt x="12141" y="19249"/>
                    <a:pt x="12000" y="20424"/>
                    <a:pt x="12353" y="21012"/>
                  </a:cubicBezTo>
                  <a:cubicBezTo>
                    <a:pt x="12706" y="21600"/>
                    <a:pt x="13553" y="21600"/>
                    <a:pt x="14965" y="20571"/>
                  </a:cubicBezTo>
                  <a:cubicBezTo>
                    <a:pt x="16376" y="19543"/>
                    <a:pt x="18353" y="17486"/>
                    <a:pt x="19553" y="15429"/>
                  </a:cubicBezTo>
                  <a:cubicBezTo>
                    <a:pt x="20753" y="13371"/>
                    <a:pt x="21176" y="11314"/>
                    <a:pt x="21388" y="9771"/>
                  </a:cubicBezTo>
                  <a:cubicBezTo>
                    <a:pt x="21600" y="8229"/>
                    <a:pt x="21600" y="7200"/>
                    <a:pt x="21318" y="6465"/>
                  </a:cubicBezTo>
                  <a:cubicBezTo>
                    <a:pt x="21035" y="5731"/>
                    <a:pt x="20471" y="5290"/>
                    <a:pt x="19412" y="5290"/>
                  </a:cubicBezTo>
                  <a:cubicBezTo>
                    <a:pt x="18353" y="5290"/>
                    <a:pt x="16800" y="5731"/>
                    <a:pt x="15459" y="6686"/>
                  </a:cubicBezTo>
                  <a:cubicBezTo>
                    <a:pt x="14118" y="7641"/>
                    <a:pt x="12988" y="9110"/>
                    <a:pt x="12706" y="10800"/>
                  </a:cubicBezTo>
                  <a:cubicBezTo>
                    <a:pt x="12424" y="12490"/>
                    <a:pt x="12988" y="14400"/>
                    <a:pt x="13553" y="16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0" name="Line"/>
            <p:cNvSpPr/>
            <p:nvPr/>
          </p:nvSpPr>
          <p:spPr>
            <a:xfrm>
              <a:off x="5460085" y="1372581"/>
              <a:ext cx="149451" cy="15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2" y="4000"/>
                    <a:pt x="1005" y="8000"/>
                    <a:pt x="1256" y="10480"/>
                  </a:cubicBezTo>
                  <a:cubicBezTo>
                    <a:pt x="1507" y="12960"/>
                    <a:pt x="1507" y="13920"/>
                    <a:pt x="1842" y="14640"/>
                  </a:cubicBezTo>
                  <a:cubicBezTo>
                    <a:pt x="2177" y="15360"/>
                    <a:pt x="2847" y="15840"/>
                    <a:pt x="3600" y="15840"/>
                  </a:cubicBezTo>
                  <a:cubicBezTo>
                    <a:pt x="4354" y="15840"/>
                    <a:pt x="5191" y="15360"/>
                    <a:pt x="7033" y="13520"/>
                  </a:cubicBezTo>
                  <a:cubicBezTo>
                    <a:pt x="8874" y="11680"/>
                    <a:pt x="11721" y="8480"/>
                    <a:pt x="13563" y="6320"/>
                  </a:cubicBezTo>
                  <a:cubicBezTo>
                    <a:pt x="15405" y="4160"/>
                    <a:pt x="16242" y="3040"/>
                    <a:pt x="17079" y="2160"/>
                  </a:cubicBezTo>
                  <a:cubicBezTo>
                    <a:pt x="17916" y="1280"/>
                    <a:pt x="18753" y="640"/>
                    <a:pt x="19256" y="800"/>
                  </a:cubicBezTo>
                  <a:cubicBezTo>
                    <a:pt x="19758" y="960"/>
                    <a:pt x="19926" y="1920"/>
                    <a:pt x="20093" y="4720"/>
                  </a:cubicBezTo>
                  <a:cubicBezTo>
                    <a:pt x="20260" y="7520"/>
                    <a:pt x="20428" y="12160"/>
                    <a:pt x="20679" y="15280"/>
                  </a:cubicBezTo>
                  <a:cubicBezTo>
                    <a:pt x="20930" y="18400"/>
                    <a:pt x="21265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1" name="Line"/>
            <p:cNvSpPr/>
            <p:nvPr/>
          </p:nvSpPr>
          <p:spPr>
            <a:xfrm>
              <a:off x="322042" y="2150809"/>
              <a:ext cx="30557" cy="3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694" extrusionOk="0">
                  <a:moveTo>
                    <a:pt x="3200" y="6451"/>
                  </a:moveTo>
                  <a:cubicBezTo>
                    <a:pt x="7200" y="6451"/>
                    <a:pt x="11200" y="6451"/>
                    <a:pt x="12000" y="7844"/>
                  </a:cubicBezTo>
                  <a:cubicBezTo>
                    <a:pt x="12800" y="9238"/>
                    <a:pt x="10400" y="12025"/>
                    <a:pt x="8000" y="12025"/>
                  </a:cubicBezTo>
                  <a:cubicBezTo>
                    <a:pt x="5600" y="12025"/>
                    <a:pt x="3200" y="9238"/>
                    <a:pt x="3200" y="6451"/>
                  </a:cubicBezTo>
                  <a:cubicBezTo>
                    <a:pt x="3200" y="3664"/>
                    <a:pt x="5600" y="877"/>
                    <a:pt x="8800" y="180"/>
                  </a:cubicBezTo>
                  <a:cubicBezTo>
                    <a:pt x="12000" y="-517"/>
                    <a:pt x="16000" y="877"/>
                    <a:pt x="18400" y="3315"/>
                  </a:cubicBezTo>
                  <a:cubicBezTo>
                    <a:pt x="20800" y="5754"/>
                    <a:pt x="21600" y="9238"/>
                    <a:pt x="20800" y="12373"/>
                  </a:cubicBezTo>
                  <a:cubicBezTo>
                    <a:pt x="20000" y="15509"/>
                    <a:pt x="17600" y="18296"/>
                    <a:pt x="14400" y="19689"/>
                  </a:cubicBezTo>
                  <a:cubicBezTo>
                    <a:pt x="11200" y="21083"/>
                    <a:pt x="7200" y="21083"/>
                    <a:pt x="4400" y="19341"/>
                  </a:cubicBezTo>
                  <a:cubicBezTo>
                    <a:pt x="1600" y="17599"/>
                    <a:pt x="0" y="14115"/>
                    <a:pt x="0" y="10631"/>
                  </a:cubicBezTo>
                  <a:cubicBezTo>
                    <a:pt x="0" y="7148"/>
                    <a:pt x="1600" y="3664"/>
                    <a:pt x="4400" y="1922"/>
                  </a:cubicBezTo>
                  <a:cubicBezTo>
                    <a:pt x="7200" y="180"/>
                    <a:pt x="11200" y="180"/>
                    <a:pt x="13600" y="1922"/>
                  </a:cubicBezTo>
                  <a:cubicBezTo>
                    <a:pt x="16000" y="3664"/>
                    <a:pt x="16800" y="7148"/>
                    <a:pt x="15600" y="9935"/>
                  </a:cubicBezTo>
                  <a:cubicBezTo>
                    <a:pt x="14400" y="12722"/>
                    <a:pt x="11200" y="14812"/>
                    <a:pt x="9600" y="15857"/>
                  </a:cubicBezTo>
                  <a:cubicBezTo>
                    <a:pt x="8000" y="16902"/>
                    <a:pt x="8000" y="16902"/>
                    <a:pt x="8000" y="169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2" name="Line"/>
            <p:cNvSpPr/>
            <p:nvPr/>
          </p:nvSpPr>
          <p:spPr>
            <a:xfrm>
              <a:off x="462224" y="2057267"/>
              <a:ext cx="128866" cy="22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9" extrusionOk="0">
                  <a:moveTo>
                    <a:pt x="0" y="0"/>
                  </a:moveTo>
                  <a:cubicBezTo>
                    <a:pt x="964" y="3375"/>
                    <a:pt x="1929" y="6750"/>
                    <a:pt x="2700" y="9337"/>
                  </a:cubicBezTo>
                  <a:cubicBezTo>
                    <a:pt x="3471" y="11925"/>
                    <a:pt x="4050" y="13725"/>
                    <a:pt x="4532" y="15075"/>
                  </a:cubicBezTo>
                  <a:cubicBezTo>
                    <a:pt x="5014" y="16425"/>
                    <a:pt x="5400" y="17325"/>
                    <a:pt x="5882" y="17550"/>
                  </a:cubicBezTo>
                  <a:cubicBezTo>
                    <a:pt x="6364" y="17775"/>
                    <a:pt x="6943" y="17325"/>
                    <a:pt x="8293" y="16256"/>
                  </a:cubicBezTo>
                  <a:cubicBezTo>
                    <a:pt x="9643" y="15188"/>
                    <a:pt x="11764" y="13500"/>
                    <a:pt x="13789" y="12712"/>
                  </a:cubicBezTo>
                  <a:cubicBezTo>
                    <a:pt x="15814" y="11925"/>
                    <a:pt x="17743" y="12037"/>
                    <a:pt x="19093" y="12319"/>
                  </a:cubicBezTo>
                  <a:cubicBezTo>
                    <a:pt x="20443" y="12600"/>
                    <a:pt x="21214" y="13050"/>
                    <a:pt x="21407" y="14175"/>
                  </a:cubicBezTo>
                  <a:cubicBezTo>
                    <a:pt x="21600" y="15300"/>
                    <a:pt x="21214" y="17100"/>
                    <a:pt x="19382" y="18562"/>
                  </a:cubicBezTo>
                  <a:cubicBezTo>
                    <a:pt x="17550" y="20025"/>
                    <a:pt x="14271" y="21150"/>
                    <a:pt x="11764" y="21375"/>
                  </a:cubicBezTo>
                  <a:cubicBezTo>
                    <a:pt x="9257" y="21600"/>
                    <a:pt x="7521" y="20925"/>
                    <a:pt x="6557" y="20194"/>
                  </a:cubicBezTo>
                  <a:cubicBezTo>
                    <a:pt x="5593" y="19462"/>
                    <a:pt x="5400" y="18675"/>
                    <a:pt x="5207" y="178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3" name="Line"/>
            <p:cNvSpPr/>
            <p:nvPr/>
          </p:nvSpPr>
          <p:spPr>
            <a:xfrm>
              <a:off x="660404" y="2137205"/>
              <a:ext cx="89133" cy="10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880" extrusionOk="0">
                  <a:moveTo>
                    <a:pt x="8185" y="0"/>
                  </a:moveTo>
                  <a:cubicBezTo>
                    <a:pt x="5178" y="2160"/>
                    <a:pt x="2170" y="4320"/>
                    <a:pt x="803" y="7440"/>
                  </a:cubicBezTo>
                  <a:cubicBezTo>
                    <a:pt x="-564" y="10560"/>
                    <a:pt x="-291" y="14640"/>
                    <a:pt x="2444" y="17400"/>
                  </a:cubicBezTo>
                  <a:cubicBezTo>
                    <a:pt x="5178" y="20160"/>
                    <a:pt x="10373" y="21600"/>
                    <a:pt x="14337" y="20520"/>
                  </a:cubicBezTo>
                  <a:cubicBezTo>
                    <a:pt x="18302" y="19440"/>
                    <a:pt x="21036" y="15840"/>
                    <a:pt x="21036" y="12600"/>
                  </a:cubicBezTo>
                  <a:cubicBezTo>
                    <a:pt x="21036" y="9360"/>
                    <a:pt x="18302" y="6480"/>
                    <a:pt x="15294" y="5160"/>
                  </a:cubicBezTo>
                  <a:cubicBezTo>
                    <a:pt x="12287" y="3840"/>
                    <a:pt x="9006" y="4080"/>
                    <a:pt x="6955" y="4800"/>
                  </a:cubicBezTo>
                  <a:cubicBezTo>
                    <a:pt x="4904" y="5520"/>
                    <a:pt x="4084" y="6720"/>
                    <a:pt x="3264" y="79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4" name="Line"/>
            <p:cNvSpPr/>
            <p:nvPr/>
          </p:nvSpPr>
          <p:spPr>
            <a:xfrm>
              <a:off x="775024" y="2116352"/>
              <a:ext cx="107743" cy="1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5110" y="9000"/>
                    <a:pt x="10219" y="18000"/>
                    <a:pt x="13819" y="19800"/>
                  </a:cubicBezTo>
                  <a:cubicBezTo>
                    <a:pt x="17419" y="21600"/>
                    <a:pt x="19510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>
              <a:off x="813255" y="2078120"/>
              <a:ext cx="38232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09" y="2000"/>
                    <a:pt x="2618" y="4000"/>
                    <a:pt x="5236" y="7067"/>
                  </a:cubicBezTo>
                  <a:cubicBezTo>
                    <a:pt x="7855" y="10133"/>
                    <a:pt x="11782" y="14267"/>
                    <a:pt x="14727" y="16867"/>
                  </a:cubicBezTo>
                  <a:cubicBezTo>
                    <a:pt x="17673" y="19467"/>
                    <a:pt x="19636" y="205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>
              <a:off x="910572" y="2053791"/>
              <a:ext cx="159877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6" y="3600"/>
                    <a:pt x="1252" y="7200"/>
                    <a:pt x="1878" y="10133"/>
                  </a:cubicBezTo>
                  <a:cubicBezTo>
                    <a:pt x="2504" y="13067"/>
                    <a:pt x="3130" y="15333"/>
                    <a:pt x="3600" y="16867"/>
                  </a:cubicBezTo>
                  <a:cubicBezTo>
                    <a:pt x="4070" y="18400"/>
                    <a:pt x="4383" y="19200"/>
                    <a:pt x="4930" y="19733"/>
                  </a:cubicBezTo>
                  <a:cubicBezTo>
                    <a:pt x="5478" y="20267"/>
                    <a:pt x="6261" y="20533"/>
                    <a:pt x="6887" y="20333"/>
                  </a:cubicBezTo>
                  <a:cubicBezTo>
                    <a:pt x="7513" y="20133"/>
                    <a:pt x="7983" y="19467"/>
                    <a:pt x="9000" y="17400"/>
                  </a:cubicBezTo>
                  <a:cubicBezTo>
                    <a:pt x="10017" y="15333"/>
                    <a:pt x="11583" y="11867"/>
                    <a:pt x="12600" y="9800"/>
                  </a:cubicBezTo>
                  <a:cubicBezTo>
                    <a:pt x="13617" y="7733"/>
                    <a:pt x="14087" y="7067"/>
                    <a:pt x="14713" y="6600"/>
                  </a:cubicBezTo>
                  <a:cubicBezTo>
                    <a:pt x="15339" y="6133"/>
                    <a:pt x="16122" y="5867"/>
                    <a:pt x="16748" y="6000"/>
                  </a:cubicBezTo>
                  <a:cubicBezTo>
                    <a:pt x="17374" y="6133"/>
                    <a:pt x="17843" y="6667"/>
                    <a:pt x="18470" y="8733"/>
                  </a:cubicBezTo>
                  <a:cubicBezTo>
                    <a:pt x="19096" y="10800"/>
                    <a:pt x="19878" y="14400"/>
                    <a:pt x="20426" y="16800"/>
                  </a:cubicBezTo>
                  <a:cubicBezTo>
                    <a:pt x="20974" y="19200"/>
                    <a:pt x="21287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>
              <a:off x="1253776" y="2075080"/>
              <a:ext cx="75583" cy="16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543" extrusionOk="0">
                  <a:moveTo>
                    <a:pt x="19299" y="2662"/>
                  </a:moveTo>
                  <a:cubicBezTo>
                    <a:pt x="18346" y="2058"/>
                    <a:pt x="17393" y="1453"/>
                    <a:pt x="16123" y="1000"/>
                  </a:cubicBezTo>
                  <a:cubicBezTo>
                    <a:pt x="14852" y="547"/>
                    <a:pt x="13264" y="245"/>
                    <a:pt x="11676" y="94"/>
                  </a:cubicBezTo>
                  <a:cubicBezTo>
                    <a:pt x="10087" y="-57"/>
                    <a:pt x="8499" y="-57"/>
                    <a:pt x="7705" y="321"/>
                  </a:cubicBezTo>
                  <a:cubicBezTo>
                    <a:pt x="6911" y="698"/>
                    <a:pt x="6911" y="1453"/>
                    <a:pt x="9293" y="3417"/>
                  </a:cubicBezTo>
                  <a:cubicBezTo>
                    <a:pt x="11676" y="5381"/>
                    <a:pt x="16440" y="8553"/>
                    <a:pt x="18823" y="11423"/>
                  </a:cubicBezTo>
                  <a:cubicBezTo>
                    <a:pt x="21205" y="14293"/>
                    <a:pt x="21205" y="16860"/>
                    <a:pt x="19617" y="18673"/>
                  </a:cubicBezTo>
                  <a:cubicBezTo>
                    <a:pt x="18029" y="20486"/>
                    <a:pt x="14852" y="21543"/>
                    <a:pt x="11199" y="21543"/>
                  </a:cubicBezTo>
                  <a:cubicBezTo>
                    <a:pt x="7546" y="21543"/>
                    <a:pt x="3417" y="20486"/>
                    <a:pt x="1511" y="19051"/>
                  </a:cubicBezTo>
                  <a:cubicBezTo>
                    <a:pt x="-395" y="17616"/>
                    <a:pt x="-77" y="15803"/>
                    <a:pt x="240" y="139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>
              <a:off x="1393674" y="2098974"/>
              <a:ext cx="82301" cy="26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82" extrusionOk="0">
                  <a:moveTo>
                    <a:pt x="0" y="0"/>
                  </a:moveTo>
                  <a:cubicBezTo>
                    <a:pt x="888" y="2735"/>
                    <a:pt x="1775" y="5471"/>
                    <a:pt x="3107" y="8489"/>
                  </a:cubicBezTo>
                  <a:cubicBezTo>
                    <a:pt x="4438" y="11507"/>
                    <a:pt x="6214" y="14809"/>
                    <a:pt x="7101" y="16742"/>
                  </a:cubicBezTo>
                  <a:cubicBezTo>
                    <a:pt x="7989" y="18676"/>
                    <a:pt x="7989" y="19242"/>
                    <a:pt x="8137" y="19902"/>
                  </a:cubicBezTo>
                  <a:cubicBezTo>
                    <a:pt x="8285" y="20562"/>
                    <a:pt x="8581" y="21317"/>
                    <a:pt x="8729" y="21459"/>
                  </a:cubicBezTo>
                  <a:cubicBezTo>
                    <a:pt x="8877" y="21600"/>
                    <a:pt x="8877" y="21128"/>
                    <a:pt x="7545" y="19289"/>
                  </a:cubicBezTo>
                  <a:cubicBezTo>
                    <a:pt x="6214" y="17450"/>
                    <a:pt x="3551" y="14243"/>
                    <a:pt x="2071" y="11413"/>
                  </a:cubicBezTo>
                  <a:cubicBezTo>
                    <a:pt x="592" y="8583"/>
                    <a:pt x="296" y="6131"/>
                    <a:pt x="1775" y="4575"/>
                  </a:cubicBezTo>
                  <a:cubicBezTo>
                    <a:pt x="3255" y="3018"/>
                    <a:pt x="6510" y="2358"/>
                    <a:pt x="9912" y="2264"/>
                  </a:cubicBezTo>
                  <a:cubicBezTo>
                    <a:pt x="13315" y="2169"/>
                    <a:pt x="16866" y="2641"/>
                    <a:pt x="18937" y="3348"/>
                  </a:cubicBezTo>
                  <a:cubicBezTo>
                    <a:pt x="21008" y="4056"/>
                    <a:pt x="21600" y="4999"/>
                    <a:pt x="20416" y="5990"/>
                  </a:cubicBezTo>
                  <a:cubicBezTo>
                    <a:pt x="19233" y="6980"/>
                    <a:pt x="16274" y="8017"/>
                    <a:pt x="13167" y="8536"/>
                  </a:cubicBezTo>
                  <a:cubicBezTo>
                    <a:pt x="10060" y="9055"/>
                    <a:pt x="6805" y="9055"/>
                    <a:pt x="3551" y="9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>
              <a:off x="1626537" y="2168485"/>
              <a:ext cx="34757" cy="3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>
              <a:off x="1795504" y="2025396"/>
              <a:ext cx="56946" cy="26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62" extrusionOk="0">
                  <a:moveTo>
                    <a:pt x="21234" y="3941"/>
                  </a:moveTo>
                  <a:cubicBezTo>
                    <a:pt x="20370" y="2829"/>
                    <a:pt x="19506" y="1716"/>
                    <a:pt x="16914" y="974"/>
                  </a:cubicBezTo>
                  <a:cubicBezTo>
                    <a:pt x="14322" y="233"/>
                    <a:pt x="10002" y="-138"/>
                    <a:pt x="6546" y="47"/>
                  </a:cubicBezTo>
                  <a:cubicBezTo>
                    <a:pt x="3090" y="233"/>
                    <a:pt x="498" y="974"/>
                    <a:pt x="66" y="2736"/>
                  </a:cubicBezTo>
                  <a:cubicBezTo>
                    <a:pt x="-366" y="4497"/>
                    <a:pt x="1362" y="7278"/>
                    <a:pt x="3954" y="10291"/>
                  </a:cubicBezTo>
                  <a:cubicBezTo>
                    <a:pt x="6546" y="13304"/>
                    <a:pt x="10002" y="16549"/>
                    <a:pt x="11514" y="18449"/>
                  </a:cubicBezTo>
                  <a:cubicBezTo>
                    <a:pt x="13026" y="20350"/>
                    <a:pt x="12594" y="20906"/>
                    <a:pt x="12162" y="21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1" name="Line"/>
            <p:cNvSpPr/>
            <p:nvPr/>
          </p:nvSpPr>
          <p:spPr>
            <a:xfrm>
              <a:off x="1751658" y="2092022"/>
              <a:ext cx="166828" cy="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00" y="17400"/>
                    <a:pt x="10200" y="13200"/>
                    <a:pt x="13800" y="9600"/>
                  </a:cubicBezTo>
                  <a:cubicBezTo>
                    <a:pt x="17400" y="6000"/>
                    <a:pt x="19500" y="3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2" name="Line"/>
            <p:cNvSpPr/>
            <p:nvPr/>
          </p:nvSpPr>
          <p:spPr>
            <a:xfrm>
              <a:off x="1992403" y="2064218"/>
              <a:ext cx="96386" cy="22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3" extrusionOk="0">
                  <a:moveTo>
                    <a:pt x="1336" y="0"/>
                  </a:moveTo>
                  <a:cubicBezTo>
                    <a:pt x="564" y="1200"/>
                    <a:pt x="-207" y="2400"/>
                    <a:pt x="50" y="4691"/>
                  </a:cubicBezTo>
                  <a:cubicBezTo>
                    <a:pt x="307" y="6982"/>
                    <a:pt x="1593" y="10364"/>
                    <a:pt x="2750" y="13145"/>
                  </a:cubicBezTo>
                  <a:cubicBezTo>
                    <a:pt x="3907" y="15927"/>
                    <a:pt x="4936" y="18109"/>
                    <a:pt x="5707" y="19527"/>
                  </a:cubicBezTo>
                  <a:cubicBezTo>
                    <a:pt x="6479" y="20945"/>
                    <a:pt x="6993" y="21600"/>
                    <a:pt x="7122" y="21491"/>
                  </a:cubicBezTo>
                  <a:cubicBezTo>
                    <a:pt x="7250" y="21382"/>
                    <a:pt x="6993" y="20509"/>
                    <a:pt x="5836" y="18109"/>
                  </a:cubicBezTo>
                  <a:cubicBezTo>
                    <a:pt x="4679" y="15709"/>
                    <a:pt x="2622" y="11782"/>
                    <a:pt x="1593" y="8891"/>
                  </a:cubicBezTo>
                  <a:cubicBezTo>
                    <a:pt x="564" y="6000"/>
                    <a:pt x="564" y="4145"/>
                    <a:pt x="822" y="2945"/>
                  </a:cubicBezTo>
                  <a:cubicBezTo>
                    <a:pt x="1079" y="1745"/>
                    <a:pt x="1593" y="1200"/>
                    <a:pt x="2622" y="818"/>
                  </a:cubicBezTo>
                  <a:cubicBezTo>
                    <a:pt x="3650" y="436"/>
                    <a:pt x="5193" y="218"/>
                    <a:pt x="7636" y="273"/>
                  </a:cubicBezTo>
                  <a:cubicBezTo>
                    <a:pt x="10079" y="327"/>
                    <a:pt x="13422" y="655"/>
                    <a:pt x="16250" y="1691"/>
                  </a:cubicBezTo>
                  <a:cubicBezTo>
                    <a:pt x="19079" y="2727"/>
                    <a:pt x="21393" y="4473"/>
                    <a:pt x="21393" y="6218"/>
                  </a:cubicBezTo>
                  <a:cubicBezTo>
                    <a:pt x="21393" y="7964"/>
                    <a:pt x="19079" y="9709"/>
                    <a:pt x="15736" y="10745"/>
                  </a:cubicBezTo>
                  <a:cubicBezTo>
                    <a:pt x="12393" y="11782"/>
                    <a:pt x="8022" y="12109"/>
                    <a:pt x="5322" y="12055"/>
                  </a:cubicBezTo>
                  <a:cubicBezTo>
                    <a:pt x="2622" y="12000"/>
                    <a:pt x="1593" y="11564"/>
                    <a:pt x="564" y="111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3" name="Line"/>
            <p:cNvSpPr/>
            <p:nvPr/>
          </p:nvSpPr>
          <p:spPr>
            <a:xfrm>
              <a:off x="2259091" y="1994707"/>
              <a:ext cx="135548" cy="21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92" y="2400"/>
                    <a:pt x="2585" y="4800"/>
                    <a:pt x="3415" y="7429"/>
                  </a:cubicBezTo>
                  <a:cubicBezTo>
                    <a:pt x="4246" y="10057"/>
                    <a:pt x="4615" y="12914"/>
                    <a:pt x="4985" y="14629"/>
                  </a:cubicBezTo>
                  <a:cubicBezTo>
                    <a:pt x="5354" y="16343"/>
                    <a:pt x="5723" y="16914"/>
                    <a:pt x="6277" y="16914"/>
                  </a:cubicBezTo>
                  <a:cubicBezTo>
                    <a:pt x="6831" y="16914"/>
                    <a:pt x="7569" y="16343"/>
                    <a:pt x="8677" y="14971"/>
                  </a:cubicBezTo>
                  <a:cubicBezTo>
                    <a:pt x="9785" y="13600"/>
                    <a:pt x="11262" y="11429"/>
                    <a:pt x="12369" y="10171"/>
                  </a:cubicBezTo>
                  <a:cubicBezTo>
                    <a:pt x="13477" y="8914"/>
                    <a:pt x="14215" y="8571"/>
                    <a:pt x="14954" y="8571"/>
                  </a:cubicBezTo>
                  <a:cubicBezTo>
                    <a:pt x="15692" y="8571"/>
                    <a:pt x="16431" y="8914"/>
                    <a:pt x="17169" y="10571"/>
                  </a:cubicBezTo>
                  <a:cubicBezTo>
                    <a:pt x="17908" y="12229"/>
                    <a:pt x="18646" y="15200"/>
                    <a:pt x="19385" y="17257"/>
                  </a:cubicBezTo>
                  <a:cubicBezTo>
                    <a:pt x="20123" y="19314"/>
                    <a:pt x="20862" y="204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4" name="Line"/>
            <p:cNvSpPr/>
            <p:nvPr/>
          </p:nvSpPr>
          <p:spPr>
            <a:xfrm>
              <a:off x="2462579" y="2054114"/>
              <a:ext cx="109313" cy="1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64" extrusionOk="0">
                  <a:moveTo>
                    <a:pt x="12586" y="7853"/>
                  </a:moveTo>
                  <a:cubicBezTo>
                    <a:pt x="11449" y="5395"/>
                    <a:pt x="10312" y="2936"/>
                    <a:pt x="9175" y="1531"/>
                  </a:cubicBezTo>
                  <a:cubicBezTo>
                    <a:pt x="8038" y="126"/>
                    <a:pt x="6901" y="-225"/>
                    <a:pt x="5424" y="126"/>
                  </a:cubicBezTo>
                  <a:cubicBezTo>
                    <a:pt x="3946" y="477"/>
                    <a:pt x="2127" y="1531"/>
                    <a:pt x="1104" y="4516"/>
                  </a:cubicBezTo>
                  <a:cubicBezTo>
                    <a:pt x="80" y="7502"/>
                    <a:pt x="-147" y="12419"/>
                    <a:pt x="80" y="15492"/>
                  </a:cubicBezTo>
                  <a:cubicBezTo>
                    <a:pt x="308" y="18565"/>
                    <a:pt x="990" y="19795"/>
                    <a:pt x="1899" y="20497"/>
                  </a:cubicBezTo>
                  <a:cubicBezTo>
                    <a:pt x="2809" y="21199"/>
                    <a:pt x="3946" y="21375"/>
                    <a:pt x="5765" y="19092"/>
                  </a:cubicBezTo>
                  <a:cubicBezTo>
                    <a:pt x="7584" y="16809"/>
                    <a:pt x="10085" y="12068"/>
                    <a:pt x="11449" y="9258"/>
                  </a:cubicBezTo>
                  <a:cubicBezTo>
                    <a:pt x="12813" y="6448"/>
                    <a:pt x="13040" y="5570"/>
                    <a:pt x="13495" y="4692"/>
                  </a:cubicBezTo>
                  <a:cubicBezTo>
                    <a:pt x="13950" y="3814"/>
                    <a:pt x="14632" y="2936"/>
                    <a:pt x="15200" y="2936"/>
                  </a:cubicBezTo>
                  <a:cubicBezTo>
                    <a:pt x="15769" y="2936"/>
                    <a:pt x="16223" y="3814"/>
                    <a:pt x="17247" y="6624"/>
                  </a:cubicBezTo>
                  <a:cubicBezTo>
                    <a:pt x="18270" y="9434"/>
                    <a:pt x="19861" y="14175"/>
                    <a:pt x="21453" y="189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5" name="Line"/>
            <p:cNvSpPr/>
            <p:nvPr/>
          </p:nvSpPr>
          <p:spPr>
            <a:xfrm>
              <a:off x="2596221" y="2038160"/>
              <a:ext cx="479629" cy="15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3990"/>
                  </a:moveTo>
                  <a:cubicBezTo>
                    <a:pt x="157" y="3364"/>
                    <a:pt x="313" y="2738"/>
                    <a:pt x="496" y="2816"/>
                  </a:cubicBezTo>
                  <a:cubicBezTo>
                    <a:pt x="678" y="2894"/>
                    <a:pt x="887" y="3677"/>
                    <a:pt x="1122" y="5634"/>
                  </a:cubicBezTo>
                  <a:cubicBezTo>
                    <a:pt x="1357" y="7590"/>
                    <a:pt x="1617" y="10721"/>
                    <a:pt x="1826" y="12834"/>
                  </a:cubicBezTo>
                  <a:cubicBezTo>
                    <a:pt x="2035" y="14947"/>
                    <a:pt x="2191" y="16042"/>
                    <a:pt x="2374" y="16825"/>
                  </a:cubicBezTo>
                  <a:cubicBezTo>
                    <a:pt x="2557" y="17607"/>
                    <a:pt x="2765" y="18077"/>
                    <a:pt x="2974" y="18077"/>
                  </a:cubicBezTo>
                  <a:cubicBezTo>
                    <a:pt x="3183" y="18077"/>
                    <a:pt x="3391" y="17607"/>
                    <a:pt x="3652" y="15494"/>
                  </a:cubicBezTo>
                  <a:cubicBezTo>
                    <a:pt x="3913" y="13381"/>
                    <a:pt x="4226" y="9625"/>
                    <a:pt x="4487" y="7199"/>
                  </a:cubicBezTo>
                  <a:cubicBezTo>
                    <a:pt x="4748" y="4773"/>
                    <a:pt x="4957" y="3677"/>
                    <a:pt x="5217" y="3599"/>
                  </a:cubicBezTo>
                  <a:cubicBezTo>
                    <a:pt x="5478" y="3521"/>
                    <a:pt x="5791" y="4460"/>
                    <a:pt x="6339" y="5634"/>
                  </a:cubicBezTo>
                  <a:cubicBezTo>
                    <a:pt x="6887" y="6807"/>
                    <a:pt x="7670" y="8216"/>
                    <a:pt x="8530" y="8764"/>
                  </a:cubicBezTo>
                  <a:cubicBezTo>
                    <a:pt x="9391" y="9312"/>
                    <a:pt x="10330" y="8999"/>
                    <a:pt x="10930" y="8060"/>
                  </a:cubicBezTo>
                  <a:cubicBezTo>
                    <a:pt x="11530" y="7121"/>
                    <a:pt x="11791" y="5555"/>
                    <a:pt x="11687" y="4068"/>
                  </a:cubicBezTo>
                  <a:cubicBezTo>
                    <a:pt x="11583" y="2581"/>
                    <a:pt x="11113" y="1173"/>
                    <a:pt x="10591" y="468"/>
                  </a:cubicBezTo>
                  <a:cubicBezTo>
                    <a:pt x="10070" y="-236"/>
                    <a:pt x="9496" y="-236"/>
                    <a:pt x="9052" y="1094"/>
                  </a:cubicBezTo>
                  <a:cubicBezTo>
                    <a:pt x="8609" y="2425"/>
                    <a:pt x="8296" y="5086"/>
                    <a:pt x="8322" y="8138"/>
                  </a:cubicBezTo>
                  <a:cubicBezTo>
                    <a:pt x="8348" y="11190"/>
                    <a:pt x="8713" y="14634"/>
                    <a:pt x="9130" y="16747"/>
                  </a:cubicBezTo>
                  <a:cubicBezTo>
                    <a:pt x="9548" y="18860"/>
                    <a:pt x="10017" y="19642"/>
                    <a:pt x="10643" y="19642"/>
                  </a:cubicBezTo>
                  <a:cubicBezTo>
                    <a:pt x="11270" y="19642"/>
                    <a:pt x="12052" y="18860"/>
                    <a:pt x="12757" y="16434"/>
                  </a:cubicBezTo>
                  <a:cubicBezTo>
                    <a:pt x="13461" y="14008"/>
                    <a:pt x="14087" y="9938"/>
                    <a:pt x="14452" y="7355"/>
                  </a:cubicBezTo>
                  <a:cubicBezTo>
                    <a:pt x="14817" y="4773"/>
                    <a:pt x="14922" y="3677"/>
                    <a:pt x="15026" y="2738"/>
                  </a:cubicBezTo>
                  <a:cubicBezTo>
                    <a:pt x="15130" y="1799"/>
                    <a:pt x="15235" y="1016"/>
                    <a:pt x="15391" y="938"/>
                  </a:cubicBezTo>
                  <a:cubicBezTo>
                    <a:pt x="15548" y="860"/>
                    <a:pt x="15757" y="1486"/>
                    <a:pt x="15939" y="3521"/>
                  </a:cubicBezTo>
                  <a:cubicBezTo>
                    <a:pt x="16122" y="5555"/>
                    <a:pt x="16278" y="8999"/>
                    <a:pt x="16409" y="11112"/>
                  </a:cubicBezTo>
                  <a:cubicBezTo>
                    <a:pt x="16539" y="13225"/>
                    <a:pt x="16643" y="14007"/>
                    <a:pt x="16800" y="14790"/>
                  </a:cubicBezTo>
                  <a:cubicBezTo>
                    <a:pt x="16957" y="15573"/>
                    <a:pt x="17165" y="16355"/>
                    <a:pt x="17400" y="16668"/>
                  </a:cubicBezTo>
                  <a:cubicBezTo>
                    <a:pt x="17635" y="16981"/>
                    <a:pt x="17896" y="16825"/>
                    <a:pt x="18365" y="15103"/>
                  </a:cubicBezTo>
                  <a:cubicBezTo>
                    <a:pt x="18835" y="13381"/>
                    <a:pt x="19513" y="10094"/>
                    <a:pt x="19983" y="7981"/>
                  </a:cubicBezTo>
                  <a:cubicBezTo>
                    <a:pt x="20452" y="5868"/>
                    <a:pt x="20713" y="4929"/>
                    <a:pt x="20922" y="5086"/>
                  </a:cubicBezTo>
                  <a:cubicBezTo>
                    <a:pt x="21130" y="5242"/>
                    <a:pt x="21287" y="6494"/>
                    <a:pt x="21391" y="9390"/>
                  </a:cubicBezTo>
                  <a:cubicBezTo>
                    <a:pt x="21496" y="12286"/>
                    <a:pt x="21548" y="16825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6" name="Line"/>
            <p:cNvSpPr/>
            <p:nvPr/>
          </p:nvSpPr>
          <p:spPr>
            <a:xfrm>
              <a:off x="3121821" y="1980804"/>
              <a:ext cx="159086" cy="8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88" extrusionOk="0">
                  <a:moveTo>
                    <a:pt x="2710" y="0"/>
                  </a:moveTo>
                  <a:cubicBezTo>
                    <a:pt x="1771" y="5116"/>
                    <a:pt x="832" y="10232"/>
                    <a:pt x="363" y="13642"/>
                  </a:cubicBezTo>
                  <a:cubicBezTo>
                    <a:pt x="-107" y="17053"/>
                    <a:pt x="-107" y="18758"/>
                    <a:pt x="284" y="19895"/>
                  </a:cubicBezTo>
                  <a:cubicBezTo>
                    <a:pt x="676" y="21032"/>
                    <a:pt x="1458" y="21600"/>
                    <a:pt x="3571" y="21316"/>
                  </a:cubicBezTo>
                  <a:cubicBezTo>
                    <a:pt x="5684" y="21032"/>
                    <a:pt x="9128" y="19895"/>
                    <a:pt x="12336" y="18332"/>
                  </a:cubicBezTo>
                  <a:cubicBezTo>
                    <a:pt x="15545" y="16768"/>
                    <a:pt x="18519" y="14779"/>
                    <a:pt x="21493" y="127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7" name="Line"/>
            <p:cNvSpPr/>
            <p:nvPr/>
          </p:nvSpPr>
          <p:spPr>
            <a:xfrm>
              <a:off x="3223659" y="1956476"/>
              <a:ext cx="8590" cy="22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212"/>
                    <a:pt x="-1582" y="6425"/>
                    <a:pt x="1118" y="10025"/>
                  </a:cubicBezTo>
                  <a:cubicBezTo>
                    <a:pt x="3818" y="13625"/>
                    <a:pt x="11918" y="17612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8" name="Line"/>
            <p:cNvSpPr/>
            <p:nvPr/>
          </p:nvSpPr>
          <p:spPr>
            <a:xfrm>
              <a:off x="3454685" y="1956476"/>
              <a:ext cx="128544" cy="216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01" extrusionOk="0">
                  <a:moveTo>
                    <a:pt x="0" y="0"/>
                  </a:moveTo>
                  <a:cubicBezTo>
                    <a:pt x="1147" y="2514"/>
                    <a:pt x="2294" y="5029"/>
                    <a:pt x="2963" y="7714"/>
                  </a:cubicBezTo>
                  <a:cubicBezTo>
                    <a:pt x="3632" y="10400"/>
                    <a:pt x="3823" y="13257"/>
                    <a:pt x="3823" y="15143"/>
                  </a:cubicBezTo>
                  <a:cubicBezTo>
                    <a:pt x="3823" y="17029"/>
                    <a:pt x="3632" y="17943"/>
                    <a:pt x="3919" y="18057"/>
                  </a:cubicBezTo>
                  <a:cubicBezTo>
                    <a:pt x="4205" y="18171"/>
                    <a:pt x="4970" y="17486"/>
                    <a:pt x="6881" y="16229"/>
                  </a:cubicBezTo>
                  <a:cubicBezTo>
                    <a:pt x="8793" y="14971"/>
                    <a:pt x="11851" y="13143"/>
                    <a:pt x="14432" y="12457"/>
                  </a:cubicBezTo>
                  <a:cubicBezTo>
                    <a:pt x="17012" y="11771"/>
                    <a:pt x="19115" y="12229"/>
                    <a:pt x="20262" y="13086"/>
                  </a:cubicBezTo>
                  <a:cubicBezTo>
                    <a:pt x="21409" y="13943"/>
                    <a:pt x="21600" y="15200"/>
                    <a:pt x="20358" y="16686"/>
                  </a:cubicBezTo>
                  <a:cubicBezTo>
                    <a:pt x="19115" y="18171"/>
                    <a:pt x="16439" y="19886"/>
                    <a:pt x="14623" y="20743"/>
                  </a:cubicBezTo>
                  <a:cubicBezTo>
                    <a:pt x="12807" y="21600"/>
                    <a:pt x="11851" y="21600"/>
                    <a:pt x="10896" y="20857"/>
                  </a:cubicBezTo>
                  <a:cubicBezTo>
                    <a:pt x="9940" y="20114"/>
                    <a:pt x="8984" y="18629"/>
                    <a:pt x="8028" y="171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9" name="Line"/>
            <p:cNvSpPr/>
            <p:nvPr/>
          </p:nvSpPr>
          <p:spPr>
            <a:xfrm>
              <a:off x="3607609" y="1979197"/>
              <a:ext cx="145974" cy="17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extrusionOk="0">
                  <a:moveTo>
                    <a:pt x="0" y="8610"/>
                  </a:moveTo>
                  <a:cubicBezTo>
                    <a:pt x="343" y="9452"/>
                    <a:pt x="686" y="10293"/>
                    <a:pt x="2571" y="10714"/>
                  </a:cubicBezTo>
                  <a:cubicBezTo>
                    <a:pt x="4457" y="11135"/>
                    <a:pt x="7886" y="11135"/>
                    <a:pt x="10629" y="9873"/>
                  </a:cubicBezTo>
                  <a:cubicBezTo>
                    <a:pt x="13371" y="8610"/>
                    <a:pt x="15429" y="6086"/>
                    <a:pt x="16200" y="4192"/>
                  </a:cubicBezTo>
                  <a:cubicBezTo>
                    <a:pt x="16971" y="2299"/>
                    <a:pt x="16457" y="1036"/>
                    <a:pt x="15171" y="405"/>
                  </a:cubicBezTo>
                  <a:cubicBezTo>
                    <a:pt x="13886" y="-226"/>
                    <a:pt x="11829" y="-226"/>
                    <a:pt x="10114" y="1177"/>
                  </a:cubicBezTo>
                  <a:cubicBezTo>
                    <a:pt x="8400" y="2579"/>
                    <a:pt x="7029" y="5384"/>
                    <a:pt x="7114" y="8751"/>
                  </a:cubicBezTo>
                  <a:cubicBezTo>
                    <a:pt x="7200" y="12117"/>
                    <a:pt x="8743" y="16044"/>
                    <a:pt x="10371" y="18358"/>
                  </a:cubicBezTo>
                  <a:cubicBezTo>
                    <a:pt x="12000" y="20673"/>
                    <a:pt x="13714" y="21374"/>
                    <a:pt x="15600" y="20953"/>
                  </a:cubicBezTo>
                  <a:cubicBezTo>
                    <a:pt x="17486" y="20532"/>
                    <a:pt x="19543" y="18990"/>
                    <a:pt x="21600" y="174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0" name="Line"/>
            <p:cNvSpPr/>
            <p:nvPr/>
          </p:nvSpPr>
          <p:spPr>
            <a:xfrm>
              <a:off x="3760534" y="1978288"/>
              <a:ext cx="368411" cy="17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7777"/>
                  </a:moveTo>
                  <a:cubicBezTo>
                    <a:pt x="68" y="8470"/>
                    <a:pt x="136" y="9162"/>
                    <a:pt x="713" y="9785"/>
                  </a:cubicBezTo>
                  <a:cubicBezTo>
                    <a:pt x="1291" y="10408"/>
                    <a:pt x="2377" y="10962"/>
                    <a:pt x="3362" y="10062"/>
                  </a:cubicBezTo>
                  <a:cubicBezTo>
                    <a:pt x="4347" y="9162"/>
                    <a:pt x="5230" y="6808"/>
                    <a:pt x="5672" y="5147"/>
                  </a:cubicBezTo>
                  <a:cubicBezTo>
                    <a:pt x="6113" y="3485"/>
                    <a:pt x="6113" y="2516"/>
                    <a:pt x="5570" y="1893"/>
                  </a:cubicBezTo>
                  <a:cubicBezTo>
                    <a:pt x="5026" y="1270"/>
                    <a:pt x="3940" y="993"/>
                    <a:pt x="3192" y="2723"/>
                  </a:cubicBezTo>
                  <a:cubicBezTo>
                    <a:pt x="2445" y="4454"/>
                    <a:pt x="2038" y="8193"/>
                    <a:pt x="2072" y="11377"/>
                  </a:cubicBezTo>
                  <a:cubicBezTo>
                    <a:pt x="2106" y="14562"/>
                    <a:pt x="2581" y="17193"/>
                    <a:pt x="3260" y="18923"/>
                  </a:cubicBezTo>
                  <a:cubicBezTo>
                    <a:pt x="3940" y="20654"/>
                    <a:pt x="4823" y="21485"/>
                    <a:pt x="5706" y="20931"/>
                  </a:cubicBezTo>
                  <a:cubicBezTo>
                    <a:pt x="6589" y="20377"/>
                    <a:pt x="7472" y="18439"/>
                    <a:pt x="8321" y="15254"/>
                  </a:cubicBezTo>
                  <a:cubicBezTo>
                    <a:pt x="9170" y="12070"/>
                    <a:pt x="9985" y="7639"/>
                    <a:pt x="10494" y="5077"/>
                  </a:cubicBezTo>
                  <a:cubicBezTo>
                    <a:pt x="11004" y="2516"/>
                    <a:pt x="11208" y="1823"/>
                    <a:pt x="11377" y="1893"/>
                  </a:cubicBezTo>
                  <a:cubicBezTo>
                    <a:pt x="11547" y="1962"/>
                    <a:pt x="11683" y="2793"/>
                    <a:pt x="11853" y="5216"/>
                  </a:cubicBezTo>
                  <a:cubicBezTo>
                    <a:pt x="12023" y="7639"/>
                    <a:pt x="12226" y="11654"/>
                    <a:pt x="12430" y="14008"/>
                  </a:cubicBezTo>
                  <a:cubicBezTo>
                    <a:pt x="12634" y="16362"/>
                    <a:pt x="12838" y="17054"/>
                    <a:pt x="13143" y="17400"/>
                  </a:cubicBezTo>
                  <a:cubicBezTo>
                    <a:pt x="13449" y="17747"/>
                    <a:pt x="13857" y="17747"/>
                    <a:pt x="14536" y="16431"/>
                  </a:cubicBezTo>
                  <a:cubicBezTo>
                    <a:pt x="15215" y="15116"/>
                    <a:pt x="16166" y="12485"/>
                    <a:pt x="17049" y="9785"/>
                  </a:cubicBezTo>
                  <a:cubicBezTo>
                    <a:pt x="17932" y="7085"/>
                    <a:pt x="18747" y="4316"/>
                    <a:pt x="19291" y="2585"/>
                  </a:cubicBezTo>
                  <a:cubicBezTo>
                    <a:pt x="19834" y="854"/>
                    <a:pt x="20106" y="162"/>
                    <a:pt x="20377" y="23"/>
                  </a:cubicBezTo>
                  <a:cubicBezTo>
                    <a:pt x="20649" y="-115"/>
                    <a:pt x="20921" y="300"/>
                    <a:pt x="21057" y="2585"/>
                  </a:cubicBezTo>
                  <a:cubicBezTo>
                    <a:pt x="21192" y="4870"/>
                    <a:pt x="21192" y="9023"/>
                    <a:pt x="21260" y="12485"/>
                  </a:cubicBezTo>
                  <a:cubicBezTo>
                    <a:pt x="21328" y="15947"/>
                    <a:pt x="21464" y="18716"/>
                    <a:pt x="21600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1" name="Line"/>
            <p:cNvSpPr/>
            <p:nvPr/>
          </p:nvSpPr>
          <p:spPr>
            <a:xfrm>
              <a:off x="4295771" y="1995322"/>
              <a:ext cx="257193" cy="14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0" y="1475"/>
                  </a:moveTo>
                  <a:cubicBezTo>
                    <a:pt x="0" y="6701"/>
                    <a:pt x="0" y="11927"/>
                    <a:pt x="0" y="15236"/>
                  </a:cubicBezTo>
                  <a:cubicBezTo>
                    <a:pt x="0" y="18546"/>
                    <a:pt x="0" y="19939"/>
                    <a:pt x="243" y="20636"/>
                  </a:cubicBezTo>
                  <a:cubicBezTo>
                    <a:pt x="486" y="21333"/>
                    <a:pt x="973" y="21333"/>
                    <a:pt x="1459" y="20288"/>
                  </a:cubicBezTo>
                  <a:cubicBezTo>
                    <a:pt x="1946" y="19243"/>
                    <a:pt x="2432" y="17152"/>
                    <a:pt x="3065" y="14627"/>
                  </a:cubicBezTo>
                  <a:cubicBezTo>
                    <a:pt x="3697" y="12101"/>
                    <a:pt x="4476" y="9139"/>
                    <a:pt x="5059" y="7310"/>
                  </a:cubicBezTo>
                  <a:cubicBezTo>
                    <a:pt x="5643" y="5481"/>
                    <a:pt x="6032" y="4785"/>
                    <a:pt x="6470" y="4349"/>
                  </a:cubicBezTo>
                  <a:cubicBezTo>
                    <a:pt x="6908" y="3914"/>
                    <a:pt x="7395" y="3739"/>
                    <a:pt x="7735" y="4088"/>
                  </a:cubicBezTo>
                  <a:cubicBezTo>
                    <a:pt x="8076" y="4436"/>
                    <a:pt x="8270" y="5307"/>
                    <a:pt x="8416" y="6788"/>
                  </a:cubicBezTo>
                  <a:cubicBezTo>
                    <a:pt x="8562" y="8268"/>
                    <a:pt x="8659" y="10359"/>
                    <a:pt x="8854" y="12014"/>
                  </a:cubicBezTo>
                  <a:cubicBezTo>
                    <a:pt x="9049" y="13668"/>
                    <a:pt x="9341" y="14888"/>
                    <a:pt x="9730" y="15585"/>
                  </a:cubicBezTo>
                  <a:cubicBezTo>
                    <a:pt x="10119" y="16281"/>
                    <a:pt x="10605" y="16456"/>
                    <a:pt x="11238" y="15497"/>
                  </a:cubicBezTo>
                  <a:cubicBezTo>
                    <a:pt x="11870" y="14539"/>
                    <a:pt x="12649" y="12449"/>
                    <a:pt x="13768" y="9749"/>
                  </a:cubicBezTo>
                  <a:cubicBezTo>
                    <a:pt x="14886" y="7049"/>
                    <a:pt x="16346" y="3739"/>
                    <a:pt x="17319" y="1910"/>
                  </a:cubicBezTo>
                  <a:cubicBezTo>
                    <a:pt x="18292" y="81"/>
                    <a:pt x="18778" y="-267"/>
                    <a:pt x="19119" y="168"/>
                  </a:cubicBezTo>
                  <a:cubicBezTo>
                    <a:pt x="19459" y="604"/>
                    <a:pt x="19654" y="1823"/>
                    <a:pt x="19703" y="4523"/>
                  </a:cubicBezTo>
                  <a:cubicBezTo>
                    <a:pt x="19751" y="7223"/>
                    <a:pt x="19654" y="11404"/>
                    <a:pt x="19946" y="14365"/>
                  </a:cubicBezTo>
                  <a:cubicBezTo>
                    <a:pt x="20238" y="17327"/>
                    <a:pt x="20919" y="19068"/>
                    <a:pt x="21600" y="208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>
              <a:off x="4619544" y="1999341"/>
              <a:ext cx="68838" cy="10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871" extrusionOk="0">
                  <a:moveTo>
                    <a:pt x="13423" y="4454"/>
                  </a:moveTo>
                  <a:cubicBezTo>
                    <a:pt x="10636" y="4231"/>
                    <a:pt x="7849" y="4008"/>
                    <a:pt x="5759" y="5122"/>
                  </a:cubicBezTo>
                  <a:cubicBezTo>
                    <a:pt x="3668" y="6235"/>
                    <a:pt x="2275" y="8685"/>
                    <a:pt x="2100" y="11357"/>
                  </a:cubicBezTo>
                  <a:cubicBezTo>
                    <a:pt x="1926" y="14029"/>
                    <a:pt x="2971" y="16924"/>
                    <a:pt x="5236" y="18816"/>
                  </a:cubicBezTo>
                  <a:cubicBezTo>
                    <a:pt x="7501" y="20709"/>
                    <a:pt x="10984" y="21600"/>
                    <a:pt x="14468" y="20153"/>
                  </a:cubicBezTo>
                  <a:cubicBezTo>
                    <a:pt x="17952" y="18705"/>
                    <a:pt x="21436" y="14920"/>
                    <a:pt x="20565" y="11245"/>
                  </a:cubicBezTo>
                  <a:cubicBezTo>
                    <a:pt x="19694" y="7571"/>
                    <a:pt x="14468" y="4008"/>
                    <a:pt x="10984" y="2115"/>
                  </a:cubicBezTo>
                  <a:cubicBezTo>
                    <a:pt x="7500" y="223"/>
                    <a:pt x="5759" y="0"/>
                    <a:pt x="3842" y="0"/>
                  </a:cubicBezTo>
                  <a:cubicBezTo>
                    <a:pt x="1926" y="0"/>
                    <a:pt x="-164" y="223"/>
                    <a:pt x="10" y="1002"/>
                  </a:cubicBezTo>
                  <a:cubicBezTo>
                    <a:pt x="184" y="1781"/>
                    <a:pt x="2623" y="3117"/>
                    <a:pt x="5062" y="44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>
              <a:off x="4740643" y="1983990"/>
              <a:ext cx="284998" cy="15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extrusionOk="0">
                  <a:moveTo>
                    <a:pt x="0" y="979"/>
                  </a:moveTo>
                  <a:cubicBezTo>
                    <a:pt x="176" y="5361"/>
                    <a:pt x="351" y="9744"/>
                    <a:pt x="746" y="13109"/>
                  </a:cubicBezTo>
                  <a:cubicBezTo>
                    <a:pt x="1141" y="16474"/>
                    <a:pt x="1756" y="18822"/>
                    <a:pt x="2327" y="20074"/>
                  </a:cubicBezTo>
                  <a:cubicBezTo>
                    <a:pt x="2898" y="21326"/>
                    <a:pt x="3424" y="21483"/>
                    <a:pt x="4127" y="20622"/>
                  </a:cubicBezTo>
                  <a:cubicBezTo>
                    <a:pt x="4829" y="19761"/>
                    <a:pt x="5707" y="17883"/>
                    <a:pt x="6454" y="15144"/>
                  </a:cubicBezTo>
                  <a:cubicBezTo>
                    <a:pt x="7200" y="12405"/>
                    <a:pt x="7815" y="8805"/>
                    <a:pt x="8166" y="6457"/>
                  </a:cubicBezTo>
                  <a:cubicBezTo>
                    <a:pt x="8517" y="4109"/>
                    <a:pt x="8605" y="3013"/>
                    <a:pt x="8649" y="2935"/>
                  </a:cubicBezTo>
                  <a:cubicBezTo>
                    <a:pt x="8693" y="2857"/>
                    <a:pt x="8693" y="3796"/>
                    <a:pt x="8868" y="5361"/>
                  </a:cubicBezTo>
                  <a:cubicBezTo>
                    <a:pt x="9044" y="6926"/>
                    <a:pt x="9395" y="9118"/>
                    <a:pt x="10054" y="10526"/>
                  </a:cubicBezTo>
                  <a:cubicBezTo>
                    <a:pt x="10712" y="11935"/>
                    <a:pt x="11678" y="12561"/>
                    <a:pt x="12863" y="12248"/>
                  </a:cubicBezTo>
                  <a:cubicBezTo>
                    <a:pt x="14049" y="11935"/>
                    <a:pt x="15454" y="10683"/>
                    <a:pt x="16420" y="9196"/>
                  </a:cubicBezTo>
                  <a:cubicBezTo>
                    <a:pt x="17385" y="7709"/>
                    <a:pt x="17912" y="5987"/>
                    <a:pt x="18176" y="4500"/>
                  </a:cubicBezTo>
                  <a:cubicBezTo>
                    <a:pt x="18439" y="3013"/>
                    <a:pt x="18439" y="1761"/>
                    <a:pt x="18220" y="979"/>
                  </a:cubicBezTo>
                  <a:cubicBezTo>
                    <a:pt x="18000" y="196"/>
                    <a:pt x="17561" y="-117"/>
                    <a:pt x="16815" y="40"/>
                  </a:cubicBezTo>
                  <a:cubicBezTo>
                    <a:pt x="16068" y="196"/>
                    <a:pt x="15015" y="822"/>
                    <a:pt x="14181" y="2074"/>
                  </a:cubicBezTo>
                  <a:cubicBezTo>
                    <a:pt x="13346" y="3326"/>
                    <a:pt x="12732" y="5205"/>
                    <a:pt x="12776" y="7787"/>
                  </a:cubicBezTo>
                  <a:cubicBezTo>
                    <a:pt x="12820" y="10370"/>
                    <a:pt x="13522" y="13657"/>
                    <a:pt x="14532" y="15770"/>
                  </a:cubicBezTo>
                  <a:cubicBezTo>
                    <a:pt x="15541" y="17883"/>
                    <a:pt x="16859" y="18822"/>
                    <a:pt x="18088" y="18979"/>
                  </a:cubicBezTo>
                  <a:cubicBezTo>
                    <a:pt x="19317" y="19135"/>
                    <a:pt x="20459" y="18509"/>
                    <a:pt x="21600" y="178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4" name="Line"/>
            <p:cNvSpPr/>
            <p:nvPr/>
          </p:nvSpPr>
          <p:spPr>
            <a:xfrm>
              <a:off x="5070820" y="1936982"/>
              <a:ext cx="125123" cy="26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954" extrusionOk="0">
                  <a:moveTo>
                    <a:pt x="10604" y="9614"/>
                  </a:moveTo>
                  <a:cubicBezTo>
                    <a:pt x="10997" y="8714"/>
                    <a:pt x="11390" y="7814"/>
                    <a:pt x="10899" y="7004"/>
                  </a:cubicBezTo>
                  <a:cubicBezTo>
                    <a:pt x="10408" y="6194"/>
                    <a:pt x="9033" y="5474"/>
                    <a:pt x="7266" y="5114"/>
                  </a:cubicBezTo>
                  <a:cubicBezTo>
                    <a:pt x="5499" y="4754"/>
                    <a:pt x="3339" y="4754"/>
                    <a:pt x="1866" y="5834"/>
                  </a:cubicBezTo>
                  <a:cubicBezTo>
                    <a:pt x="393" y="6914"/>
                    <a:pt x="-392" y="9074"/>
                    <a:pt x="197" y="10469"/>
                  </a:cubicBezTo>
                  <a:cubicBezTo>
                    <a:pt x="786" y="11864"/>
                    <a:pt x="2750" y="12494"/>
                    <a:pt x="4812" y="12539"/>
                  </a:cubicBezTo>
                  <a:cubicBezTo>
                    <a:pt x="6873" y="12584"/>
                    <a:pt x="9033" y="12044"/>
                    <a:pt x="10997" y="10379"/>
                  </a:cubicBezTo>
                  <a:cubicBezTo>
                    <a:pt x="12961" y="8714"/>
                    <a:pt x="14728" y="5924"/>
                    <a:pt x="15710" y="3584"/>
                  </a:cubicBezTo>
                  <a:cubicBezTo>
                    <a:pt x="16692" y="1244"/>
                    <a:pt x="16888" y="-646"/>
                    <a:pt x="17084" y="209"/>
                  </a:cubicBezTo>
                  <a:cubicBezTo>
                    <a:pt x="17281" y="1064"/>
                    <a:pt x="17477" y="4664"/>
                    <a:pt x="18066" y="8309"/>
                  </a:cubicBezTo>
                  <a:cubicBezTo>
                    <a:pt x="18655" y="11954"/>
                    <a:pt x="19637" y="15644"/>
                    <a:pt x="20226" y="17759"/>
                  </a:cubicBezTo>
                  <a:cubicBezTo>
                    <a:pt x="20815" y="19874"/>
                    <a:pt x="21012" y="20414"/>
                    <a:pt x="21208" y="20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006" name="Drawing"/>
          <p:cNvGrpSpPr/>
          <p:nvPr/>
        </p:nvGrpSpPr>
        <p:grpSpPr>
          <a:xfrm>
            <a:off x="2694751" y="6907002"/>
            <a:ext cx="3059766" cy="1068403"/>
            <a:chOff x="0" y="0"/>
            <a:chExt cx="3059765" cy="1068402"/>
          </a:xfrm>
        </p:grpSpPr>
        <p:sp>
          <p:nvSpPr>
            <p:cNvPr id="956" name="Line"/>
            <p:cNvSpPr/>
            <p:nvPr/>
          </p:nvSpPr>
          <p:spPr>
            <a:xfrm>
              <a:off x="0" y="105281"/>
              <a:ext cx="136867" cy="1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1600" y="0"/>
                  </a:moveTo>
                  <a:cubicBezTo>
                    <a:pt x="20215" y="0"/>
                    <a:pt x="18831" y="0"/>
                    <a:pt x="16892" y="393"/>
                  </a:cubicBezTo>
                  <a:cubicBezTo>
                    <a:pt x="14954" y="785"/>
                    <a:pt x="12462" y="1571"/>
                    <a:pt x="12323" y="3240"/>
                  </a:cubicBezTo>
                  <a:cubicBezTo>
                    <a:pt x="12185" y="4909"/>
                    <a:pt x="14400" y="7462"/>
                    <a:pt x="16338" y="9622"/>
                  </a:cubicBezTo>
                  <a:cubicBezTo>
                    <a:pt x="18277" y="11782"/>
                    <a:pt x="19938" y="13549"/>
                    <a:pt x="20769" y="15022"/>
                  </a:cubicBezTo>
                  <a:cubicBezTo>
                    <a:pt x="21600" y="16495"/>
                    <a:pt x="21600" y="17673"/>
                    <a:pt x="21185" y="18655"/>
                  </a:cubicBezTo>
                  <a:cubicBezTo>
                    <a:pt x="20769" y="19636"/>
                    <a:pt x="19938" y="20422"/>
                    <a:pt x="18138" y="20913"/>
                  </a:cubicBezTo>
                  <a:cubicBezTo>
                    <a:pt x="16338" y="21404"/>
                    <a:pt x="13569" y="21600"/>
                    <a:pt x="10662" y="21502"/>
                  </a:cubicBezTo>
                  <a:cubicBezTo>
                    <a:pt x="7754" y="21404"/>
                    <a:pt x="4708" y="21011"/>
                    <a:pt x="2908" y="20324"/>
                  </a:cubicBezTo>
                  <a:cubicBezTo>
                    <a:pt x="1108" y="19636"/>
                    <a:pt x="554" y="18655"/>
                    <a:pt x="0" y="1767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>
              <a:off x="200035" y="100017"/>
              <a:ext cx="210212" cy="17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49" extrusionOk="0">
                  <a:moveTo>
                    <a:pt x="0" y="1887"/>
                  </a:moveTo>
                  <a:cubicBezTo>
                    <a:pt x="540" y="6711"/>
                    <a:pt x="1080" y="11534"/>
                    <a:pt x="1620" y="14470"/>
                  </a:cubicBezTo>
                  <a:cubicBezTo>
                    <a:pt x="2160" y="17406"/>
                    <a:pt x="2700" y="18454"/>
                    <a:pt x="3240" y="18559"/>
                  </a:cubicBezTo>
                  <a:cubicBezTo>
                    <a:pt x="3780" y="18664"/>
                    <a:pt x="4320" y="17825"/>
                    <a:pt x="5040" y="15833"/>
                  </a:cubicBezTo>
                  <a:cubicBezTo>
                    <a:pt x="5760" y="13841"/>
                    <a:pt x="6660" y="10695"/>
                    <a:pt x="7470" y="8808"/>
                  </a:cubicBezTo>
                  <a:cubicBezTo>
                    <a:pt x="8280" y="6920"/>
                    <a:pt x="9000" y="6291"/>
                    <a:pt x="9630" y="6396"/>
                  </a:cubicBezTo>
                  <a:cubicBezTo>
                    <a:pt x="10260" y="6501"/>
                    <a:pt x="10800" y="7340"/>
                    <a:pt x="11790" y="9437"/>
                  </a:cubicBezTo>
                  <a:cubicBezTo>
                    <a:pt x="12780" y="11534"/>
                    <a:pt x="14220" y="14889"/>
                    <a:pt x="15210" y="16986"/>
                  </a:cubicBezTo>
                  <a:cubicBezTo>
                    <a:pt x="16200" y="19083"/>
                    <a:pt x="16740" y="19922"/>
                    <a:pt x="17460" y="20551"/>
                  </a:cubicBezTo>
                  <a:cubicBezTo>
                    <a:pt x="18180" y="21181"/>
                    <a:pt x="19080" y="21600"/>
                    <a:pt x="19800" y="21181"/>
                  </a:cubicBezTo>
                  <a:cubicBezTo>
                    <a:pt x="20520" y="20761"/>
                    <a:pt x="21060" y="19503"/>
                    <a:pt x="21330" y="16043"/>
                  </a:cubicBezTo>
                  <a:cubicBezTo>
                    <a:pt x="21600" y="12583"/>
                    <a:pt x="21600" y="6920"/>
                    <a:pt x="21510" y="3880"/>
                  </a:cubicBezTo>
                  <a:cubicBezTo>
                    <a:pt x="21420" y="839"/>
                    <a:pt x="21240" y="419"/>
                    <a:pt x="2106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636954" y="80329"/>
              <a:ext cx="135303" cy="20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096" extrusionOk="0">
                  <a:moveTo>
                    <a:pt x="14580" y="2560"/>
                  </a:moveTo>
                  <a:cubicBezTo>
                    <a:pt x="14040" y="1660"/>
                    <a:pt x="13500" y="760"/>
                    <a:pt x="11880" y="310"/>
                  </a:cubicBezTo>
                  <a:cubicBezTo>
                    <a:pt x="10260" y="-140"/>
                    <a:pt x="7560" y="-140"/>
                    <a:pt x="5400" y="580"/>
                  </a:cubicBezTo>
                  <a:cubicBezTo>
                    <a:pt x="3240" y="1300"/>
                    <a:pt x="1620" y="2740"/>
                    <a:pt x="675" y="3910"/>
                  </a:cubicBezTo>
                  <a:cubicBezTo>
                    <a:pt x="-270" y="5080"/>
                    <a:pt x="-540" y="5980"/>
                    <a:pt x="2295" y="7600"/>
                  </a:cubicBezTo>
                  <a:cubicBezTo>
                    <a:pt x="5130" y="9220"/>
                    <a:pt x="11070" y="11560"/>
                    <a:pt x="14715" y="12910"/>
                  </a:cubicBezTo>
                  <a:cubicBezTo>
                    <a:pt x="18360" y="14260"/>
                    <a:pt x="19710" y="14620"/>
                    <a:pt x="20385" y="15700"/>
                  </a:cubicBezTo>
                  <a:cubicBezTo>
                    <a:pt x="21060" y="16780"/>
                    <a:pt x="21060" y="18580"/>
                    <a:pt x="19575" y="19750"/>
                  </a:cubicBezTo>
                  <a:cubicBezTo>
                    <a:pt x="18090" y="20920"/>
                    <a:pt x="15120" y="21460"/>
                    <a:pt x="11610" y="20830"/>
                  </a:cubicBezTo>
                  <a:cubicBezTo>
                    <a:pt x="8100" y="20200"/>
                    <a:pt x="4050" y="18400"/>
                    <a:pt x="0" y="16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673803" y="21056"/>
              <a:ext cx="47378" cy="34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3102"/>
                    <a:pt x="3200" y="6203"/>
                    <a:pt x="6800" y="9803"/>
                  </a:cubicBezTo>
                  <a:cubicBezTo>
                    <a:pt x="10400" y="13403"/>
                    <a:pt x="16000" y="1750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900159" y="73697"/>
              <a:ext cx="36849" cy="22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5358"/>
                    <a:pt x="4114" y="10716"/>
                    <a:pt x="7714" y="14316"/>
                  </a:cubicBezTo>
                  <a:cubicBezTo>
                    <a:pt x="11314" y="17916"/>
                    <a:pt x="16457" y="19758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1031761" y="63169"/>
              <a:ext cx="157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>
              <a:off x="1268645" y="205299"/>
              <a:ext cx="15793" cy="9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3" name="Line"/>
            <p:cNvSpPr/>
            <p:nvPr/>
          </p:nvSpPr>
          <p:spPr>
            <a:xfrm>
              <a:off x="1468681" y="173715"/>
              <a:ext cx="89490" cy="2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4" name="Line"/>
            <p:cNvSpPr/>
            <p:nvPr/>
          </p:nvSpPr>
          <p:spPr>
            <a:xfrm>
              <a:off x="1652924" y="94753"/>
              <a:ext cx="359148" cy="19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31" extrusionOk="0">
                  <a:moveTo>
                    <a:pt x="0" y="0"/>
                  </a:moveTo>
                  <a:cubicBezTo>
                    <a:pt x="944" y="956"/>
                    <a:pt x="1887" y="1912"/>
                    <a:pt x="2517" y="3345"/>
                  </a:cubicBezTo>
                  <a:cubicBezTo>
                    <a:pt x="3146" y="4779"/>
                    <a:pt x="3460" y="6690"/>
                    <a:pt x="3408" y="8697"/>
                  </a:cubicBezTo>
                  <a:cubicBezTo>
                    <a:pt x="3355" y="10704"/>
                    <a:pt x="2936" y="12807"/>
                    <a:pt x="2621" y="14336"/>
                  </a:cubicBezTo>
                  <a:cubicBezTo>
                    <a:pt x="2307" y="15866"/>
                    <a:pt x="2097" y="16821"/>
                    <a:pt x="1940" y="17873"/>
                  </a:cubicBezTo>
                  <a:cubicBezTo>
                    <a:pt x="1783" y="18924"/>
                    <a:pt x="1678" y="20071"/>
                    <a:pt x="1887" y="20740"/>
                  </a:cubicBezTo>
                  <a:cubicBezTo>
                    <a:pt x="2097" y="21409"/>
                    <a:pt x="2621" y="21600"/>
                    <a:pt x="3880" y="20835"/>
                  </a:cubicBezTo>
                  <a:cubicBezTo>
                    <a:pt x="5138" y="20071"/>
                    <a:pt x="7130" y="18350"/>
                    <a:pt x="9017" y="15770"/>
                  </a:cubicBezTo>
                  <a:cubicBezTo>
                    <a:pt x="10905" y="13189"/>
                    <a:pt x="12687" y="9749"/>
                    <a:pt x="13788" y="7742"/>
                  </a:cubicBezTo>
                  <a:cubicBezTo>
                    <a:pt x="14889" y="5735"/>
                    <a:pt x="15309" y="5161"/>
                    <a:pt x="15518" y="5448"/>
                  </a:cubicBezTo>
                  <a:cubicBezTo>
                    <a:pt x="15728" y="5735"/>
                    <a:pt x="15728" y="6881"/>
                    <a:pt x="15728" y="8984"/>
                  </a:cubicBezTo>
                  <a:cubicBezTo>
                    <a:pt x="15728" y="11087"/>
                    <a:pt x="15728" y="14145"/>
                    <a:pt x="15990" y="16343"/>
                  </a:cubicBezTo>
                  <a:cubicBezTo>
                    <a:pt x="16252" y="18542"/>
                    <a:pt x="16777" y="19880"/>
                    <a:pt x="17406" y="20549"/>
                  </a:cubicBezTo>
                  <a:cubicBezTo>
                    <a:pt x="18035" y="21218"/>
                    <a:pt x="18769" y="21218"/>
                    <a:pt x="19450" y="20262"/>
                  </a:cubicBezTo>
                  <a:cubicBezTo>
                    <a:pt x="20132" y="19306"/>
                    <a:pt x="20761" y="17395"/>
                    <a:pt x="21128" y="14623"/>
                  </a:cubicBezTo>
                  <a:cubicBezTo>
                    <a:pt x="21495" y="11851"/>
                    <a:pt x="21600" y="8220"/>
                    <a:pt x="21233" y="5543"/>
                  </a:cubicBezTo>
                  <a:cubicBezTo>
                    <a:pt x="20866" y="2867"/>
                    <a:pt x="20027" y="1147"/>
                    <a:pt x="19083" y="669"/>
                  </a:cubicBezTo>
                  <a:cubicBezTo>
                    <a:pt x="18140" y="191"/>
                    <a:pt x="17091" y="956"/>
                    <a:pt x="16462" y="2485"/>
                  </a:cubicBezTo>
                  <a:cubicBezTo>
                    <a:pt x="15833" y="4014"/>
                    <a:pt x="15623" y="6308"/>
                    <a:pt x="15414" y="86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5" name="Line"/>
            <p:cNvSpPr/>
            <p:nvPr/>
          </p:nvSpPr>
          <p:spPr>
            <a:xfrm>
              <a:off x="2131513" y="26320"/>
              <a:ext cx="58349" cy="24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20522" y="0"/>
                  </a:moveTo>
                  <a:cubicBezTo>
                    <a:pt x="14968" y="766"/>
                    <a:pt x="9413" y="1532"/>
                    <a:pt x="5402" y="3753"/>
                  </a:cubicBezTo>
                  <a:cubicBezTo>
                    <a:pt x="1391" y="5974"/>
                    <a:pt x="-1078" y="9651"/>
                    <a:pt x="465" y="12868"/>
                  </a:cubicBezTo>
                  <a:cubicBezTo>
                    <a:pt x="2008" y="16085"/>
                    <a:pt x="7562" y="18843"/>
                    <a:pt x="13116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6" name="Line"/>
            <p:cNvSpPr/>
            <p:nvPr/>
          </p:nvSpPr>
          <p:spPr>
            <a:xfrm>
              <a:off x="2316199" y="73697"/>
              <a:ext cx="110547" cy="17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21600" y="0"/>
                  </a:moveTo>
                  <a:cubicBezTo>
                    <a:pt x="17829" y="0"/>
                    <a:pt x="14057" y="0"/>
                    <a:pt x="11143" y="106"/>
                  </a:cubicBezTo>
                  <a:cubicBezTo>
                    <a:pt x="8229" y="212"/>
                    <a:pt x="6171" y="424"/>
                    <a:pt x="5657" y="1059"/>
                  </a:cubicBezTo>
                  <a:cubicBezTo>
                    <a:pt x="5143" y="1694"/>
                    <a:pt x="6171" y="2753"/>
                    <a:pt x="8400" y="4553"/>
                  </a:cubicBezTo>
                  <a:cubicBezTo>
                    <a:pt x="10629" y="6353"/>
                    <a:pt x="14057" y="8894"/>
                    <a:pt x="15943" y="11647"/>
                  </a:cubicBezTo>
                  <a:cubicBezTo>
                    <a:pt x="17829" y="14400"/>
                    <a:pt x="18171" y="17365"/>
                    <a:pt x="17486" y="19165"/>
                  </a:cubicBezTo>
                  <a:cubicBezTo>
                    <a:pt x="16800" y="20965"/>
                    <a:pt x="15086" y="21600"/>
                    <a:pt x="12171" y="21494"/>
                  </a:cubicBezTo>
                  <a:cubicBezTo>
                    <a:pt x="9257" y="21388"/>
                    <a:pt x="5143" y="20541"/>
                    <a:pt x="2914" y="18953"/>
                  </a:cubicBezTo>
                  <a:cubicBezTo>
                    <a:pt x="686" y="17365"/>
                    <a:pt x="343" y="15035"/>
                    <a:pt x="0" y="1270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7" name="Line"/>
            <p:cNvSpPr/>
            <p:nvPr/>
          </p:nvSpPr>
          <p:spPr>
            <a:xfrm>
              <a:off x="2368373" y="0"/>
              <a:ext cx="16260" cy="33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4800"/>
                    <a:pt x="-1585" y="9600"/>
                    <a:pt x="575" y="13200"/>
                  </a:cubicBezTo>
                  <a:cubicBezTo>
                    <a:pt x="2735" y="16800"/>
                    <a:pt x="11375" y="19200"/>
                    <a:pt x="2001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8" name="Line"/>
            <p:cNvSpPr/>
            <p:nvPr/>
          </p:nvSpPr>
          <p:spPr>
            <a:xfrm>
              <a:off x="2542555" y="67986"/>
              <a:ext cx="115811" cy="18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21600" y="1886"/>
                  </a:moveTo>
                  <a:cubicBezTo>
                    <a:pt x="17673" y="1071"/>
                    <a:pt x="13745" y="256"/>
                    <a:pt x="10964" y="52"/>
                  </a:cubicBezTo>
                  <a:cubicBezTo>
                    <a:pt x="8182" y="-152"/>
                    <a:pt x="6545" y="256"/>
                    <a:pt x="5727" y="1071"/>
                  </a:cubicBezTo>
                  <a:cubicBezTo>
                    <a:pt x="4909" y="1886"/>
                    <a:pt x="4909" y="3108"/>
                    <a:pt x="6873" y="5044"/>
                  </a:cubicBezTo>
                  <a:cubicBezTo>
                    <a:pt x="8836" y="6980"/>
                    <a:pt x="12764" y="9629"/>
                    <a:pt x="15382" y="12278"/>
                  </a:cubicBezTo>
                  <a:cubicBezTo>
                    <a:pt x="18000" y="14927"/>
                    <a:pt x="19309" y="17576"/>
                    <a:pt x="18818" y="19206"/>
                  </a:cubicBezTo>
                  <a:cubicBezTo>
                    <a:pt x="18327" y="20837"/>
                    <a:pt x="16036" y="21448"/>
                    <a:pt x="12764" y="21040"/>
                  </a:cubicBezTo>
                  <a:cubicBezTo>
                    <a:pt x="9491" y="20633"/>
                    <a:pt x="5236" y="19207"/>
                    <a:pt x="2945" y="18086"/>
                  </a:cubicBezTo>
                  <a:cubicBezTo>
                    <a:pt x="655" y="16965"/>
                    <a:pt x="327" y="16150"/>
                    <a:pt x="0" y="15335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9" name="Line"/>
            <p:cNvSpPr/>
            <p:nvPr/>
          </p:nvSpPr>
          <p:spPr>
            <a:xfrm>
              <a:off x="2779439" y="94753"/>
              <a:ext cx="21057" cy="32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2671"/>
                    <a:pt x="3600" y="5342"/>
                    <a:pt x="6300" y="8652"/>
                  </a:cubicBezTo>
                  <a:cubicBezTo>
                    <a:pt x="9000" y="11961"/>
                    <a:pt x="12600" y="15910"/>
                    <a:pt x="15300" y="18174"/>
                  </a:cubicBezTo>
                  <a:cubicBezTo>
                    <a:pt x="18000" y="20439"/>
                    <a:pt x="19800" y="2101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0" name="Line"/>
            <p:cNvSpPr/>
            <p:nvPr/>
          </p:nvSpPr>
          <p:spPr>
            <a:xfrm>
              <a:off x="2763647" y="89490"/>
              <a:ext cx="109524" cy="14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261" extrusionOk="0">
                  <a:moveTo>
                    <a:pt x="0" y="0"/>
                  </a:moveTo>
                  <a:cubicBezTo>
                    <a:pt x="3323" y="254"/>
                    <a:pt x="6646" y="508"/>
                    <a:pt x="10468" y="2033"/>
                  </a:cubicBezTo>
                  <a:cubicBezTo>
                    <a:pt x="14289" y="3558"/>
                    <a:pt x="18609" y="6353"/>
                    <a:pt x="20105" y="9021"/>
                  </a:cubicBezTo>
                  <a:cubicBezTo>
                    <a:pt x="21600" y="11689"/>
                    <a:pt x="20271" y="14231"/>
                    <a:pt x="18111" y="16391"/>
                  </a:cubicBezTo>
                  <a:cubicBezTo>
                    <a:pt x="15951" y="18551"/>
                    <a:pt x="12960" y="20329"/>
                    <a:pt x="9969" y="20965"/>
                  </a:cubicBezTo>
                  <a:cubicBezTo>
                    <a:pt x="6978" y="21600"/>
                    <a:pt x="3988" y="21092"/>
                    <a:pt x="997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1" name="Line"/>
            <p:cNvSpPr/>
            <p:nvPr/>
          </p:nvSpPr>
          <p:spPr>
            <a:xfrm>
              <a:off x="2974210" y="31584"/>
              <a:ext cx="562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extrusionOk="0">
                  <a:moveTo>
                    <a:pt x="3812" y="0"/>
                  </a:moveTo>
                  <a:cubicBezTo>
                    <a:pt x="10165" y="2985"/>
                    <a:pt x="16518" y="5971"/>
                    <a:pt x="19059" y="8956"/>
                  </a:cubicBezTo>
                  <a:cubicBezTo>
                    <a:pt x="21600" y="11941"/>
                    <a:pt x="20329" y="14927"/>
                    <a:pt x="16518" y="17034"/>
                  </a:cubicBezTo>
                  <a:cubicBezTo>
                    <a:pt x="12706" y="19141"/>
                    <a:pt x="6353" y="20371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2" name="Line"/>
            <p:cNvSpPr/>
            <p:nvPr/>
          </p:nvSpPr>
          <p:spPr>
            <a:xfrm>
              <a:off x="3139" y="501542"/>
              <a:ext cx="123211" cy="13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21600" y="160"/>
                  </a:moveTo>
                  <a:cubicBezTo>
                    <a:pt x="20600" y="-18"/>
                    <a:pt x="19600" y="-197"/>
                    <a:pt x="18400" y="517"/>
                  </a:cubicBezTo>
                  <a:cubicBezTo>
                    <a:pt x="17200" y="1231"/>
                    <a:pt x="15800" y="2838"/>
                    <a:pt x="14700" y="4534"/>
                  </a:cubicBezTo>
                  <a:cubicBezTo>
                    <a:pt x="13600" y="6229"/>
                    <a:pt x="12800" y="8015"/>
                    <a:pt x="12700" y="9264"/>
                  </a:cubicBezTo>
                  <a:cubicBezTo>
                    <a:pt x="12600" y="10514"/>
                    <a:pt x="13200" y="11228"/>
                    <a:pt x="13800" y="11942"/>
                  </a:cubicBezTo>
                  <a:cubicBezTo>
                    <a:pt x="14400" y="12656"/>
                    <a:pt x="15000" y="13370"/>
                    <a:pt x="15700" y="14441"/>
                  </a:cubicBezTo>
                  <a:cubicBezTo>
                    <a:pt x="16400" y="15512"/>
                    <a:pt x="17200" y="16940"/>
                    <a:pt x="17200" y="17922"/>
                  </a:cubicBezTo>
                  <a:cubicBezTo>
                    <a:pt x="17200" y="18904"/>
                    <a:pt x="16400" y="19439"/>
                    <a:pt x="14100" y="19975"/>
                  </a:cubicBezTo>
                  <a:cubicBezTo>
                    <a:pt x="11800" y="20510"/>
                    <a:pt x="8000" y="21046"/>
                    <a:pt x="5600" y="21224"/>
                  </a:cubicBezTo>
                  <a:cubicBezTo>
                    <a:pt x="3200" y="21403"/>
                    <a:pt x="2200" y="21225"/>
                    <a:pt x="1500" y="20510"/>
                  </a:cubicBezTo>
                  <a:cubicBezTo>
                    <a:pt x="800" y="19796"/>
                    <a:pt x="400" y="18547"/>
                    <a:pt x="0" y="1729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3" name="Line"/>
            <p:cNvSpPr/>
            <p:nvPr/>
          </p:nvSpPr>
          <p:spPr>
            <a:xfrm>
              <a:off x="229023" y="475182"/>
              <a:ext cx="200119" cy="16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70" extrusionOk="0">
                  <a:moveTo>
                    <a:pt x="0" y="0"/>
                  </a:moveTo>
                  <a:cubicBezTo>
                    <a:pt x="123" y="4916"/>
                    <a:pt x="245" y="9832"/>
                    <a:pt x="430" y="12811"/>
                  </a:cubicBezTo>
                  <a:cubicBezTo>
                    <a:pt x="614" y="15790"/>
                    <a:pt x="859" y="16833"/>
                    <a:pt x="1289" y="17429"/>
                  </a:cubicBezTo>
                  <a:cubicBezTo>
                    <a:pt x="1718" y="18025"/>
                    <a:pt x="2332" y="18174"/>
                    <a:pt x="2761" y="17727"/>
                  </a:cubicBezTo>
                  <a:cubicBezTo>
                    <a:pt x="3191" y="17280"/>
                    <a:pt x="3436" y="16237"/>
                    <a:pt x="3866" y="14375"/>
                  </a:cubicBezTo>
                  <a:cubicBezTo>
                    <a:pt x="4295" y="12513"/>
                    <a:pt x="4909" y="9832"/>
                    <a:pt x="5400" y="8119"/>
                  </a:cubicBezTo>
                  <a:cubicBezTo>
                    <a:pt x="5891" y="6406"/>
                    <a:pt x="6259" y="5661"/>
                    <a:pt x="6750" y="5288"/>
                  </a:cubicBezTo>
                  <a:cubicBezTo>
                    <a:pt x="7241" y="4916"/>
                    <a:pt x="7855" y="4916"/>
                    <a:pt x="8652" y="6033"/>
                  </a:cubicBezTo>
                  <a:cubicBezTo>
                    <a:pt x="9450" y="7150"/>
                    <a:pt x="10432" y="9385"/>
                    <a:pt x="11659" y="12066"/>
                  </a:cubicBezTo>
                  <a:cubicBezTo>
                    <a:pt x="12886" y="14748"/>
                    <a:pt x="14359" y="17876"/>
                    <a:pt x="15402" y="19589"/>
                  </a:cubicBezTo>
                  <a:cubicBezTo>
                    <a:pt x="16445" y="21302"/>
                    <a:pt x="17059" y="21600"/>
                    <a:pt x="17857" y="21228"/>
                  </a:cubicBezTo>
                  <a:cubicBezTo>
                    <a:pt x="18655" y="20855"/>
                    <a:pt x="19636" y="19812"/>
                    <a:pt x="20311" y="16908"/>
                  </a:cubicBezTo>
                  <a:cubicBezTo>
                    <a:pt x="20986" y="14003"/>
                    <a:pt x="21355" y="9236"/>
                    <a:pt x="21477" y="6406"/>
                  </a:cubicBezTo>
                  <a:cubicBezTo>
                    <a:pt x="21600" y="3575"/>
                    <a:pt x="21477" y="2681"/>
                    <a:pt x="21355" y="17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4" name="Line"/>
            <p:cNvSpPr/>
            <p:nvPr/>
          </p:nvSpPr>
          <p:spPr>
            <a:xfrm>
              <a:off x="663680" y="491635"/>
              <a:ext cx="141829" cy="15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39" extrusionOk="0">
                  <a:moveTo>
                    <a:pt x="15429" y="564"/>
                  </a:moveTo>
                  <a:cubicBezTo>
                    <a:pt x="12857" y="248"/>
                    <a:pt x="10286" y="-67"/>
                    <a:pt x="8314" y="12"/>
                  </a:cubicBezTo>
                  <a:cubicBezTo>
                    <a:pt x="6343" y="91"/>
                    <a:pt x="4971" y="564"/>
                    <a:pt x="3857" y="1194"/>
                  </a:cubicBezTo>
                  <a:cubicBezTo>
                    <a:pt x="2743" y="1825"/>
                    <a:pt x="1886" y="2613"/>
                    <a:pt x="1800" y="3244"/>
                  </a:cubicBezTo>
                  <a:cubicBezTo>
                    <a:pt x="1714" y="3875"/>
                    <a:pt x="2400" y="4348"/>
                    <a:pt x="5229" y="5767"/>
                  </a:cubicBezTo>
                  <a:cubicBezTo>
                    <a:pt x="8057" y="7186"/>
                    <a:pt x="13029" y="9550"/>
                    <a:pt x="16200" y="11364"/>
                  </a:cubicBezTo>
                  <a:cubicBezTo>
                    <a:pt x="19371" y="13177"/>
                    <a:pt x="20743" y="14438"/>
                    <a:pt x="21171" y="15778"/>
                  </a:cubicBezTo>
                  <a:cubicBezTo>
                    <a:pt x="21600" y="17118"/>
                    <a:pt x="21086" y="18537"/>
                    <a:pt x="19114" y="19641"/>
                  </a:cubicBezTo>
                  <a:cubicBezTo>
                    <a:pt x="17143" y="20745"/>
                    <a:pt x="13714" y="21533"/>
                    <a:pt x="10286" y="21297"/>
                  </a:cubicBezTo>
                  <a:cubicBezTo>
                    <a:pt x="6857" y="21060"/>
                    <a:pt x="3429" y="19799"/>
                    <a:pt x="0" y="1853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5" name="Line"/>
            <p:cNvSpPr/>
            <p:nvPr/>
          </p:nvSpPr>
          <p:spPr>
            <a:xfrm>
              <a:off x="721862" y="434112"/>
              <a:ext cx="27381" cy="2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4000"/>
                    <a:pt x="1800" y="8000"/>
                    <a:pt x="5400" y="11600"/>
                  </a:cubicBezTo>
                  <a:cubicBezTo>
                    <a:pt x="9000" y="15200"/>
                    <a:pt x="1530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6" name="Line"/>
            <p:cNvSpPr/>
            <p:nvPr/>
          </p:nvSpPr>
          <p:spPr>
            <a:xfrm>
              <a:off x="916944" y="482027"/>
              <a:ext cx="34226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000"/>
                    <a:pt x="8640" y="8000"/>
                    <a:pt x="12240" y="11600"/>
                  </a:cubicBezTo>
                  <a:cubicBezTo>
                    <a:pt x="15840" y="15200"/>
                    <a:pt x="1872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7" name="Line"/>
            <p:cNvSpPr/>
            <p:nvPr/>
          </p:nvSpPr>
          <p:spPr>
            <a:xfrm>
              <a:off x="1033309" y="475182"/>
              <a:ext cx="147168" cy="15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0"/>
                  </a:moveTo>
                  <a:cubicBezTo>
                    <a:pt x="2512" y="157"/>
                    <a:pt x="5023" y="313"/>
                    <a:pt x="7033" y="1487"/>
                  </a:cubicBezTo>
                  <a:cubicBezTo>
                    <a:pt x="9042" y="2661"/>
                    <a:pt x="10549" y="4852"/>
                    <a:pt x="10967" y="7591"/>
                  </a:cubicBezTo>
                  <a:cubicBezTo>
                    <a:pt x="11386" y="10330"/>
                    <a:pt x="10716" y="13617"/>
                    <a:pt x="10130" y="15652"/>
                  </a:cubicBezTo>
                  <a:cubicBezTo>
                    <a:pt x="9544" y="17687"/>
                    <a:pt x="9042" y="18470"/>
                    <a:pt x="8456" y="19252"/>
                  </a:cubicBezTo>
                  <a:cubicBezTo>
                    <a:pt x="7870" y="20035"/>
                    <a:pt x="7200" y="20817"/>
                    <a:pt x="7367" y="21209"/>
                  </a:cubicBezTo>
                  <a:cubicBezTo>
                    <a:pt x="7535" y="21600"/>
                    <a:pt x="8540" y="21600"/>
                    <a:pt x="11051" y="21130"/>
                  </a:cubicBezTo>
                  <a:cubicBezTo>
                    <a:pt x="13563" y="20661"/>
                    <a:pt x="17581" y="19722"/>
                    <a:pt x="21600" y="1878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8" name="Line"/>
            <p:cNvSpPr/>
            <p:nvPr/>
          </p:nvSpPr>
          <p:spPr>
            <a:xfrm>
              <a:off x="1272883" y="550477"/>
              <a:ext cx="37648" cy="11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9" name="Line"/>
            <p:cNvSpPr/>
            <p:nvPr/>
          </p:nvSpPr>
          <p:spPr>
            <a:xfrm>
              <a:off x="1474810" y="571012"/>
              <a:ext cx="191660" cy="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729" y="21600"/>
                    <a:pt x="7457" y="21600"/>
                    <a:pt x="11057" y="18000"/>
                  </a:cubicBezTo>
                  <a:cubicBezTo>
                    <a:pt x="14657" y="14400"/>
                    <a:pt x="18129" y="7200"/>
                    <a:pt x="2160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0" name="Line"/>
            <p:cNvSpPr/>
            <p:nvPr/>
          </p:nvSpPr>
          <p:spPr>
            <a:xfrm>
              <a:off x="1763697" y="457453"/>
              <a:ext cx="7023" cy="17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472"/>
                    <a:pt x="0" y="10944"/>
                    <a:pt x="3600" y="14544"/>
                  </a:cubicBezTo>
                  <a:cubicBezTo>
                    <a:pt x="7200" y="18144"/>
                    <a:pt x="14400" y="1987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1" name="Line"/>
            <p:cNvSpPr/>
            <p:nvPr/>
          </p:nvSpPr>
          <p:spPr>
            <a:xfrm>
              <a:off x="1893611" y="422341"/>
              <a:ext cx="104375" cy="21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21213" extrusionOk="0">
                  <a:moveTo>
                    <a:pt x="6204" y="0"/>
                  </a:moveTo>
                  <a:cubicBezTo>
                    <a:pt x="4136" y="1985"/>
                    <a:pt x="2068" y="3970"/>
                    <a:pt x="919" y="6655"/>
                  </a:cubicBezTo>
                  <a:cubicBezTo>
                    <a:pt x="-230" y="9341"/>
                    <a:pt x="-460" y="12726"/>
                    <a:pt x="1149" y="15412"/>
                  </a:cubicBezTo>
                  <a:cubicBezTo>
                    <a:pt x="2757" y="18097"/>
                    <a:pt x="6204" y="20082"/>
                    <a:pt x="9536" y="20841"/>
                  </a:cubicBezTo>
                  <a:cubicBezTo>
                    <a:pt x="12868" y="21600"/>
                    <a:pt x="16085" y="21133"/>
                    <a:pt x="18153" y="20024"/>
                  </a:cubicBezTo>
                  <a:cubicBezTo>
                    <a:pt x="20221" y="18915"/>
                    <a:pt x="21140" y="17163"/>
                    <a:pt x="19991" y="15470"/>
                  </a:cubicBezTo>
                  <a:cubicBezTo>
                    <a:pt x="18842" y="13777"/>
                    <a:pt x="15625" y="12143"/>
                    <a:pt x="12753" y="11325"/>
                  </a:cubicBezTo>
                  <a:cubicBezTo>
                    <a:pt x="9880" y="10508"/>
                    <a:pt x="7353" y="10508"/>
                    <a:pt x="5629" y="11384"/>
                  </a:cubicBezTo>
                  <a:cubicBezTo>
                    <a:pt x="3906" y="12259"/>
                    <a:pt x="2987" y="14011"/>
                    <a:pt x="2068" y="1576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2" name="Line"/>
            <p:cNvSpPr/>
            <p:nvPr/>
          </p:nvSpPr>
          <p:spPr>
            <a:xfrm>
              <a:off x="2127574" y="425852"/>
              <a:ext cx="78535" cy="23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600" extrusionOk="0">
                  <a:moveTo>
                    <a:pt x="21005" y="0"/>
                  </a:moveTo>
                  <a:cubicBezTo>
                    <a:pt x="17875" y="430"/>
                    <a:pt x="14744" y="860"/>
                    <a:pt x="11144" y="2257"/>
                  </a:cubicBezTo>
                  <a:cubicBezTo>
                    <a:pt x="7544" y="3654"/>
                    <a:pt x="3475" y="6018"/>
                    <a:pt x="1440" y="8651"/>
                  </a:cubicBezTo>
                  <a:cubicBezTo>
                    <a:pt x="-595" y="11284"/>
                    <a:pt x="-595" y="14185"/>
                    <a:pt x="2222" y="16388"/>
                  </a:cubicBezTo>
                  <a:cubicBezTo>
                    <a:pt x="5040" y="18591"/>
                    <a:pt x="10675" y="20096"/>
                    <a:pt x="1630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3" name="Line"/>
            <p:cNvSpPr/>
            <p:nvPr/>
          </p:nvSpPr>
          <p:spPr>
            <a:xfrm>
              <a:off x="2360601" y="453942"/>
              <a:ext cx="105515" cy="18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287" extrusionOk="0">
                  <a:moveTo>
                    <a:pt x="18813" y="0"/>
                  </a:moveTo>
                  <a:cubicBezTo>
                    <a:pt x="15097" y="138"/>
                    <a:pt x="11381" y="275"/>
                    <a:pt x="8942" y="550"/>
                  </a:cubicBezTo>
                  <a:cubicBezTo>
                    <a:pt x="6503" y="826"/>
                    <a:pt x="5342" y="1238"/>
                    <a:pt x="4994" y="2064"/>
                  </a:cubicBezTo>
                  <a:cubicBezTo>
                    <a:pt x="4645" y="2889"/>
                    <a:pt x="5110" y="4127"/>
                    <a:pt x="7781" y="5847"/>
                  </a:cubicBezTo>
                  <a:cubicBezTo>
                    <a:pt x="10452" y="7567"/>
                    <a:pt x="15329" y="9768"/>
                    <a:pt x="18116" y="11694"/>
                  </a:cubicBezTo>
                  <a:cubicBezTo>
                    <a:pt x="20903" y="13620"/>
                    <a:pt x="21600" y="15271"/>
                    <a:pt x="20323" y="16785"/>
                  </a:cubicBezTo>
                  <a:cubicBezTo>
                    <a:pt x="19045" y="18298"/>
                    <a:pt x="15794" y="19674"/>
                    <a:pt x="12542" y="20499"/>
                  </a:cubicBezTo>
                  <a:cubicBezTo>
                    <a:pt x="9290" y="21325"/>
                    <a:pt x="6039" y="21600"/>
                    <a:pt x="3948" y="20843"/>
                  </a:cubicBezTo>
                  <a:cubicBezTo>
                    <a:pt x="1858" y="20087"/>
                    <a:pt x="929" y="18298"/>
                    <a:pt x="0" y="1651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4" name="Line"/>
            <p:cNvSpPr/>
            <p:nvPr/>
          </p:nvSpPr>
          <p:spPr>
            <a:xfrm>
              <a:off x="2414852" y="397762"/>
              <a:ext cx="19485" cy="25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5577" y="0"/>
                  </a:moveTo>
                  <a:cubicBezTo>
                    <a:pt x="1977" y="3600"/>
                    <a:pt x="-1623" y="7200"/>
                    <a:pt x="777" y="10800"/>
                  </a:cubicBezTo>
                  <a:cubicBezTo>
                    <a:pt x="3177" y="14400"/>
                    <a:pt x="11577" y="18000"/>
                    <a:pt x="19977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5" name="Line"/>
            <p:cNvSpPr/>
            <p:nvPr/>
          </p:nvSpPr>
          <p:spPr>
            <a:xfrm>
              <a:off x="2592340" y="456819"/>
              <a:ext cx="126404" cy="18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21600" y="2963"/>
                  </a:moveTo>
                  <a:cubicBezTo>
                    <a:pt x="18200" y="1863"/>
                    <a:pt x="14800" y="762"/>
                    <a:pt x="12500" y="281"/>
                  </a:cubicBezTo>
                  <a:cubicBezTo>
                    <a:pt x="10200" y="-201"/>
                    <a:pt x="9000" y="-63"/>
                    <a:pt x="8100" y="693"/>
                  </a:cubicBezTo>
                  <a:cubicBezTo>
                    <a:pt x="7200" y="1450"/>
                    <a:pt x="6600" y="2826"/>
                    <a:pt x="8000" y="5027"/>
                  </a:cubicBezTo>
                  <a:cubicBezTo>
                    <a:pt x="9400" y="7228"/>
                    <a:pt x="12800" y="10255"/>
                    <a:pt x="14900" y="12319"/>
                  </a:cubicBezTo>
                  <a:cubicBezTo>
                    <a:pt x="17000" y="14382"/>
                    <a:pt x="17800" y="15483"/>
                    <a:pt x="18200" y="16377"/>
                  </a:cubicBezTo>
                  <a:cubicBezTo>
                    <a:pt x="18600" y="17272"/>
                    <a:pt x="18600" y="17959"/>
                    <a:pt x="17600" y="18716"/>
                  </a:cubicBezTo>
                  <a:cubicBezTo>
                    <a:pt x="16600" y="19473"/>
                    <a:pt x="14600" y="20298"/>
                    <a:pt x="11800" y="20780"/>
                  </a:cubicBezTo>
                  <a:cubicBezTo>
                    <a:pt x="9000" y="21261"/>
                    <a:pt x="5400" y="21399"/>
                    <a:pt x="3300" y="21193"/>
                  </a:cubicBezTo>
                  <a:cubicBezTo>
                    <a:pt x="1200" y="20986"/>
                    <a:pt x="600" y="20436"/>
                    <a:pt x="0" y="1988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6" name="Line"/>
            <p:cNvSpPr/>
            <p:nvPr/>
          </p:nvSpPr>
          <p:spPr>
            <a:xfrm>
              <a:off x="2810034" y="492565"/>
              <a:ext cx="7024" cy="26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505"/>
                    <a:pt x="7200" y="7011"/>
                    <a:pt x="10800" y="10611"/>
                  </a:cubicBezTo>
                  <a:cubicBezTo>
                    <a:pt x="14400" y="14211"/>
                    <a:pt x="18000" y="17905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7" name="Line"/>
            <p:cNvSpPr/>
            <p:nvPr/>
          </p:nvSpPr>
          <p:spPr>
            <a:xfrm>
              <a:off x="2806523" y="510121"/>
              <a:ext cx="101302" cy="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4469" y="0"/>
                  </a:moveTo>
                  <a:cubicBezTo>
                    <a:pt x="9683" y="3600"/>
                    <a:pt x="14897" y="7200"/>
                    <a:pt x="17876" y="9554"/>
                  </a:cubicBezTo>
                  <a:cubicBezTo>
                    <a:pt x="20855" y="11908"/>
                    <a:pt x="21600" y="13015"/>
                    <a:pt x="21476" y="14677"/>
                  </a:cubicBezTo>
                  <a:cubicBezTo>
                    <a:pt x="21352" y="16338"/>
                    <a:pt x="20359" y="18554"/>
                    <a:pt x="16634" y="19800"/>
                  </a:cubicBezTo>
                  <a:cubicBezTo>
                    <a:pt x="12910" y="21046"/>
                    <a:pt x="6455" y="21323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8" name="Line"/>
            <p:cNvSpPr/>
            <p:nvPr/>
          </p:nvSpPr>
          <p:spPr>
            <a:xfrm>
              <a:off x="2978572" y="432875"/>
              <a:ext cx="81194" cy="22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extrusionOk="0">
                  <a:moveTo>
                    <a:pt x="10652" y="0"/>
                  </a:moveTo>
                  <a:cubicBezTo>
                    <a:pt x="13315" y="665"/>
                    <a:pt x="15978" y="1329"/>
                    <a:pt x="18049" y="3102"/>
                  </a:cubicBezTo>
                  <a:cubicBezTo>
                    <a:pt x="20121" y="4874"/>
                    <a:pt x="21600" y="7754"/>
                    <a:pt x="19529" y="10800"/>
                  </a:cubicBezTo>
                  <a:cubicBezTo>
                    <a:pt x="17458" y="13846"/>
                    <a:pt x="11836" y="17058"/>
                    <a:pt x="7989" y="18886"/>
                  </a:cubicBezTo>
                  <a:cubicBezTo>
                    <a:pt x="4143" y="20714"/>
                    <a:pt x="2071" y="2115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9" name="Line"/>
            <p:cNvSpPr/>
            <p:nvPr/>
          </p:nvSpPr>
          <p:spPr>
            <a:xfrm>
              <a:off x="43208" y="841774"/>
              <a:ext cx="175561" cy="15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21600" y="261"/>
                  </a:moveTo>
                  <a:cubicBezTo>
                    <a:pt x="19152" y="101"/>
                    <a:pt x="16704" y="-59"/>
                    <a:pt x="14976" y="21"/>
                  </a:cubicBezTo>
                  <a:cubicBezTo>
                    <a:pt x="13248" y="101"/>
                    <a:pt x="12240" y="421"/>
                    <a:pt x="11376" y="741"/>
                  </a:cubicBezTo>
                  <a:cubicBezTo>
                    <a:pt x="10512" y="1061"/>
                    <a:pt x="9792" y="1381"/>
                    <a:pt x="9504" y="1941"/>
                  </a:cubicBezTo>
                  <a:cubicBezTo>
                    <a:pt x="9216" y="2501"/>
                    <a:pt x="9360" y="3301"/>
                    <a:pt x="10440" y="4581"/>
                  </a:cubicBezTo>
                  <a:cubicBezTo>
                    <a:pt x="11520" y="5861"/>
                    <a:pt x="13536" y="7621"/>
                    <a:pt x="14976" y="9381"/>
                  </a:cubicBezTo>
                  <a:cubicBezTo>
                    <a:pt x="16416" y="11141"/>
                    <a:pt x="17280" y="12901"/>
                    <a:pt x="16920" y="14661"/>
                  </a:cubicBezTo>
                  <a:cubicBezTo>
                    <a:pt x="16560" y="16421"/>
                    <a:pt x="14976" y="18181"/>
                    <a:pt x="12600" y="19461"/>
                  </a:cubicBezTo>
                  <a:cubicBezTo>
                    <a:pt x="10224" y="20741"/>
                    <a:pt x="7056" y="21541"/>
                    <a:pt x="4824" y="21301"/>
                  </a:cubicBezTo>
                  <a:cubicBezTo>
                    <a:pt x="2592" y="21061"/>
                    <a:pt x="1296" y="19781"/>
                    <a:pt x="0" y="18501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0" name="Line"/>
            <p:cNvSpPr/>
            <p:nvPr/>
          </p:nvSpPr>
          <p:spPr>
            <a:xfrm>
              <a:off x="268326" y="829641"/>
              <a:ext cx="217294" cy="173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70" extrusionOk="0">
                  <a:moveTo>
                    <a:pt x="657" y="0"/>
                  </a:moveTo>
                  <a:cubicBezTo>
                    <a:pt x="425" y="5472"/>
                    <a:pt x="192" y="10944"/>
                    <a:pt x="76" y="14040"/>
                  </a:cubicBezTo>
                  <a:cubicBezTo>
                    <a:pt x="-40" y="17136"/>
                    <a:pt x="-40" y="17856"/>
                    <a:pt x="192" y="18432"/>
                  </a:cubicBezTo>
                  <a:cubicBezTo>
                    <a:pt x="425" y="19008"/>
                    <a:pt x="889" y="19440"/>
                    <a:pt x="1470" y="19080"/>
                  </a:cubicBezTo>
                  <a:cubicBezTo>
                    <a:pt x="2050" y="18720"/>
                    <a:pt x="2747" y="17568"/>
                    <a:pt x="3792" y="15912"/>
                  </a:cubicBezTo>
                  <a:cubicBezTo>
                    <a:pt x="4837" y="14256"/>
                    <a:pt x="6231" y="12096"/>
                    <a:pt x="7276" y="10944"/>
                  </a:cubicBezTo>
                  <a:cubicBezTo>
                    <a:pt x="8321" y="9792"/>
                    <a:pt x="9018" y="9648"/>
                    <a:pt x="9947" y="10512"/>
                  </a:cubicBezTo>
                  <a:cubicBezTo>
                    <a:pt x="10876" y="11376"/>
                    <a:pt x="12037" y="13248"/>
                    <a:pt x="13199" y="15264"/>
                  </a:cubicBezTo>
                  <a:cubicBezTo>
                    <a:pt x="14360" y="17280"/>
                    <a:pt x="15521" y="19440"/>
                    <a:pt x="16392" y="20520"/>
                  </a:cubicBezTo>
                  <a:cubicBezTo>
                    <a:pt x="17263" y="21600"/>
                    <a:pt x="17844" y="21600"/>
                    <a:pt x="18425" y="20808"/>
                  </a:cubicBezTo>
                  <a:cubicBezTo>
                    <a:pt x="19005" y="20016"/>
                    <a:pt x="19586" y="18432"/>
                    <a:pt x="20108" y="15480"/>
                  </a:cubicBezTo>
                  <a:cubicBezTo>
                    <a:pt x="20631" y="12528"/>
                    <a:pt x="21095" y="8208"/>
                    <a:pt x="21560" y="38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1" name="Line"/>
            <p:cNvSpPr/>
            <p:nvPr/>
          </p:nvSpPr>
          <p:spPr>
            <a:xfrm>
              <a:off x="692780" y="822618"/>
              <a:ext cx="127029" cy="18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62" extrusionOk="0">
                  <a:moveTo>
                    <a:pt x="19024" y="0"/>
                  </a:moveTo>
                  <a:cubicBezTo>
                    <a:pt x="17637" y="1385"/>
                    <a:pt x="16250" y="2769"/>
                    <a:pt x="13872" y="4015"/>
                  </a:cubicBezTo>
                  <a:cubicBezTo>
                    <a:pt x="11494" y="5262"/>
                    <a:pt x="8125" y="6369"/>
                    <a:pt x="5945" y="7062"/>
                  </a:cubicBezTo>
                  <a:cubicBezTo>
                    <a:pt x="3765" y="7754"/>
                    <a:pt x="2774" y="8031"/>
                    <a:pt x="2873" y="8238"/>
                  </a:cubicBezTo>
                  <a:cubicBezTo>
                    <a:pt x="2972" y="8446"/>
                    <a:pt x="4161" y="8585"/>
                    <a:pt x="7134" y="9000"/>
                  </a:cubicBezTo>
                  <a:cubicBezTo>
                    <a:pt x="10106" y="9415"/>
                    <a:pt x="14862" y="10108"/>
                    <a:pt x="17736" y="11077"/>
                  </a:cubicBezTo>
                  <a:cubicBezTo>
                    <a:pt x="20609" y="12046"/>
                    <a:pt x="21600" y="13292"/>
                    <a:pt x="21501" y="14677"/>
                  </a:cubicBezTo>
                  <a:cubicBezTo>
                    <a:pt x="21402" y="16062"/>
                    <a:pt x="20213" y="17585"/>
                    <a:pt x="17439" y="18969"/>
                  </a:cubicBezTo>
                  <a:cubicBezTo>
                    <a:pt x="14664" y="20354"/>
                    <a:pt x="10305" y="21600"/>
                    <a:pt x="7134" y="21323"/>
                  </a:cubicBezTo>
                  <a:cubicBezTo>
                    <a:pt x="3963" y="21046"/>
                    <a:pt x="1982" y="19246"/>
                    <a:pt x="0" y="1744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2" name="Line"/>
            <p:cNvSpPr/>
            <p:nvPr/>
          </p:nvSpPr>
          <p:spPr>
            <a:xfrm>
              <a:off x="738426" y="791017"/>
              <a:ext cx="24579" cy="27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323"/>
                    <a:pt x="0" y="6646"/>
                    <a:pt x="3600" y="10246"/>
                  </a:cubicBezTo>
                  <a:cubicBezTo>
                    <a:pt x="7200" y="13846"/>
                    <a:pt x="14400" y="1772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3" name="Line"/>
            <p:cNvSpPr/>
            <p:nvPr/>
          </p:nvSpPr>
          <p:spPr>
            <a:xfrm>
              <a:off x="959631" y="833151"/>
              <a:ext cx="10535" cy="16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289"/>
                    <a:pt x="0" y="8579"/>
                    <a:pt x="3600" y="12179"/>
                  </a:cubicBezTo>
                  <a:cubicBezTo>
                    <a:pt x="7200" y="15779"/>
                    <a:pt x="14400" y="1868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1075501" y="801239"/>
              <a:ext cx="109719" cy="19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04" extrusionOk="0">
                  <a:moveTo>
                    <a:pt x="0" y="424"/>
                  </a:moveTo>
                  <a:cubicBezTo>
                    <a:pt x="1137" y="164"/>
                    <a:pt x="2274" y="-96"/>
                    <a:pt x="3183" y="34"/>
                  </a:cubicBezTo>
                  <a:cubicBezTo>
                    <a:pt x="4093" y="164"/>
                    <a:pt x="4775" y="685"/>
                    <a:pt x="5229" y="1661"/>
                  </a:cubicBezTo>
                  <a:cubicBezTo>
                    <a:pt x="5684" y="2637"/>
                    <a:pt x="5912" y="4068"/>
                    <a:pt x="5798" y="5109"/>
                  </a:cubicBezTo>
                  <a:cubicBezTo>
                    <a:pt x="5684" y="6150"/>
                    <a:pt x="5229" y="6800"/>
                    <a:pt x="4888" y="7451"/>
                  </a:cubicBezTo>
                  <a:cubicBezTo>
                    <a:pt x="4547" y="8102"/>
                    <a:pt x="4320" y="8752"/>
                    <a:pt x="4661" y="9273"/>
                  </a:cubicBezTo>
                  <a:cubicBezTo>
                    <a:pt x="5002" y="9793"/>
                    <a:pt x="5912" y="10184"/>
                    <a:pt x="7958" y="10639"/>
                  </a:cubicBezTo>
                  <a:cubicBezTo>
                    <a:pt x="10004" y="11094"/>
                    <a:pt x="13187" y="11615"/>
                    <a:pt x="15575" y="12200"/>
                  </a:cubicBezTo>
                  <a:cubicBezTo>
                    <a:pt x="17962" y="12786"/>
                    <a:pt x="19554" y="13437"/>
                    <a:pt x="20463" y="14087"/>
                  </a:cubicBezTo>
                  <a:cubicBezTo>
                    <a:pt x="21373" y="14738"/>
                    <a:pt x="21600" y="15388"/>
                    <a:pt x="20918" y="16169"/>
                  </a:cubicBezTo>
                  <a:cubicBezTo>
                    <a:pt x="20236" y="16950"/>
                    <a:pt x="18644" y="17861"/>
                    <a:pt x="15234" y="18771"/>
                  </a:cubicBezTo>
                  <a:cubicBezTo>
                    <a:pt x="11823" y="19682"/>
                    <a:pt x="6594" y="20593"/>
                    <a:pt x="1364" y="2150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1289684" y="941999"/>
              <a:ext cx="21069" cy="3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>
              <a:off x="1535468" y="892842"/>
              <a:ext cx="80759" cy="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1763697" y="822618"/>
              <a:ext cx="17557" cy="15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073"/>
                    <a:pt x="2880" y="10145"/>
                    <a:pt x="6480" y="13745"/>
                  </a:cubicBezTo>
                  <a:cubicBezTo>
                    <a:pt x="10080" y="17345"/>
                    <a:pt x="15840" y="1947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1858499" y="826129"/>
              <a:ext cx="154494" cy="15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extrusionOk="0">
                  <a:moveTo>
                    <a:pt x="0" y="0"/>
                  </a:moveTo>
                  <a:cubicBezTo>
                    <a:pt x="3109" y="0"/>
                    <a:pt x="6218" y="0"/>
                    <a:pt x="8427" y="577"/>
                  </a:cubicBezTo>
                  <a:cubicBezTo>
                    <a:pt x="10636" y="1154"/>
                    <a:pt x="11945" y="2308"/>
                    <a:pt x="12191" y="4287"/>
                  </a:cubicBezTo>
                  <a:cubicBezTo>
                    <a:pt x="12436" y="6266"/>
                    <a:pt x="11618" y="9069"/>
                    <a:pt x="10227" y="11624"/>
                  </a:cubicBezTo>
                  <a:cubicBezTo>
                    <a:pt x="8836" y="14180"/>
                    <a:pt x="6873" y="16489"/>
                    <a:pt x="5727" y="18055"/>
                  </a:cubicBezTo>
                  <a:cubicBezTo>
                    <a:pt x="4582" y="19621"/>
                    <a:pt x="4255" y="20446"/>
                    <a:pt x="4582" y="20940"/>
                  </a:cubicBezTo>
                  <a:cubicBezTo>
                    <a:pt x="4909" y="21435"/>
                    <a:pt x="5891" y="21600"/>
                    <a:pt x="8836" y="21105"/>
                  </a:cubicBezTo>
                  <a:cubicBezTo>
                    <a:pt x="11782" y="20611"/>
                    <a:pt x="16691" y="19457"/>
                    <a:pt x="21600" y="183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2145163" y="755905"/>
              <a:ext cx="89036" cy="19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81" extrusionOk="0">
                  <a:moveTo>
                    <a:pt x="7034" y="0"/>
                  </a:moveTo>
                  <a:cubicBezTo>
                    <a:pt x="5631" y="254"/>
                    <a:pt x="4228" y="508"/>
                    <a:pt x="2966" y="2224"/>
                  </a:cubicBezTo>
                  <a:cubicBezTo>
                    <a:pt x="1704" y="3939"/>
                    <a:pt x="582" y="7115"/>
                    <a:pt x="161" y="9847"/>
                  </a:cubicBezTo>
                  <a:cubicBezTo>
                    <a:pt x="-260" y="12579"/>
                    <a:pt x="21" y="14866"/>
                    <a:pt x="2545" y="16835"/>
                  </a:cubicBezTo>
                  <a:cubicBezTo>
                    <a:pt x="5070" y="18805"/>
                    <a:pt x="9839" y="20456"/>
                    <a:pt x="13345" y="21028"/>
                  </a:cubicBezTo>
                  <a:cubicBezTo>
                    <a:pt x="16852" y="21600"/>
                    <a:pt x="19096" y="21092"/>
                    <a:pt x="21340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2321977" y="792873"/>
              <a:ext cx="105633" cy="13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94" extrusionOk="0">
                  <a:moveTo>
                    <a:pt x="19938" y="257"/>
                  </a:moveTo>
                  <a:cubicBezTo>
                    <a:pt x="16141" y="76"/>
                    <a:pt x="12343" y="-106"/>
                    <a:pt x="9969" y="76"/>
                  </a:cubicBezTo>
                  <a:cubicBezTo>
                    <a:pt x="7596" y="257"/>
                    <a:pt x="6646" y="802"/>
                    <a:pt x="5934" y="1528"/>
                  </a:cubicBezTo>
                  <a:cubicBezTo>
                    <a:pt x="5222" y="2254"/>
                    <a:pt x="4747" y="3161"/>
                    <a:pt x="6409" y="4432"/>
                  </a:cubicBezTo>
                  <a:cubicBezTo>
                    <a:pt x="8070" y="5702"/>
                    <a:pt x="11868" y="7336"/>
                    <a:pt x="14598" y="8516"/>
                  </a:cubicBezTo>
                  <a:cubicBezTo>
                    <a:pt x="17327" y="9696"/>
                    <a:pt x="18989" y="10422"/>
                    <a:pt x="20057" y="11239"/>
                  </a:cubicBezTo>
                  <a:cubicBezTo>
                    <a:pt x="21125" y="12055"/>
                    <a:pt x="21600" y="12963"/>
                    <a:pt x="21363" y="13871"/>
                  </a:cubicBezTo>
                  <a:cubicBezTo>
                    <a:pt x="21125" y="14778"/>
                    <a:pt x="20176" y="15686"/>
                    <a:pt x="16497" y="16956"/>
                  </a:cubicBezTo>
                  <a:cubicBezTo>
                    <a:pt x="12818" y="18227"/>
                    <a:pt x="6409" y="19860"/>
                    <a:pt x="0" y="2149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>
              <a:off x="2372734" y="734838"/>
              <a:ext cx="5424" cy="23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4024"/>
                    <a:pt x="2735" y="8047"/>
                    <a:pt x="575" y="11647"/>
                  </a:cubicBezTo>
                  <a:cubicBezTo>
                    <a:pt x="-1585" y="15247"/>
                    <a:pt x="2735" y="18424"/>
                    <a:pt x="705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2" name="Line"/>
            <p:cNvSpPr/>
            <p:nvPr/>
          </p:nvSpPr>
          <p:spPr>
            <a:xfrm>
              <a:off x="2532650" y="767609"/>
              <a:ext cx="84895" cy="16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19529" y="302"/>
                  </a:moveTo>
                  <a:cubicBezTo>
                    <a:pt x="18049" y="151"/>
                    <a:pt x="16570" y="0"/>
                    <a:pt x="15090" y="0"/>
                  </a:cubicBezTo>
                  <a:cubicBezTo>
                    <a:pt x="13611" y="0"/>
                    <a:pt x="12131" y="151"/>
                    <a:pt x="11244" y="982"/>
                  </a:cubicBezTo>
                  <a:cubicBezTo>
                    <a:pt x="10356" y="1813"/>
                    <a:pt x="10060" y="3323"/>
                    <a:pt x="11392" y="4985"/>
                  </a:cubicBezTo>
                  <a:cubicBezTo>
                    <a:pt x="12723" y="6646"/>
                    <a:pt x="15682" y="8459"/>
                    <a:pt x="17901" y="10271"/>
                  </a:cubicBezTo>
                  <a:cubicBezTo>
                    <a:pt x="20121" y="12084"/>
                    <a:pt x="21600" y="13897"/>
                    <a:pt x="21452" y="15558"/>
                  </a:cubicBezTo>
                  <a:cubicBezTo>
                    <a:pt x="21304" y="17220"/>
                    <a:pt x="19529" y="18730"/>
                    <a:pt x="15682" y="19712"/>
                  </a:cubicBezTo>
                  <a:cubicBezTo>
                    <a:pt x="11836" y="20694"/>
                    <a:pt x="5918" y="2114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3" name="Line"/>
            <p:cNvSpPr/>
            <p:nvPr/>
          </p:nvSpPr>
          <p:spPr>
            <a:xfrm>
              <a:off x="2683631" y="798040"/>
              <a:ext cx="21069" cy="27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2992"/>
                    <a:pt x="16800" y="5984"/>
                    <a:pt x="14400" y="9023"/>
                  </a:cubicBezTo>
                  <a:cubicBezTo>
                    <a:pt x="12000" y="12062"/>
                    <a:pt x="9600" y="15148"/>
                    <a:pt x="7200" y="17252"/>
                  </a:cubicBezTo>
                  <a:cubicBezTo>
                    <a:pt x="4800" y="19356"/>
                    <a:pt x="2400" y="20478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4" name="Line"/>
            <p:cNvSpPr/>
            <p:nvPr/>
          </p:nvSpPr>
          <p:spPr>
            <a:xfrm>
              <a:off x="2704699" y="815596"/>
              <a:ext cx="111627" cy="98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extrusionOk="0">
                  <a:moveTo>
                    <a:pt x="0" y="0"/>
                  </a:moveTo>
                  <a:cubicBezTo>
                    <a:pt x="6171" y="1029"/>
                    <a:pt x="12343" y="2057"/>
                    <a:pt x="16200" y="3600"/>
                  </a:cubicBezTo>
                  <a:cubicBezTo>
                    <a:pt x="20057" y="5143"/>
                    <a:pt x="21600" y="7200"/>
                    <a:pt x="20829" y="9900"/>
                  </a:cubicBezTo>
                  <a:cubicBezTo>
                    <a:pt x="20057" y="12600"/>
                    <a:pt x="16971" y="15943"/>
                    <a:pt x="13886" y="18000"/>
                  </a:cubicBezTo>
                  <a:cubicBezTo>
                    <a:pt x="10800" y="20057"/>
                    <a:pt x="7714" y="20829"/>
                    <a:pt x="462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5" name="Line"/>
            <p:cNvSpPr/>
            <p:nvPr/>
          </p:nvSpPr>
          <p:spPr>
            <a:xfrm>
              <a:off x="2908348" y="766439"/>
              <a:ext cx="58009" cy="16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9" h="21600" extrusionOk="0">
                  <a:moveTo>
                    <a:pt x="7336" y="0"/>
                  </a:moveTo>
                  <a:cubicBezTo>
                    <a:pt x="11004" y="1050"/>
                    <a:pt x="14672" y="2100"/>
                    <a:pt x="17321" y="3975"/>
                  </a:cubicBezTo>
                  <a:cubicBezTo>
                    <a:pt x="19970" y="5850"/>
                    <a:pt x="21600" y="8550"/>
                    <a:pt x="18543" y="11625"/>
                  </a:cubicBezTo>
                  <a:cubicBezTo>
                    <a:pt x="15487" y="14700"/>
                    <a:pt x="7743" y="1815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044" name="Drawing"/>
          <p:cNvGrpSpPr/>
          <p:nvPr/>
        </p:nvGrpSpPr>
        <p:grpSpPr>
          <a:xfrm>
            <a:off x="2445221" y="7339927"/>
            <a:ext cx="17861310" cy="2247637"/>
            <a:chOff x="0" y="0"/>
            <a:chExt cx="17861309" cy="2247636"/>
          </a:xfrm>
        </p:grpSpPr>
        <p:sp>
          <p:nvSpPr>
            <p:cNvPr id="1007" name="Line"/>
            <p:cNvSpPr/>
            <p:nvPr/>
          </p:nvSpPr>
          <p:spPr>
            <a:xfrm>
              <a:off x="10509368" y="660406"/>
              <a:ext cx="2048225" cy="21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extrusionOk="0">
                  <a:moveTo>
                    <a:pt x="0" y="17053"/>
                  </a:moveTo>
                  <a:cubicBezTo>
                    <a:pt x="1292" y="18758"/>
                    <a:pt x="2585" y="20463"/>
                    <a:pt x="4185" y="21032"/>
                  </a:cubicBezTo>
                  <a:cubicBezTo>
                    <a:pt x="5785" y="21600"/>
                    <a:pt x="7692" y="21032"/>
                    <a:pt x="9692" y="19326"/>
                  </a:cubicBezTo>
                  <a:cubicBezTo>
                    <a:pt x="11692" y="17621"/>
                    <a:pt x="13785" y="14779"/>
                    <a:pt x="15785" y="11368"/>
                  </a:cubicBezTo>
                  <a:cubicBezTo>
                    <a:pt x="17785" y="7958"/>
                    <a:pt x="19692" y="3979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>
              <a:off x="12365024" y="547117"/>
              <a:ext cx="135178" cy="35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396" extrusionOk="0">
                  <a:moveTo>
                    <a:pt x="0" y="493"/>
                  </a:moveTo>
                  <a:cubicBezTo>
                    <a:pt x="4320" y="144"/>
                    <a:pt x="8640" y="-204"/>
                    <a:pt x="12960" y="144"/>
                  </a:cubicBezTo>
                  <a:cubicBezTo>
                    <a:pt x="17280" y="493"/>
                    <a:pt x="21600" y="1538"/>
                    <a:pt x="19440" y="5196"/>
                  </a:cubicBezTo>
                  <a:cubicBezTo>
                    <a:pt x="17280" y="8854"/>
                    <a:pt x="8640" y="15125"/>
                    <a:pt x="0" y="2139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9" name="Line"/>
            <p:cNvSpPr/>
            <p:nvPr/>
          </p:nvSpPr>
          <p:spPr>
            <a:xfrm>
              <a:off x="12410971" y="-1"/>
              <a:ext cx="5450339" cy="2247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54" extrusionOk="0">
                  <a:moveTo>
                    <a:pt x="6361" y="2472"/>
                  </a:moveTo>
                  <a:cubicBezTo>
                    <a:pt x="5902" y="2304"/>
                    <a:pt x="5443" y="2136"/>
                    <a:pt x="4812" y="2388"/>
                  </a:cubicBezTo>
                  <a:cubicBezTo>
                    <a:pt x="4181" y="2640"/>
                    <a:pt x="3377" y="3312"/>
                    <a:pt x="2677" y="4039"/>
                  </a:cubicBezTo>
                  <a:cubicBezTo>
                    <a:pt x="1977" y="4766"/>
                    <a:pt x="1380" y="5550"/>
                    <a:pt x="921" y="6557"/>
                  </a:cubicBezTo>
                  <a:cubicBezTo>
                    <a:pt x="462" y="7564"/>
                    <a:pt x="141" y="8795"/>
                    <a:pt x="37" y="10166"/>
                  </a:cubicBezTo>
                  <a:cubicBezTo>
                    <a:pt x="-66" y="11537"/>
                    <a:pt x="49" y="13048"/>
                    <a:pt x="336" y="14475"/>
                  </a:cubicBezTo>
                  <a:cubicBezTo>
                    <a:pt x="623" y="15902"/>
                    <a:pt x="1082" y="17245"/>
                    <a:pt x="1679" y="18252"/>
                  </a:cubicBezTo>
                  <a:cubicBezTo>
                    <a:pt x="2275" y="19260"/>
                    <a:pt x="3010" y="19931"/>
                    <a:pt x="3779" y="20407"/>
                  </a:cubicBezTo>
                  <a:cubicBezTo>
                    <a:pt x="4548" y="20882"/>
                    <a:pt x="5351" y="21162"/>
                    <a:pt x="6223" y="21330"/>
                  </a:cubicBezTo>
                  <a:cubicBezTo>
                    <a:pt x="7096" y="21498"/>
                    <a:pt x="8037" y="21554"/>
                    <a:pt x="8898" y="21554"/>
                  </a:cubicBezTo>
                  <a:cubicBezTo>
                    <a:pt x="9758" y="21554"/>
                    <a:pt x="10539" y="21498"/>
                    <a:pt x="11411" y="21274"/>
                  </a:cubicBezTo>
                  <a:cubicBezTo>
                    <a:pt x="12283" y="21050"/>
                    <a:pt x="13247" y="20659"/>
                    <a:pt x="14166" y="20183"/>
                  </a:cubicBezTo>
                  <a:cubicBezTo>
                    <a:pt x="15084" y="19707"/>
                    <a:pt x="15956" y="19148"/>
                    <a:pt x="16840" y="18392"/>
                  </a:cubicBezTo>
                  <a:cubicBezTo>
                    <a:pt x="17724" y="17637"/>
                    <a:pt x="18619" y="16686"/>
                    <a:pt x="19388" y="15622"/>
                  </a:cubicBezTo>
                  <a:cubicBezTo>
                    <a:pt x="20157" y="14559"/>
                    <a:pt x="20799" y="13384"/>
                    <a:pt x="21144" y="12181"/>
                  </a:cubicBezTo>
                  <a:cubicBezTo>
                    <a:pt x="21488" y="10978"/>
                    <a:pt x="21534" y="9747"/>
                    <a:pt x="21270" y="8544"/>
                  </a:cubicBezTo>
                  <a:cubicBezTo>
                    <a:pt x="21006" y="7341"/>
                    <a:pt x="20432" y="6165"/>
                    <a:pt x="19709" y="5214"/>
                  </a:cubicBezTo>
                  <a:cubicBezTo>
                    <a:pt x="18986" y="4263"/>
                    <a:pt x="18114" y="3535"/>
                    <a:pt x="17242" y="2976"/>
                  </a:cubicBezTo>
                  <a:cubicBezTo>
                    <a:pt x="16369" y="2416"/>
                    <a:pt x="15497" y="2024"/>
                    <a:pt x="14648" y="1661"/>
                  </a:cubicBezTo>
                  <a:cubicBezTo>
                    <a:pt x="13798" y="1297"/>
                    <a:pt x="12972" y="961"/>
                    <a:pt x="12100" y="681"/>
                  </a:cubicBezTo>
                  <a:cubicBezTo>
                    <a:pt x="11228" y="402"/>
                    <a:pt x="10309" y="178"/>
                    <a:pt x="9449" y="66"/>
                  </a:cubicBezTo>
                  <a:cubicBezTo>
                    <a:pt x="8588" y="-46"/>
                    <a:pt x="7784" y="-46"/>
                    <a:pt x="6992" y="318"/>
                  </a:cubicBezTo>
                  <a:cubicBezTo>
                    <a:pt x="6201" y="681"/>
                    <a:pt x="5420" y="1409"/>
                    <a:pt x="4640" y="213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0" name="Line"/>
            <p:cNvSpPr/>
            <p:nvPr/>
          </p:nvSpPr>
          <p:spPr>
            <a:xfrm>
              <a:off x="0" y="516417"/>
              <a:ext cx="11255215" cy="19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38" extrusionOk="0">
                  <a:moveTo>
                    <a:pt x="0" y="20855"/>
                  </a:moveTo>
                  <a:cubicBezTo>
                    <a:pt x="17" y="20110"/>
                    <a:pt x="34" y="19366"/>
                    <a:pt x="72" y="18993"/>
                  </a:cubicBezTo>
                  <a:cubicBezTo>
                    <a:pt x="110" y="18621"/>
                    <a:pt x="169" y="18621"/>
                    <a:pt x="249" y="18869"/>
                  </a:cubicBezTo>
                  <a:cubicBezTo>
                    <a:pt x="329" y="19117"/>
                    <a:pt x="430" y="19614"/>
                    <a:pt x="546" y="20110"/>
                  </a:cubicBezTo>
                  <a:cubicBezTo>
                    <a:pt x="662" y="20607"/>
                    <a:pt x="793" y="21103"/>
                    <a:pt x="938" y="21352"/>
                  </a:cubicBezTo>
                  <a:cubicBezTo>
                    <a:pt x="1083" y="21600"/>
                    <a:pt x="1244" y="21600"/>
                    <a:pt x="1389" y="21352"/>
                  </a:cubicBezTo>
                  <a:cubicBezTo>
                    <a:pt x="1534" y="21103"/>
                    <a:pt x="1665" y="20607"/>
                    <a:pt x="1811" y="19986"/>
                  </a:cubicBezTo>
                  <a:cubicBezTo>
                    <a:pt x="1956" y="19365"/>
                    <a:pt x="2116" y="18621"/>
                    <a:pt x="2278" y="17752"/>
                  </a:cubicBezTo>
                  <a:cubicBezTo>
                    <a:pt x="2441" y="16883"/>
                    <a:pt x="2605" y="15890"/>
                    <a:pt x="2767" y="15145"/>
                  </a:cubicBezTo>
                  <a:cubicBezTo>
                    <a:pt x="2930" y="14400"/>
                    <a:pt x="3090" y="13903"/>
                    <a:pt x="3244" y="13407"/>
                  </a:cubicBezTo>
                  <a:cubicBezTo>
                    <a:pt x="3398" y="12910"/>
                    <a:pt x="3545" y="12414"/>
                    <a:pt x="3703" y="11917"/>
                  </a:cubicBezTo>
                  <a:cubicBezTo>
                    <a:pt x="3861" y="11421"/>
                    <a:pt x="4030" y="10924"/>
                    <a:pt x="4192" y="10428"/>
                  </a:cubicBezTo>
                  <a:cubicBezTo>
                    <a:pt x="4355" y="9931"/>
                    <a:pt x="4511" y="9434"/>
                    <a:pt x="4660" y="8938"/>
                  </a:cubicBezTo>
                  <a:cubicBezTo>
                    <a:pt x="4810" y="8441"/>
                    <a:pt x="4953" y="7945"/>
                    <a:pt x="5101" y="7572"/>
                  </a:cubicBezTo>
                  <a:cubicBezTo>
                    <a:pt x="5248" y="7200"/>
                    <a:pt x="5400" y="6952"/>
                    <a:pt x="5571" y="6828"/>
                  </a:cubicBezTo>
                  <a:cubicBezTo>
                    <a:pt x="5741" y="6703"/>
                    <a:pt x="5931" y="6703"/>
                    <a:pt x="6108" y="6579"/>
                  </a:cubicBezTo>
                  <a:cubicBezTo>
                    <a:pt x="6285" y="6455"/>
                    <a:pt x="6450" y="6207"/>
                    <a:pt x="6606" y="5834"/>
                  </a:cubicBezTo>
                  <a:cubicBezTo>
                    <a:pt x="6762" y="5462"/>
                    <a:pt x="6909" y="4965"/>
                    <a:pt x="7057" y="4593"/>
                  </a:cubicBezTo>
                  <a:cubicBezTo>
                    <a:pt x="7204" y="4221"/>
                    <a:pt x="7352" y="3972"/>
                    <a:pt x="7514" y="3848"/>
                  </a:cubicBezTo>
                  <a:cubicBezTo>
                    <a:pt x="7676" y="3724"/>
                    <a:pt x="7853" y="3724"/>
                    <a:pt x="8007" y="3600"/>
                  </a:cubicBezTo>
                  <a:cubicBezTo>
                    <a:pt x="8161" y="3476"/>
                    <a:pt x="8292" y="3228"/>
                    <a:pt x="8450" y="3103"/>
                  </a:cubicBezTo>
                  <a:cubicBezTo>
                    <a:pt x="8608" y="2979"/>
                    <a:pt x="8793" y="2979"/>
                    <a:pt x="8970" y="2855"/>
                  </a:cubicBezTo>
                  <a:cubicBezTo>
                    <a:pt x="9148" y="2731"/>
                    <a:pt x="9316" y="2483"/>
                    <a:pt x="9491" y="2359"/>
                  </a:cubicBezTo>
                  <a:cubicBezTo>
                    <a:pt x="9666" y="2234"/>
                    <a:pt x="9847" y="2234"/>
                    <a:pt x="10018" y="2110"/>
                  </a:cubicBezTo>
                  <a:cubicBezTo>
                    <a:pt x="10189" y="1986"/>
                    <a:pt x="10349" y="1738"/>
                    <a:pt x="10509" y="1614"/>
                  </a:cubicBezTo>
                  <a:cubicBezTo>
                    <a:pt x="10669" y="1490"/>
                    <a:pt x="10830" y="1490"/>
                    <a:pt x="10990" y="1365"/>
                  </a:cubicBezTo>
                  <a:cubicBezTo>
                    <a:pt x="11150" y="1241"/>
                    <a:pt x="11310" y="993"/>
                    <a:pt x="11472" y="869"/>
                  </a:cubicBezTo>
                  <a:cubicBezTo>
                    <a:pt x="11635" y="745"/>
                    <a:pt x="11799" y="745"/>
                    <a:pt x="11963" y="745"/>
                  </a:cubicBezTo>
                  <a:cubicBezTo>
                    <a:pt x="12128" y="745"/>
                    <a:pt x="12292" y="745"/>
                    <a:pt x="12467" y="745"/>
                  </a:cubicBezTo>
                  <a:cubicBezTo>
                    <a:pt x="12642" y="745"/>
                    <a:pt x="12828" y="745"/>
                    <a:pt x="13011" y="745"/>
                  </a:cubicBezTo>
                  <a:cubicBezTo>
                    <a:pt x="13194" y="745"/>
                    <a:pt x="13376" y="745"/>
                    <a:pt x="13546" y="621"/>
                  </a:cubicBezTo>
                  <a:cubicBezTo>
                    <a:pt x="13717" y="497"/>
                    <a:pt x="13877" y="248"/>
                    <a:pt x="14046" y="124"/>
                  </a:cubicBezTo>
                  <a:cubicBezTo>
                    <a:pt x="14215" y="0"/>
                    <a:pt x="14392" y="0"/>
                    <a:pt x="14569" y="0"/>
                  </a:cubicBezTo>
                  <a:cubicBezTo>
                    <a:pt x="14746" y="0"/>
                    <a:pt x="14923" y="0"/>
                    <a:pt x="15100" y="0"/>
                  </a:cubicBezTo>
                  <a:cubicBezTo>
                    <a:pt x="15277" y="0"/>
                    <a:pt x="15454" y="0"/>
                    <a:pt x="15629" y="124"/>
                  </a:cubicBezTo>
                  <a:cubicBezTo>
                    <a:pt x="15804" y="248"/>
                    <a:pt x="15977" y="497"/>
                    <a:pt x="16152" y="621"/>
                  </a:cubicBezTo>
                  <a:cubicBezTo>
                    <a:pt x="16326" y="745"/>
                    <a:pt x="16504" y="745"/>
                    <a:pt x="16678" y="869"/>
                  </a:cubicBezTo>
                  <a:cubicBezTo>
                    <a:pt x="16853" y="993"/>
                    <a:pt x="17026" y="1241"/>
                    <a:pt x="17201" y="1490"/>
                  </a:cubicBezTo>
                  <a:cubicBezTo>
                    <a:pt x="17376" y="1738"/>
                    <a:pt x="17553" y="1986"/>
                    <a:pt x="17732" y="2110"/>
                  </a:cubicBezTo>
                  <a:cubicBezTo>
                    <a:pt x="17911" y="2234"/>
                    <a:pt x="18093" y="2234"/>
                    <a:pt x="18253" y="2359"/>
                  </a:cubicBezTo>
                  <a:cubicBezTo>
                    <a:pt x="18413" y="2483"/>
                    <a:pt x="18552" y="2731"/>
                    <a:pt x="18704" y="3103"/>
                  </a:cubicBezTo>
                  <a:cubicBezTo>
                    <a:pt x="18856" y="3476"/>
                    <a:pt x="19020" y="3972"/>
                    <a:pt x="19176" y="4345"/>
                  </a:cubicBezTo>
                  <a:cubicBezTo>
                    <a:pt x="19332" y="4717"/>
                    <a:pt x="19480" y="4965"/>
                    <a:pt x="19625" y="5338"/>
                  </a:cubicBezTo>
                  <a:cubicBezTo>
                    <a:pt x="19770" y="5710"/>
                    <a:pt x="19914" y="6207"/>
                    <a:pt x="20053" y="6703"/>
                  </a:cubicBezTo>
                  <a:cubicBezTo>
                    <a:pt x="20192" y="7200"/>
                    <a:pt x="20327" y="7697"/>
                    <a:pt x="20474" y="8069"/>
                  </a:cubicBezTo>
                  <a:cubicBezTo>
                    <a:pt x="20622" y="8441"/>
                    <a:pt x="20782" y="8690"/>
                    <a:pt x="20928" y="8938"/>
                  </a:cubicBezTo>
                  <a:cubicBezTo>
                    <a:pt x="21073" y="9186"/>
                    <a:pt x="21204" y="9434"/>
                    <a:pt x="21301" y="9559"/>
                  </a:cubicBezTo>
                  <a:cubicBezTo>
                    <a:pt x="21398" y="9683"/>
                    <a:pt x="21461" y="9683"/>
                    <a:pt x="21511" y="9807"/>
                  </a:cubicBezTo>
                  <a:cubicBezTo>
                    <a:pt x="21562" y="9931"/>
                    <a:pt x="21600" y="10179"/>
                    <a:pt x="21596" y="10800"/>
                  </a:cubicBezTo>
                  <a:cubicBezTo>
                    <a:pt x="21592" y="11421"/>
                    <a:pt x="21545" y="12414"/>
                    <a:pt x="21499" y="1340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1" name="Line"/>
            <p:cNvSpPr/>
            <p:nvPr/>
          </p:nvSpPr>
          <p:spPr>
            <a:xfrm>
              <a:off x="302997" y="809995"/>
              <a:ext cx="148458" cy="157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25" extrusionOk="0">
                  <a:moveTo>
                    <a:pt x="21524" y="3982"/>
                  </a:moveTo>
                  <a:cubicBezTo>
                    <a:pt x="19250" y="2613"/>
                    <a:pt x="16977" y="1244"/>
                    <a:pt x="15109" y="560"/>
                  </a:cubicBezTo>
                  <a:cubicBezTo>
                    <a:pt x="13241" y="-125"/>
                    <a:pt x="11780" y="-125"/>
                    <a:pt x="11292" y="255"/>
                  </a:cubicBezTo>
                  <a:cubicBezTo>
                    <a:pt x="10805" y="636"/>
                    <a:pt x="11292" y="1396"/>
                    <a:pt x="12673" y="3221"/>
                  </a:cubicBezTo>
                  <a:cubicBezTo>
                    <a:pt x="14053" y="5047"/>
                    <a:pt x="16327" y="7937"/>
                    <a:pt x="17626" y="10447"/>
                  </a:cubicBezTo>
                  <a:cubicBezTo>
                    <a:pt x="18925" y="12957"/>
                    <a:pt x="19250" y="15086"/>
                    <a:pt x="19250" y="16531"/>
                  </a:cubicBezTo>
                  <a:cubicBezTo>
                    <a:pt x="19250" y="17976"/>
                    <a:pt x="18925" y="18737"/>
                    <a:pt x="17220" y="19498"/>
                  </a:cubicBezTo>
                  <a:cubicBezTo>
                    <a:pt x="15515" y="20258"/>
                    <a:pt x="12429" y="21019"/>
                    <a:pt x="9668" y="21247"/>
                  </a:cubicBezTo>
                  <a:cubicBezTo>
                    <a:pt x="6907" y="21475"/>
                    <a:pt x="4471" y="21171"/>
                    <a:pt x="2766" y="20714"/>
                  </a:cubicBezTo>
                  <a:cubicBezTo>
                    <a:pt x="1061" y="20258"/>
                    <a:pt x="86" y="19650"/>
                    <a:pt x="5" y="19117"/>
                  </a:cubicBezTo>
                  <a:cubicBezTo>
                    <a:pt x="-76" y="18585"/>
                    <a:pt x="736" y="18129"/>
                    <a:pt x="1548" y="176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2" name="Line"/>
            <p:cNvSpPr/>
            <p:nvPr/>
          </p:nvSpPr>
          <p:spPr>
            <a:xfrm>
              <a:off x="548906" y="812436"/>
              <a:ext cx="161301" cy="14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" y="2938"/>
                    <a:pt x="900" y="5875"/>
                    <a:pt x="900" y="9245"/>
                  </a:cubicBezTo>
                  <a:cubicBezTo>
                    <a:pt x="900" y="12614"/>
                    <a:pt x="450" y="16416"/>
                    <a:pt x="450" y="18662"/>
                  </a:cubicBezTo>
                  <a:cubicBezTo>
                    <a:pt x="450" y="20909"/>
                    <a:pt x="900" y="21600"/>
                    <a:pt x="1425" y="21600"/>
                  </a:cubicBezTo>
                  <a:cubicBezTo>
                    <a:pt x="1950" y="21600"/>
                    <a:pt x="2550" y="20909"/>
                    <a:pt x="3750" y="18144"/>
                  </a:cubicBezTo>
                  <a:cubicBezTo>
                    <a:pt x="4950" y="15379"/>
                    <a:pt x="6750" y="10541"/>
                    <a:pt x="7950" y="7776"/>
                  </a:cubicBezTo>
                  <a:cubicBezTo>
                    <a:pt x="9150" y="5011"/>
                    <a:pt x="9750" y="4320"/>
                    <a:pt x="10425" y="3888"/>
                  </a:cubicBezTo>
                  <a:cubicBezTo>
                    <a:pt x="11100" y="3456"/>
                    <a:pt x="11850" y="3283"/>
                    <a:pt x="12600" y="4406"/>
                  </a:cubicBezTo>
                  <a:cubicBezTo>
                    <a:pt x="13350" y="5530"/>
                    <a:pt x="14100" y="7949"/>
                    <a:pt x="14850" y="10195"/>
                  </a:cubicBezTo>
                  <a:cubicBezTo>
                    <a:pt x="15600" y="12442"/>
                    <a:pt x="16350" y="14515"/>
                    <a:pt x="16950" y="15984"/>
                  </a:cubicBezTo>
                  <a:cubicBezTo>
                    <a:pt x="17550" y="17453"/>
                    <a:pt x="18000" y="18317"/>
                    <a:pt x="18600" y="18835"/>
                  </a:cubicBezTo>
                  <a:cubicBezTo>
                    <a:pt x="19200" y="19354"/>
                    <a:pt x="19950" y="19526"/>
                    <a:pt x="20475" y="19094"/>
                  </a:cubicBezTo>
                  <a:cubicBezTo>
                    <a:pt x="21000" y="18662"/>
                    <a:pt x="21300" y="17626"/>
                    <a:pt x="21450" y="15120"/>
                  </a:cubicBezTo>
                  <a:cubicBezTo>
                    <a:pt x="21600" y="12614"/>
                    <a:pt x="21600" y="8640"/>
                    <a:pt x="21600" y="46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3" name="Line"/>
            <p:cNvSpPr/>
            <p:nvPr/>
          </p:nvSpPr>
          <p:spPr>
            <a:xfrm>
              <a:off x="992482" y="823418"/>
              <a:ext cx="92008" cy="12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164" extrusionOk="0">
                  <a:moveTo>
                    <a:pt x="16395" y="967"/>
                  </a:moveTo>
                  <a:cubicBezTo>
                    <a:pt x="13533" y="409"/>
                    <a:pt x="10670" y="-150"/>
                    <a:pt x="8067" y="36"/>
                  </a:cubicBezTo>
                  <a:cubicBezTo>
                    <a:pt x="5465" y="222"/>
                    <a:pt x="3123" y="1153"/>
                    <a:pt x="1952" y="2178"/>
                  </a:cubicBezTo>
                  <a:cubicBezTo>
                    <a:pt x="781" y="3202"/>
                    <a:pt x="781" y="4319"/>
                    <a:pt x="3773" y="5902"/>
                  </a:cubicBezTo>
                  <a:cubicBezTo>
                    <a:pt x="6766" y="7484"/>
                    <a:pt x="12752" y="9533"/>
                    <a:pt x="16265" y="11022"/>
                  </a:cubicBezTo>
                  <a:cubicBezTo>
                    <a:pt x="19778" y="12512"/>
                    <a:pt x="20819" y="13443"/>
                    <a:pt x="21210" y="14374"/>
                  </a:cubicBezTo>
                  <a:cubicBezTo>
                    <a:pt x="21600" y="15305"/>
                    <a:pt x="21340" y="16236"/>
                    <a:pt x="20039" y="17353"/>
                  </a:cubicBezTo>
                  <a:cubicBezTo>
                    <a:pt x="18737" y="18471"/>
                    <a:pt x="16395" y="19774"/>
                    <a:pt x="13142" y="20519"/>
                  </a:cubicBezTo>
                  <a:cubicBezTo>
                    <a:pt x="9889" y="21264"/>
                    <a:pt x="5725" y="21450"/>
                    <a:pt x="3383" y="20612"/>
                  </a:cubicBezTo>
                  <a:cubicBezTo>
                    <a:pt x="1041" y="19774"/>
                    <a:pt x="520" y="17912"/>
                    <a:pt x="0" y="16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4" name="Line"/>
            <p:cNvSpPr/>
            <p:nvPr/>
          </p:nvSpPr>
          <p:spPr>
            <a:xfrm>
              <a:off x="1032806" y="765391"/>
              <a:ext cx="6722" cy="22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4255"/>
                    <a:pt x="14400" y="8509"/>
                    <a:pt x="10800" y="12109"/>
                  </a:cubicBezTo>
                  <a:cubicBezTo>
                    <a:pt x="7200" y="15709"/>
                    <a:pt x="3600" y="1865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5" name="Line"/>
            <p:cNvSpPr/>
            <p:nvPr/>
          </p:nvSpPr>
          <p:spPr>
            <a:xfrm>
              <a:off x="1219792" y="786454"/>
              <a:ext cx="105371" cy="12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42" extrusionOk="0">
                  <a:moveTo>
                    <a:pt x="21388" y="1020"/>
                  </a:moveTo>
                  <a:cubicBezTo>
                    <a:pt x="20479" y="431"/>
                    <a:pt x="19569" y="-158"/>
                    <a:pt x="16727" y="38"/>
                  </a:cubicBezTo>
                  <a:cubicBezTo>
                    <a:pt x="13885" y="235"/>
                    <a:pt x="9110" y="1217"/>
                    <a:pt x="6382" y="2100"/>
                  </a:cubicBezTo>
                  <a:cubicBezTo>
                    <a:pt x="3653" y="2984"/>
                    <a:pt x="2971" y="3769"/>
                    <a:pt x="3085" y="4555"/>
                  </a:cubicBezTo>
                  <a:cubicBezTo>
                    <a:pt x="3199" y="5340"/>
                    <a:pt x="4108" y="6126"/>
                    <a:pt x="6041" y="7304"/>
                  </a:cubicBezTo>
                  <a:cubicBezTo>
                    <a:pt x="7973" y="8482"/>
                    <a:pt x="10929" y="10053"/>
                    <a:pt x="12634" y="11329"/>
                  </a:cubicBezTo>
                  <a:cubicBezTo>
                    <a:pt x="14340" y="12606"/>
                    <a:pt x="14794" y="13587"/>
                    <a:pt x="15022" y="14569"/>
                  </a:cubicBezTo>
                  <a:cubicBezTo>
                    <a:pt x="15249" y="15551"/>
                    <a:pt x="15249" y="16533"/>
                    <a:pt x="14226" y="17613"/>
                  </a:cubicBezTo>
                  <a:cubicBezTo>
                    <a:pt x="13203" y="18693"/>
                    <a:pt x="11156" y="19871"/>
                    <a:pt x="9224" y="20558"/>
                  </a:cubicBezTo>
                  <a:cubicBezTo>
                    <a:pt x="7291" y="21246"/>
                    <a:pt x="5472" y="21442"/>
                    <a:pt x="3881" y="21442"/>
                  </a:cubicBezTo>
                  <a:cubicBezTo>
                    <a:pt x="2289" y="21442"/>
                    <a:pt x="925" y="21246"/>
                    <a:pt x="356" y="20657"/>
                  </a:cubicBezTo>
                  <a:cubicBezTo>
                    <a:pt x="-212" y="20067"/>
                    <a:pt x="15" y="19086"/>
                    <a:pt x="243" y="181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>
              <a:off x="1352046" y="795634"/>
              <a:ext cx="102301" cy="21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28" extrusionOk="0">
                  <a:moveTo>
                    <a:pt x="3484" y="0"/>
                  </a:moveTo>
                  <a:cubicBezTo>
                    <a:pt x="3252" y="4093"/>
                    <a:pt x="3019" y="8185"/>
                    <a:pt x="2787" y="12562"/>
                  </a:cubicBezTo>
                  <a:cubicBezTo>
                    <a:pt x="2555" y="16939"/>
                    <a:pt x="2323" y="21600"/>
                    <a:pt x="2207" y="21316"/>
                  </a:cubicBezTo>
                  <a:cubicBezTo>
                    <a:pt x="2090" y="21032"/>
                    <a:pt x="2090" y="15802"/>
                    <a:pt x="2671" y="11766"/>
                  </a:cubicBezTo>
                  <a:cubicBezTo>
                    <a:pt x="3252" y="7731"/>
                    <a:pt x="4413" y="4888"/>
                    <a:pt x="6271" y="3297"/>
                  </a:cubicBezTo>
                  <a:cubicBezTo>
                    <a:pt x="8129" y="1705"/>
                    <a:pt x="10684" y="1364"/>
                    <a:pt x="13355" y="1648"/>
                  </a:cubicBezTo>
                  <a:cubicBezTo>
                    <a:pt x="16026" y="1933"/>
                    <a:pt x="18813" y="2842"/>
                    <a:pt x="20206" y="3865"/>
                  </a:cubicBezTo>
                  <a:cubicBezTo>
                    <a:pt x="21600" y="4888"/>
                    <a:pt x="21600" y="6025"/>
                    <a:pt x="19858" y="7390"/>
                  </a:cubicBezTo>
                  <a:cubicBezTo>
                    <a:pt x="18116" y="8754"/>
                    <a:pt x="14632" y="10345"/>
                    <a:pt x="11381" y="11255"/>
                  </a:cubicBezTo>
                  <a:cubicBezTo>
                    <a:pt x="8129" y="12164"/>
                    <a:pt x="5110" y="12392"/>
                    <a:pt x="3252" y="12107"/>
                  </a:cubicBezTo>
                  <a:cubicBezTo>
                    <a:pt x="1394" y="11823"/>
                    <a:pt x="697" y="11027"/>
                    <a:pt x="0" y="102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7" name="Line"/>
            <p:cNvSpPr/>
            <p:nvPr/>
          </p:nvSpPr>
          <p:spPr>
            <a:xfrm>
              <a:off x="1597355" y="866203"/>
              <a:ext cx="26885" cy="4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8" name="Line"/>
            <p:cNvSpPr/>
            <p:nvPr/>
          </p:nvSpPr>
          <p:spPr>
            <a:xfrm>
              <a:off x="1815782" y="829238"/>
              <a:ext cx="100814" cy="1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9" name="Shape"/>
            <p:cNvSpPr/>
            <p:nvPr/>
          </p:nvSpPr>
          <p:spPr>
            <a:xfrm>
              <a:off x="2040557" y="720496"/>
              <a:ext cx="76528" cy="19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8" h="21175" extrusionOk="0">
                  <a:moveTo>
                    <a:pt x="17912" y="6296"/>
                  </a:moveTo>
                  <a:cubicBezTo>
                    <a:pt x="16369" y="4708"/>
                    <a:pt x="14826" y="3119"/>
                    <a:pt x="13283" y="2087"/>
                  </a:cubicBezTo>
                  <a:cubicBezTo>
                    <a:pt x="11741" y="1055"/>
                    <a:pt x="10198" y="578"/>
                    <a:pt x="8076" y="260"/>
                  </a:cubicBezTo>
                  <a:cubicBezTo>
                    <a:pt x="5955" y="-57"/>
                    <a:pt x="3255" y="-216"/>
                    <a:pt x="1519" y="578"/>
                  </a:cubicBezTo>
                  <a:cubicBezTo>
                    <a:pt x="-217" y="1372"/>
                    <a:pt x="-988" y="3119"/>
                    <a:pt x="2098" y="5660"/>
                  </a:cubicBezTo>
                  <a:cubicBezTo>
                    <a:pt x="5183" y="8202"/>
                    <a:pt x="12126" y="11537"/>
                    <a:pt x="15983" y="13840"/>
                  </a:cubicBezTo>
                  <a:cubicBezTo>
                    <a:pt x="19841" y="16143"/>
                    <a:pt x="20612" y="17413"/>
                    <a:pt x="19455" y="18525"/>
                  </a:cubicBezTo>
                  <a:cubicBezTo>
                    <a:pt x="18298" y="19637"/>
                    <a:pt x="15212" y="20590"/>
                    <a:pt x="11741" y="20987"/>
                  </a:cubicBezTo>
                  <a:cubicBezTo>
                    <a:pt x="8269" y="21384"/>
                    <a:pt x="4412" y="21225"/>
                    <a:pt x="2098" y="19796"/>
                  </a:cubicBezTo>
                  <a:cubicBezTo>
                    <a:pt x="-217" y="18366"/>
                    <a:pt x="-988" y="15666"/>
                    <a:pt x="1905" y="13205"/>
                  </a:cubicBezTo>
                  <a:cubicBezTo>
                    <a:pt x="4798" y="10743"/>
                    <a:pt x="11355" y="8519"/>
                    <a:pt x="17912" y="6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0" name="Line"/>
            <p:cNvSpPr/>
            <p:nvPr/>
          </p:nvSpPr>
          <p:spPr>
            <a:xfrm>
              <a:off x="2249003" y="703684"/>
              <a:ext cx="60030" cy="23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9" h="21600" extrusionOk="0">
                  <a:moveTo>
                    <a:pt x="14351" y="0"/>
                  </a:moveTo>
                  <a:cubicBezTo>
                    <a:pt x="9830" y="1333"/>
                    <a:pt x="5309" y="2667"/>
                    <a:pt x="2546" y="5333"/>
                  </a:cubicBezTo>
                  <a:cubicBezTo>
                    <a:pt x="-216" y="8000"/>
                    <a:pt x="-1221" y="12000"/>
                    <a:pt x="2044" y="14933"/>
                  </a:cubicBezTo>
                  <a:cubicBezTo>
                    <a:pt x="5309" y="17867"/>
                    <a:pt x="12844" y="19733"/>
                    <a:pt x="2037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1" name="Line"/>
            <p:cNvSpPr/>
            <p:nvPr/>
          </p:nvSpPr>
          <p:spPr>
            <a:xfrm>
              <a:off x="2397814" y="746596"/>
              <a:ext cx="102099" cy="143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extrusionOk="0">
                  <a:moveTo>
                    <a:pt x="21600" y="882"/>
                  </a:moveTo>
                  <a:cubicBezTo>
                    <a:pt x="16591" y="441"/>
                    <a:pt x="11583" y="0"/>
                    <a:pt x="8296" y="0"/>
                  </a:cubicBezTo>
                  <a:cubicBezTo>
                    <a:pt x="5009" y="0"/>
                    <a:pt x="3443" y="441"/>
                    <a:pt x="3287" y="1102"/>
                  </a:cubicBezTo>
                  <a:cubicBezTo>
                    <a:pt x="3130" y="1763"/>
                    <a:pt x="4383" y="2645"/>
                    <a:pt x="7513" y="4188"/>
                  </a:cubicBezTo>
                  <a:cubicBezTo>
                    <a:pt x="10643" y="5731"/>
                    <a:pt x="15652" y="7935"/>
                    <a:pt x="18157" y="10359"/>
                  </a:cubicBezTo>
                  <a:cubicBezTo>
                    <a:pt x="20661" y="12784"/>
                    <a:pt x="20661" y="15429"/>
                    <a:pt x="18313" y="17412"/>
                  </a:cubicBezTo>
                  <a:cubicBezTo>
                    <a:pt x="15965" y="19396"/>
                    <a:pt x="11270" y="20718"/>
                    <a:pt x="8139" y="21159"/>
                  </a:cubicBezTo>
                  <a:cubicBezTo>
                    <a:pt x="5009" y="21600"/>
                    <a:pt x="3443" y="21159"/>
                    <a:pt x="2348" y="19837"/>
                  </a:cubicBezTo>
                  <a:cubicBezTo>
                    <a:pt x="1252" y="18514"/>
                    <a:pt x="626" y="16310"/>
                    <a:pt x="0" y="141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2" name="Line"/>
            <p:cNvSpPr/>
            <p:nvPr/>
          </p:nvSpPr>
          <p:spPr>
            <a:xfrm>
              <a:off x="2464400" y="690367"/>
              <a:ext cx="26636" cy="21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408"/>
                    <a:pt x="0" y="8816"/>
                    <a:pt x="3600" y="12416"/>
                  </a:cubicBezTo>
                  <a:cubicBezTo>
                    <a:pt x="7200" y="16016"/>
                    <a:pt x="14400" y="1880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3" name="Line"/>
            <p:cNvSpPr/>
            <p:nvPr/>
          </p:nvSpPr>
          <p:spPr>
            <a:xfrm>
              <a:off x="2619767" y="735313"/>
              <a:ext cx="70365" cy="16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69" extrusionOk="0">
                  <a:moveTo>
                    <a:pt x="18900" y="1678"/>
                  </a:moveTo>
                  <a:cubicBezTo>
                    <a:pt x="16650" y="1095"/>
                    <a:pt x="14400" y="511"/>
                    <a:pt x="12150" y="219"/>
                  </a:cubicBezTo>
                  <a:cubicBezTo>
                    <a:pt x="9900" y="-73"/>
                    <a:pt x="7650" y="-73"/>
                    <a:pt x="5625" y="219"/>
                  </a:cubicBezTo>
                  <a:cubicBezTo>
                    <a:pt x="3600" y="511"/>
                    <a:pt x="1800" y="1095"/>
                    <a:pt x="4050" y="2943"/>
                  </a:cubicBezTo>
                  <a:cubicBezTo>
                    <a:pt x="6300" y="4792"/>
                    <a:pt x="12600" y="7905"/>
                    <a:pt x="16425" y="10046"/>
                  </a:cubicBezTo>
                  <a:cubicBezTo>
                    <a:pt x="20250" y="12186"/>
                    <a:pt x="21600" y="13354"/>
                    <a:pt x="21375" y="14911"/>
                  </a:cubicBezTo>
                  <a:cubicBezTo>
                    <a:pt x="21150" y="16468"/>
                    <a:pt x="19350" y="18414"/>
                    <a:pt x="16200" y="19678"/>
                  </a:cubicBezTo>
                  <a:cubicBezTo>
                    <a:pt x="13050" y="20943"/>
                    <a:pt x="8550" y="21527"/>
                    <a:pt x="5625" y="21332"/>
                  </a:cubicBezTo>
                  <a:cubicBezTo>
                    <a:pt x="2700" y="21138"/>
                    <a:pt x="1350" y="20165"/>
                    <a:pt x="675" y="19484"/>
                  </a:cubicBezTo>
                  <a:cubicBezTo>
                    <a:pt x="0" y="18803"/>
                    <a:pt x="0" y="18414"/>
                    <a:pt x="0" y="180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4" name="Line"/>
            <p:cNvSpPr/>
            <p:nvPr/>
          </p:nvSpPr>
          <p:spPr>
            <a:xfrm>
              <a:off x="2772719" y="734758"/>
              <a:ext cx="81963" cy="256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403" extrusionOk="0">
                  <a:moveTo>
                    <a:pt x="619" y="0"/>
                  </a:moveTo>
                  <a:cubicBezTo>
                    <a:pt x="240" y="4567"/>
                    <a:pt x="-139" y="9134"/>
                    <a:pt x="50" y="12281"/>
                  </a:cubicBezTo>
                  <a:cubicBezTo>
                    <a:pt x="240" y="15429"/>
                    <a:pt x="998" y="17157"/>
                    <a:pt x="1945" y="18576"/>
                  </a:cubicBezTo>
                  <a:cubicBezTo>
                    <a:pt x="2893" y="19995"/>
                    <a:pt x="4029" y="21106"/>
                    <a:pt x="4598" y="21353"/>
                  </a:cubicBezTo>
                  <a:cubicBezTo>
                    <a:pt x="5166" y="21600"/>
                    <a:pt x="5166" y="20983"/>
                    <a:pt x="4598" y="18206"/>
                  </a:cubicBezTo>
                  <a:cubicBezTo>
                    <a:pt x="4029" y="15429"/>
                    <a:pt x="2893" y="10491"/>
                    <a:pt x="2324" y="7591"/>
                  </a:cubicBezTo>
                  <a:cubicBezTo>
                    <a:pt x="1756" y="4690"/>
                    <a:pt x="1756" y="3826"/>
                    <a:pt x="1945" y="3086"/>
                  </a:cubicBezTo>
                  <a:cubicBezTo>
                    <a:pt x="2135" y="2345"/>
                    <a:pt x="2514" y="1728"/>
                    <a:pt x="3840" y="1358"/>
                  </a:cubicBezTo>
                  <a:cubicBezTo>
                    <a:pt x="5166" y="987"/>
                    <a:pt x="7440" y="864"/>
                    <a:pt x="10282" y="1296"/>
                  </a:cubicBezTo>
                  <a:cubicBezTo>
                    <a:pt x="13124" y="1728"/>
                    <a:pt x="16535" y="2715"/>
                    <a:pt x="18619" y="4073"/>
                  </a:cubicBezTo>
                  <a:cubicBezTo>
                    <a:pt x="20703" y="5431"/>
                    <a:pt x="21461" y="7159"/>
                    <a:pt x="20703" y="8393"/>
                  </a:cubicBezTo>
                  <a:cubicBezTo>
                    <a:pt x="19945" y="9627"/>
                    <a:pt x="17672" y="10368"/>
                    <a:pt x="14450" y="10553"/>
                  </a:cubicBezTo>
                  <a:cubicBezTo>
                    <a:pt x="11229" y="10738"/>
                    <a:pt x="7061" y="10368"/>
                    <a:pt x="2893" y="99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5" name="Line"/>
            <p:cNvSpPr/>
            <p:nvPr/>
          </p:nvSpPr>
          <p:spPr>
            <a:xfrm>
              <a:off x="2961577" y="685928"/>
              <a:ext cx="40079" cy="18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4629" y="0"/>
                  </a:moveTo>
                  <a:cubicBezTo>
                    <a:pt x="12343" y="2571"/>
                    <a:pt x="20057" y="5143"/>
                    <a:pt x="20829" y="8486"/>
                  </a:cubicBezTo>
                  <a:cubicBezTo>
                    <a:pt x="21600" y="11829"/>
                    <a:pt x="15429" y="15943"/>
                    <a:pt x="10800" y="18257"/>
                  </a:cubicBezTo>
                  <a:cubicBezTo>
                    <a:pt x="6171" y="20571"/>
                    <a:pt x="3086" y="210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6" name="Line"/>
            <p:cNvSpPr/>
            <p:nvPr/>
          </p:nvSpPr>
          <p:spPr>
            <a:xfrm>
              <a:off x="390053" y="1156372"/>
              <a:ext cx="92331" cy="14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526" extrusionOk="0">
                  <a:moveTo>
                    <a:pt x="20880" y="0"/>
                  </a:moveTo>
                  <a:cubicBezTo>
                    <a:pt x="18480" y="466"/>
                    <a:pt x="16080" y="932"/>
                    <a:pt x="13920" y="1476"/>
                  </a:cubicBezTo>
                  <a:cubicBezTo>
                    <a:pt x="11760" y="2020"/>
                    <a:pt x="9840" y="2642"/>
                    <a:pt x="9600" y="3341"/>
                  </a:cubicBezTo>
                  <a:cubicBezTo>
                    <a:pt x="9360" y="4040"/>
                    <a:pt x="10800" y="4817"/>
                    <a:pt x="13200" y="6449"/>
                  </a:cubicBezTo>
                  <a:cubicBezTo>
                    <a:pt x="15600" y="8081"/>
                    <a:pt x="18960" y="10567"/>
                    <a:pt x="20280" y="12742"/>
                  </a:cubicBezTo>
                  <a:cubicBezTo>
                    <a:pt x="21600" y="14918"/>
                    <a:pt x="20880" y="16783"/>
                    <a:pt x="18600" y="18414"/>
                  </a:cubicBezTo>
                  <a:cubicBezTo>
                    <a:pt x="16320" y="20046"/>
                    <a:pt x="12480" y="21445"/>
                    <a:pt x="9120" y="21522"/>
                  </a:cubicBezTo>
                  <a:cubicBezTo>
                    <a:pt x="5760" y="21600"/>
                    <a:pt x="2880" y="20357"/>
                    <a:pt x="1440" y="18647"/>
                  </a:cubicBezTo>
                  <a:cubicBezTo>
                    <a:pt x="0" y="16938"/>
                    <a:pt x="0" y="14763"/>
                    <a:pt x="0" y="125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7" name="Line"/>
            <p:cNvSpPr/>
            <p:nvPr/>
          </p:nvSpPr>
          <p:spPr>
            <a:xfrm>
              <a:off x="615478" y="1137322"/>
              <a:ext cx="215901" cy="1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1588" y="3388"/>
                  </a:moveTo>
                  <a:cubicBezTo>
                    <a:pt x="1059" y="2965"/>
                    <a:pt x="529" y="2541"/>
                    <a:pt x="265" y="2682"/>
                  </a:cubicBezTo>
                  <a:cubicBezTo>
                    <a:pt x="0" y="2824"/>
                    <a:pt x="0" y="3529"/>
                    <a:pt x="0" y="6282"/>
                  </a:cubicBezTo>
                  <a:cubicBezTo>
                    <a:pt x="0" y="9035"/>
                    <a:pt x="0" y="13835"/>
                    <a:pt x="159" y="16800"/>
                  </a:cubicBezTo>
                  <a:cubicBezTo>
                    <a:pt x="318" y="19765"/>
                    <a:pt x="635" y="20894"/>
                    <a:pt x="1006" y="21247"/>
                  </a:cubicBezTo>
                  <a:cubicBezTo>
                    <a:pt x="1376" y="21600"/>
                    <a:pt x="1800" y="21176"/>
                    <a:pt x="2700" y="18918"/>
                  </a:cubicBezTo>
                  <a:cubicBezTo>
                    <a:pt x="3600" y="16659"/>
                    <a:pt x="4976" y="12565"/>
                    <a:pt x="5876" y="10094"/>
                  </a:cubicBezTo>
                  <a:cubicBezTo>
                    <a:pt x="6776" y="7624"/>
                    <a:pt x="7200" y="6776"/>
                    <a:pt x="7676" y="6212"/>
                  </a:cubicBezTo>
                  <a:cubicBezTo>
                    <a:pt x="8153" y="5647"/>
                    <a:pt x="8682" y="5365"/>
                    <a:pt x="9318" y="6071"/>
                  </a:cubicBezTo>
                  <a:cubicBezTo>
                    <a:pt x="9953" y="6776"/>
                    <a:pt x="10694" y="8471"/>
                    <a:pt x="11647" y="10871"/>
                  </a:cubicBezTo>
                  <a:cubicBezTo>
                    <a:pt x="12600" y="13271"/>
                    <a:pt x="13765" y="16376"/>
                    <a:pt x="14982" y="18141"/>
                  </a:cubicBezTo>
                  <a:cubicBezTo>
                    <a:pt x="16200" y="19906"/>
                    <a:pt x="17471" y="20329"/>
                    <a:pt x="18582" y="19129"/>
                  </a:cubicBezTo>
                  <a:cubicBezTo>
                    <a:pt x="19694" y="17929"/>
                    <a:pt x="20647" y="15106"/>
                    <a:pt x="21124" y="11647"/>
                  </a:cubicBezTo>
                  <a:cubicBezTo>
                    <a:pt x="21600" y="8188"/>
                    <a:pt x="21600" y="409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8" name="Line"/>
            <p:cNvSpPr/>
            <p:nvPr/>
          </p:nvSpPr>
          <p:spPr>
            <a:xfrm>
              <a:off x="1028228" y="1140953"/>
              <a:ext cx="141553" cy="11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83" extrusionOk="0">
                  <a:moveTo>
                    <a:pt x="16320" y="2212"/>
                  </a:moveTo>
                  <a:cubicBezTo>
                    <a:pt x="14880" y="1447"/>
                    <a:pt x="13440" y="683"/>
                    <a:pt x="11680" y="300"/>
                  </a:cubicBezTo>
                  <a:cubicBezTo>
                    <a:pt x="9920" y="-82"/>
                    <a:pt x="7840" y="-82"/>
                    <a:pt x="6400" y="205"/>
                  </a:cubicBezTo>
                  <a:cubicBezTo>
                    <a:pt x="4960" y="491"/>
                    <a:pt x="4160" y="1065"/>
                    <a:pt x="4080" y="1830"/>
                  </a:cubicBezTo>
                  <a:cubicBezTo>
                    <a:pt x="4000" y="2594"/>
                    <a:pt x="4640" y="3550"/>
                    <a:pt x="6880" y="4983"/>
                  </a:cubicBezTo>
                  <a:cubicBezTo>
                    <a:pt x="9120" y="6417"/>
                    <a:pt x="12960" y="8329"/>
                    <a:pt x="15680" y="9858"/>
                  </a:cubicBezTo>
                  <a:cubicBezTo>
                    <a:pt x="18400" y="11387"/>
                    <a:pt x="20000" y="12534"/>
                    <a:pt x="20800" y="13681"/>
                  </a:cubicBezTo>
                  <a:cubicBezTo>
                    <a:pt x="21600" y="14828"/>
                    <a:pt x="21600" y="15975"/>
                    <a:pt x="20800" y="17217"/>
                  </a:cubicBezTo>
                  <a:cubicBezTo>
                    <a:pt x="20000" y="18460"/>
                    <a:pt x="18400" y="19798"/>
                    <a:pt x="15600" y="20562"/>
                  </a:cubicBezTo>
                  <a:cubicBezTo>
                    <a:pt x="12800" y="21327"/>
                    <a:pt x="8800" y="21518"/>
                    <a:pt x="6000" y="20371"/>
                  </a:cubicBezTo>
                  <a:cubicBezTo>
                    <a:pt x="3200" y="19224"/>
                    <a:pt x="1600" y="16739"/>
                    <a:pt x="0" y="14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9" name="Line"/>
            <p:cNvSpPr/>
            <p:nvPr/>
          </p:nvSpPr>
          <p:spPr>
            <a:xfrm>
              <a:off x="1106381" y="1080172"/>
              <a:ext cx="13923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382"/>
                    <a:pt x="-1304" y="6764"/>
                    <a:pt x="1782" y="10364"/>
                  </a:cubicBezTo>
                  <a:cubicBezTo>
                    <a:pt x="4867" y="13964"/>
                    <a:pt x="12582" y="17782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0" name="Line"/>
            <p:cNvSpPr/>
            <p:nvPr/>
          </p:nvSpPr>
          <p:spPr>
            <a:xfrm>
              <a:off x="1284344" y="1083851"/>
              <a:ext cx="61385" cy="20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21600" y="4203"/>
                  </a:moveTo>
                  <a:cubicBezTo>
                    <a:pt x="18621" y="3112"/>
                    <a:pt x="15641" y="2021"/>
                    <a:pt x="13407" y="1312"/>
                  </a:cubicBezTo>
                  <a:cubicBezTo>
                    <a:pt x="11172" y="603"/>
                    <a:pt x="9683" y="275"/>
                    <a:pt x="7821" y="112"/>
                  </a:cubicBezTo>
                  <a:cubicBezTo>
                    <a:pt x="5959" y="-52"/>
                    <a:pt x="3724" y="-52"/>
                    <a:pt x="2234" y="221"/>
                  </a:cubicBezTo>
                  <a:cubicBezTo>
                    <a:pt x="745" y="493"/>
                    <a:pt x="0" y="1039"/>
                    <a:pt x="0" y="2675"/>
                  </a:cubicBezTo>
                  <a:cubicBezTo>
                    <a:pt x="0" y="4312"/>
                    <a:pt x="745" y="7039"/>
                    <a:pt x="2421" y="10366"/>
                  </a:cubicBezTo>
                  <a:cubicBezTo>
                    <a:pt x="4097" y="13693"/>
                    <a:pt x="6703" y="17621"/>
                    <a:pt x="9310" y="21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1" name="Line"/>
            <p:cNvSpPr/>
            <p:nvPr/>
          </p:nvSpPr>
          <p:spPr>
            <a:xfrm>
              <a:off x="1253653" y="1156372"/>
              <a:ext cx="161926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94" y="17100"/>
                    <a:pt x="8188" y="12600"/>
                    <a:pt x="11788" y="9000"/>
                  </a:cubicBezTo>
                  <a:cubicBezTo>
                    <a:pt x="15388" y="5400"/>
                    <a:pt x="18494" y="27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2" name="Line"/>
            <p:cNvSpPr/>
            <p:nvPr/>
          </p:nvSpPr>
          <p:spPr>
            <a:xfrm>
              <a:off x="1440008" y="1124017"/>
              <a:ext cx="59590" cy="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379" extrusionOk="0">
                  <a:moveTo>
                    <a:pt x="1434" y="471"/>
                  </a:moveTo>
                  <a:cubicBezTo>
                    <a:pt x="1800" y="3105"/>
                    <a:pt x="2166" y="5739"/>
                    <a:pt x="2898" y="9032"/>
                  </a:cubicBezTo>
                  <a:cubicBezTo>
                    <a:pt x="3630" y="12324"/>
                    <a:pt x="4728" y="16276"/>
                    <a:pt x="5461" y="18581"/>
                  </a:cubicBezTo>
                  <a:cubicBezTo>
                    <a:pt x="6193" y="20885"/>
                    <a:pt x="6559" y="21544"/>
                    <a:pt x="6559" y="21346"/>
                  </a:cubicBezTo>
                  <a:cubicBezTo>
                    <a:pt x="6559" y="21149"/>
                    <a:pt x="6193" y="20095"/>
                    <a:pt x="4911" y="17395"/>
                  </a:cubicBezTo>
                  <a:cubicBezTo>
                    <a:pt x="3630" y="14695"/>
                    <a:pt x="1434" y="10349"/>
                    <a:pt x="518" y="7254"/>
                  </a:cubicBezTo>
                  <a:cubicBezTo>
                    <a:pt x="-397" y="4159"/>
                    <a:pt x="-31" y="2315"/>
                    <a:pt x="1067" y="1261"/>
                  </a:cubicBezTo>
                  <a:cubicBezTo>
                    <a:pt x="2166" y="207"/>
                    <a:pt x="3996" y="-56"/>
                    <a:pt x="6742" y="10"/>
                  </a:cubicBezTo>
                  <a:cubicBezTo>
                    <a:pt x="9488" y="76"/>
                    <a:pt x="13149" y="471"/>
                    <a:pt x="16078" y="1656"/>
                  </a:cubicBezTo>
                  <a:cubicBezTo>
                    <a:pt x="19006" y="2842"/>
                    <a:pt x="21203" y="4817"/>
                    <a:pt x="20471" y="6464"/>
                  </a:cubicBezTo>
                  <a:cubicBezTo>
                    <a:pt x="19739" y="8110"/>
                    <a:pt x="16078" y="9427"/>
                    <a:pt x="12234" y="10151"/>
                  </a:cubicBezTo>
                  <a:cubicBezTo>
                    <a:pt x="8389" y="10876"/>
                    <a:pt x="4362" y="11007"/>
                    <a:pt x="335" y="111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3" name="Line"/>
            <p:cNvSpPr/>
            <p:nvPr/>
          </p:nvSpPr>
          <p:spPr>
            <a:xfrm>
              <a:off x="1631478" y="1165897"/>
              <a:ext cx="19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1879128" y="1159547"/>
              <a:ext cx="111126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2087033" y="1075869"/>
              <a:ext cx="141704" cy="9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99" extrusionOk="0">
                  <a:moveTo>
                    <a:pt x="711" y="0"/>
                  </a:moveTo>
                  <a:cubicBezTo>
                    <a:pt x="208" y="4469"/>
                    <a:pt x="-294" y="8938"/>
                    <a:pt x="208" y="12290"/>
                  </a:cubicBezTo>
                  <a:cubicBezTo>
                    <a:pt x="711" y="15641"/>
                    <a:pt x="2218" y="17876"/>
                    <a:pt x="4897" y="19366"/>
                  </a:cubicBezTo>
                  <a:cubicBezTo>
                    <a:pt x="7576" y="20855"/>
                    <a:pt x="11427" y="21600"/>
                    <a:pt x="14357" y="20979"/>
                  </a:cubicBezTo>
                  <a:cubicBezTo>
                    <a:pt x="17287" y="20359"/>
                    <a:pt x="19297" y="18372"/>
                    <a:pt x="21306" y="163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>
              <a:off x="2142351" y="1059164"/>
              <a:ext cx="12885" cy="2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extrusionOk="0">
                  <a:moveTo>
                    <a:pt x="20825" y="0"/>
                  </a:moveTo>
                  <a:cubicBezTo>
                    <a:pt x="13625" y="2326"/>
                    <a:pt x="6425" y="4652"/>
                    <a:pt x="2825" y="7643"/>
                  </a:cubicBezTo>
                  <a:cubicBezTo>
                    <a:pt x="-775" y="10634"/>
                    <a:pt x="-775" y="14289"/>
                    <a:pt x="1925" y="16726"/>
                  </a:cubicBezTo>
                  <a:cubicBezTo>
                    <a:pt x="4625" y="19163"/>
                    <a:pt x="10025" y="20382"/>
                    <a:pt x="1542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2306186" y="1040884"/>
              <a:ext cx="66211" cy="20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533" extrusionOk="0">
                  <a:moveTo>
                    <a:pt x="13616" y="163"/>
                  </a:moveTo>
                  <a:cubicBezTo>
                    <a:pt x="11491" y="48"/>
                    <a:pt x="9367" y="-67"/>
                    <a:pt x="7596" y="48"/>
                  </a:cubicBezTo>
                  <a:cubicBezTo>
                    <a:pt x="5826" y="163"/>
                    <a:pt x="4409" y="508"/>
                    <a:pt x="2816" y="2403"/>
                  </a:cubicBezTo>
                  <a:cubicBezTo>
                    <a:pt x="1223" y="4299"/>
                    <a:pt x="-548" y="7746"/>
                    <a:pt x="160" y="10848"/>
                  </a:cubicBezTo>
                  <a:cubicBezTo>
                    <a:pt x="868" y="13950"/>
                    <a:pt x="4055" y="16707"/>
                    <a:pt x="7950" y="18431"/>
                  </a:cubicBezTo>
                  <a:cubicBezTo>
                    <a:pt x="11845" y="20154"/>
                    <a:pt x="16449" y="20844"/>
                    <a:pt x="21052" y="21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2432532" y="1093687"/>
              <a:ext cx="117568" cy="133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163" extrusionOk="0">
                  <a:moveTo>
                    <a:pt x="20174" y="4072"/>
                  </a:moveTo>
                  <a:cubicBezTo>
                    <a:pt x="19766" y="3187"/>
                    <a:pt x="19359" y="2302"/>
                    <a:pt x="17219" y="1505"/>
                  </a:cubicBezTo>
                  <a:cubicBezTo>
                    <a:pt x="15079" y="708"/>
                    <a:pt x="11208" y="0"/>
                    <a:pt x="8355" y="0"/>
                  </a:cubicBezTo>
                  <a:cubicBezTo>
                    <a:pt x="5502" y="0"/>
                    <a:pt x="3668" y="708"/>
                    <a:pt x="3770" y="2302"/>
                  </a:cubicBezTo>
                  <a:cubicBezTo>
                    <a:pt x="3872" y="3895"/>
                    <a:pt x="5909" y="6374"/>
                    <a:pt x="9068" y="8764"/>
                  </a:cubicBezTo>
                  <a:cubicBezTo>
                    <a:pt x="12226" y="11154"/>
                    <a:pt x="16506" y="13456"/>
                    <a:pt x="18849" y="15049"/>
                  </a:cubicBezTo>
                  <a:cubicBezTo>
                    <a:pt x="21192" y="16643"/>
                    <a:pt x="21600" y="17528"/>
                    <a:pt x="21498" y="18325"/>
                  </a:cubicBezTo>
                  <a:cubicBezTo>
                    <a:pt x="21396" y="19121"/>
                    <a:pt x="20785" y="19829"/>
                    <a:pt x="18645" y="20449"/>
                  </a:cubicBezTo>
                  <a:cubicBezTo>
                    <a:pt x="16506" y="21069"/>
                    <a:pt x="12838" y="21600"/>
                    <a:pt x="9475" y="20626"/>
                  </a:cubicBezTo>
                  <a:cubicBezTo>
                    <a:pt x="6113" y="19652"/>
                    <a:pt x="3057" y="17174"/>
                    <a:pt x="1528" y="15669"/>
                  </a:cubicBezTo>
                  <a:cubicBezTo>
                    <a:pt x="0" y="14164"/>
                    <a:pt x="0" y="13633"/>
                    <a:pt x="0" y="131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2498065" y="1045800"/>
              <a:ext cx="14651" cy="21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263"/>
                    <a:pt x="-1304" y="6525"/>
                    <a:pt x="1782" y="10125"/>
                  </a:cubicBezTo>
                  <a:cubicBezTo>
                    <a:pt x="4867" y="13725"/>
                    <a:pt x="12582" y="17663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2636329" y="1107471"/>
              <a:ext cx="54495" cy="11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1336" extrusionOk="0">
                  <a:moveTo>
                    <a:pt x="20329" y="960"/>
                  </a:moveTo>
                  <a:cubicBezTo>
                    <a:pt x="17788" y="545"/>
                    <a:pt x="15247" y="130"/>
                    <a:pt x="12071" y="26"/>
                  </a:cubicBezTo>
                  <a:cubicBezTo>
                    <a:pt x="8894" y="-78"/>
                    <a:pt x="5082" y="130"/>
                    <a:pt x="3176" y="753"/>
                  </a:cubicBezTo>
                  <a:cubicBezTo>
                    <a:pt x="1271" y="1376"/>
                    <a:pt x="1271" y="2414"/>
                    <a:pt x="4235" y="4180"/>
                  </a:cubicBezTo>
                  <a:cubicBezTo>
                    <a:pt x="7200" y="5945"/>
                    <a:pt x="13129" y="8437"/>
                    <a:pt x="16729" y="10307"/>
                  </a:cubicBezTo>
                  <a:cubicBezTo>
                    <a:pt x="20329" y="12176"/>
                    <a:pt x="21600" y="13422"/>
                    <a:pt x="20118" y="15187"/>
                  </a:cubicBezTo>
                  <a:cubicBezTo>
                    <a:pt x="18635" y="16953"/>
                    <a:pt x="14400" y="19237"/>
                    <a:pt x="11012" y="20380"/>
                  </a:cubicBezTo>
                  <a:cubicBezTo>
                    <a:pt x="7624" y="21522"/>
                    <a:pt x="5082" y="21522"/>
                    <a:pt x="3388" y="21003"/>
                  </a:cubicBezTo>
                  <a:cubicBezTo>
                    <a:pt x="1694" y="20484"/>
                    <a:pt x="847" y="19445"/>
                    <a:pt x="0" y="184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>
              <a:off x="2793352" y="1112619"/>
              <a:ext cx="6683" cy="17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985"/>
                    <a:pt x="0" y="9969"/>
                    <a:pt x="3600" y="13569"/>
                  </a:cubicBezTo>
                  <a:cubicBezTo>
                    <a:pt x="7200" y="17169"/>
                    <a:pt x="14400" y="1938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2" name="Line"/>
            <p:cNvSpPr/>
            <p:nvPr/>
          </p:nvSpPr>
          <p:spPr>
            <a:xfrm>
              <a:off x="2793352" y="1111946"/>
              <a:ext cx="79684" cy="8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09" extrusionOk="0">
                  <a:moveTo>
                    <a:pt x="0" y="6902"/>
                  </a:moveTo>
                  <a:cubicBezTo>
                    <a:pt x="300" y="4658"/>
                    <a:pt x="600" y="2414"/>
                    <a:pt x="1500" y="1152"/>
                  </a:cubicBezTo>
                  <a:cubicBezTo>
                    <a:pt x="2400" y="-110"/>
                    <a:pt x="3900" y="-391"/>
                    <a:pt x="6900" y="591"/>
                  </a:cubicBezTo>
                  <a:cubicBezTo>
                    <a:pt x="9900" y="1573"/>
                    <a:pt x="14400" y="3817"/>
                    <a:pt x="17250" y="5360"/>
                  </a:cubicBezTo>
                  <a:cubicBezTo>
                    <a:pt x="20100" y="6902"/>
                    <a:pt x="21300" y="7744"/>
                    <a:pt x="21450" y="9567"/>
                  </a:cubicBezTo>
                  <a:cubicBezTo>
                    <a:pt x="21600" y="11391"/>
                    <a:pt x="20700" y="14196"/>
                    <a:pt x="17250" y="16300"/>
                  </a:cubicBezTo>
                  <a:cubicBezTo>
                    <a:pt x="13800" y="18404"/>
                    <a:pt x="7800" y="19806"/>
                    <a:pt x="1800" y="212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3" name="Line"/>
            <p:cNvSpPr/>
            <p:nvPr/>
          </p:nvSpPr>
          <p:spPr>
            <a:xfrm>
              <a:off x="2950376" y="1035777"/>
              <a:ext cx="56247" cy="18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600" extrusionOk="0">
                  <a:moveTo>
                    <a:pt x="0" y="0"/>
                  </a:moveTo>
                  <a:cubicBezTo>
                    <a:pt x="7336" y="3333"/>
                    <a:pt x="14672" y="6667"/>
                    <a:pt x="18136" y="9333"/>
                  </a:cubicBezTo>
                  <a:cubicBezTo>
                    <a:pt x="21600" y="12000"/>
                    <a:pt x="21192" y="14000"/>
                    <a:pt x="18136" y="15933"/>
                  </a:cubicBezTo>
                  <a:cubicBezTo>
                    <a:pt x="15079" y="17867"/>
                    <a:pt x="9374" y="19733"/>
                    <a:pt x="366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6910E8-2C90-A345-9A77-CDD49FA0D362}"/>
                  </a:ext>
                </a:extLst>
              </p14:cNvPr>
              <p14:cNvContentPartPr/>
              <p14:nvPr/>
            </p14:nvContentPartPr>
            <p14:xfrm>
              <a:off x="10654200" y="9363960"/>
              <a:ext cx="3868920" cy="72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6910E8-2C90-A345-9A77-CDD49FA0D3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8000" y="9347760"/>
                <a:ext cx="3901320" cy="7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Question 1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1c</a:t>
            </a:r>
          </a:p>
        </p:txBody>
      </p:sp>
      <p:pic>
        <p:nvPicPr>
          <p:cNvPr id="1047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3" y="5849828"/>
            <a:ext cx="14728085" cy="50435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2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1050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1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2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3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4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5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6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7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8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9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0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1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2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3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4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5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6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7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8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9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0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1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2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3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4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5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6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7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9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0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1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2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3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4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5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6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7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8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9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0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1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205" name="Drawing"/>
          <p:cNvGrpSpPr/>
          <p:nvPr/>
        </p:nvGrpSpPr>
        <p:grpSpPr>
          <a:xfrm>
            <a:off x="1553602" y="2815473"/>
            <a:ext cx="5609536" cy="2362827"/>
            <a:chOff x="0" y="0"/>
            <a:chExt cx="5609535" cy="2362825"/>
          </a:xfrm>
        </p:grpSpPr>
        <p:sp>
          <p:nvSpPr>
            <p:cNvPr id="1093" name="Line"/>
            <p:cNvSpPr/>
            <p:nvPr/>
          </p:nvSpPr>
          <p:spPr>
            <a:xfrm>
              <a:off x="0" y="136445"/>
              <a:ext cx="204669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4629"/>
                    <a:pt x="1200" y="9257"/>
                    <a:pt x="1650" y="12000"/>
                  </a:cubicBezTo>
                  <a:cubicBezTo>
                    <a:pt x="2100" y="14743"/>
                    <a:pt x="2400" y="15600"/>
                    <a:pt x="2925" y="16200"/>
                  </a:cubicBezTo>
                  <a:cubicBezTo>
                    <a:pt x="3450" y="16800"/>
                    <a:pt x="4200" y="17143"/>
                    <a:pt x="5025" y="17057"/>
                  </a:cubicBezTo>
                  <a:cubicBezTo>
                    <a:pt x="5850" y="16971"/>
                    <a:pt x="6750" y="16457"/>
                    <a:pt x="8250" y="14229"/>
                  </a:cubicBezTo>
                  <a:cubicBezTo>
                    <a:pt x="9750" y="12000"/>
                    <a:pt x="11850" y="8057"/>
                    <a:pt x="13200" y="5571"/>
                  </a:cubicBezTo>
                  <a:cubicBezTo>
                    <a:pt x="14550" y="3086"/>
                    <a:pt x="15150" y="2057"/>
                    <a:pt x="15750" y="1286"/>
                  </a:cubicBezTo>
                  <a:cubicBezTo>
                    <a:pt x="16350" y="514"/>
                    <a:pt x="16950" y="0"/>
                    <a:pt x="17400" y="171"/>
                  </a:cubicBezTo>
                  <a:cubicBezTo>
                    <a:pt x="17850" y="343"/>
                    <a:pt x="18150" y="1200"/>
                    <a:pt x="18450" y="3857"/>
                  </a:cubicBezTo>
                  <a:cubicBezTo>
                    <a:pt x="18750" y="6514"/>
                    <a:pt x="19050" y="10971"/>
                    <a:pt x="19575" y="14229"/>
                  </a:cubicBezTo>
                  <a:cubicBezTo>
                    <a:pt x="20100" y="17486"/>
                    <a:pt x="20850" y="195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4" name="Line"/>
            <p:cNvSpPr/>
            <p:nvPr/>
          </p:nvSpPr>
          <p:spPr>
            <a:xfrm>
              <a:off x="292569" y="166292"/>
              <a:ext cx="80030" cy="10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003" extrusionOk="0">
                  <a:moveTo>
                    <a:pt x="2664" y="0"/>
                  </a:moveTo>
                  <a:cubicBezTo>
                    <a:pt x="1175" y="1137"/>
                    <a:pt x="-315" y="2274"/>
                    <a:pt x="57" y="5684"/>
                  </a:cubicBezTo>
                  <a:cubicBezTo>
                    <a:pt x="430" y="9095"/>
                    <a:pt x="2664" y="14779"/>
                    <a:pt x="5644" y="17905"/>
                  </a:cubicBezTo>
                  <a:cubicBezTo>
                    <a:pt x="8623" y="21032"/>
                    <a:pt x="12347" y="21600"/>
                    <a:pt x="15326" y="20463"/>
                  </a:cubicBezTo>
                  <a:cubicBezTo>
                    <a:pt x="18306" y="19326"/>
                    <a:pt x="20540" y="16484"/>
                    <a:pt x="20913" y="13074"/>
                  </a:cubicBezTo>
                  <a:cubicBezTo>
                    <a:pt x="21285" y="9663"/>
                    <a:pt x="19795" y="5684"/>
                    <a:pt x="17002" y="3411"/>
                  </a:cubicBezTo>
                  <a:cubicBezTo>
                    <a:pt x="14209" y="1137"/>
                    <a:pt x="10113" y="568"/>
                    <a:pt x="7506" y="853"/>
                  </a:cubicBezTo>
                  <a:cubicBezTo>
                    <a:pt x="4899" y="1137"/>
                    <a:pt x="3782" y="2274"/>
                    <a:pt x="3409" y="3695"/>
                  </a:cubicBezTo>
                  <a:cubicBezTo>
                    <a:pt x="3037" y="5116"/>
                    <a:pt x="3409" y="6821"/>
                    <a:pt x="3782" y="8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5" name="Line"/>
            <p:cNvSpPr/>
            <p:nvPr/>
          </p:nvSpPr>
          <p:spPr>
            <a:xfrm>
              <a:off x="396544" y="132181"/>
              <a:ext cx="123655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6" name="Line"/>
            <p:cNvSpPr/>
            <p:nvPr/>
          </p:nvSpPr>
          <p:spPr>
            <a:xfrm>
              <a:off x="457102" y="93806"/>
              <a:ext cx="97210" cy="20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51" extrusionOk="0">
                  <a:moveTo>
                    <a:pt x="3567" y="0"/>
                  </a:moveTo>
                  <a:cubicBezTo>
                    <a:pt x="2314" y="588"/>
                    <a:pt x="1062" y="1175"/>
                    <a:pt x="436" y="2865"/>
                  </a:cubicBezTo>
                  <a:cubicBezTo>
                    <a:pt x="-190" y="4555"/>
                    <a:pt x="-190" y="7347"/>
                    <a:pt x="749" y="10506"/>
                  </a:cubicBezTo>
                  <a:cubicBezTo>
                    <a:pt x="1688" y="13665"/>
                    <a:pt x="3567" y="17192"/>
                    <a:pt x="5132" y="19176"/>
                  </a:cubicBezTo>
                  <a:cubicBezTo>
                    <a:pt x="6697" y="21159"/>
                    <a:pt x="7949" y="21600"/>
                    <a:pt x="10610" y="20718"/>
                  </a:cubicBezTo>
                  <a:cubicBezTo>
                    <a:pt x="13271" y="19837"/>
                    <a:pt x="17340" y="17633"/>
                    <a:pt x="21410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7" name="Line"/>
            <p:cNvSpPr/>
            <p:nvPr/>
          </p:nvSpPr>
          <p:spPr>
            <a:xfrm>
              <a:off x="592686" y="132181"/>
              <a:ext cx="25585" cy="11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657"/>
                    <a:pt x="4800" y="11314"/>
                    <a:pt x="8400" y="14914"/>
                  </a:cubicBezTo>
                  <a:cubicBezTo>
                    <a:pt x="12000" y="18514"/>
                    <a:pt x="16800" y="20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8" name="Line"/>
            <p:cNvSpPr/>
            <p:nvPr/>
          </p:nvSpPr>
          <p:spPr>
            <a:xfrm>
              <a:off x="618269" y="68222"/>
              <a:ext cx="38376" cy="59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9" name="Line"/>
            <p:cNvSpPr/>
            <p:nvPr/>
          </p:nvSpPr>
          <p:spPr>
            <a:xfrm>
              <a:off x="722563" y="94951"/>
              <a:ext cx="245348" cy="17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0848" extrusionOk="0">
                  <a:moveTo>
                    <a:pt x="2450" y="4563"/>
                  </a:moveTo>
                  <a:cubicBezTo>
                    <a:pt x="1701" y="4389"/>
                    <a:pt x="952" y="4215"/>
                    <a:pt x="515" y="4650"/>
                  </a:cubicBezTo>
                  <a:cubicBezTo>
                    <a:pt x="78" y="5086"/>
                    <a:pt x="-47" y="6131"/>
                    <a:pt x="15" y="8570"/>
                  </a:cubicBezTo>
                  <a:cubicBezTo>
                    <a:pt x="78" y="11008"/>
                    <a:pt x="328" y="14841"/>
                    <a:pt x="1451" y="17454"/>
                  </a:cubicBezTo>
                  <a:cubicBezTo>
                    <a:pt x="2575" y="20066"/>
                    <a:pt x="4573" y="21460"/>
                    <a:pt x="6258" y="20589"/>
                  </a:cubicBezTo>
                  <a:cubicBezTo>
                    <a:pt x="7944" y="19718"/>
                    <a:pt x="9317" y="16583"/>
                    <a:pt x="10066" y="14492"/>
                  </a:cubicBezTo>
                  <a:cubicBezTo>
                    <a:pt x="10815" y="12402"/>
                    <a:pt x="10940" y="11357"/>
                    <a:pt x="11003" y="10399"/>
                  </a:cubicBezTo>
                  <a:cubicBezTo>
                    <a:pt x="11065" y="9441"/>
                    <a:pt x="11065" y="8570"/>
                    <a:pt x="11440" y="8483"/>
                  </a:cubicBezTo>
                  <a:cubicBezTo>
                    <a:pt x="11814" y="8395"/>
                    <a:pt x="12563" y="9092"/>
                    <a:pt x="13625" y="9179"/>
                  </a:cubicBezTo>
                  <a:cubicBezTo>
                    <a:pt x="14686" y="9266"/>
                    <a:pt x="16059" y="8744"/>
                    <a:pt x="17058" y="7699"/>
                  </a:cubicBezTo>
                  <a:cubicBezTo>
                    <a:pt x="18057" y="6654"/>
                    <a:pt x="18681" y="5086"/>
                    <a:pt x="18931" y="3866"/>
                  </a:cubicBezTo>
                  <a:cubicBezTo>
                    <a:pt x="19181" y="2647"/>
                    <a:pt x="19056" y="1776"/>
                    <a:pt x="18681" y="1079"/>
                  </a:cubicBezTo>
                  <a:cubicBezTo>
                    <a:pt x="18307" y="383"/>
                    <a:pt x="17682" y="-140"/>
                    <a:pt x="16559" y="34"/>
                  </a:cubicBezTo>
                  <a:cubicBezTo>
                    <a:pt x="15435" y="208"/>
                    <a:pt x="13812" y="1079"/>
                    <a:pt x="12813" y="2908"/>
                  </a:cubicBezTo>
                  <a:cubicBezTo>
                    <a:pt x="11814" y="4737"/>
                    <a:pt x="11440" y="7525"/>
                    <a:pt x="11689" y="10050"/>
                  </a:cubicBezTo>
                  <a:cubicBezTo>
                    <a:pt x="11939" y="12576"/>
                    <a:pt x="12813" y="14841"/>
                    <a:pt x="14561" y="16060"/>
                  </a:cubicBezTo>
                  <a:cubicBezTo>
                    <a:pt x="16309" y="17279"/>
                    <a:pt x="18931" y="17454"/>
                    <a:pt x="21553" y="176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0" name="Line"/>
            <p:cNvSpPr/>
            <p:nvPr/>
          </p:nvSpPr>
          <p:spPr>
            <a:xfrm>
              <a:off x="1121412" y="102334"/>
              <a:ext cx="127918" cy="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21600"/>
                    <a:pt x="9600" y="21600"/>
                    <a:pt x="13200" y="18000"/>
                  </a:cubicBezTo>
                  <a:cubicBezTo>
                    <a:pt x="16800" y="14400"/>
                    <a:pt x="192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1" name="Line"/>
            <p:cNvSpPr/>
            <p:nvPr/>
          </p:nvSpPr>
          <p:spPr>
            <a:xfrm>
              <a:off x="1149343" y="33352"/>
              <a:ext cx="296129" cy="19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95" extrusionOk="0">
                  <a:moveTo>
                    <a:pt x="2930" y="3420"/>
                  </a:moveTo>
                  <a:cubicBezTo>
                    <a:pt x="2000" y="3420"/>
                    <a:pt x="1070" y="3420"/>
                    <a:pt x="553" y="3817"/>
                  </a:cubicBezTo>
                  <a:cubicBezTo>
                    <a:pt x="36" y="4214"/>
                    <a:pt x="-67" y="5008"/>
                    <a:pt x="36" y="7470"/>
                  </a:cubicBezTo>
                  <a:cubicBezTo>
                    <a:pt x="140" y="9932"/>
                    <a:pt x="450" y="14061"/>
                    <a:pt x="863" y="16602"/>
                  </a:cubicBezTo>
                  <a:cubicBezTo>
                    <a:pt x="1277" y="19144"/>
                    <a:pt x="1793" y="20097"/>
                    <a:pt x="2258" y="20335"/>
                  </a:cubicBezTo>
                  <a:cubicBezTo>
                    <a:pt x="2723" y="20573"/>
                    <a:pt x="3137" y="20097"/>
                    <a:pt x="3654" y="17952"/>
                  </a:cubicBezTo>
                  <a:cubicBezTo>
                    <a:pt x="4170" y="15808"/>
                    <a:pt x="4790" y="11997"/>
                    <a:pt x="5255" y="9058"/>
                  </a:cubicBezTo>
                  <a:cubicBezTo>
                    <a:pt x="5721" y="6120"/>
                    <a:pt x="6031" y="4055"/>
                    <a:pt x="6392" y="2547"/>
                  </a:cubicBezTo>
                  <a:cubicBezTo>
                    <a:pt x="6754" y="1038"/>
                    <a:pt x="7167" y="85"/>
                    <a:pt x="7529" y="5"/>
                  </a:cubicBezTo>
                  <a:cubicBezTo>
                    <a:pt x="7891" y="-74"/>
                    <a:pt x="8201" y="720"/>
                    <a:pt x="8459" y="3102"/>
                  </a:cubicBezTo>
                  <a:cubicBezTo>
                    <a:pt x="8718" y="5485"/>
                    <a:pt x="8924" y="9455"/>
                    <a:pt x="9131" y="12473"/>
                  </a:cubicBezTo>
                  <a:cubicBezTo>
                    <a:pt x="9338" y="15491"/>
                    <a:pt x="9544" y="17555"/>
                    <a:pt x="9803" y="18985"/>
                  </a:cubicBezTo>
                  <a:cubicBezTo>
                    <a:pt x="10061" y="20414"/>
                    <a:pt x="10371" y="21208"/>
                    <a:pt x="10733" y="21367"/>
                  </a:cubicBezTo>
                  <a:cubicBezTo>
                    <a:pt x="11095" y="21526"/>
                    <a:pt x="11508" y="21050"/>
                    <a:pt x="12232" y="18508"/>
                  </a:cubicBezTo>
                  <a:cubicBezTo>
                    <a:pt x="12955" y="15967"/>
                    <a:pt x="13988" y="11361"/>
                    <a:pt x="14660" y="8661"/>
                  </a:cubicBezTo>
                  <a:cubicBezTo>
                    <a:pt x="15332" y="5961"/>
                    <a:pt x="15642" y="5167"/>
                    <a:pt x="16055" y="4611"/>
                  </a:cubicBezTo>
                  <a:cubicBezTo>
                    <a:pt x="16469" y="4055"/>
                    <a:pt x="16986" y="3738"/>
                    <a:pt x="17451" y="4055"/>
                  </a:cubicBezTo>
                  <a:cubicBezTo>
                    <a:pt x="17916" y="4373"/>
                    <a:pt x="18329" y="5326"/>
                    <a:pt x="18743" y="7470"/>
                  </a:cubicBezTo>
                  <a:cubicBezTo>
                    <a:pt x="19156" y="9614"/>
                    <a:pt x="19569" y="12950"/>
                    <a:pt x="20034" y="15332"/>
                  </a:cubicBezTo>
                  <a:cubicBezTo>
                    <a:pt x="20500" y="17714"/>
                    <a:pt x="21016" y="19144"/>
                    <a:pt x="21533" y="205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2" name="Line"/>
            <p:cNvSpPr/>
            <p:nvPr/>
          </p:nvSpPr>
          <p:spPr>
            <a:xfrm>
              <a:off x="1495000" y="80659"/>
              <a:ext cx="184987" cy="13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874" extrusionOk="0">
                  <a:moveTo>
                    <a:pt x="8104" y="6131"/>
                  </a:moveTo>
                  <a:cubicBezTo>
                    <a:pt x="8599" y="4331"/>
                    <a:pt x="9094" y="2531"/>
                    <a:pt x="8846" y="1406"/>
                  </a:cubicBezTo>
                  <a:cubicBezTo>
                    <a:pt x="8599" y="281"/>
                    <a:pt x="7610" y="-169"/>
                    <a:pt x="6373" y="56"/>
                  </a:cubicBezTo>
                  <a:cubicBezTo>
                    <a:pt x="5136" y="281"/>
                    <a:pt x="3652" y="1181"/>
                    <a:pt x="2416" y="3543"/>
                  </a:cubicBezTo>
                  <a:cubicBezTo>
                    <a:pt x="1179" y="5906"/>
                    <a:pt x="190" y="9731"/>
                    <a:pt x="25" y="12881"/>
                  </a:cubicBezTo>
                  <a:cubicBezTo>
                    <a:pt x="-140" y="16031"/>
                    <a:pt x="520" y="18506"/>
                    <a:pt x="1674" y="19856"/>
                  </a:cubicBezTo>
                  <a:cubicBezTo>
                    <a:pt x="2828" y="21206"/>
                    <a:pt x="4477" y="21431"/>
                    <a:pt x="6126" y="19181"/>
                  </a:cubicBezTo>
                  <a:cubicBezTo>
                    <a:pt x="7774" y="16931"/>
                    <a:pt x="9423" y="12206"/>
                    <a:pt x="10330" y="9281"/>
                  </a:cubicBezTo>
                  <a:cubicBezTo>
                    <a:pt x="11237" y="6356"/>
                    <a:pt x="11402" y="5231"/>
                    <a:pt x="11897" y="4893"/>
                  </a:cubicBezTo>
                  <a:cubicBezTo>
                    <a:pt x="12391" y="4556"/>
                    <a:pt x="13216" y="5006"/>
                    <a:pt x="14452" y="7031"/>
                  </a:cubicBezTo>
                  <a:cubicBezTo>
                    <a:pt x="15689" y="9056"/>
                    <a:pt x="17338" y="12656"/>
                    <a:pt x="18575" y="14793"/>
                  </a:cubicBezTo>
                  <a:cubicBezTo>
                    <a:pt x="19811" y="16931"/>
                    <a:pt x="20636" y="17606"/>
                    <a:pt x="21460" y="18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3" name="Line"/>
            <p:cNvSpPr/>
            <p:nvPr/>
          </p:nvSpPr>
          <p:spPr>
            <a:xfrm>
              <a:off x="1671459" y="61948"/>
              <a:ext cx="106599" cy="1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3744" y="11918"/>
                    <a:pt x="7488" y="3818"/>
                    <a:pt x="11088" y="1118"/>
                  </a:cubicBezTo>
                  <a:cubicBezTo>
                    <a:pt x="14688" y="-1582"/>
                    <a:pt x="18144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4" name="Line"/>
            <p:cNvSpPr/>
            <p:nvPr/>
          </p:nvSpPr>
          <p:spPr>
            <a:xfrm>
              <a:off x="1701305" y="4264"/>
              <a:ext cx="68224" cy="21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extrusionOk="0">
                  <a:moveTo>
                    <a:pt x="2700" y="0"/>
                  </a:moveTo>
                  <a:cubicBezTo>
                    <a:pt x="1350" y="3411"/>
                    <a:pt x="0" y="6821"/>
                    <a:pt x="0" y="10232"/>
                  </a:cubicBezTo>
                  <a:cubicBezTo>
                    <a:pt x="0" y="13642"/>
                    <a:pt x="1350" y="17053"/>
                    <a:pt x="2700" y="19042"/>
                  </a:cubicBezTo>
                  <a:cubicBezTo>
                    <a:pt x="4050" y="21032"/>
                    <a:pt x="5400" y="21600"/>
                    <a:pt x="8550" y="21387"/>
                  </a:cubicBezTo>
                  <a:cubicBezTo>
                    <a:pt x="11700" y="21174"/>
                    <a:pt x="16650" y="20179"/>
                    <a:pt x="21600" y="191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5" name="Line"/>
            <p:cNvSpPr/>
            <p:nvPr/>
          </p:nvSpPr>
          <p:spPr>
            <a:xfrm>
              <a:off x="1923029" y="43559"/>
              <a:ext cx="409339" cy="17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0" y="940"/>
                  </a:moveTo>
                  <a:cubicBezTo>
                    <a:pt x="0" y="6384"/>
                    <a:pt x="0" y="11827"/>
                    <a:pt x="75" y="15076"/>
                  </a:cubicBezTo>
                  <a:cubicBezTo>
                    <a:pt x="150" y="18325"/>
                    <a:pt x="300" y="19379"/>
                    <a:pt x="525" y="20169"/>
                  </a:cubicBezTo>
                  <a:cubicBezTo>
                    <a:pt x="750" y="20959"/>
                    <a:pt x="1050" y="21486"/>
                    <a:pt x="1313" y="21398"/>
                  </a:cubicBezTo>
                  <a:cubicBezTo>
                    <a:pt x="1575" y="21310"/>
                    <a:pt x="1800" y="20608"/>
                    <a:pt x="2175" y="18325"/>
                  </a:cubicBezTo>
                  <a:cubicBezTo>
                    <a:pt x="2550" y="16042"/>
                    <a:pt x="3075" y="12179"/>
                    <a:pt x="3375" y="9808"/>
                  </a:cubicBezTo>
                  <a:cubicBezTo>
                    <a:pt x="3675" y="7437"/>
                    <a:pt x="3750" y="6559"/>
                    <a:pt x="3938" y="5857"/>
                  </a:cubicBezTo>
                  <a:cubicBezTo>
                    <a:pt x="4125" y="5154"/>
                    <a:pt x="4425" y="4627"/>
                    <a:pt x="4613" y="4891"/>
                  </a:cubicBezTo>
                  <a:cubicBezTo>
                    <a:pt x="4800" y="5154"/>
                    <a:pt x="4875" y="6208"/>
                    <a:pt x="5025" y="8052"/>
                  </a:cubicBezTo>
                  <a:cubicBezTo>
                    <a:pt x="5175" y="9896"/>
                    <a:pt x="5400" y="12530"/>
                    <a:pt x="5625" y="14198"/>
                  </a:cubicBezTo>
                  <a:cubicBezTo>
                    <a:pt x="5850" y="15866"/>
                    <a:pt x="6075" y="16569"/>
                    <a:pt x="6412" y="16920"/>
                  </a:cubicBezTo>
                  <a:cubicBezTo>
                    <a:pt x="6750" y="17271"/>
                    <a:pt x="7200" y="17271"/>
                    <a:pt x="7800" y="16218"/>
                  </a:cubicBezTo>
                  <a:cubicBezTo>
                    <a:pt x="8400" y="15164"/>
                    <a:pt x="9150" y="13057"/>
                    <a:pt x="9638" y="11564"/>
                  </a:cubicBezTo>
                  <a:cubicBezTo>
                    <a:pt x="10125" y="10071"/>
                    <a:pt x="10350" y="9193"/>
                    <a:pt x="10575" y="8315"/>
                  </a:cubicBezTo>
                  <a:cubicBezTo>
                    <a:pt x="10800" y="7437"/>
                    <a:pt x="11025" y="6559"/>
                    <a:pt x="11325" y="6998"/>
                  </a:cubicBezTo>
                  <a:cubicBezTo>
                    <a:pt x="11625" y="7437"/>
                    <a:pt x="12000" y="9193"/>
                    <a:pt x="12525" y="10510"/>
                  </a:cubicBezTo>
                  <a:cubicBezTo>
                    <a:pt x="13050" y="11827"/>
                    <a:pt x="13725" y="12705"/>
                    <a:pt x="14512" y="12881"/>
                  </a:cubicBezTo>
                  <a:cubicBezTo>
                    <a:pt x="15300" y="13057"/>
                    <a:pt x="16200" y="12530"/>
                    <a:pt x="16875" y="11388"/>
                  </a:cubicBezTo>
                  <a:cubicBezTo>
                    <a:pt x="17550" y="10247"/>
                    <a:pt x="18000" y="8491"/>
                    <a:pt x="18262" y="7086"/>
                  </a:cubicBezTo>
                  <a:cubicBezTo>
                    <a:pt x="18525" y="5681"/>
                    <a:pt x="18600" y="4627"/>
                    <a:pt x="18487" y="3749"/>
                  </a:cubicBezTo>
                  <a:cubicBezTo>
                    <a:pt x="18375" y="2871"/>
                    <a:pt x="18075" y="2169"/>
                    <a:pt x="17700" y="1554"/>
                  </a:cubicBezTo>
                  <a:cubicBezTo>
                    <a:pt x="17325" y="940"/>
                    <a:pt x="16875" y="413"/>
                    <a:pt x="16462" y="149"/>
                  </a:cubicBezTo>
                  <a:cubicBezTo>
                    <a:pt x="16050" y="-114"/>
                    <a:pt x="15675" y="-114"/>
                    <a:pt x="15300" y="852"/>
                  </a:cubicBezTo>
                  <a:cubicBezTo>
                    <a:pt x="14925" y="1818"/>
                    <a:pt x="14550" y="3749"/>
                    <a:pt x="14550" y="6559"/>
                  </a:cubicBezTo>
                  <a:cubicBezTo>
                    <a:pt x="14550" y="9369"/>
                    <a:pt x="14925" y="13057"/>
                    <a:pt x="15750" y="15427"/>
                  </a:cubicBezTo>
                  <a:cubicBezTo>
                    <a:pt x="16575" y="17798"/>
                    <a:pt x="17850" y="18852"/>
                    <a:pt x="18900" y="18501"/>
                  </a:cubicBezTo>
                  <a:cubicBezTo>
                    <a:pt x="19950" y="18149"/>
                    <a:pt x="20775" y="16393"/>
                    <a:pt x="21600" y="146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6" name="Line"/>
            <p:cNvSpPr/>
            <p:nvPr/>
          </p:nvSpPr>
          <p:spPr>
            <a:xfrm>
              <a:off x="2362213" y="0"/>
              <a:ext cx="12794" cy="10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7" name="Line"/>
            <p:cNvSpPr/>
            <p:nvPr/>
          </p:nvSpPr>
          <p:spPr>
            <a:xfrm>
              <a:off x="2460283" y="25899"/>
              <a:ext cx="255837" cy="14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0" y="1805"/>
                  </a:moveTo>
                  <a:cubicBezTo>
                    <a:pt x="0" y="7565"/>
                    <a:pt x="0" y="13325"/>
                    <a:pt x="60" y="16720"/>
                  </a:cubicBezTo>
                  <a:cubicBezTo>
                    <a:pt x="120" y="20114"/>
                    <a:pt x="240" y="21143"/>
                    <a:pt x="720" y="21040"/>
                  </a:cubicBezTo>
                  <a:cubicBezTo>
                    <a:pt x="1200" y="20937"/>
                    <a:pt x="2040" y="19703"/>
                    <a:pt x="3060" y="17337"/>
                  </a:cubicBezTo>
                  <a:cubicBezTo>
                    <a:pt x="4080" y="14971"/>
                    <a:pt x="5280" y="11474"/>
                    <a:pt x="6120" y="9314"/>
                  </a:cubicBezTo>
                  <a:cubicBezTo>
                    <a:pt x="6960" y="7154"/>
                    <a:pt x="7440" y="6331"/>
                    <a:pt x="7800" y="6537"/>
                  </a:cubicBezTo>
                  <a:cubicBezTo>
                    <a:pt x="8160" y="6743"/>
                    <a:pt x="8400" y="7977"/>
                    <a:pt x="8700" y="9108"/>
                  </a:cubicBezTo>
                  <a:cubicBezTo>
                    <a:pt x="9000" y="10240"/>
                    <a:pt x="9360" y="11268"/>
                    <a:pt x="10260" y="11988"/>
                  </a:cubicBezTo>
                  <a:cubicBezTo>
                    <a:pt x="11160" y="12708"/>
                    <a:pt x="12600" y="13120"/>
                    <a:pt x="13920" y="12297"/>
                  </a:cubicBezTo>
                  <a:cubicBezTo>
                    <a:pt x="15240" y="11474"/>
                    <a:pt x="16440" y="9417"/>
                    <a:pt x="17040" y="7565"/>
                  </a:cubicBezTo>
                  <a:cubicBezTo>
                    <a:pt x="17640" y="5714"/>
                    <a:pt x="17640" y="4068"/>
                    <a:pt x="17340" y="2834"/>
                  </a:cubicBezTo>
                  <a:cubicBezTo>
                    <a:pt x="17040" y="1600"/>
                    <a:pt x="16440" y="777"/>
                    <a:pt x="15840" y="365"/>
                  </a:cubicBezTo>
                  <a:cubicBezTo>
                    <a:pt x="15240" y="-46"/>
                    <a:pt x="14640" y="-46"/>
                    <a:pt x="14040" y="57"/>
                  </a:cubicBezTo>
                  <a:cubicBezTo>
                    <a:pt x="13440" y="160"/>
                    <a:pt x="12840" y="365"/>
                    <a:pt x="12240" y="1908"/>
                  </a:cubicBezTo>
                  <a:cubicBezTo>
                    <a:pt x="11640" y="3451"/>
                    <a:pt x="11040" y="6331"/>
                    <a:pt x="11100" y="9623"/>
                  </a:cubicBezTo>
                  <a:cubicBezTo>
                    <a:pt x="11160" y="12914"/>
                    <a:pt x="11880" y="16617"/>
                    <a:pt x="13140" y="18777"/>
                  </a:cubicBezTo>
                  <a:cubicBezTo>
                    <a:pt x="14400" y="20937"/>
                    <a:pt x="16200" y="21554"/>
                    <a:pt x="17700" y="20731"/>
                  </a:cubicBezTo>
                  <a:cubicBezTo>
                    <a:pt x="19200" y="19908"/>
                    <a:pt x="20400" y="17645"/>
                    <a:pt x="21600" y="153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8" name="Line"/>
            <p:cNvSpPr/>
            <p:nvPr/>
          </p:nvSpPr>
          <p:spPr>
            <a:xfrm>
              <a:off x="12758" y="537254"/>
              <a:ext cx="179120" cy="15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extrusionOk="0">
                  <a:moveTo>
                    <a:pt x="514" y="0"/>
                  </a:moveTo>
                  <a:cubicBezTo>
                    <a:pt x="174" y="3000"/>
                    <a:pt x="-166" y="6000"/>
                    <a:pt x="89" y="8500"/>
                  </a:cubicBezTo>
                  <a:cubicBezTo>
                    <a:pt x="344" y="11000"/>
                    <a:pt x="1195" y="13000"/>
                    <a:pt x="2895" y="13300"/>
                  </a:cubicBezTo>
                  <a:cubicBezTo>
                    <a:pt x="4596" y="13600"/>
                    <a:pt x="7147" y="12200"/>
                    <a:pt x="8848" y="10200"/>
                  </a:cubicBezTo>
                  <a:cubicBezTo>
                    <a:pt x="10549" y="8200"/>
                    <a:pt x="11399" y="5600"/>
                    <a:pt x="11825" y="3700"/>
                  </a:cubicBezTo>
                  <a:cubicBezTo>
                    <a:pt x="12250" y="1800"/>
                    <a:pt x="12250" y="600"/>
                    <a:pt x="12505" y="1700"/>
                  </a:cubicBezTo>
                  <a:cubicBezTo>
                    <a:pt x="12760" y="2800"/>
                    <a:pt x="13270" y="6200"/>
                    <a:pt x="14801" y="9900"/>
                  </a:cubicBezTo>
                  <a:cubicBezTo>
                    <a:pt x="16332" y="13600"/>
                    <a:pt x="18883" y="17600"/>
                    <a:pt x="2143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9" name="Line"/>
            <p:cNvSpPr/>
            <p:nvPr/>
          </p:nvSpPr>
          <p:spPr>
            <a:xfrm>
              <a:off x="260100" y="498864"/>
              <a:ext cx="77528" cy="160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262" extrusionOk="0">
                  <a:moveTo>
                    <a:pt x="12729" y="2819"/>
                  </a:moveTo>
                  <a:cubicBezTo>
                    <a:pt x="11186" y="2068"/>
                    <a:pt x="9643" y="1317"/>
                    <a:pt x="7907" y="753"/>
                  </a:cubicBezTo>
                  <a:cubicBezTo>
                    <a:pt x="6171" y="190"/>
                    <a:pt x="4243" y="-186"/>
                    <a:pt x="3086" y="96"/>
                  </a:cubicBezTo>
                  <a:cubicBezTo>
                    <a:pt x="1929" y="377"/>
                    <a:pt x="1543" y="1317"/>
                    <a:pt x="3279" y="3289"/>
                  </a:cubicBezTo>
                  <a:cubicBezTo>
                    <a:pt x="5014" y="5261"/>
                    <a:pt x="8871" y="8266"/>
                    <a:pt x="12150" y="10614"/>
                  </a:cubicBezTo>
                  <a:cubicBezTo>
                    <a:pt x="15429" y="12962"/>
                    <a:pt x="18129" y="14652"/>
                    <a:pt x="19671" y="15967"/>
                  </a:cubicBezTo>
                  <a:cubicBezTo>
                    <a:pt x="21214" y="17282"/>
                    <a:pt x="21600" y="18221"/>
                    <a:pt x="20057" y="19160"/>
                  </a:cubicBezTo>
                  <a:cubicBezTo>
                    <a:pt x="18514" y="20099"/>
                    <a:pt x="15043" y="21038"/>
                    <a:pt x="11571" y="21226"/>
                  </a:cubicBezTo>
                  <a:cubicBezTo>
                    <a:pt x="8100" y="21414"/>
                    <a:pt x="4629" y="20851"/>
                    <a:pt x="2700" y="19724"/>
                  </a:cubicBezTo>
                  <a:cubicBezTo>
                    <a:pt x="771" y="18597"/>
                    <a:pt x="386" y="16906"/>
                    <a:pt x="0" y="152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0" name="Line"/>
            <p:cNvSpPr/>
            <p:nvPr/>
          </p:nvSpPr>
          <p:spPr>
            <a:xfrm>
              <a:off x="413601" y="541518"/>
              <a:ext cx="21320" cy="9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451977" y="489276"/>
              <a:ext cx="217460" cy="16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140"/>
                  </a:moveTo>
                  <a:cubicBezTo>
                    <a:pt x="706" y="-46"/>
                    <a:pt x="1412" y="-232"/>
                    <a:pt x="2188" y="885"/>
                  </a:cubicBezTo>
                  <a:cubicBezTo>
                    <a:pt x="2965" y="2002"/>
                    <a:pt x="3812" y="4423"/>
                    <a:pt x="4376" y="6844"/>
                  </a:cubicBezTo>
                  <a:cubicBezTo>
                    <a:pt x="4941" y="9265"/>
                    <a:pt x="5224" y="11685"/>
                    <a:pt x="5435" y="13361"/>
                  </a:cubicBezTo>
                  <a:cubicBezTo>
                    <a:pt x="5647" y="15037"/>
                    <a:pt x="5788" y="15968"/>
                    <a:pt x="6212" y="16154"/>
                  </a:cubicBezTo>
                  <a:cubicBezTo>
                    <a:pt x="6635" y="16340"/>
                    <a:pt x="7341" y="15782"/>
                    <a:pt x="8471" y="13733"/>
                  </a:cubicBezTo>
                  <a:cubicBezTo>
                    <a:pt x="9600" y="11685"/>
                    <a:pt x="11153" y="8147"/>
                    <a:pt x="12212" y="6006"/>
                  </a:cubicBezTo>
                  <a:cubicBezTo>
                    <a:pt x="13271" y="3865"/>
                    <a:pt x="13835" y="3120"/>
                    <a:pt x="14471" y="2747"/>
                  </a:cubicBezTo>
                  <a:cubicBezTo>
                    <a:pt x="15106" y="2375"/>
                    <a:pt x="15812" y="2375"/>
                    <a:pt x="16306" y="2934"/>
                  </a:cubicBezTo>
                  <a:cubicBezTo>
                    <a:pt x="16800" y="3492"/>
                    <a:pt x="17082" y="4609"/>
                    <a:pt x="17365" y="7216"/>
                  </a:cubicBezTo>
                  <a:cubicBezTo>
                    <a:pt x="17647" y="9823"/>
                    <a:pt x="17929" y="13920"/>
                    <a:pt x="18635" y="16527"/>
                  </a:cubicBezTo>
                  <a:cubicBezTo>
                    <a:pt x="19341" y="19134"/>
                    <a:pt x="20471" y="20251"/>
                    <a:pt x="21600" y="21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727710" y="480496"/>
              <a:ext cx="119663" cy="36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88" extrusionOk="0">
                  <a:moveTo>
                    <a:pt x="4828" y="7554"/>
                  </a:moveTo>
                  <a:cubicBezTo>
                    <a:pt x="7369" y="6308"/>
                    <a:pt x="9911" y="5062"/>
                    <a:pt x="10927" y="3857"/>
                  </a:cubicBezTo>
                  <a:cubicBezTo>
                    <a:pt x="11944" y="2653"/>
                    <a:pt x="11435" y="1490"/>
                    <a:pt x="10673" y="783"/>
                  </a:cubicBezTo>
                  <a:cubicBezTo>
                    <a:pt x="9911" y="77"/>
                    <a:pt x="8894" y="-172"/>
                    <a:pt x="7242" y="119"/>
                  </a:cubicBezTo>
                  <a:cubicBezTo>
                    <a:pt x="5591" y="410"/>
                    <a:pt x="3303" y="1240"/>
                    <a:pt x="1906" y="2570"/>
                  </a:cubicBezTo>
                  <a:cubicBezTo>
                    <a:pt x="508" y="3899"/>
                    <a:pt x="0" y="5726"/>
                    <a:pt x="0" y="6848"/>
                  </a:cubicBezTo>
                  <a:cubicBezTo>
                    <a:pt x="0" y="7970"/>
                    <a:pt x="508" y="8385"/>
                    <a:pt x="1398" y="8676"/>
                  </a:cubicBezTo>
                  <a:cubicBezTo>
                    <a:pt x="2287" y="8966"/>
                    <a:pt x="3558" y="9133"/>
                    <a:pt x="5463" y="8468"/>
                  </a:cubicBezTo>
                  <a:cubicBezTo>
                    <a:pt x="7369" y="7803"/>
                    <a:pt x="9911" y="6308"/>
                    <a:pt x="11308" y="5270"/>
                  </a:cubicBezTo>
                  <a:cubicBezTo>
                    <a:pt x="12706" y="4231"/>
                    <a:pt x="12960" y="3650"/>
                    <a:pt x="13341" y="3110"/>
                  </a:cubicBezTo>
                  <a:cubicBezTo>
                    <a:pt x="13722" y="2570"/>
                    <a:pt x="14231" y="2071"/>
                    <a:pt x="14866" y="2071"/>
                  </a:cubicBezTo>
                  <a:cubicBezTo>
                    <a:pt x="15501" y="2071"/>
                    <a:pt x="16264" y="2570"/>
                    <a:pt x="17407" y="4273"/>
                  </a:cubicBezTo>
                  <a:cubicBezTo>
                    <a:pt x="18551" y="5976"/>
                    <a:pt x="20075" y="8883"/>
                    <a:pt x="20838" y="11625"/>
                  </a:cubicBezTo>
                  <a:cubicBezTo>
                    <a:pt x="21600" y="14366"/>
                    <a:pt x="21600" y="16942"/>
                    <a:pt x="20711" y="18686"/>
                  </a:cubicBezTo>
                  <a:cubicBezTo>
                    <a:pt x="19821" y="20431"/>
                    <a:pt x="18042" y="21345"/>
                    <a:pt x="15247" y="21386"/>
                  </a:cubicBezTo>
                  <a:cubicBezTo>
                    <a:pt x="12452" y="21428"/>
                    <a:pt x="8640" y="20597"/>
                    <a:pt x="4828" y="197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>
              <a:off x="1014814" y="490351"/>
              <a:ext cx="119390" cy="1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0"/>
                  </a:moveTo>
                  <a:cubicBezTo>
                    <a:pt x="5914" y="7714"/>
                    <a:pt x="11829" y="15429"/>
                    <a:pt x="15429" y="18514"/>
                  </a:cubicBezTo>
                  <a:cubicBezTo>
                    <a:pt x="19029" y="21600"/>
                    <a:pt x="20314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1065981" y="456239"/>
              <a:ext cx="42640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cubicBezTo>
                    <a:pt x="2160" y="2229"/>
                    <a:pt x="0" y="4457"/>
                    <a:pt x="0" y="7457"/>
                  </a:cubicBezTo>
                  <a:cubicBezTo>
                    <a:pt x="0" y="10457"/>
                    <a:pt x="2160" y="14229"/>
                    <a:pt x="3960" y="16629"/>
                  </a:cubicBezTo>
                  <a:cubicBezTo>
                    <a:pt x="5760" y="19029"/>
                    <a:pt x="7200" y="20057"/>
                    <a:pt x="10080" y="20657"/>
                  </a:cubicBezTo>
                  <a:cubicBezTo>
                    <a:pt x="12960" y="21257"/>
                    <a:pt x="17280" y="214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1155523" y="460503"/>
              <a:ext cx="174822" cy="17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29" y="4680"/>
                    <a:pt x="2459" y="9360"/>
                    <a:pt x="3337" y="12150"/>
                  </a:cubicBezTo>
                  <a:cubicBezTo>
                    <a:pt x="4215" y="14940"/>
                    <a:pt x="4741" y="15840"/>
                    <a:pt x="5795" y="16380"/>
                  </a:cubicBezTo>
                  <a:cubicBezTo>
                    <a:pt x="6849" y="16920"/>
                    <a:pt x="8429" y="17100"/>
                    <a:pt x="9746" y="16020"/>
                  </a:cubicBezTo>
                  <a:cubicBezTo>
                    <a:pt x="11063" y="14940"/>
                    <a:pt x="12117" y="12600"/>
                    <a:pt x="12820" y="10980"/>
                  </a:cubicBezTo>
                  <a:cubicBezTo>
                    <a:pt x="13522" y="9360"/>
                    <a:pt x="13873" y="8460"/>
                    <a:pt x="14400" y="7740"/>
                  </a:cubicBezTo>
                  <a:cubicBezTo>
                    <a:pt x="14927" y="7020"/>
                    <a:pt x="15629" y="6480"/>
                    <a:pt x="16244" y="6660"/>
                  </a:cubicBezTo>
                  <a:cubicBezTo>
                    <a:pt x="16859" y="6840"/>
                    <a:pt x="17385" y="7740"/>
                    <a:pt x="18000" y="9990"/>
                  </a:cubicBezTo>
                  <a:cubicBezTo>
                    <a:pt x="18615" y="12240"/>
                    <a:pt x="19317" y="15840"/>
                    <a:pt x="19932" y="18000"/>
                  </a:cubicBezTo>
                  <a:cubicBezTo>
                    <a:pt x="20546" y="20160"/>
                    <a:pt x="21073" y="208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1369153" y="482247"/>
              <a:ext cx="110430" cy="14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0263" extrusionOk="0">
                  <a:moveTo>
                    <a:pt x="728" y="10047"/>
                  </a:moveTo>
                  <a:cubicBezTo>
                    <a:pt x="3428" y="10047"/>
                    <a:pt x="6128" y="10047"/>
                    <a:pt x="8693" y="9155"/>
                  </a:cubicBezTo>
                  <a:cubicBezTo>
                    <a:pt x="11258" y="8263"/>
                    <a:pt x="13688" y="6480"/>
                    <a:pt x="14903" y="4895"/>
                  </a:cubicBezTo>
                  <a:cubicBezTo>
                    <a:pt x="16118" y="3309"/>
                    <a:pt x="16118" y="1922"/>
                    <a:pt x="13958" y="931"/>
                  </a:cubicBezTo>
                  <a:cubicBezTo>
                    <a:pt x="11798" y="-60"/>
                    <a:pt x="7478" y="-654"/>
                    <a:pt x="4373" y="1229"/>
                  </a:cubicBezTo>
                  <a:cubicBezTo>
                    <a:pt x="1268" y="3111"/>
                    <a:pt x="-622" y="7471"/>
                    <a:pt x="188" y="11434"/>
                  </a:cubicBezTo>
                  <a:cubicBezTo>
                    <a:pt x="998" y="15397"/>
                    <a:pt x="4508" y="18964"/>
                    <a:pt x="8423" y="19955"/>
                  </a:cubicBezTo>
                  <a:cubicBezTo>
                    <a:pt x="12338" y="20946"/>
                    <a:pt x="16658" y="19361"/>
                    <a:pt x="20978" y="177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1675722" y="457031"/>
              <a:ext cx="126959" cy="20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27" extrusionOk="0">
                  <a:moveTo>
                    <a:pt x="15666" y="3808"/>
                  </a:moveTo>
                  <a:cubicBezTo>
                    <a:pt x="15666" y="3088"/>
                    <a:pt x="15666" y="2368"/>
                    <a:pt x="14242" y="1720"/>
                  </a:cubicBezTo>
                  <a:cubicBezTo>
                    <a:pt x="12818" y="1072"/>
                    <a:pt x="9969" y="496"/>
                    <a:pt x="7952" y="208"/>
                  </a:cubicBezTo>
                  <a:cubicBezTo>
                    <a:pt x="5934" y="-80"/>
                    <a:pt x="4747" y="-80"/>
                    <a:pt x="4035" y="280"/>
                  </a:cubicBezTo>
                  <a:cubicBezTo>
                    <a:pt x="3323" y="640"/>
                    <a:pt x="3086" y="1360"/>
                    <a:pt x="4273" y="2656"/>
                  </a:cubicBezTo>
                  <a:cubicBezTo>
                    <a:pt x="5459" y="3952"/>
                    <a:pt x="8070" y="5824"/>
                    <a:pt x="11037" y="7768"/>
                  </a:cubicBezTo>
                  <a:cubicBezTo>
                    <a:pt x="14004" y="9712"/>
                    <a:pt x="17327" y="11728"/>
                    <a:pt x="19226" y="13240"/>
                  </a:cubicBezTo>
                  <a:cubicBezTo>
                    <a:pt x="21125" y="14752"/>
                    <a:pt x="21600" y="15760"/>
                    <a:pt x="20888" y="16912"/>
                  </a:cubicBezTo>
                  <a:cubicBezTo>
                    <a:pt x="20176" y="18064"/>
                    <a:pt x="18277" y="19360"/>
                    <a:pt x="15547" y="20224"/>
                  </a:cubicBezTo>
                  <a:cubicBezTo>
                    <a:pt x="12817" y="21088"/>
                    <a:pt x="9257" y="21520"/>
                    <a:pt x="6527" y="20656"/>
                  </a:cubicBezTo>
                  <a:cubicBezTo>
                    <a:pt x="3798" y="19792"/>
                    <a:pt x="1899" y="17632"/>
                    <a:pt x="0" y="15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>
              <a:off x="1854807" y="511670"/>
              <a:ext cx="34112" cy="25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905"/>
                    <a:pt x="7200" y="7810"/>
                    <a:pt x="10800" y="11410"/>
                  </a:cubicBezTo>
                  <a:cubicBezTo>
                    <a:pt x="14400" y="15010"/>
                    <a:pt x="18000" y="1830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1863335" y="481823"/>
              <a:ext cx="88742" cy="14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508" extrusionOk="0">
                  <a:moveTo>
                    <a:pt x="0" y="0"/>
                  </a:moveTo>
                  <a:cubicBezTo>
                    <a:pt x="4725" y="1646"/>
                    <a:pt x="9450" y="3291"/>
                    <a:pt x="13331" y="5657"/>
                  </a:cubicBezTo>
                  <a:cubicBezTo>
                    <a:pt x="17212" y="8023"/>
                    <a:pt x="20250" y="11109"/>
                    <a:pt x="20925" y="13680"/>
                  </a:cubicBezTo>
                  <a:cubicBezTo>
                    <a:pt x="21600" y="16251"/>
                    <a:pt x="19912" y="18309"/>
                    <a:pt x="16706" y="19646"/>
                  </a:cubicBezTo>
                  <a:cubicBezTo>
                    <a:pt x="13500" y="20983"/>
                    <a:pt x="8775" y="21600"/>
                    <a:pt x="5906" y="21497"/>
                  </a:cubicBezTo>
                  <a:cubicBezTo>
                    <a:pt x="3037" y="21394"/>
                    <a:pt x="2025" y="20571"/>
                    <a:pt x="1012" y="19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2134320" y="498878"/>
              <a:ext cx="87364" cy="11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473" extrusionOk="0">
                  <a:moveTo>
                    <a:pt x="6528" y="0"/>
                  </a:moveTo>
                  <a:cubicBezTo>
                    <a:pt x="3828" y="2461"/>
                    <a:pt x="1127" y="4922"/>
                    <a:pt x="284" y="8066"/>
                  </a:cubicBezTo>
                  <a:cubicBezTo>
                    <a:pt x="-560" y="11210"/>
                    <a:pt x="453" y="15038"/>
                    <a:pt x="3659" y="17635"/>
                  </a:cubicBezTo>
                  <a:cubicBezTo>
                    <a:pt x="6865" y="20233"/>
                    <a:pt x="12265" y="21600"/>
                    <a:pt x="15809" y="21463"/>
                  </a:cubicBezTo>
                  <a:cubicBezTo>
                    <a:pt x="19353" y="21327"/>
                    <a:pt x="21040" y="19686"/>
                    <a:pt x="20702" y="16542"/>
                  </a:cubicBezTo>
                  <a:cubicBezTo>
                    <a:pt x="20365" y="13397"/>
                    <a:pt x="18002" y="8749"/>
                    <a:pt x="14796" y="5742"/>
                  </a:cubicBezTo>
                  <a:cubicBezTo>
                    <a:pt x="11590" y="2734"/>
                    <a:pt x="7540" y="1367"/>
                    <a:pt x="5177" y="1504"/>
                  </a:cubicBezTo>
                  <a:cubicBezTo>
                    <a:pt x="2815" y="1641"/>
                    <a:pt x="2140" y="3281"/>
                    <a:pt x="1465" y="49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1" name="Line"/>
            <p:cNvSpPr/>
            <p:nvPr/>
          </p:nvSpPr>
          <p:spPr>
            <a:xfrm>
              <a:off x="2335283" y="430290"/>
              <a:ext cx="73836" cy="29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23" extrusionOk="0">
                  <a:moveTo>
                    <a:pt x="21171" y="1896"/>
                  </a:moveTo>
                  <a:cubicBezTo>
                    <a:pt x="20356" y="1377"/>
                    <a:pt x="19541" y="858"/>
                    <a:pt x="16892" y="494"/>
                  </a:cubicBezTo>
                  <a:cubicBezTo>
                    <a:pt x="14243" y="131"/>
                    <a:pt x="9760" y="-77"/>
                    <a:pt x="6703" y="27"/>
                  </a:cubicBezTo>
                  <a:cubicBezTo>
                    <a:pt x="3646" y="131"/>
                    <a:pt x="2016" y="546"/>
                    <a:pt x="997" y="1636"/>
                  </a:cubicBezTo>
                  <a:cubicBezTo>
                    <a:pt x="-22" y="2727"/>
                    <a:pt x="-429" y="4492"/>
                    <a:pt x="590" y="6777"/>
                  </a:cubicBezTo>
                  <a:cubicBezTo>
                    <a:pt x="1609" y="9061"/>
                    <a:pt x="4054" y="11865"/>
                    <a:pt x="6092" y="14410"/>
                  </a:cubicBezTo>
                  <a:cubicBezTo>
                    <a:pt x="8129" y="16954"/>
                    <a:pt x="9760" y="19238"/>
                    <a:pt x="11390" y="21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2" name="Line"/>
            <p:cNvSpPr/>
            <p:nvPr/>
          </p:nvSpPr>
          <p:spPr>
            <a:xfrm>
              <a:off x="2268408" y="524462"/>
              <a:ext cx="179085" cy="2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14" y="7200"/>
                    <a:pt x="5829" y="14400"/>
                    <a:pt x="9429" y="18000"/>
                  </a:cubicBezTo>
                  <a:cubicBezTo>
                    <a:pt x="13029" y="21600"/>
                    <a:pt x="1731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3" name="Line"/>
            <p:cNvSpPr/>
            <p:nvPr/>
          </p:nvSpPr>
          <p:spPr>
            <a:xfrm>
              <a:off x="2595095" y="484665"/>
              <a:ext cx="57066" cy="15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409" extrusionOk="0">
                  <a:moveTo>
                    <a:pt x="19105" y="191"/>
                  </a:moveTo>
                  <a:cubicBezTo>
                    <a:pt x="16534" y="0"/>
                    <a:pt x="13962" y="-191"/>
                    <a:pt x="10362" y="382"/>
                  </a:cubicBezTo>
                  <a:cubicBezTo>
                    <a:pt x="6762" y="956"/>
                    <a:pt x="2134" y="2294"/>
                    <a:pt x="591" y="5161"/>
                  </a:cubicBezTo>
                  <a:cubicBezTo>
                    <a:pt x="-952" y="8028"/>
                    <a:pt x="591" y="12425"/>
                    <a:pt x="4448" y="15388"/>
                  </a:cubicBezTo>
                  <a:cubicBezTo>
                    <a:pt x="8305" y="18351"/>
                    <a:pt x="14477" y="19880"/>
                    <a:pt x="20648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4" name="Line"/>
            <p:cNvSpPr/>
            <p:nvPr/>
          </p:nvSpPr>
          <p:spPr>
            <a:xfrm>
              <a:off x="2708211" y="499742"/>
              <a:ext cx="199786" cy="12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967" extrusionOk="0">
                  <a:moveTo>
                    <a:pt x="10430" y="9318"/>
                  </a:moveTo>
                  <a:cubicBezTo>
                    <a:pt x="9517" y="6648"/>
                    <a:pt x="8605" y="3978"/>
                    <a:pt x="7312" y="2158"/>
                  </a:cubicBezTo>
                  <a:cubicBezTo>
                    <a:pt x="6019" y="338"/>
                    <a:pt x="4345" y="-633"/>
                    <a:pt x="2976" y="459"/>
                  </a:cubicBezTo>
                  <a:cubicBezTo>
                    <a:pt x="1607" y="1551"/>
                    <a:pt x="543" y="4706"/>
                    <a:pt x="162" y="7983"/>
                  </a:cubicBezTo>
                  <a:cubicBezTo>
                    <a:pt x="-218" y="11259"/>
                    <a:pt x="86" y="14657"/>
                    <a:pt x="923" y="16841"/>
                  </a:cubicBezTo>
                  <a:cubicBezTo>
                    <a:pt x="1760" y="19025"/>
                    <a:pt x="3129" y="19996"/>
                    <a:pt x="4802" y="18055"/>
                  </a:cubicBezTo>
                  <a:cubicBezTo>
                    <a:pt x="6475" y="16113"/>
                    <a:pt x="8453" y="11259"/>
                    <a:pt x="9669" y="7619"/>
                  </a:cubicBezTo>
                  <a:cubicBezTo>
                    <a:pt x="10886" y="3978"/>
                    <a:pt x="11343" y="1551"/>
                    <a:pt x="11875" y="945"/>
                  </a:cubicBezTo>
                  <a:cubicBezTo>
                    <a:pt x="12407" y="338"/>
                    <a:pt x="13016" y="1551"/>
                    <a:pt x="14005" y="4342"/>
                  </a:cubicBezTo>
                  <a:cubicBezTo>
                    <a:pt x="14993" y="7133"/>
                    <a:pt x="16362" y="11502"/>
                    <a:pt x="17655" y="14536"/>
                  </a:cubicBezTo>
                  <a:cubicBezTo>
                    <a:pt x="18948" y="17569"/>
                    <a:pt x="20165" y="19268"/>
                    <a:pt x="21382" y="20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5" name="Line"/>
            <p:cNvSpPr/>
            <p:nvPr/>
          </p:nvSpPr>
          <p:spPr>
            <a:xfrm>
              <a:off x="2912260" y="434920"/>
              <a:ext cx="42641" cy="26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135"/>
                    <a:pt x="7200" y="6271"/>
                    <a:pt x="10800" y="9871"/>
                  </a:cubicBezTo>
                  <a:cubicBezTo>
                    <a:pt x="14400" y="13471"/>
                    <a:pt x="18000" y="175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6" name="Line"/>
            <p:cNvSpPr/>
            <p:nvPr/>
          </p:nvSpPr>
          <p:spPr>
            <a:xfrm>
              <a:off x="3010330" y="434920"/>
              <a:ext cx="46904" cy="200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73" y="3983"/>
                    <a:pt x="6546" y="7966"/>
                    <a:pt x="10146" y="11566"/>
                  </a:cubicBezTo>
                  <a:cubicBezTo>
                    <a:pt x="13746" y="15166"/>
                    <a:pt x="17673" y="1838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7" name="Line"/>
            <p:cNvSpPr/>
            <p:nvPr/>
          </p:nvSpPr>
          <p:spPr>
            <a:xfrm>
              <a:off x="3141358" y="483177"/>
              <a:ext cx="265518" cy="15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70" extrusionOk="0">
                  <a:moveTo>
                    <a:pt x="438" y="14280"/>
                  </a:moveTo>
                  <a:cubicBezTo>
                    <a:pt x="1701" y="13509"/>
                    <a:pt x="2965" y="12737"/>
                    <a:pt x="3827" y="11291"/>
                  </a:cubicBezTo>
                  <a:cubicBezTo>
                    <a:pt x="4689" y="9845"/>
                    <a:pt x="5148" y="7723"/>
                    <a:pt x="4746" y="5698"/>
                  </a:cubicBezTo>
                  <a:cubicBezTo>
                    <a:pt x="4344" y="3673"/>
                    <a:pt x="3080" y="1745"/>
                    <a:pt x="2161" y="780"/>
                  </a:cubicBezTo>
                  <a:cubicBezTo>
                    <a:pt x="1242" y="-184"/>
                    <a:pt x="667" y="-184"/>
                    <a:pt x="323" y="395"/>
                  </a:cubicBezTo>
                  <a:cubicBezTo>
                    <a:pt x="-22" y="973"/>
                    <a:pt x="-137" y="2130"/>
                    <a:pt x="208" y="5023"/>
                  </a:cubicBezTo>
                  <a:cubicBezTo>
                    <a:pt x="552" y="7916"/>
                    <a:pt x="1357" y="12545"/>
                    <a:pt x="2161" y="15630"/>
                  </a:cubicBezTo>
                  <a:cubicBezTo>
                    <a:pt x="2965" y="18716"/>
                    <a:pt x="3769" y="20259"/>
                    <a:pt x="4689" y="20837"/>
                  </a:cubicBezTo>
                  <a:cubicBezTo>
                    <a:pt x="5608" y="21416"/>
                    <a:pt x="6642" y="21030"/>
                    <a:pt x="7791" y="18330"/>
                  </a:cubicBezTo>
                  <a:cubicBezTo>
                    <a:pt x="8940" y="15630"/>
                    <a:pt x="10203" y="10616"/>
                    <a:pt x="11065" y="7337"/>
                  </a:cubicBezTo>
                  <a:cubicBezTo>
                    <a:pt x="11927" y="4059"/>
                    <a:pt x="12386" y="2516"/>
                    <a:pt x="12731" y="2805"/>
                  </a:cubicBezTo>
                  <a:cubicBezTo>
                    <a:pt x="13076" y="3095"/>
                    <a:pt x="13306" y="5216"/>
                    <a:pt x="13478" y="7723"/>
                  </a:cubicBezTo>
                  <a:cubicBezTo>
                    <a:pt x="13650" y="10230"/>
                    <a:pt x="13765" y="13123"/>
                    <a:pt x="13937" y="15341"/>
                  </a:cubicBezTo>
                  <a:cubicBezTo>
                    <a:pt x="14110" y="17559"/>
                    <a:pt x="14340" y="19102"/>
                    <a:pt x="14742" y="19680"/>
                  </a:cubicBezTo>
                  <a:cubicBezTo>
                    <a:pt x="15144" y="20259"/>
                    <a:pt x="15718" y="19873"/>
                    <a:pt x="16752" y="17077"/>
                  </a:cubicBezTo>
                  <a:cubicBezTo>
                    <a:pt x="17786" y="14280"/>
                    <a:pt x="19280" y="9073"/>
                    <a:pt x="20142" y="5891"/>
                  </a:cubicBezTo>
                  <a:cubicBezTo>
                    <a:pt x="21003" y="2709"/>
                    <a:pt x="21233" y="1552"/>
                    <a:pt x="21463" y="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8" name="Line"/>
            <p:cNvSpPr/>
            <p:nvPr/>
          </p:nvSpPr>
          <p:spPr>
            <a:xfrm>
              <a:off x="59273" y="984265"/>
              <a:ext cx="175244" cy="13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68" extrusionOk="0">
                  <a:moveTo>
                    <a:pt x="10420" y="4076"/>
                  </a:moveTo>
                  <a:cubicBezTo>
                    <a:pt x="8864" y="2313"/>
                    <a:pt x="7309" y="550"/>
                    <a:pt x="5581" y="109"/>
                  </a:cubicBezTo>
                  <a:cubicBezTo>
                    <a:pt x="3853" y="-332"/>
                    <a:pt x="1952" y="550"/>
                    <a:pt x="916" y="3084"/>
                  </a:cubicBezTo>
                  <a:cubicBezTo>
                    <a:pt x="-121" y="5619"/>
                    <a:pt x="-294" y="9807"/>
                    <a:pt x="484" y="12782"/>
                  </a:cubicBezTo>
                  <a:cubicBezTo>
                    <a:pt x="1261" y="15758"/>
                    <a:pt x="2989" y="17521"/>
                    <a:pt x="5236" y="16750"/>
                  </a:cubicBezTo>
                  <a:cubicBezTo>
                    <a:pt x="7482" y="15978"/>
                    <a:pt x="10247" y="12672"/>
                    <a:pt x="11888" y="10468"/>
                  </a:cubicBezTo>
                  <a:cubicBezTo>
                    <a:pt x="13530" y="8264"/>
                    <a:pt x="14048" y="7162"/>
                    <a:pt x="14480" y="5729"/>
                  </a:cubicBezTo>
                  <a:cubicBezTo>
                    <a:pt x="14912" y="4297"/>
                    <a:pt x="15258" y="2533"/>
                    <a:pt x="15604" y="2754"/>
                  </a:cubicBezTo>
                  <a:cubicBezTo>
                    <a:pt x="15949" y="2974"/>
                    <a:pt x="16295" y="5178"/>
                    <a:pt x="17245" y="8595"/>
                  </a:cubicBezTo>
                  <a:cubicBezTo>
                    <a:pt x="18196" y="12011"/>
                    <a:pt x="19751" y="16639"/>
                    <a:pt x="21306" y="212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9" name="Line"/>
            <p:cNvSpPr/>
            <p:nvPr/>
          </p:nvSpPr>
          <p:spPr>
            <a:xfrm>
              <a:off x="268627" y="980702"/>
              <a:ext cx="144974" cy="1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4235" y="9000"/>
                    <a:pt x="8471" y="18000"/>
                    <a:pt x="12071" y="19800"/>
                  </a:cubicBezTo>
                  <a:cubicBezTo>
                    <a:pt x="15671" y="21600"/>
                    <a:pt x="18635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0" name="Line"/>
            <p:cNvSpPr/>
            <p:nvPr/>
          </p:nvSpPr>
          <p:spPr>
            <a:xfrm>
              <a:off x="322260" y="933799"/>
              <a:ext cx="95605" cy="21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68" extrusionOk="0">
                  <a:moveTo>
                    <a:pt x="401" y="0"/>
                  </a:moveTo>
                  <a:cubicBezTo>
                    <a:pt x="84" y="3990"/>
                    <a:pt x="-234" y="7980"/>
                    <a:pt x="242" y="11350"/>
                  </a:cubicBezTo>
                  <a:cubicBezTo>
                    <a:pt x="719" y="14721"/>
                    <a:pt x="1990" y="17473"/>
                    <a:pt x="3260" y="19192"/>
                  </a:cubicBezTo>
                  <a:cubicBezTo>
                    <a:pt x="4531" y="20912"/>
                    <a:pt x="5801" y="21600"/>
                    <a:pt x="8819" y="21118"/>
                  </a:cubicBezTo>
                  <a:cubicBezTo>
                    <a:pt x="11837" y="20637"/>
                    <a:pt x="16601" y="18986"/>
                    <a:pt x="21366" y="17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1" name="Line"/>
            <p:cNvSpPr/>
            <p:nvPr/>
          </p:nvSpPr>
          <p:spPr>
            <a:xfrm>
              <a:off x="579894" y="1002021"/>
              <a:ext cx="144975" cy="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6141" y="8640"/>
                    <a:pt x="12282" y="17280"/>
                    <a:pt x="15882" y="19440"/>
                  </a:cubicBezTo>
                  <a:cubicBezTo>
                    <a:pt x="19482" y="21600"/>
                    <a:pt x="20541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2" name="Line"/>
            <p:cNvSpPr/>
            <p:nvPr/>
          </p:nvSpPr>
          <p:spPr>
            <a:xfrm>
              <a:off x="625278" y="933799"/>
              <a:ext cx="290046" cy="22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13" y="0"/>
                  </a:moveTo>
                  <a:cubicBezTo>
                    <a:pt x="7" y="3323"/>
                    <a:pt x="-98" y="6646"/>
                    <a:pt x="165" y="9554"/>
                  </a:cubicBezTo>
                  <a:cubicBezTo>
                    <a:pt x="429" y="12462"/>
                    <a:pt x="1061" y="14954"/>
                    <a:pt x="1535" y="16477"/>
                  </a:cubicBezTo>
                  <a:cubicBezTo>
                    <a:pt x="2009" y="18000"/>
                    <a:pt x="2325" y="18554"/>
                    <a:pt x="2852" y="18969"/>
                  </a:cubicBezTo>
                  <a:cubicBezTo>
                    <a:pt x="3379" y="19385"/>
                    <a:pt x="4117" y="19662"/>
                    <a:pt x="4696" y="19592"/>
                  </a:cubicBezTo>
                  <a:cubicBezTo>
                    <a:pt x="5276" y="19523"/>
                    <a:pt x="5697" y="19108"/>
                    <a:pt x="6277" y="17308"/>
                  </a:cubicBezTo>
                  <a:cubicBezTo>
                    <a:pt x="6856" y="15508"/>
                    <a:pt x="7594" y="12323"/>
                    <a:pt x="8015" y="10108"/>
                  </a:cubicBezTo>
                  <a:cubicBezTo>
                    <a:pt x="8437" y="7892"/>
                    <a:pt x="8542" y="6646"/>
                    <a:pt x="8700" y="5538"/>
                  </a:cubicBezTo>
                  <a:cubicBezTo>
                    <a:pt x="8858" y="4431"/>
                    <a:pt x="9069" y="3462"/>
                    <a:pt x="9332" y="3323"/>
                  </a:cubicBezTo>
                  <a:cubicBezTo>
                    <a:pt x="9596" y="3185"/>
                    <a:pt x="9912" y="3877"/>
                    <a:pt x="10386" y="6300"/>
                  </a:cubicBezTo>
                  <a:cubicBezTo>
                    <a:pt x="10860" y="8723"/>
                    <a:pt x="11492" y="12877"/>
                    <a:pt x="11966" y="15300"/>
                  </a:cubicBezTo>
                  <a:cubicBezTo>
                    <a:pt x="12441" y="17723"/>
                    <a:pt x="12757" y="18415"/>
                    <a:pt x="13178" y="18692"/>
                  </a:cubicBezTo>
                  <a:cubicBezTo>
                    <a:pt x="13600" y="18969"/>
                    <a:pt x="14126" y="18831"/>
                    <a:pt x="14864" y="17308"/>
                  </a:cubicBezTo>
                  <a:cubicBezTo>
                    <a:pt x="15601" y="15785"/>
                    <a:pt x="16550" y="12877"/>
                    <a:pt x="17287" y="10731"/>
                  </a:cubicBezTo>
                  <a:cubicBezTo>
                    <a:pt x="18025" y="8585"/>
                    <a:pt x="18552" y="7200"/>
                    <a:pt x="19026" y="6300"/>
                  </a:cubicBezTo>
                  <a:cubicBezTo>
                    <a:pt x="19500" y="5400"/>
                    <a:pt x="19921" y="4985"/>
                    <a:pt x="20290" y="5054"/>
                  </a:cubicBezTo>
                  <a:cubicBezTo>
                    <a:pt x="20659" y="5123"/>
                    <a:pt x="20975" y="5677"/>
                    <a:pt x="21186" y="8169"/>
                  </a:cubicBezTo>
                  <a:cubicBezTo>
                    <a:pt x="21397" y="10662"/>
                    <a:pt x="21502" y="15092"/>
                    <a:pt x="21502" y="17654"/>
                  </a:cubicBezTo>
                  <a:cubicBezTo>
                    <a:pt x="21502" y="20215"/>
                    <a:pt x="21397" y="20908"/>
                    <a:pt x="212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3" name="Line"/>
            <p:cNvSpPr/>
            <p:nvPr/>
          </p:nvSpPr>
          <p:spPr>
            <a:xfrm>
              <a:off x="980702" y="993494"/>
              <a:ext cx="34113" cy="14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00" y="5929"/>
                    <a:pt x="12600" y="11859"/>
                    <a:pt x="15750" y="15353"/>
                  </a:cubicBezTo>
                  <a:cubicBezTo>
                    <a:pt x="18900" y="18847"/>
                    <a:pt x="18900" y="19906"/>
                    <a:pt x="19350" y="20541"/>
                  </a:cubicBezTo>
                  <a:cubicBezTo>
                    <a:pt x="19800" y="21176"/>
                    <a:pt x="20700" y="2138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4" name="Line"/>
            <p:cNvSpPr/>
            <p:nvPr/>
          </p:nvSpPr>
          <p:spPr>
            <a:xfrm>
              <a:off x="1019078" y="972174"/>
              <a:ext cx="25584" cy="2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5" name="Line"/>
            <p:cNvSpPr/>
            <p:nvPr/>
          </p:nvSpPr>
          <p:spPr>
            <a:xfrm>
              <a:off x="1117784" y="976438"/>
              <a:ext cx="91154" cy="16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50" extrusionOk="0">
                  <a:moveTo>
                    <a:pt x="7707" y="0"/>
                  </a:moveTo>
                  <a:cubicBezTo>
                    <a:pt x="6071" y="0"/>
                    <a:pt x="4435" y="0"/>
                    <a:pt x="2962" y="277"/>
                  </a:cubicBezTo>
                  <a:cubicBezTo>
                    <a:pt x="1489" y="554"/>
                    <a:pt x="180" y="1108"/>
                    <a:pt x="17" y="2215"/>
                  </a:cubicBezTo>
                  <a:cubicBezTo>
                    <a:pt x="-147" y="3323"/>
                    <a:pt x="835" y="4985"/>
                    <a:pt x="4271" y="6554"/>
                  </a:cubicBezTo>
                  <a:cubicBezTo>
                    <a:pt x="7708" y="8123"/>
                    <a:pt x="13599" y="9600"/>
                    <a:pt x="17035" y="10800"/>
                  </a:cubicBezTo>
                  <a:cubicBezTo>
                    <a:pt x="20471" y="12000"/>
                    <a:pt x="21453" y="12923"/>
                    <a:pt x="20798" y="14492"/>
                  </a:cubicBezTo>
                  <a:cubicBezTo>
                    <a:pt x="20144" y="16062"/>
                    <a:pt x="17853" y="18277"/>
                    <a:pt x="14744" y="19662"/>
                  </a:cubicBezTo>
                  <a:cubicBezTo>
                    <a:pt x="11635" y="21046"/>
                    <a:pt x="7708" y="21600"/>
                    <a:pt x="5417" y="21415"/>
                  </a:cubicBezTo>
                  <a:cubicBezTo>
                    <a:pt x="3126" y="21231"/>
                    <a:pt x="2471" y="20308"/>
                    <a:pt x="1817" y="19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6" name="Line"/>
            <p:cNvSpPr/>
            <p:nvPr/>
          </p:nvSpPr>
          <p:spPr>
            <a:xfrm>
              <a:off x="1356186" y="984036"/>
              <a:ext cx="94752" cy="17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6985" y="0"/>
                  </a:moveTo>
                  <a:cubicBezTo>
                    <a:pt x="4985" y="450"/>
                    <a:pt x="2985" y="900"/>
                    <a:pt x="1585" y="1688"/>
                  </a:cubicBezTo>
                  <a:cubicBezTo>
                    <a:pt x="185" y="2475"/>
                    <a:pt x="-615" y="3600"/>
                    <a:pt x="585" y="4500"/>
                  </a:cubicBezTo>
                  <a:cubicBezTo>
                    <a:pt x="1785" y="5400"/>
                    <a:pt x="4985" y="6075"/>
                    <a:pt x="8785" y="7313"/>
                  </a:cubicBezTo>
                  <a:cubicBezTo>
                    <a:pt x="12585" y="8550"/>
                    <a:pt x="16985" y="10350"/>
                    <a:pt x="18985" y="12375"/>
                  </a:cubicBezTo>
                  <a:cubicBezTo>
                    <a:pt x="20985" y="14400"/>
                    <a:pt x="20585" y="16650"/>
                    <a:pt x="19585" y="18225"/>
                  </a:cubicBezTo>
                  <a:cubicBezTo>
                    <a:pt x="18585" y="19800"/>
                    <a:pt x="16985" y="20700"/>
                    <a:pt x="15185" y="21150"/>
                  </a:cubicBezTo>
                  <a:cubicBezTo>
                    <a:pt x="13385" y="21600"/>
                    <a:pt x="11385" y="21600"/>
                    <a:pt x="93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7" name="Line"/>
            <p:cNvSpPr/>
            <p:nvPr/>
          </p:nvSpPr>
          <p:spPr>
            <a:xfrm>
              <a:off x="1472169" y="1034170"/>
              <a:ext cx="144830" cy="3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38" y="18000"/>
                    <a:pt x="11077" y="14400"/>
                    <a:pt x="14677" y="10800"/>
                  </a:cubicBezTo>
                  <a:cubicBezTo>
                    <a:pt x="18277" y="7200"/>
                    <a:pt x="19938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8" name="Line"/>
            <p:cNvSpPr/>
            <p:nvPr/>
          </p:nvSpPr>
          <p:spPr>
            <a:xfrm>
              <a:off x="1533442" y="989607"/>
              <a:ext cx="38994" cy="22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5940"/>
                    <a:pt x="8228" y="11880"/>
                    <a:pt x="11828" y="15480"/>
                  </a:cubicBezTo>
                  <a:cubicBezTo>
                    <a:pt x="15428" y="19080"/>
                    <a:pt x="18514" y="203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9" name="Line"/>
            <p:cNvSpPr/>
            <p:nvPr/>
          </p:nvSpPr>
          <p:spPr>
            <a:xfrm>
              <a:off x="1654922" y="1031307"/>
              <a:ext cx="140328" cy="10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23" extrusionOk="0">
                  <a:moveTo>
                    <a:pt x="12100" y="8694"/>
                  </a:moveTo>
                  <a:cubicBezTo>
                    <a:pt x="11247" y="7152"/>
                    <a:pt x="10395" y="5609"/>
                    <a:pt x="9258" y="3873"/>
                  </a:cubicBezTo>
                  <a:cubicBezTo>
                    <a:pt x="8121" y="2137"/>
                    <a:pt x="6700" y="209"/>
                    <a:pt x="5421" y="16"/>
                  </a:cubicBezTo>
                  <a:cubicBezTo>
                    <a:pt x="4142" y="-177"/>
                    <a:pt x="3005" y="1366"/>
                    <a:pt x="2011" y="4259"/>
                  </a:cubicBezTo>
                  <a:cubicBezTo>
                    <a:pt x="1016" y="7152"/>
                    <a:pt x="163" y="11394"/>
                    <a:pt x="21" y="14480"/>
                  </a:cubicBezTo>
                  <a:cubicBezTo>
                    <a:pt x="-121" y="17566"/>
                    <a:pt x="447" y="19494"/>
                    <a:pt x="1584" y="20459"/>
                  </a:cubicBezTo>
                  <a:cubicBezTo>
                    <a:pt x="2721" y="21423"/>
                    <a:pt x="4426" y="21423"/>
                    <a:pt x="6132" y="19302"/>
                  </a:cubicBezTo>
                  <a:cubicBezTo>
                    <a:pt x="7837" y="17180"/>
                    <a:pt x="9542" y="12937"/>
                    <a:pt x="10821" y="9080"/>
                  </a:cubicBezTo>
                  <a:cubicBezTo>
                    <a:pt x="12100" y="5223"/>
                    <a:pt x="12953" y="1752"/>
                    <a:pt x="13521" y="1366"/>
                  </a:cubicBezTo>
                  <a:cubicBezTo>
                    <a:pt x="14090" y="980"/>
                    <a:pt x="14374" y="3680"/>
                    <a:pt x="15653" y="7537"/>
                  </a:cubicBezTo>
                  <a:cubicBezTo>
                    <a:pt x="16932" y="11394"/>
                    <a:pt x="19205" y="16409"/>
                    <a:pt x="21479" y="214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0" name="Line"/>
            <p:cNvSpPr/>
            <p:nvPr/>
          </p:nvSpPr>
          <p:spPr>
            <a:xfrm>
              <a:off x="1855451" y="993660"/>
              <a:ext cx="112481" cy="32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5" extrusionOk="0">
                  <a:moveTo>
                    <a:pt x="12952" y="7832"/>
                  </a:moveTo>
                  <a:cubicBezTo>
                    <a:pt x="13306" y="6360"/>
                    <a:pt x="13660" y="4887"/>
                    <a:pt x="12952" y="3598"/>
                  </a:cubicBezTo>
                  <a:cubicBezTo>
                    <a:pt x="12243" y="2310"/>
                    <a:pt x="10473" y="1205"/>
                    <a:pt x="8702" y="591"/>
                  </a:cubicBezTo>
                  <a:cubicBezTo>
                    <a:pt x="6932" y="-22"/>
                    <a:pt x="5161" y="-145"/>
                    <a:pt x="3922" y="162"/>
                  </a:cubicBezTo>
                  <a:cubicBezTo>
                    <a:pt x="2683" y="469"/>
                    <a:pt x="1975" y="1205"/>
                    <a:pt x="1266" y="2432"/>
                  </a:cubicBezTo>
                  <a:cubicBezTo>
                    <a:pt x="558" y="3660"/>
                    <a:pt x="-150" y="5378"/>
                    <a:pt x="27" y="6544"/>
                  </a:cubicBezTo>
                  <a:cubicBezTo>
                    <a:pt x="204" y="7710"/>
                    <a:pt x="1266" y="8323"/>
                    <a:pt x="2683" y="8753"/>
                  </a:cubicBezTo>
                  <a:cubicBezTo>
                    <a:pt x="4099" y="9182"/>
                    <a:pt x="5870" y="9428"/>
                    <a:pt x="8171" y="8507"/>
                  </a:cubicBezTo>
                  <a:cubicBezTo>
                    <a:pt x="10473" y="7587"/>
                    <a:pt x="13306" y="5500"/>
                    <a:pt x="15076" y="4028"/>
                  </a:cubicBezTo>
                  <a:cubicBezTo>
                    <a:pt x="16847" y="2555"/>
                    <a:pt x="17555" y="1696"/>
                    <a:pt x="18086" y="1635"/>
                  </a:cubicBezTo>
                  <a:cubicBezTo>
                    <a:pt x="18617" y="1573"/>
                    <a:pt x="18971" y="2310"/>
                    <a:pt x="19680" y="5071"/>
                  </a:cubicBezTo>
                  <a:cubicBezTo>
                    <a:pt x="20388" y="7832"/>
                    <a:pt x="21450" y="12619"/>
                    <a:pt x="21450" y="15687"/>
                  </a:cubicBezTo>
                  <a:cubicBezTo>
                    <a:pt x="21450" y="18755"/>
                    <a:pt x="20388" y="20105"/>
                    <a:pt x="19325" y="21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1" name="Line"/>
            <p:cNvSpPr/>
            <p:nvPr/>
          </p:nvSpPr>
          <p:spPr>
            <a:xfrm>
              <a:off x="2040346" y="987425"/>
              <a:ext cx="139261" cy="15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11236"/>
                  </a:moveTo>
                  <a:cubicBezTo>
                    <a:pt x="3168" y="12016"/>
                    <a:pt x="6336" y="12797"/>
                    <a:pt x="8640" y="12667"/>
                  </a:cubicBezTo>
                  <a:cubicBezTo>
                    <a:pt x="10944" y="12537"/>
                    <a:pt x="12384" y="11496"/>
                    <a:pt x="13248" y="9674"/>
                  </a:cubicBezTo>
                  <a:cubicBezTo>
                    <a:pt x="14112" y="7852"/>
                    <a:pt x="14400" y="5250"/>
                    <a:pt x="13104" y="3428"/>
                  </a:cubicBezTo>
                  <a:cubicBezTo>
                    <a:pt x="11808" y="1607"/>
                    <a:pt x="8928" y="566"/>
                    <a:pt x="6768" y="175"/>
                  </a:cubicBezTo>
                  <a:cubicBezTo>
                    <a:pt x="4608" y="-215"/>
                    <a:pt x="3168" y="45"/>
                    <a:pt x="2448" y="956"/>
                  </a:cubicBezTo>
                  <a:cubicBezTo>
                    <a:pt x="1728" y="1867"/>
                    <a:pt x="1728" y="3428"/>
                    <a:pt x="2880" y="6811"/>
                  </a:cubicBezTo>
                  <a:cubicBezTo>
                    <a:pt x="4032" y="10195"/>
                    <a:pt x="6336" y="15399"/>
                    <a:pt x="9648" y="18132"/>
                  </a:cubicBezTo>
                  <a:cubicBezTo>
                    <a:pt x="12960" y="20865"/>
                    <a:pt x="17280" y="21125"/>
                    <a:pt x="21600" y="21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2" name="Line"/>
            <p:cNvSpPr/>
            <p:nvPr/>
          </p:nvSpPr>
          <p:spPr>
            <a:xfrm>
              <a:off x="2296585" y="1039740"/>
              <a:ext cx="183822" cy="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3" name="Line"/>
            <p:cNvSpPr/>
            <p:nvPr/>
          </p:nvSpPr>
          <p:spPr>
            <a:xfrm>
              <a:off x="981974" y="744510"/>
              <a:ext cx="2575374" cy="5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4" y="20160"/>
                    <a:pt x="1028" y="18720"/>
                    <a:pt x="1534" y="17640"/>
                  </a:cubicBezTo>
                  <a:cubicBezTo>
                    <a:pt x="2040" y="16560"/>
                    <a:pt x="2538" y="15840"/>
                    <a:pt x="3021" y="15840"/>
                  </a:cubicBezTo>
                  <a:cubicBezTo>
                    <a:pt x="3504" y="15840"/>
                    <a:pt x="3971" y="16560"/>
                    <a:pt x="4493" y="17280"/>
                  </a:cubicBezTo>
                  <a:cubicBezTo>
                    <a:pt x="5015" y="18000"/>
                    <a:pt x="5591" y="18720"/>
                    <a:pt x="6214" y="18720"/>
                  </a:cubicBezTo>
                  <a:cubicBezTo>
                    <a:pt x="6837" y="18720"/>
                    <a:pt x="7506" y="18000"/>
                    <a:pt x="8129" y="16560"/>
                  </a:cubicBezTo>
                  <a:cubicBezTo>
                    <a:pt x="8752" y="15120"/>
                    <a:pt x="9328" y="12960"/>
                    <a:pt x="9905" y="11880"/>
                  </a:cubicBezTo>
                  <a:cubicBezTo>
                    <a:pt x="10481" y="10800"/>
                    <a:pt x="11057" y="10800"/>
                    <a:pt x="11664" y="11160"/>
                  </a:cubicBezTo>
                  <a:cubicBezTo>
                    <a:pt x="12272" y="11520"/>
                    <a:pt x="12910" y="12240"/>
                    <a:pt x="13541" y="12960"/>
                  </a:cubicBezTo>
                  <a:cubicBezTo>
                    <a:pt x="14172" y="13680"/>
                    <a:pt x="14795" y="14400"/>
                    <a:pt x="15425" y="14040"/>
                  </a:cubicBezTo>
                  <a:cubicBezTo>
                    <a:pt x="16056" y="13680"/>
                    <a:pt x="16694" y="12240"/>
                    <a:pt x="17286" y="10800"/>
                  </a:cubicBezTo>
                  <a:cubicBezTo>
                    <a:pt x="17878" y="9360"/>
                    <a:pt x="18423" y="7920"/>
                    <a:pt x="18968" y="6840"/>
                  </a:cubicBezTo>
                  <a:cubicBezTo>
                    <a:pt x="19513" y="5760"/>
                    <a:pt x="20058" y="5040"/>
                    <a:pt x="20471" y="4680"/>
                  </a:cubicBezTo>
                  <a:cubicBezTo>
                    <a:pt x="20884" y="4320"/>
                    <a:pt x="21164" y="4320"/>
                    <a:pt x="21343" y="4320"/>
                  </a:cubicBezTo>
                  <a:cubicBezTo>
                    <a:pt x="21522" y="4320"/>
                    <a:pt x="21600" y="4320"/>
                    <a:pt x="21600" y="3600"/>
                  </a:cubicBezTo>
                  <a:cubicBezTo>
                    <a:pt x="21600" y="2880"/>
                    <a:pt x="21522" y="1440"/>
                    <a:pt x="2144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>
              <a:off x="282805" y="1542444"/>
              <a:ext cx="36355" cy="4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128" extrusionOk="0">
                  <a:moveTo>
                    <a:pt x="8308" y="0"/>
                  </a:moveTo>
                  <a:cubicBezTo>
                    <a:pt x="11631" y="1906"/>
                    <a:pt x="14954" y="3812"/>
                    <a:pt x="17446" y="6353"/>
                  </a:cubicBezTo>
                  <a:cubicBezTo>
                    <a:pt x="19938" y="8894"/>
                    <a:pt x="21600" y="12071"/>
                    <a:pt x="21185" y="14929"/>
                  </a:cubicBezTo>
                  <a:cubicBezTo>
                    <a:pt x="20769" y="17788"/>
                    <a:pt x="18277" y="20329"/>
                    <a:pt x="14954" y="20965"/>
                  </a:cubicBezTo>
                  <a:cubicBezTo>
                    <a:pt x="11631" y="21600"/>
                    <a:pt x="7477" y="20329"/>
                    <a:pt x="4569" y="18106"/>
                  </a:cubicBezTo>
                  <a:cubicBezTo>
                    <a:pt x="1662" y="15882"/>
                    <a:pt x="0" y="12706"/>
                    <a:pt x="0" y="9529"/>
                  </a:cubicBezTo>
                  <a:cubicBezTo>
                    <a:pt x="0" y="6353"/>
                    <a:pt x="1662" y="3177"/>
                    <a:pt x="4569" y="1906"/>
                  </a:cubicBezTo>
                  <a:cubicBezTo>
                    <a:pt x="7477" y="635"/>
                    <a:pt x="11631" y="1271"/>
                    <a:pt x="11631" y="3812"/>
                  </a:cubicBezTo>
                  <a:cubicBezTo>
                    <a:pt x="11631" y="6353"/>
                    <a:pt x="7477" y="10800"/>
                    <a:pt x="3323" y="152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5" name="Line"/>
            <p:cNvSpPr/>
            <p:nvPr/>
          </p:nvSpPr>
          <p:spPr>
            <a:xfrm>
              <a:off x="550887" y="1479561"/>
              <a:ext cx="57413" cy="28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12" extrusionOk="0">
                  <a:moveTo>
                    <a:pt x="21280" y="3127"/>
                  </a:moveTo>
                  <a:cubicBezTo>
                    <a:pt x="18119" y="2164"/>
                    <a:pt x="14958" y="1202"/>
                    <a:pt x="12060" y="614"/>
                  </a:cubicBezTo>
                  <a:cubicBezTo>
                    <a:pt x="9163" y="26"/>
                    <a:pt x="6529" y="-188"/>
                    <a:pt x="4421" y="186"/>
                  </a:cubicBezTo>
                  <a:cubicBezTo>
                    <a:pt x="2314" y="561"/>
                    <a:pt x="734" y="1523"/>
                    <a:pt x="207" y="3608"/>
                  </a:cubicBezTo>
                  <a:cubicBezTo>
                    <a:pt x="-320" y="5693"/>
                    <a:pt x="207" y="8901"/>
                    <a:pt x="1260" y="11788"/>
                  </a:cubicBezTo>
                  <a:cubicBezTo>
                    <a:pt x="2314" y="14675"/>
                    <a:pt x="3895" y="17242"/>
                    <a:pt x="4421" y="18792"/>
                  </a:cubicBezTo>
                  <a:cubicBezTo>
                    <a:pt x="4948" y="20343"/>
                    <a:pt x="4421" y="20877"/>
                    <a:pt x="3895" y="21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6" name="Line"/>
            <p:cNvSpPr/>
            <p:nvPr/>
          </p:nvSpPr>
          <p:spPr>
            <a:xfrm>
              <a:off x="467583" y="1631990"/>
              <a:ext cx="191886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7" name="Line"/>
            <p:cNvSpPr/>
            <p:nvPr/>
          </p:nvSpPr>
          <p:spPr>
            <a:xfrm>
              <a:off x="723430" y="1606405"/>
              <a:ext cx="34114" cy="22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30"/>
                    <a:pt x="0" y="3260"/>
                    <a:pt x="3150" y="6589"/>
                  </a:cubicBezTo>
                  <a:cubicBezTo>
                    <a:pt x="6300" y="9917"/>
                    <a:pt x="12600" y="14943"/>
                    <a:pt x="16200" y="17728"/>
                  </a:cubicBezTo>
                  <a:cubicBezTo>
                    <a:pt x="19800" y="20513"/>
                    <a:pt x="20700" y="21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8" name="Line"/>
            <p:cNvSpPr/>
            <p:nvPr/>
          </p:nvSpPr>
          <p:spPr>
            <a:xfrm>
              <a:off x="693580" y="1607867"/>
              <a:ext cx="104669" cy="12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353" extrusionOk="0">
                  <a:moveTo>
                    <a:pt x="4263" y="3353"/>
                  </a:moveTo>
                  <a:cubicBezTo>
                    <a:pt x="5116" y="2153"/>
                    <a:pt x="5968" y="953"/>
                    <a:pt x="8100" y="353"/>
                  </a:cubicBezTo>
                  <a:cubicBezTo>
                    <a:pt x="10232" y="-247"/>
                    <a:pt x="13642" y="-247"/>
                    <a:pt x="16484" y="1673"/>
                  </a:cubicBezTo>
                  <a:cubicBezTo>
                    <a:pt x="19326" y="3593"/>
                    <a:pt x="21600" y="7433"/>
                    <a:pt x="20747" y="11033"/>
                  </a:cubicBezTo>
                  <a:cubicBezTo>
                    <a:pt x="19895" y="14633"/>
                    <a:pt x="15916" y="17993"/>
                    <a:pt x="11937" y="19673"/>
                  </a:cubicBezTo>
                  <a:cubicBezTo>
                    <a:pt x="7958" y="21353"/>
                    <a:pt x="3979" y="21353"/>
                    <a:pt x="0" y="21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9" name="Line"/>
            <p:cNvSpPr/>
            <p:nvPr/>
          </p:nvSpPr>
          <p:spPr>
            <a:xfrm>
              <a:off x="949706" y="1573321"/>
              <a:ext cx="66067" cy="7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0890" extrusionOk="0">
                  <a:moveTo>
                    <a:pt x="5119" y="8436"/>
                  </a:moveTo>
                  <a:cubicBezTo>
                    <a:pt x="3319" y="8436"/>
                    <a:pt x="1519" y="8436"/>
                    <a:pt x="619" y="9348"/>
                  </a:cubicBezTo>
                  <a:cubicBezTo>
                    <a:pt x="-281" y="10261"/>
                    <a:pt x="-281" y="12086"/>
                    <a:pt x="1159" y="14216"/>
                  </a:cubicBezTo>
                  <a:cubicBezTo>
                    <a:pt x="2599" y="16345"/>
                    <a:pt x="5479" y="18779"/>
                    <a:pt x="8719" y="19996"/>
                  </a:cubicBezTo>
                  <a:cubicBezTo>
                    <a:pt x="11959" y="21213"/>
                    <a:pt x="15559" y="21213"/>
                    <a:pt x="17899" y="19844"/>
                  </a:cubicBezTo>
                  <a:cubicBezTo>
                    <a:pt x="20239" y="18475"/>
                    <a:pt x="21319" y="15737"/>
                    <a:pt x="19879" y="12238"/>
                  </a:cubicBezTo>
                  <a:cubicBezTo>
                    <a:pt x="18439" y="8740"/>
                    <a:pt x="14479" y="4481"/>
                    <a:pt x="11239" y="2199"/>
                  </a:cubicBezTo>
                  <a:cubicBezTo>
                    <a:pt x="7999" y="-83"/>
                    <a:pt x="5479" y="-387"/>
                    <a:pt x="4759" y="374"/>
                  </a:cubicBezTo>
                  <a:cubicBezTo>
                    <a:pt x="4039" y="1134"/>
                    <a:pt x="5119" y="2959"/>
                    <a:pt x="6199" y="4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0" name="Line"/>
            <p:cNvSpPr/>
            <p:nvPr/>
          </p:nvSpPr>
          <p:spPr>
            <a:xfrm>
              <a:off x="1102479" y="1469897"/>
              <a:ext cx="58335" cy="26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21325" y="0"/>
                  </a:moveTo>
                  <a:cubicBezTo>
                    <a:pt x="15819" y="0"/>
                    <a:pt x="10313" y="0"/>
                    <a:pt x="6713" y="187"/>
                  </a:cubicBezTo>
                  <a:cubicBezTo>
                    <a:pt x="3113" y="374"/>
                    <a:pt x="1419" y="748"/>
                    <a:pt x="572" y="2197"/>
                  </a:cubicBezTo>
                  <a:cubicBezTo>
                    <a:pt x="-275" y="3647"/>
                    <a:pt x="-275" y="6171"/>
                    <a:pt x="1207" y="8977"/>
                  </a:cubicBezTo>
                  <a:cubicBezTo>
                    <a:pt x="2690" y="11782"/>
                    <a:pt x="5654" y="14868"/>
                    <a:pt x="7984" y="17018"/>
                  </a:cubicBezTo>
                  <a:cubicBezTo>
                    <a:pt x="10313" y="19169"/>
                    <a:pt x="12007" y="20384"/>
                    <a:pt x="1370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1" name="Line"/>
            <p:cNvSpPr/>
            <p:nvPr/>
          </p:nvSpPr>
          <p:spPr>
            <a:xfrm>
              <a:off x="1049594" y="1588066"/>
              <a:ext cx="166828" cy="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7200"/>
                    <a:pt x="9000" y="14400"/>
                    <a:pt x="12600" y="18000"/>
                  </a:cubicBezTo>
                  <a:cubicBezTo>
                    <a:pt x="16200" y="21600"/>
                    <a:pt x="189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2" name="Line"/>
            <p:cNvSpPr/>
            <p:nvPr/>
          </p:nvSpPr>
          <p:spPr>
            <a:xfrm>
              <a:off x="1331115" y="1528981"/>
              <a:ext cx="107744" cy="1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10800"/>
                  </a:moveTo>
                  <a:cubicBezTo>
                    <a:pt x="3484" y="16200"/>
                    <a:pt x="6968" y="21600"/>
                    <a:pt x="10568" y="19800"/>
                  </a:cubicBezTo>
                  <a:cubicBezTo>
                    <a:pt x="14168" y="18000"/>
                    <a:pt x="17884" y="9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3" name="Line"/>
            <p:cNvSpPr/>
            <p:nvPr/>
          </p:nvSpPr>
          <p:spPr>
            <a:xfrm>
              <a:off x="1351968" y="1504652"/>
              <a:ext cx="31281" cy="18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62"/>
                    <a:pt x="0" y="3323"/>
                    <a:pt x="2400" y="6508"/>
                  </a:cubicBezTo>
                  <a:cubicBezTo>
                    <a:pt x="4800" y="9692"/>
                    <a:pt x="9600" y="14400"/>
                    <a:pt x="13200" y="17169"/>
                  </a:cubicBezTo>
                  <a:cubicBezTo>
                    <a:pt x="16800" y="19938"/>
                    <a:pt x="19200" y="207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4" name="Line"/>
            <p:cNvSpPr/>
            <p:nvPr/>
          </p:nvSpPr>
          <p:spPr>
            <a:xfrm>
              <a:off x="1424954" y="1469897"/>
              <a:ext cx="152926" cy="19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18" y="1286"/>
                    <a:pt x="1636" y="2571"/>
                    <a:pt x="2291" y="4757"/>
                  </a:cubicBezTo>
                  <a:cubicBezTo>
                    <a:pt x="2945" y="6943"/>
                    <a:pt x="3436" y="10029"/>
                    <a:pt x="3845" y="11893"/>
                  </a:cubicBezTo>
                  <a:cubicBezTo>
                    <a:pt x="4255" y="13757"/>
                    <a:pt x="4582" y="14400"/>
                    <a:pt x="5073" y="14914"/>
                  </a:cubicBezTo>
                  <a:cubicBezTo>
                    <a:pt x="5564" y="15429"/>
                    <a:pt x="6218" y="15814"/>
                    <a:pt x="6955" y="15879"/>
                  </a:cubicBezTo>
                  <a:cubicBezTo>
                    <a:pt x="7691" y="15943"/>
                    <a:pt x="8509" y="15686"/>
                    <a:pt x="9573" y="14657"/>
                  </a:cubicBezTo>
                  <a:cubicBezTo>
                    <a:pt x="10636" y="13629"/>
                    <a:pt x="11945" y="11829"/>
                    <a:pt x="12845" y="10543"/>
                  </a:cubicBezTo>
                  <a:cubicBezTo>
                    <a:pt x="13745" y="9257"/>
                    <a:pt x="14236" y="8486"/>
                    <a:pt x="14809" y="7907"/>
                  </a:cubicBezTo>
                  <a:cubicBezTo>
                    <a:pt x="15382" y="7329"/>
                    <a:pt x="16036" y="6943"/>
                    <a:pt x="16445" y="7136"/>
                  </a:cubicBezTo>
                  <a:cubicBezTo>
                    <a:pt x="16855" y="7329"/>
                    <a:pt x="17018" y="8100"/>
                    <a:pt x="17182" y="10093"/>
                  </a:cubicBezTo>
                  <a:cubicBezTo>
                    <a:pt x="17345" y="12086"/>
                    <a:pt x="17509" y="15300"/>
                    <a:pt x="18245" y="17421"/>
                  </a:cubicBezTo>
                  <a:cubicBezTo>
                    <a:pt x="18982" y="19543"/>
                    <a:pt x="20291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5" name="Line"/>
            <p:cNvSpPr/>
            <p:nvPr/>
          </p:nvSpPr>
          <p:spPr>
            <a:xfrm>
              <a:off x="1619586" y="1483960"/>
              <a:ext cx="121646" cy="14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9521"/>
                  </a:moveTo>
                  <a:cubicBezTo>
                    <a:pt x="3086" y="9856"/>
                    <a:pt x="6171" y="10191"/>
                    <a:pt x="8537" y="9102"/>
                  </a:cubicBezTo>
                  <a:cubicBezTo>
                    <a:pt x="10903" y="8014"/>
                    <a:pt x="12549" y="5502"/>
                    <a:pt x="13269" y="3744"/>
                  </a:cubicBezTo>
                  <a:cubicBezTo>
                    <a:pt x="13989" y="1986"/>
                    <a:pt x="13783" y="982"/>
                    <a:pt x="12034" y="395"/>
                  </a:cubicBezTo>
                  <a:cubicBezTo>
                    <a:pt x="10286" y="-191"/>
                    <a:pt x="6994" y="-358"/>
                    <a:pt x="4629" y="1568"/>
                  </a:cubicBezTo>
                  <a:cubicBezTo>
                    <a:pt x="2263" y="3493"/>
                    <a:pt x="823" y="7512"/>
                    <a:pt x="1029" y="10861"/>
                  </a:cubicBezTo>
                  <a:cubicBezTo>
                    <a:pt x="1234" y="14209"/>
                    <a:pt x="3086" y="16889"/>
                    <a:pt x="5966" y="18647"/>
                  </a:cubicBezTo>
                  <a:cubicBezTo>
                    <a:pt x="8846" y="20405"/>
                    <a:pt x="12754" y="21242"/>
                    <a:pt x="15531" y="20823"/>
                  </a:cubicBezTo>
                  <a:cubicBezTo>
                    <a:pt x="18309" y="20405"/>
                    <a:pt x="19954" y="18730"/>
                    <a:pt x="21600" y="170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6" name="Line"/>
            <p:cNvSpPr/>
            <p:nvPr/>
          </p:nvSpPr>
          <p:spPr>
            <a:xfrm>
              <a:off x="1885312" y="1449043"/>
              <a:ext cx="113112" cy="13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07" extrusionOk="0">
                  <a:moveTo>
                    <a:pt x="19338" y="0"/>
                  </a:moveTo>
                  <a:cubicBezTo>
                    <a:pt x="14975" y="188"/>
                    <a:pt x="10611" y="376"/>
                    <a:pt x="7338" y="1221"/>
                  </a:cubicBezTo>
                  <a:cubicBezTo>
                    <a:pt x="4066" y="2066"/>
                    <a:pt x="1884" y="3569"/>
                    <a:pt x="793" y="6198"/>
                  </a:cubicBezTo>
                  <a:cubicBezTo>
                    <a:pt x="-298" y="8828"/>
                    <a:pt x="-298" y="12584"/>
                    <a:pt x="1011" y="15496"/>
                  </a:cubicBezTo>
                  <a:cubicBezTo>
                    <a:pt x="2320" y="18407"/>
                    <a:pt x="4938" y="20473"/>
                    <a:pt x="8538" y="21037"/>
                  </a:cubicBezTo>
                  <a:cubicBezTo>
                    <a:pt x="12138" y="21600"/>
                    <a:pt x="16720" y="20661"/>
                    <a:pt x="21302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7" name="Line"/>
            <p:cNvSpPr/>
            <p:nvPr/>
          </p:nvSpPr>
          <p:spPr>
            <a:xfrm>
              <a:off x="2050428" y="1485852"/>
              <a:ext cx="135676" cy="143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128" extrusionOk="0">
                  <a:moveTo>
                    <a:pt x="13089" y="5821"/>
                  </a:moveTo>
                  <a:cubicBezTo>
                    <a:pt x="12181" y="3950"/>
                    <a:pt x="11274" y="2079"/>
                    <a:pt x="9912" y="974"/>
                  </a:cubicBezTo>
                  <a:cubicBezTo>
                    <a:pt x="8551" y="-132"/>
                    <a:pt x="6736" y="-472"/>
                    <a:pt x="4921" y="889"/>
                  </a:cubicBezTo>
                  <a:cubicBezTo>
                    <a:pt x="3106" y="2249"/>
                    <a:pt x="1291" y="5311"/>
                    <a:pt x="474" y="7777"/>
                  </a:cubicBezTo>
                  <a:cubicBezTo>
                    <a:pt x="-343" y="10243"/>
                    <a:pt x="-161" y="12114"/>
                    <a:pt x="1472" y="13049"/>
                  </a:cubicBezTo>
                  <a:cubicBezTo>
                    <a:pt x="3106" y="13985"/>
                    <a:pt x="6191" y="13985"/>
                    <a:pt x="8460" y="13219"/>
                  </a:cubicBezTo>
                  <a:cubicBezTo>
                    <a:pt x="10729" y="12454"/>
                    <a:pt x="12181" y="10923"/>
                    <a:pt x="13361" y="9222"/>
                  </a:cubicBezTo>
                  <a:cubicBezTo>
                    <a:pt x="14541" y="7522"/>
                    <a:pt x="15449" y="5651"/>
                    <a:pt x="15902" y="5226"/>
                  </a:cubicBezTo>
                  <a:cubicBezTo>
                    <a:pt x="16356" y="4800"/>
                    <a:pt x="16356" y="5821"/>
                    <a:pt x="16628" y="8032"/>
                  </a:cubicBezTo>
                  <a:cubicBezTo>
                    <a:pt x="16901" y="10243"/>
                    <a:pt x="17445" y="13645"/>
                    <a:pt x="18262" y="16026"/>
                  </a:cubicBezTo>
                  <a:cubicBezTo>
                    <a:pt x="19079" y="18407"/>
                    <a:pt x="20168" y="19767"/>
                    <a:pt x="21257" y="211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8" name="Line"/>
            <p:cNvSpPr/>
            <p:nvPr/>
          </p:nvSpPr>
          <p:spPr>
            <a:xfrm>
              <a:off x="2234761" y="1462945"/>
              <a:ext cx="24330" cy="17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29" y="4996"/>
                    <a:pt x="2057" y="9992"/>
                    <a:pt x="5657" y="13592"/>
                  </a:cubicBezTo>
                  <a:cubicBezTo>
                    <a:pt x="9257" y="17192"/>
                    <a:pt x="15429" y="1939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9" name="Line"/>
            <p:cNvSpPr/>
            <p:nvPr/>
          </p:nvSpPr>
          <p:spPr>
            <a:xfrm>
              <a:off x="2321650" y="1407336"/>
              <a:ext cx="17379" cy="22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652"/>
                    <a:pt x="0" y="9305"/>
                    <a:pt x="3600" y="12905"/>
                  </a:cubicBezTo>
                  <a:cubicBezTo>
                    <a:pt x="7200" y="16505"/>
                    <a:pt x="14400" y="1905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>
              <a:off x="2408539" y="1492651"/>
              <a:ext cx="83415" cy="13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0" y="9191"/>
                  </a:moveTo>
                  <a:cubicBezTo>
                    <a:pt x="3300" y="9191"/>
                    <a:pt x="6600" y="9191"/>
                    <a:pt x="9300" y="8539"/>
                  </a:cubicBezTo>
                  <a:cubicBezTo>
                    <a:pt x="12000" y="7887"/>
                    <a:pt x="14100" y="6584"/>
                    <a:pt x="14850" y="5001"/>
                  </a:cubicBezTo>
                  <a:cubicBezTo>
                    <a:pt x="15600" y="3418"/>
                    <a:pt x="15000" y="1556"/>
                    <a:pt x="13200" y="625"/>
                  </a:cubicBezTo>
                  <a:cubicBezTo>
                    <a:pt x="11400" y="-306"/>
                    <a:pt x="8400" y="-306"/>
                    <a:pt x="6000" y="1370"/>
                  </a:cubicBezTo>
                  <a:cubicBezTo>
                    <a:pt x="3600" y="3046"/>
                    <a:pt x="1800" y="6397"/>
                    <a:pt x="2100" y="9749"/>
                  </a:cubicBezTo>
                  <a:cubicBezTo>
                    <a:pt x="2400" y="13101"/>
                    <a:pt x="4800" y="16453"/>
                    <a:pt x="7800" y="18501"/>
                  </a:cubicBezTo>
                  <a:cubicBezTo>
                    <a:pt x="10800" y="20549"/>
                    <a:pt x="14400" y="21294"/>
                    <a:pt x="16800" y="21294"/>
                  </a:cubicBezTo>
                  <a:cubicBezTo>
                    <a:pt x="19200" y="21294"/>
                    <a:pt x="20400" y="20549"/>
                    <a:pt x="21600" y="198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>
              <a:off x="2530185" y="1483799"/>
              <a:ext cx="97316" cy="11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0"/>
                  </a:moveTo>
                  <a:cubicBezTo>
                    <a:pt x="1286" y="4705"/>
                    <a:pt x="2571" y="9410"/>
                    <a:pt x="3471" y="12725"/>
                  </a:cubicBezTo>
                  <a:cubicBezTo>
                    <a:pt x="4371" y="16040"/>
                    <a:pt x="4886" y="17964"/>
                    <a:pt x="5529" y="19354"/>
                  </a:cubicBezTo>
                  <a:cubicBezTo>
                    <a:pt x="6171" y="20745"/>
                    <a:pt x="6943" y="21600"/>
                    <a:pt x="7714" y="21493"/>
                  </a:cubicBezTo>
                  <a:cubicBezTo>
                    <a:pt x="8486" y="21386"/>
                    <a:pt x="9257" y="20317"/>
                    <a:pt x="10671" y="17537"/>
                  </a:cubicBezTo>
                  <a:cubicBezTo>
                    <a:pt x="12086" y="14756"/>
                    <a:pt x="14143" y="10265"/>
                    <a:pt x="16071" y="7378"/>
                  </a:cubicBezTo>
                  <a:cubicBezTo>
                    <a:pt x="18000" y="4491"/>
                    <a:pt x="19800" y="3208"/>
                    <a:pt x="21600" y="19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2" name="Line"/>
            <p:cNvSpPr/>
            <p:nvPr/>
          </p:nvSpPr>
          <p:spPr>
            <a:xfrm>
              <a:off x="2785059" y="1471294"/>
              <a:ext cx="137865" cy="16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16699" y="9521"/>
                  </a:moveTo>
                  <a:cubicBezTo>
                    <a:pt x="15247" y="6729"/>
                    <a:pt x="13795" y="3937"/>
                    <a:pt x="12161" y="2100"/>
                  </a:cubicBezTo>
                  <a:cubicBezTo>
                    <a:pt x="10528" y="264"/>
                    <a:pt x="8713" y="-618"/>
                    <a:pt x="6716" y="484"/>
                  </a:cubicBezTo>
                  <a:cubicBezTo>
                    <a:pt x="4719" y="1586"/>
                    <a:pt x="2541" y="4672"/>
                    <a:pt x="1361" y="7611"/>
                  </a:cubicBezTo>
                  <a:cubicBezTo>
                    <a:pt x="182" y="10549"/>
                    <a:pt x="0" y="13341"/>
                    <a:pt x="0" y="15104"/>
                  </a:cubicBezTo>
                  <a:cubicBezTo>
                    <a:pt x="0" y="16868"/>
                    <a:pt x="182" y="17602"/>
                    <a:pt x="726" y="18043"/>
                  </a:cubicBezTo>
                  <a:cubicBezTo>
                    <a:pt x="1271" y="18484"/>
                    <a:pt x="2178" y="18631"/>
                    <a:pt x="4175" y="16353"/>
                  </a:cubicBezTo>
                  <a:cubicBezTo>
                    <a:pt x="6171" y="14076"/>
                    <a:pt x="9257" y="9374"/>
                    <a:pt x="11072" y="6582"/>
                  </a:cubicBezTo>
                  <a:cubicBezTo>
                    <a:pt x="12887" y="3790"/>
                    <a:pt x="13432" y="2909"/>
                    <a:pt x="13886" y="3055"/>
                  </a:cubicBezTo>
                  <a:cubicBezTo>
                    <a:pt x="14339" y="3202"/>
                    <a:pt x="14703" y="4378"/>
                    <a:pt x="15519" y="7096"/>
                  </a:cubicBezTo>
                  <a:cubicBezTo>
                    <a:pt x="16336" y="9815"/>
                    <a:pt x="17607" y="14076"/>
                    <a:pt x="18696" y="16647"/>
                  </a:cubicBezTo>
                  <a:cubicBezTo>
                    <a:pt x="19785" y="19219"/>
                    <a:pt x="20692" y="20100"/>
                    <a:pt x="21600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3" name="Line"/>
            <p:cNvSpPr/>
            <p:nvPr/>
          </p:nvSpPr>
          <p:spPr>
            <a:xfrm>
              <a:off x="2943776" y="1487275"/>
              <a:ext cx="86891" cy="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0"/>
                  </a:moveTo>
                  <a:cubicBezTo>
                    <a:pt x="5760" y="9257"/>
                    <a:pt x="11520" y="18514"/>
                    <a:pt x="15120" y="20057"/>
                  </a:cubicBezTo>
                  <a:cubicBezTo>
                    <a:pt x="18720" y="21600"/>
                    <a:pt x="20160" y="15428"/>
                    <a:pt x="21600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4" name="Line"/>
            <p:cNvSpPr/>
            <p:nvPr/>
          </p:nvSpPr>
          <p:spPr>
            <a:xfrm>
              <a:off x="2966513" y="1428190"/>
              <a:ext cx="102385" cy="17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63" extrusionOk="0">
                  <a:moveTo>
                    <a:pt x="3974" y="0"/>
                  </a:moveTo>
                  <a:cubicBezTo>
                    <a:pt x="2760" y="418"/>
                    <a:pt x="1547" y="836"/>
                    <a:pt x="819" y="1881"/>
                  </a:cubicBezTo>
                  <a:cubicBezTo>
                    <a:pt x="91" y="2926"/>
                    <a:pt x="-152" y="4599"/>
                    <a:pt x="91" y="7246"/>
                  </a:cubicBezTo>
                  <a:cubicBezTo>
                    <a:pt x="333" y="9894"/>
                    <a:pt x="1061" y="13517"/>
                    <a:pt x="2396" y="16165"/>
                  </a:cubicBezTo>
                  <a:cubicBezTo>
                    <a:pt x="3731" y="18813"/>
                    <a:pt x="5673" y="20485"/>
                    <a:pt x="7857" y="21043"/>
                  </a:cubicBezTo>
                  <a:cubicBezTo>
                    <a:pt x="10041" y="21600"/>
                    <a:pt x="12468" y="21043"/>
                    <a:pt x="14774" y="19997"/>
                  </a:cubicBezTo>
                  <a:cubicBezTo>
                    <a:pt x="17079" y="18952"/>
                    <a:pt x="19264" y="17419"/>
                    <a:pt x="21448" y="15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>
              <a:off x="3211087" y="1480323"/>
              <a:ext cx="181039" cy="14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9" extrusionOk="0">
                  <a:moveTo>
                    <a:pt x="449" y="0"/>
                  </a:moveTo>
                  <a:cubicBezTo>
                    <a:pt x="174" y="3802"/>
                    <a:pt x="-101" y="7603"/>
                    <a:pt x="37" y="10800"/>
                  </a:cubicBezTo>
                  <a:cubicBezTo>
                    <a:pt x="174" y="13997"/>
                    <a:pt x="724" y="16589"/>
                    <a:pt x="1206" y="18317"/>
                  </a:cubicBezTo>
                  <a:cubicBezTo>
                    <a:pt x="1688" y="20045"/>
                    <a:pt x="2100" y="20909"/>
                    <a:pt x="2651" y="21254"/>
                  </a:cubicBezTo>
                  <a:cubicBezTo>
                    <a:pt x="3201" y="21600"/>
                    <a:pt x="3889" y="21427"/>
                    <a:pt x="4714" y="19613"/>
                  </a:cubicBezTo>
                  <a:cubicBezTo>
                    <a:pt x="5540" y="17798"/>
                    <a:pt x="6503" y="14342"/>
                    <a:pt x="7053" y="12182"/>
                  </a:cubicBezTo>
                  <a:cubicBezTo>
                    <a:pt x="7603" y="10022"/>
                    <a:pt x="7741" y="9158"/>
                    <a:pt x="8016" y="8035"/>
                  </a:cubicBezTo>
                  <a:cubicBezTo>
                    <a:pt x="8291" y="6912"/>
                    <a:pt x="8704" y="5530"/>
                    <a:pt x="9186" y="5357"/>
                  </a:cubicBezTo>
                  <a:cubicBezTo>
                    <a:pt x="9667" y="5184"/>
                    <a:pt x="10217" y="6221"/>
                    <a:pt x="11112" y="8294"/>
                  </a:cubicBezTo>
                  <a:cubicBezTo>
                    <a:pt x="12006" y="10368"/>
                    <a:pt x="13244" y="13478"/>
                    <a:pt x="14345" y="15466"/>
                  </a:cubicBezTo>
                  <a:cubicBezTo>
                    <a:pt x="15445" y="17453"/>
                    <a:pt x="16409" y="18317"/>
                    <a:pt x="17578" y="18317"/>
                  </a:cubicBezTo>
                  <a:cubicBezTo>
                    <a:pt x="18747" y="18317"/>
                    <a:pt x="20123" y="17453"/>
                    <a:pt x="21499" y="16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>
              <a:off x="3399076" y="1489863"/>
              <a:ext cx="142499" cy="12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2440"/>
                  </a:moveTo>
                  <a:cubicBezTo>
                    <a:pt x="176" y="5881"/>
                    <a:pt x="351" y="9321"/>
                    <a:pt x="527" y="11520"/>
                  </a:cubicBezTo>
                  <a:cubicBezTo>
                    <a:pt x="702" y="13718"/>
                    <a:pt x="878" y="14674"/>
                    <a:pt x="1317" y="15534"/>
                  </a:cubicBezTo>
                  <a:cubicBezTo>
                    <a:pt x="1756" y="16394"/>
                    <a:pt x="2459" y="17159"/>
                    <a:pt x="3073" y="17159"/>
                  </a:cubicBezTo>
                  <a:cubicBezTo>
                    <a:pt x="3688" y="17159"/>
                    <a:pt x="4215" y="16394"/>
                    <a:pt x="5532" y="13814"/>
                  </a:cubicBezTo>
                  <a:cubicBezTo>
                    <a:pt x="6849" y="11233"/>
                    <a:pt x="8956" y="6837"/>
                    <a:pt x="10273" y="4256"/>
                  </a:cubicBezTo>
                  <a:cubicBezTo>
                    <a:pt x="11590" y="1675"/>
                    <a:pt x="12117" y="911"/>
                    <a:pt x="12907" y="433"/>
                  </a:cubicBezTo>
                  <a:cubicBezTo>
                    <a:pt x="13698" y="-45"/>
                    <a:pt x="14751" y="-236"/>
                    <a:pt x="15629" y="433"/>
                  </a:cubicBezTo>
                  <a:cubicBezTo>
                    <a:pt x="16507" y="1102"/>
                    <a:pt x="17210" y="2631"/>
                    <a:pt x="18176" y="6263"/>
                  </a:cubicBezTo>
                  <a:cubicBezTo>
                    <a:pt x="19141" y="9895"/>
                    <a:pt x="20371" y="15629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7" name="Line"/>
            <p:cNvSpPr/>
            <p:nvPr/>
          </p:nvSpPr>
          <p:spPr>
            <a:xfrm>
              <a:off x="3572854" y="1435141"/>
              <a:ext cx="59086" cy="21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88" y="3368"/>
                    <a:pt x="6776" y="6735"/>
                    <a:pt x="9741" y="9987"/>
                  </a:cubicBezTo>
                  <a:cubicBezTo>
                    <a:pt x="12706" y="13239"/>
                    <a:pt x="15247" y="16374"/>
                    <a:pt x="17153" y="18290"/>
                  </a:cubicBezTo>
                  <a:cubicBezTo>
                    <a:pt x="19059" y="20206"/>
                    <a:pt x="20329" y="2090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8" name="Line"/>
            <p:cNvSpPr/>
            <p:nvPr/>
          </p:nvSpPr>
          <p:spPr>
            <a:xfrm>
              <a:off x="3608908" y="1459987"/>
              <a:ext cx="346260" cy="14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22" extrusionOk="0">
                  <a:moveTo>
                    <a:pt x="4239" y="3083"/>
                  </a:moveTo>
                  <a:cubicBezTo>
                    <a:pt x="3663" y="5542"/>
                    <a:pt x="3087" y="8000"/>
                    <a:pt x="2439" y="10020"/>
                  </a:cubicBezTo>
                  <a:cubicBezTo>
                    <a:pt x="1791" y="12039"/>
                    <a:pt x="1071" y="13620"/>
                    <a:pt x="603" y="14761"/>
                  </a:cubicBezTo>
                  <a:cubicBezTo>
                    <a:pt x="135" y="15902"/>
                    <a:pt x="-81" y="16605"/>
                    <a:pt x="27" y="17044"/>
                  </a:cubicBezTo>
                  <a:cubicBezTo>
                    <a:pt x="135" y="17483"/>
                    <a:pt x="567" y="17659"/>
                    <a:pt x="1611" y="16956"/>
                  </a:cubicBezTo>
                  <a:cubicBezTo>
                    <a:pt x="2655" y="16254"/>
                    <a:pt x="4311" y="14673"/>
                    <a:pt x="5787" y="12215"/>
                  </a:cubicBezTo>
                  <a:cubicBezTo>
                    <a:pt x="7263" y="9756"/>
                    <a:pt x="8559" y="6420"/>
                    <a:pt x="9351" y="4137"/>
                  </a:cubicBezTo>
                  <a:cubicBezTo>
                    <a:pt x="10143" y="1854"/>
                    <a:pt x="10431" y="624"/>
                    <a:pt x="10575" y="712"/>
                  </a:cubicBezTo>
                  <a:cubicBezTo>
                    <a:pt x="10719" y="800"/>
                    <a:pt x="10719" y="2205"/>
                    <a:pt x="10827" y="5190"/>
                  </a:cubicBezTo>
                  <a:cubicBezTo>
                    <a:pt x="10935" y="8176"/>
                    <a:pt x="11151" y="12742"/>
                    <a:pt x="11367" y="15376"/>
                  </a:cubicBezTo>
                  <a:cubicBezTo>
                    <a:pt x="11583" y="18010"/>
                    <a:pt x="11799" y="18712"/>
                    <a:pt x="12087" y="18976"/>
                  </a:cubicBezTo>
                  <a:cubicBezTo>
                    <a:pt x="12375" y="19239"/>
                    <a:pt x="12735" y="19063"/>
                    <a:pt x="13383" y="16781"/>
                  </a:cubicBezTo>
                  <a:cubicBezTo>
                    <a:pt x="14031" y="14498"/>
                    <a:pt x="14967" y="10107"/>
                    <a:pt x="15615" y="7122"/>
                  </a:cubicBezTo>
                  <a:cubicBezTo>
                    <a:pt x="16263" y="4137"/>
                    <a:pt x="16623" y="2556"/>
                    <a:pt x="16947" y="1502"/>
                  </a:cubicBezTo>
                  <a:cubicBezTo>
                    <a:pt x="17271" y="449"/>
                    <a:pt x="17559" y="-78"/>
                    <a:pt x="17811" y="10"/>
                  </a:cubicBezTo>
                  <a:cubicBezTo>
                    <a:pt x="18063" y="98"/>
                    <a:pt x="18279" y="800"/>
                    <a:pt x="18603" y="3698"/>
                  </a:cubicBezTo>
                  <a:cubicBezTo>
                    <a:pt x="18927" y="6595"/>
                    <a:pt x="19359" y="11688"/>
                    <a:pt x="19863" y="15024"/>
                  </a:cubicBezTo>
                  <a:cubicBezTo>
                    <a:pt x="20367" y="18361"/>
                    <a:pt x="20943" y="19942"/>
                    <a:pt x="21519" y="215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9" name="Line"/>
            <p:cNvSpPr/>
            <p:nvPr/>
          </p:nvSpPr>
          <p:spPr>
            <a:xfrm>
              <a:off x="3993398" y="1442092"/>
              <a:ext cx="276183" cy="135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18" extrusionOk="0">
                  <a:moveTo>
                    <a:pt x="0" y="6646"/>
                  </a:moveTo>
                  <a:cubicBezTo>
                    <a:pt x="181" y="10154"/>
                    <a:pt x="362" y="13662"/>
                    <a:pt x="587" y="15877"/>
                  </a:cubicBezTo>
                  <a:cubicBezTo>
                    <a:pt x="813" y="18092"/>
                    <a:pt x="1085" y="19015"/>
                    <a:pt x="1627" y="19200"/>
                  </a:cubicBezTo>
                  <a:cubicBezTo>
                    <a:pt x="2169" y="19385"/>
                    <a:pt x="2982" y="18831"/>
                    <a:pt x="3525" y="17538"/>
                  </a:cubicBezTo>
                  <a:cubicBezTo>
                    <a:pt x="4067" y="16246"/>
                    <a:pt x="4338" y="14215"/>
                    <a:pt x="4112" y="12646"/>
                  </a:cubicBezTo>
                  <a:cubicBezTo>
                    <a:pt x="3886" y="11077"/>
                    <a:pt x="3163" y="9969"/>
                    <a:pt x="2531" y="9046"/>
                  </a:cubicBezTo>
                  <a:cubicBezTo>
                    <a:pt x="1898" y="8123"/>
                    <a:pt x="1356" y="7385"/>
                    <a:pt x="949" y="6646"/>
                  </a:cubicBezTo>
                  <a:cubicBezTo>
                    <a:pt x="542" y="5908"/>
                    <a:pt x="271" y="5169"/>
                    <a:pt x="452" y="4800"/>
                  </a:cubicBezTo>
                  <a:cubicBezTo>
                    <a:pt x="633" y="4431"/>
                    <a:pt x="1265" y="4431"/>
                    <a:pt x="2440" y="4338"/>
                  </a:cubicBezTo>
                  <a:cubicBezTo>
                    <a:pt x="3615" y="4246"/>
                    <a:pt x="5332" y="4062"/>
                    <a:pt x="6417" y="3969"/>
                  </a:cubicBezTo>
                  <a:cubicBezTo>
                    <a:pt x="7501" y="3877"/>
                    <a:pt x="7953" y="3877"/>
                    <a:pt x="8495" y="4615"/>
                  </a:cubicBezTo>
                  <a:cubicBezTo>
                    <a:pt x="9038" y="5354"/>
                    <a:pt x="9670" y="6831"/>
                    <a:pt x="10032" y="8585"/>
                  </a:cubicBezTo>
                  <a:cubicBezTo>
                    <a:pt x="10393" y="10338"/>
                    <a:pt x="10484" y="12369"/>
                    <a:pt x="10529" y="14123"/>
                  </a:cubicBezTo>
                  <a:cubicBezTo>
                    <a:pt x="10574" y="15877"/>
                    <a:pt x="10574" y="17354"/>
                    <a:pt x="10800" y="17723"/>
                  </a:cubicBezTo>
                  <a:cubicBezTo>
                    <a:pt x="11026" y="18092"/>
                    <a:pt x="11478" y="17354"/>
                    <a:pt x="12291" y="15231"/>
                  </a:cubicBezTo>
                  <a:cubicBezTo>
                    <a:pt x="13105" y="13108"/>
                    <a:pt x="14280" y="9600"/>
                    <a:pt x="15048" y="7569"/>
                  </a:cubicBezTo>
                  <a:cubicBezTo>
                    <a:pt x="15816" y="5538"/>
                    <a:pt x="16177" y="4985"/>
                    <a:pt x="16494" y="5169"/>
                  </a:cubicBezTo>
                  <a:cubicBezTo>
                    <a:pt x="16810" y="5354"/>
                    <a:pt x="17081" y="6277"/>
                    <a:pt x="17397" y="8492"/>
                  </a:cubicBezTo>
                  <a:cubicBezTo>
                    <a:pt x="17714" y="10708"/>
                    <a:pt x="18075" y="14215"/>
                    <a:pt x="18392" y="16431"/>
                  </a:cubicBezTo>
                  <a:cubicBezTo>
                    <a:pt x="18708" y="18646"/>
                    <a:pt x="18979" y="19569"/>
                    <a:pt x="19341" y="20308"/>
                  </a:cubicBezTo>
                  <a:cubicBezTo>
                    <a:pt x="19702" y="21046"/>
                    <a:pt x="20154" y="21600"/>
                    <a:pt x="20515" y="21508"/>
                  </a:cubicBezTo>
                  <a:cubicBezTo>
                    <a:pt x="20877" y="21415"/>
                    <a:pt x="21148" y="20677"/>
                    <a:pt x="21329" y="17631"/>
                  </a:cubicBezTo>
                  <a:cubicBezTo>
                    <a:pt x="21510" y="14585"/>
                    <a:pt x="21600" y="9231"/>
                    <a:pt x="21510" y="5908"/>
                  </a:cubicBezTo>
                  <a:cubicBezTo>
                    <a:pt x="21419" y="2585"/>
                    <a:pt x="21148" y="1292"/>
                    <a:pt x="2087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>
              <a:off x="4337478" y="1452519"/>
              <a:ext cx="107744" cy="14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5" y="3943"/>
                    <a:pt x="929" y="7886"/>
                    <a:pt x="1277" y="10286"/>
                  </a:cubicBezTo>
                  <a:cubicBezTo>
                    <a:pt x="1626" y="12686"/>
                    <a:pt x="1858" y="13543"/>
                    <a:pt x="2323" y="14314"/>
                  </a:cubicBezTo>
                  <a:cubicBezTo>
                    <a:pt x="2787" y="15086"/>
                    <a:pt x="3484" y="15771"/>
                    <a:pt x="4181" y="15771"/>
                  </a:cubicBezTo>
                  <a:cubicBezTo>
                    <a:pt x="4877" y="15771"/>
                    <a:pt x="5574" y="15086"/>
                    <a:pt x="7200" y="12857"/>
                  </a:cubicBezTo>
                  <a:cubicBezTo>
                    <a:pt x="8826" y="10629"/>
                    <a:pt x="11381" y="6857"/>
                    <a:pt x="13123" y="4629"/>
                  </a:cubicBezTo>
                  <a:cubicBezTo>
                    <a:pt x="14864" y="2400"/>
                    <a:pt x="15794" y="1714"/>
                    <a:pt x="16606" y="1800"/>
                  </a:cubicBezTo>
                  <a:cubicBezTo>
                    <a:pt x="17419" y="1886"/>
                    <a:pt x="18116" y="2743"/>
                    <a:pt x="18813" y="5657"/>
                  </a:cubicBezTo>
                  <a:cubicBezTo>
                    <a:pt x="19510" y="8571"/>
                    <a:pt x="20206" y="13543"/>
                    <a:pt x="20671" y="16543"/>
                  </a:cubicBezTo>
                  <a:cubicBezTo>
                    <a:pt x="21135" y="19543"/>
                    <a:pt x="21368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>
              <a:off x="4563390" y="1442092"/>
              <a:ext cx="87770" cy="243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506" extrusionOk="0">
                  <a:moveTo>
                    <a:pt x="0" y="0"/>
                  </a:moveTo>
                  <a:cubicBezTo>
                    <a:pt x="1403" y="3173"/>
                    <a:pt x="2805" y="6347"/>
                    <a:pt x="4067" y="9572"/>
                  </a:cubicBezTo>
                  <a:cubicBezTo>
                    <a:pt x="5330" y="12796"/>
                    <a:pt x="6452" y="16072"/>
                    <a:pt x="7013" y="18222"/>
                  </a:cubicBezTo>
                  <a:cubicBezTo>
                    <a:pt x="7574" y="20372"/>
                    <a:pt x="7574" y="21395"/>
                    <a:pt x="7153" y="21498"/>
                  </a:cubicBezTo>
                  <a:cubicBezTo>
                    <a:pt x="6732" y="21600"/>
                    <a:pt x="5891" y="20781"/>
                    <a:pt x="5190" y="18631"/>
                  </a:cubicBezTo>
                  <a:cubicBezTo>
                    <a:pt x="4488" y="16482"/>
                    <a:pt x="3927" y="13001"/>
                    <a:pt x="4348" y="9930"/>
                  </a:cubicBezTo>
                  <a:cubicBezTo>
                    <a:pt x="4769" y="6859"/>
                    <a:pt x="6171" y="4197"/>
                    <a:pt x="8416" y="2713"/>
                  </a:cubicBezTo>
                  <a:cubicBezTo>
                    <a:pt x="10660" y="1228"/>
                    <a:pt x="13745" y="921"/>
                    <a:pt x="16130" y="973"/>
                  </a:cubicBezTo>
                  <a:cubicBezTo>
                    <a:pt x="18514" y="1024"/>
                    <a:pt x="20197" y="1433"/>
                    <a:pt x="20899" y="2508"/>
                  </a:cubicBezTo>
                  <a:cubicBezTo>
                    <a:pt x="21600" y="3583"/>
                    <a:pt x="21319" y="5323"/>
                    <a:pt x="19496" y="6910"/>
                  </a:cubicBezTo>
                  <a:cubicBezTo>
                    <a:pt x="17673" y="8497"/>
                    <a:pt x="14306" y="9930"/>
                    <a:pt x="11642" y="10698"/>
                  </a:cubicBezTo>
                  <a:cubicBezTo>
                    <a:pt x="8977" y="11465"/>
                    <a:pt x="7013" y="11568"/>
                    <a:pt x="6171" y="11209"/>
                  </a:cubicBezTo>
                  <a:cubicBezTo>
                    <a:pt x="5330" y="10851"/>
                    <a:pt x="5610" y="10032"/>
                    <a:pt x="5891" y="92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2" name="Line"/>
            <p:cNvSpPr/>
            <p:nvPr/>
          </p:nvSpPr>
          <p:spPr>
            <a:xfrm>
              <a:off x="4716315" y="1435141"/>
              <a:ext cx="72527" cy="1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10" extrusionOk="0">
                  <a:moveTo>
                    <a:pt x="4050" y="0"/>
                  </a:moveTo>
                  <a:cubicBezTo>
                    <a:pt x="3375" y="4246"/>
                    <a:pt x="2700" y="8492"/>
                    <a:pt x="4387" y="12092"/>
                  </a:cubicBezTo>
                  <a:cubicBezTo>
                    <a:pt x="6075" y="15692"/>
                    <a:pt x="10125" y="18646"/>
                    <a:pt x="13162" y="20123"/>
                  </a:cubicBezTo>
                  <a:cubicBezTo>
                    <a:pt x="16200" y="21600"/>
                    <a:pt x="18225" y="21600"/>
                    <a:pt x="19575" y="21138"/>
                  </a:cubicBezTo>
                  <a:cubicBezTo>
                    <a:pt x="20925" y="20677"/>
                    <a:pt x="21600" y="19754"/>
                    <a:pt x="20756" y="17446"/>
                  </a:cubicBezTo>
                  <a:cubicBezTo>
                    <a:pt x="19912" y="15138"/>
                    <a:pt x="17550" y="11446"/>
                    <a:pt x="14850" y="8677"/>
                  </a:cubicBezTo>
                  <a:cubicBezTo>
                    <a:pt x="12150" y="5908"/>
                    <a:pt x="9112" y="4062"/>
                    <a:pt x="6750" y="2954"/>
                  </a:cubicBezTo>
                  <a:cubicBezTo>
                    <a:pt x="4387" y="1846"/>
                    <a:pt x="2700" y="1477"/>
                    <a:pt x="1687" y="1846"/>
                  </a:cubicBezTo>
                  <a:cubicBezTo>
                    <a:pt x="675" y="2215"/>
                    <a:pt x="337" y="3323"/>
                    <a:pt x="0" y="4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3" name="Line"/>
            <p:cNvSpPr/>
            <p:nvPr/>
          </p:nvSpPr>
          <p:spPr>
            <a:xfrm>
              <a:off x="4831008" y="1411604"/>
              <a:ext cx="73470" cy="15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88" extrusionOk="0">
                  <a:moveTo>
                    <a:pt x="13957" y="7252"/>
                  </a:moveTo>
                  <a:cubicBezTo>
                    <a:pt x="13957" y="5615"/>
                    <a:pt x="13957" y="3979"/>
                    <a:pt x="13459" y="2752"/>
                  </a:cubicBezTo>
                  <a:cubicBezTo>
                    <a:pt x="12960" y="1524"/>
                    <a:pt x="11963" y="706"/>
                    <a:pt x="10634" y="297"/>
                  </a:cubicBezTo>
                  <a:cubicBezTo>
                    <a:pt x="9305" y="-112"/>
                    <a:pt x="7643" y="-112"/>
                    <a:pt x="6646" y="379"/>
                  </a:cubicBezTo>
                  <a:cubicBezTo>
                    <a:pt x="5649" y="870"/>
                    <a:pt x="5317" y="1852"/>
                    <a:pt x="6480" y="3733"/>
                  </a:cubicBezTo>
                  <a:cubicBezTo>
                    <a:pt x="7643" y="5615"/>
                    <a:pt x="10302" y="8397"/>
                    <a:pt x="12960" y="10770"/>
                  </a:cubicBezTo>
                  <a:cubicBezTo>
                    <a:pt x="15618" y="13143"/>
                    <a:pt x="18277" y="15106"/>
                    <a:pt x="19772" y="16661"/>
                  </a:cubicBezTo>
                  <a:cubicBezTo>
                    <a:pt x="21268" y="18215"/>
                    <a:pt x="21600" y="19361"/>
                    <a:pt x="20105" y="20179"/>
                  </a:cubicBezTo>
                  <a:cubicBezTo>
                    <a:pt x="18609" y="20997"/>
                    <a:pt x="15286" y="21488"/>
                    <a:pt x="12129" y="21488"/>
                  </a:cubicBezTo>
                  <a:cubicBezTo>
                    <a:pt x="8972" y="21488"/>
                    <a:pt x="5982" y="20997"/>
                    <a:pt x="3988" y="20343"/>
                  </a:cubicBezTo>
                  <a:cubicBezTo>
                    <a:pt x="1994" y="19688"/>
                    <a:pt x="997" y="18870"/>
                    <a:pt x="0" y="180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4" name="Line"/>
            <p:cNvSpPr/>
            <p:nvPr/>
          </p:nvSpPr>
          <p:spPr>
            <a:xfrm>
              <a:off x="4942227" y="1453794"/>
              <a:ext cx="45183" cy="54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extrusionOk="0">
                  <a:moveTo>
                    <a:pt x="0" y="2205"/>
                  </a:moveTo>
                  <a:cubicBezTo>
                    <a:pt x="3323" y="855"/>
                    <a:pt x="6646" y="-495"/>
                    <a:pt x="8862" y="180"/>
                  </a:cubicBezTo>
                  <a:cubicBezTo>
                    <a:pt x="11077" y="855"/>
                    <a:pt x="12185" y="3555"/>
                    <a:pt x="14123" y="7380"/>
                  </a:cubicBezTo>
                  <a:cubicBezTo>
                    <a:pt x="16061" y="11205"/>
                    <a:pt x="18831" y="16155"/>
                    <a:pt x="21600" y="211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>
              <a:off x="5001311" y="1330874"/>
              <a:ext cx="45183" cy="5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>
              <a:off x="5043017" y="1393434"/>
              <a:ext cx="145975" cy="1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0"/>
                  </a:moveTo>
                  <a:cubicBezTo>
                    <a:pt x="4457" y="8308"/>
                    <a:pt x="8914" y="16615"/>
                    <a:pt x="12514" y="19108"/>
                  </a:cubicBezTo>
                  <a:cubicBezTo>
                    <a:pt x="16114" y="21600"/>
                    <a:pt x="18857" y="18277"/>
                    <a:pt x="21600" y="14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7" name="Line"/>
            <p:cNvSpPr/>
            <p:nvPr/>
          </p:nvSpPr>
          <p:spPr>
            <a:xfrm>
              <a:off x="5111370" y="1334350"/>
              <a:ext cx="53293" cy="207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1878" y="0"/>
                  </a:moveTo>
                  <a:cubicBezTo>
                    <a:pt x="939" y="2040"/>
                    <a:pt x="0" y="4080"/>
                    <a:pt x="0" y="7020"/>
                  </a:cubicBezTo>
                  <a:cubicBezTo>
                    <a:pt x="0" y="9960"/>
                    <a:pt x="939" y="13800"/>
                    <a:pt x="2348" y="16260"/>
                  </a:cubicBezTo>
                  <a:cubicBezTo>
                    <a:pt x="3757" y="18720"/>
                    <a:pt x="5635" y="19800"/>
                    <a:pt x="7748" y="20520"/>
                  </a:cubicBezTo>
                  <a:cubicBezTo>
                    <a:pt x="9861" y="21240"/>
                    <a:pt x="12209" y="21600"/>
                    <a:pt x="14557" y="21480"/>
                  </a:cubicBezTo>
                  <a:cubicBezTo>
                    <a:pt x="16904" y="21360"/>
                    <a:pt x="19252" y="2076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8" name="Line"/>
            <p:cNvSpPr/>
            <p:nvPr/>
          </p:nvSpPr>
          <p:spPr>
            <a:xfrm>
              <a:off x="5209844" y="1414287"/>
              <a:ext cx="31282" cy="10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9" name="Line"/>
            <p:cNvSpPr/>
            <p:nvPr/>
          </p:nvSpPr>
          <p:spPr>
            <a:xfrm>
              <a:off x="5248075" y="1337825"/>
              <a:ext cx="176757" cy="1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09" extrusionOk="0">
                  <a:moveTo>
                    <a:pt x="0" y="0"/>
                  </a:moveTo>
                  <a:cubicBezTo>
                    <a:pt x="3106" y="1763"/>
                    <a:pt x="6212" y="3527"/>
                    <a:pt x="8329" y="4922"/>
                  </a:cubicBezTo>
                  <a:cubicBezTo>
                    <a:pt x="10447" y="6318"/>
                    <a:pt x="11576" y="7347"/>
                    <a:pt x="12212" y="8963"/>
                  </a:cubicBezTo>
                  <a:cubicBezTo>
                    <a:pt x="12847" y="10580"/>
                    <a:pt x="12988" y="12784"/>
                    <a:pt x="12918" y="14400"/>
                  </a:cubicBezTo>
                  <a:cubicBezTo>
                    <a:pt x="12847" y="16016"/>
                    <a:pt x="12565" y="17045"/>
                    <a:pt x="12353" y="18147"/>
                  </a:cubicBezTo>
                  <a:cubicBezTo>
                    <a:pt x="12141" y="19249"/>
                    <a:pt x="12000" y="20424"/>
                    <a:pt x="12353" y="21012"/>
                  </a:cubicBezTo>
                  <a:cubicBezTo>
                    <a:pt x="12706" y="21600"/>
                    <a:pt x="13553" y="21600"/>
                    <a:pt x="14965" y="20571"/>
                  </a:cubicBezTo>
                  <a:cubicBezTo>
                    <a:pt x="16376" y="19543"/>
                    <a:pt x="18353" y="17486"/>
                    <a:pt x="19553" y="15429"/>
                  </a:cubicBezTo>
                  <a:cubicBezTo>
                    <a:pt x="20753" y="13371"/>
                    <a:pt x="21176" y="11314"/>
                    <a:pt x="21388" y="9771"/>
                  </a:cubicBezTo>
                  <a:cubicBezTo>
                    <a:pt x="21600" y="8229"/>
                    <a:pt x="21600" y="7200"/>
                    <a:pt x="21318" y="6465"/>
                  </a:cubicBezTo>
                  <a:cubicBezTo>
                    <a:pt x="21035" y="5731"/>
                    <a:pt x="20471" y="5290"/>
                    <a:pt x="19412" y="5290"/>
                  </a:cubicBezTo>
                  <a:cubicBezTo>
                    <a:pt x="18353" y="5290"/>
                    <a:pt x="16800" y="5731"/>
                    <a:pt x="15459" y="6686"/>
                  </a:cubicBezTo>
                  <a:cubicBezTo>
                    <a:pt x="14118" y="7641"/>
                    <a:pt x="12988" y="9110"/>
                    <a:pt x="12706" y="10800"/>
                  </a:cubicBezTo>
                  <a:cubicBezTo>
                    <a:pt x="12424" y="12490"/>
                    <a:pt x="12988" y="14400"/>
                    <a:pt x="13553" y="16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>
              <a:off x="5460085" y="1372581"/>
              <a:ext cx="149451" cy="15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2" y="4000"/>
                    <a:pt x="1005" y="8000"/>
                    <a:pt x="1256" y="10480"/>
                  </a:cubicBezTo>
                  <a:cubicBezTo>
                    <a:pt x="1507" y="12960"/>
                    <a:pt x="1507" y="13920"/>
                    <a:pt x="1842" y="14640"/>
                  </a:cubicBezTo>
                  <a:cubicBezTo>
                    <a:pt x="2177" y="15360"/>
                    <a:pt x="2847" y="15840"/>
                    <a:pt x="3600" y="15840"/>
                  </a:cubicBezTo>
                  <a:cubicBezTo>
                    <a:pt x="4354" y="15840"/>
                    <a:pt x="5191" y="15360"/>
                    <a:pt x="7033" y="13520"/>
                  </a:cubicBezTo>
                  <a:cubicBezTo>
                    <a:pt x="8874" y="11680"/>
                    <a:pt x="11721" y="8480"/>
                    <a:pt x="13563" y="6320"/>
                  </a:cubicBezTo>
                  <a:cubicBezTo>
                    <a:pt x="15405" y="4160"/>
                    <a:pt x="16242" y="3040"/>
                    <a:pt x="17079" y="2160"/>
                  </a:cubicBezTo>
                  <a:cubicBezTo>
                    <a:pt x="17916" y="1280"/>
                    <a:pt x="18753" y="640"/>
                    <a:pt x="19256" y="800"/>
                  </a:cubicBezTo>
                  <a:cubicBezTo>
                    <a:pt x="19758" y="960"/>
                    <a:pt x="19926" y="1920"/>
                    <a:pt x="20093" y="4720"/>
                  </a:cubicBezTo>
                  <a:cubicBezTo>
                    <a:pt x="20260" y="7520"/>
                    <a:pt x="20428" y="12160"/>
                    <a:pt x="20679" y="15280"/>
                  </a:cubicBezTo>
                  <a:cubicBezTo>
                    <a:pt x="20930" y="18400"/>
                    <a:pt x="21265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>
              <a:off x="322042" y="2150809"/>
              <a:ext cx="30557" cy="3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694" extrusionOk="0">
                  <a:moveTo>
                    <a:pt x="3200" y="6451"/>
                  </a:moveTo>
                  <a:cubicBezTo>
                    <a:pt x="7200" y="6451"/>
                    <a:pt x="11200" y="6451"/>
                    <a:pt x="12000" y="7844"/>
                  </a:cubicBezTo>
                  <a:cubicBezTo>
                    <a:pt x="12800" y="9238"/>
                    <a:pt x="10400" y="12025"/>
                    <a:pt x="8000" y="12025"/>
                  </a:cubicBezTo>
                  <a:cubicBezTo>
                    <a:pt x="5600" y="12025"/>
                    <a:pt x="3200" y="9238"/>
                    <a:pt x="3200" y="6451"/>
                  </a:cubicBezTo>
                  <a:cubicBezTo>
                    <a:pt x="3200" y="3664"/>
                    <a:pt x="5600" y="877"/>
                    <a:pt x="8800" y="180"/>
                  </a:cubicBezTo>
                  <a:cubicBezTo>
                    <a:pt x="12000" y="-517"/>
                    <a:pt x="16000" y="877"/>
                    <a:pt x="18400" y="3315"/>
                  </a:cubicBezTo>
                  <a:cubicBezTo>
                    <a:pt x="20800" y="5754"/>
                    <a:pt x="21600" y="9238"/>
                    <a:pt x="20800" y="12373"/>
                  </a:cubicBezTo>
                  <a:cubicBezTo>
                    <a:pt x="20000" y="15509"/>
                    <a:pt x="17600" y="18296"/>
                    <a:pt x="14400" y="19689"/>
                  </a:cubicBezTo>
                  <a:cubicBezTo>
                    <a:pt x="11200" y="21083"/>
                    <a:pt x="7200" y="21083"/>
                    <a:pt x="4400" y="19341"/>
                  </a:cubicBezTo>
                  <a:cubicBezTo>
                    <a:pt x="1600" y="17599"/>
                    <a:pt x="0" y="14115"/>
                    <a:pt x="0" y="10631"/>
                  </a:cubicBezTo>
                  <a:cubicBezTo>
                    <a:pt x="0" y="7148"/>
                    <a:pt x="1600" y="3664"/>
                    <a:pt x="4400" y="1922"/>
                  </a:cubicBezTo>
                  <a:cubicBezTo>
                    <a:pt x="7200" y="180"/>
                    <a:pt x="11200" y="180"/>
                    <a:pt x="13600" y="1922"/>
                  </a:cubicBezTo>
                  <a:cubicBezTo>
                    <a:pt x="16000" y="3664"/>
                    <a:pt x="16800" y="7148"/>
                    <a:pt x="15600" y="9935"/>
                  </a:cubicBezTo>
                  <a:cubicBezTo>
                    <a:pt x="14400" y="12722"/>
                    <a:pt x="11200" y="14812"/>
                    <a:pt x="9600" y="15857"/>
                  </a:cubicBezTo>
                  <a:cubicBezTo>
                    <a:pt x="8000" y="16902"/>
                    <a:pt x="8000" y="16902"/>
                    <a:pt x="8000" y="169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2" name="Line"/>
            <p:cNvSpPr/>
            <p:nvPr/>
          </p:nvSpPr>
          <p:spPr>
            <a:xfrm>
              <a:off x="462224" y="2057267"/>
              <a:ext cx="128866" cy="22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9" extrusionOk="0">
                  <a:moveTo>
                    <a:pt x="0" y="0"/>
                  </a:moveTo>
                  <a:cubicBezTo>
                    <a:pt x="964" y="3375"/>
                    <a:pt x="1929" y="6750"/>
                    <a:pt x="2700" y="9337"/>
                  </a:cubicBezTo>
                  <a:cubicBezTo>
                    <a:pt x="3471" y="11925"/>
                    <a:pt x="4050" y="13725"/>
                    <a:pt x="4532" y="15075"/>
                  </a:cubicBezTo>
                  <a:cubicBezTo>
                    <a:pt x="5014" y="16425"/>
                    <a:pt x="5400" y="17325"/>
                    <a:pt x="5882" y="17550"/>
                  </a:cubicBezTo>
                  <a:cubicBezTo>
                    <a:pt x="6364" y="17775"/>
                    <a:pt x="6943" y="17325"/>
                    <a:pt x="8293" y="16256"/>
                  </a:cubicBezTo>
                  <a:cubicBezTo>
                    <a:pt x="9643" y="15188"/>
                    <a:pt x="11764" y="13500"/>
                    <a:pt x="13789" y="12712"/>
                  </a:cubicBezTo>
                  <a:cubicBezTo>
                    <a:pt x="15814" y="11925"/>
                    <a:pt x="17743" y="12037"/>
                    <a:pt x="19093" y="12319"/>
                  </a:cubicBezTo>
                  <a:cubicBezTo>
                    <a:pt x="20443" y="12600"/>
                    <a:pt x="21214" y="13050"/>
                    <a:pt x="21407" y="14175"/>
                  </a:cubicBezTo>
                  <a:cubicBezTo>
                    <a:pt x="21600" y="15300"/>
                    <a:pt x="21214" y="17100"/>
                    <a:pt x="19382" y="18562"/>
                  </a:cubicBezTo>
                  <a:cubicBezTo>
                    <a:pt x="17550" y="20025"/>
                    <a:pt x="14271" y="21150"/>
                    <a:pt x="11764" y="21375"/>
                  </a:cubicBezTo>
                  <a:cubicBezTo>
                    <a:pt x="9257" y="21600"/>
                    <a:pt x="7521" y="20925"/>
                    <a:pt x="6557" y="20194"/>
                  </a:cubicBezTo>
                  <a:cubicBezTo>
                    <a:pt x="5593" y="19462"/>
                    <a:pt x="5400" y="18675"/>
                    <a:pt x="5207" y="178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3" name="Line"/>
            <p:cNvSpPr/>
            <p:nvPr/>
          </p:nvSpPr>
          <p:spPr>
            <a:xfrm>
              <a:off x="660404" y="2137205"/>
              <a:ext cx="89133" cy="10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880" extrusionOk="0">
                  <a:moveTo>
                    <a:pt x="8185" y="0"/>
                  </a:moveTo>
                  <a:cubicBezTo>
                    <a:pt x="5178" y="2160"/>
                    <a:pt x="2170" y="4320"/>
                    <a:pt x="803" y="7440"/>
                  </a:cubicBezTo>
                  <a:cubicBezTo>
                    <a:pt x="-564" y="10560"/>
                    <a:pt x="-291" y="14640"/>
                    <a:pt x="2444" y="17400"/>
                  </a:cubicBezTo>
                  <a:cubicBezTo>
                    <a:pt x="5178" y="20160"/>
                    <a:pt x="10373" y="21600"/>
                    <a:pt x="14337" y="20520"/>
                  </a:cubicBezTo>
                  <a:cubicBezTo>
                    <a:pt x="18302" y="19440"/>
                    <a:pt x="21036" y="15840"/>
                    <a:pt x="21036" y="12600"/>
                  </a:cubicBezTo>
                  <a:cubicBezTo>
                    <a:pt x="21036" y="9360"/>
                    <a:pt x="18302" y="6480"/>
                    <a:pt x="15294" y="5160"/>
                  </a:cubicBezTo>
                  <a:cubicBezTo>
                    <a:pt x="12287" y="3840"/>
                    <a:pt x="9006" y="4080"/>
                    <a:pt x="6955" y="4800"/>
                  </a:cubicBezTo>
                  <a:cubicBezTo>
                    <a:pt x="4904" y="5520"/>
                    <a:pt x="4084" y="6720"/>
                    <a:pt x="3264" y="79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4" name="Line"/>
            <p:cNvSpPr/>
            <p:nvPr/>
          </p:nvSpPr>
          <p:spPr>
            <a:xfrm>
              <a:off x="775024" y="2116352"/>
              <a:ext cx="107743" cy="1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5110" y="9000"/>
                    <a:pt x="10219" y="18000"/>
                    <a:pt x="13819" y="19800"/>
                  </a:cubicBezTo>
                  <a:cubicBezTo>
                    <a:pt x="17419" y="21600"/>
                    <a:pt x="19510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813255" y="2078120"/>
              <a:ext cx="38232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09" y="2000"/>
                    <a:pt x="2618" y="4000"/>
                    <a:pt x="5236" y="7067"/>
                  </a:cubicBezTo>
                  <a:cubicBezTo>
                    <a:pt x="7855" y="10133"/>
                    <a:pt x="11782" y="14267"/>
                    <a:pt x="14727" y="16867"/>
                  </a:cubicBezTo>
                  <a:cubicBezTo>
                    <a:pt x="17673" y="19467"/>
                    <a:pt x="19636" y="205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6" name="Line"/>
            <p:cNvSpPr/>
            <p:nvPr/>
          </p:nvSpPr>
          <p:spPr>
            <a:xfrm>
              <a:off x="910572" y="2053791"/>
              <a:ext cx="159877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6" y="3600"/>
                    <a:pt x="1252" y="7200"/>
                    <a:pt x="1878" y="10133"/>
                  </a:cubicBezTo>
                  <a:cubicBezTo>
                    <a:pt x="2504" y="13067"/>
                    <a:pt x="3130" y="15333"/>
                    <a:pt x="3600" y="16867"/>
                  </a:cubicBezTo>
                  <a:cubicBezTo>
                    <a:pt x="4070" y="18400"/>
                    <a:pt x="4383" y="19200"/>
                    <a:pt x="4930" y="19733"/>
                  </a:cubicBezTo>
                  <a:cubicBezTo>
                    <a:pt x="5478" y="20267"/>
                    <a:pt x="6261" y="20533"/>
                    <a:pt x="6887" y="20333"/>
                  </a:cubicBezTo>
                  <a:cubicBezTo>
                    <a:pt x="7513" y="20133"/>
                    <a:pt x="7983" y="19467"/>
                    <a:pt x="9000" y="17400"/>
                  </a:cubicBezTo>
                  <a:cubicBezTo>
                    <a:pt x="10017" y="15333"/>
                    <a:pt x="11583" y="11867"/>
                    <a:pt x="12600" y="9800"/>
                  </a:cubicBezTo>
                  <a:cubicBezTo>
                    <a:pt x="13617" y="7733"/>
                    <a:pt x="14087" y="7067"/>
                    <a:pt x="14713" y="6600"/>
                  </a:cubicBezTo>
                  <a:cubicBezTo>
                    <a:pt x="15339" y="6133"/>
                    <a:pt x="16122" y="5867"/>
                    <a:pt x="16748" y="6000"/>
                  </a:cubicBezTo>
                  <a:cubicBezTo>
                    <a:pt x="17374" y="6133"/>
                    <a:pt x="17843" y="6667"/>
                    <a:pt x="18470" y="8733"/>
                  </a:cubicBezTo>
                  <a:cubicBezTo>
                    <a:pt x="19096" y="10800"/>
                    <a:pt x="19878" y="14400"/>
                    <a:pt x="20426" y="16800"/>
                  </a:cubicBezTo>
                  <a:cubicBezTo>
                    <a:pt x="20974" y="19200"/>
                    <a:pt x="21287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7" name="Line"/>
            <p:cNvSpPr/>
            <p:nvPr/>
          </p:nvSpPr>
          <p:spPr>
            <a:xfrm>
              <a:off x="1253776" y="2075080"/>
              <a:ext cx="75583" cy="16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543" extrusionOk="0">
                  <a:moveTo>
                    <a:pt x="19299" y="2662"/>
                  </a:moveTo>
                  <a:cubicBezTo>
                    <a:pt x="18346" y="2058"/>
                    <a:pt x="17393" y="1453"/>
                    <a:pt x="16123" y="1000"/>
                  </a:cubicBezTo>
                  <a:cubicBezTo>
                    <a:pt x="14852" y="547"/>
                    <a:pt x="13264" y="245"/>
                    <a:pt x="11676" y="94"/>
                  </a:cubicBezTo>
                  <a:cubicBezTo>
                    <a:pt x="10087" y="-57"/>
                    <a:pt x="8499" y="-57"/>
                    <a:pt x="7705" y="321"/>
                  </a:cubicBezTo>
                  <a:cubicBezTo>
                    <a:pt x="6911" y="698"/>
                    <a:pt x="6911" y="1453"/>
                    <a:pt x="9293" y="3417"/>
                  </a:cubicBezTo>
                  <a:cubicBezTo>
                    <a:pt x="11676" y="5381"/>
                    <a:pt x="16440" y="8553"/>
                    <a:pt x="18823" y="11423"/>
                  </a:cubicBezTo>
                  <a:cubicBezTo>
                    <a:pt x="21205" y="14293"/>
                    <a:pt x="21205" y="16860"/>
                    <a:pt x="19617" y="18673"/>
                  </a:cubicBezTo>
                  <a:cubicBezTo>
                    <a:pt x="18029" y="20486"/>
                    <a:pt x="14852" y="21543"/>
                    <a:pt x="11199" y="21543"/>
                  </a:cubicBezTo>
                  <a:cubicBezTo>
                    <a:pt x="7546" y="21543"/>
                    <a:pt x="3417" y="20486"/>
                    <a:pt x="1511" y="19051"/>
                  </a:cubicBezTo>
                  <a:cubicBezTo>
                    <a:pt x="-395" y="17616"/>
                    <a:pt x="-77" y="15803"/>
                    <a:pt x="240" y="139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8" name="Line"/>
            <p:cNvSpPr/>
            <p:nvPr/>
          </p:nvSpPr>
          <p:spPr>
            <a:xfrm>
              <a:off x="1393674" y="2098974"/>
              <a:ext cx="82301" cy="26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82" extrusionOk="0">
                  <a:moveTo>
                    <a:pt x="0" y="0"/>
                  </a:moveTo>
                  <a:cubicBezTo>
                    <a:pt x="888" y="2735"/>
                    <a:pt x="1775" y="5471"/>
                    <a:pt x="3107" y="8489"/>
                  </a:cubicBezTo>
                  <a:cubicBezTo>
                    <a:pt x="4438" y="11507"/>
                    <a:pt x="6214" y="14809"/>
                    <a:pt x="7101" y="16742"/>
                  </a:cubicBezTo>
                  <a:cubicBezTo>
                    <a:pt x="7989" y="18676"/>
                    <a:pt x="7989" y="19242"/>
                    <a:pt x="8137" y="19902"/>
                  </a:cubicBezTo>
                  <a:cubicBezTo>
                    <a:pt x="8285" y="20562"/>
                    <a:pt x="8581" y="21317"/>
                    <a:pt x="8729" y="21459"/>
                  </a:cubicBezTo>
                  <a:cubicBezTo>
                    <a:pt x="8877" y="21600"/>
                    <a:pt x="8877" y="21128"/>
                    <a:pt x="7545" y="19289"/>
                  </a:cubicBezTo>
                  <a:cubicBezTo>
                    <a:pt x="6214" y="17450"/>
                    <a:pt x="3551" y="14243"/>
                    <a:pt x="2071" y="11413"/>
                  </a:cubicBezTo>
                  <a:cubicBezTo>
                    <a:pt x="592" y="8583"/>
                    <a:pt x="296" y="6131"/>
                    <a:pt x="1775" y="4575"/>
                  </a:cubicBezTo>
                  <a:cubicBezTo>
                    <a:pt x="3255" y="3018"/>
                    <a:pt x="6510" y="2358"/>
                    <a:pt x="9912" y="2264"/>
                  </a:cubicBezTo>
                  <a:cubicBezTo>
                    <a:pt x="13315" y="2169"/>
                    <a:pt x="16866" y="2641"/>
                    <a:pt x="18937" y="3348"/>
                  </a:cubicBezTo>
                  <a:cubicBezTo>
                    <a:pt x="21008" y="4056"/>
                    <a:pt x="21600" y="4999"/>
                    <a:pt x="20416" y="5990"/>
                  </a:cubicBezTo>
                  <a:cubicBezTo>
                    <a:pt x="19233" y="6980"/>
                    <a:pt x="16274" y="8017"/>
                    <a:pt x="13167" y="8536"/>
                  </a:cubicBezTo>
                  <a:cubicBezTo>
                    <a:pt x="10060" y="9055"/>
                    <a:pt x="6805" y="9055"/>
                    <a:pt x="3551" y="9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9" name="Line"/>
            <p:cNvSpPr/>
            <p:nvPr/>
          </p:nvSpPr>
          <p:spPr>
            <a:xfrm>
              <a:off x="1626537" y="2168485"/>
              <a:ext cx="34757" cy="3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0" name="Line"/>
            <p:cNvSpPr/>
            <p:nvPr/>
          </p:nvSpPr>
          <p:spPr>
            <a:xfrm>
              <a:off x="1795504" y="2025396"/>
              <a:ext cx="56946" cy="26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62" extrusionOk="0">
                  <a:moveTo>
                    <a:pt x="21234" y="3941"/>
                  </a:moveTo>
                  <a:cubicBezTo>
                    <a:pt x="20370" y="2829"/>
                    <a:pt x="19506" y="1716"/>
                    <a:pt x="16914" y="974"/>
                  </a:cubicBezTo>
                  <a:cubicBezTo>
                    <a:pt x="14322" y="233"/>
                    <a:pt x="10002" y="-138"/>
                    <a:pt x="6546" y="47"/>
                  </a:cubicBezTo>
                  <a:cubicBezTo>
                    <a:pt x="3090" y="233"/>
                    <a:pt x="498" y="974"/>
                    <a:pt x="66" y="2736"/>
                  </a:cubicBezTo>
                  <a:cubicBezTo>
                    <a:pt x="-366" y="4497"/>
                    <a:pt x="1362" y="7278"/>
                    <a:pt x="3954" y="10291"/>
                  </a:cubicBezTo>
                  <a:cubicBezTo>
                    <a:pt x="6546" y="13304"/>
                    <a:pt x="10002" y="16549"/>
                    <a:pt x="11514" y="18449"/>
                  </a:cubicBezTo>
                  <a:cubicBezTo>
                    <a:pt x="13026" y="20350"/>
                    <a:pt x="12594" y="20906"/>
                    <a:pt x="12162" y="21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1" name="Line"/>
            <p:cNvSpPr/>
            <p:nvPr/>
          </p:nvSpPr>
          <p:spPr>
            <a:xfrm>
              <a:off x="1751658" y="2092022"/>
              <a:ext cx="166828" cy="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00" y="17400"/>
                    <a:pt x="10200" y="13200"/>
                    <a:pt x="13800" y="9600"/>
                  </a:cubicBezTo>
                  <a:cubicBezTo>
                    <a:pt x="17400" y="6000"/>
                    <a:pt x="19500" y="3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2" name="Line"/>
            <p:cNvSpPr/>
            <p:nvPr/>
          </p:nvSpPr>
          <p:spPr>
            <a:xfrm>
              <a:off x="1992403" y="2064218"/>
              <a:ext cx="96386" cy="22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3" extrusionOk="0">
                  <a:moveTo>
                    <a:pt x="1336" y="0"/>
                  </a:moveTo>
                  <a:cubicBezTo>
                    <a:pt x="564" y="1200"/>
                    <a:pt x="-207" y="2400"/>
                    <a:pt x="50" y="4691"/>
                  </a:cubicBezTo>
                  <a:cubicBezTo>
                    <a:pt x="307" y="6982"/>
                    <a:pt x="1593" y="10364"/>
                    <a:pt x="2750" y="13145"/>
                  </a:cubicBezTo>
                  <a:cubicBezTo>
                    <a:pt x="3907" y="15927"/>
                    <a:pt x="4936" y="18109"/>
                    <a:pt x="5707" y="19527"/>
                  </a:cubicBezTo>
                  <a:cubicBezTo>
                    <a:pt x="6479" y="20945"/>
                    <a:pt x="6993" y="21600"/>
                    <a:pt x="7122" y="21491"/>
                  </a:cubicBezTo>
                  <a:cubicBezTo>
                    <a:pt x="7250" y="21382"/>
                    <a:pt x="6993" y="20509"/>
                    <a:pt x="5836" y="18109"/>
                  </a:cubicBezTo>
                  <a:cubicBezTo>
                    <a:pt x="4679" y="15709"/>
                    <a:pt x="2622" y="11782"/>
                    <a:pt x="1593" y="8891"/>
                  </a:cubicBezTo>
                  <a:cubicBezTo>
                    <a:pt x="564" y="6000"/>
                    <a:pt x="564" y="4145"/>
                    <a:pt x="822" y="2945"/>
                  </a:cubicBezTo>
                  <a:cubicBezTo>
                    <a:pt x="1079" y="1745"/>
                    <a:pt x="1593" y="1200"/>
                    <a:pt x="2622" y="818"/>
                  </a:cubicBezTo>
                  <a:cubicBezTo>
                    <a:pt x="3650" y="436"/>
                    <a:pt x="5193" y="218"/>
                    <a:pt x="7636" y="273"/>
                  </a:cubicBezTo>
                  <a:cubicBezTo>
                    <a:pt x="10079" y="327"/>
                    <a:pt x="13422" y="655"/>
                    <a:pt x="16250" y="1691"/>
                  </a:cubicBezTo>
                  <a:cubicBezTo>
                    <a:pt x="19079" y="2727"/>
                    <a:pt x="21393" y="4473"/>
                    <a:pt x="21393" y="6218"/>
                  </a:cubicBezTo>
                  <a:cubicBezTo>
                    <a:pt x="21393" y="7964"/>
                    <a:pt x="19079" y="9709"/>
                    <a:pt x="15736" y="10745"/>
                  </a:cubicBezTo>
                  <a:cubicBezTo>
                    <a:pt x="12393" y="11782"/>
                    <a:pt x="8022" y="12109"/>
                    <a:pt x="5322" y="12055"/>
                  </a:cubicBezTo>
                  <a:cubicBezTo>
                    <a:pt x="2622" y="12000"/>
                    <a:pt x="1593" y="11564"/>
                    <a:pt x="564" y="111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3" name="Line"/>
            <p:cNvSpPr/>
            <p:nvPr/>
          </p:nvSpPr>
          <p:spPr>
            <a:xfrm>
              <a:off x="2259091" y="1994707"/>
              <a:ext cx="135548" cy="21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92" y="2400"/>
                    <a:pt x="2585" y="4800"/>
                    <a:pt x="3415" y="7429"/>
                  </a:cubicBezTo>
                  <a:cubicBezTo>
                    <a:pt x="4246" y="10057"/>
                    <a:pt x="4615" y="12914"/>
                    <a:pt x="4985" y="14629"/>
                  </a:cubicBezTo>
                  <a:cubicBezTo>
                    <a:pt x="5354" y="16343"/>
                    <a:pt x="5723" y="16914"/>
                    <a:pt x="6277" y="16914"/>
                  </a:cubicBezTo>
                  <a:cubicBezTo>
                    <a:pt x="6831" y="16914"/>
                    <a:pt x="7569" y="16343"/>
                    <a:pt x="8677" y="14971"/>
                  </a:cubicBezTo>
                  <a:cubicBezTo>
                    <a:pt x="9785" y="13600"/>
                    <a:pt x="11262" y="11429"/>
                    <a:pt x="12369" y="10171"/>
                  </a:cubicBezTo>
                  <a:cubicBezTo>
                    <a:pt x="13477" y="8914"/>
                    <a:pt x="14215" y="8571"/>
                    <a:pt x="14954" y="8571"/>
                  </a:cubicBezTo>
                  <a:cubicBezTo>
                    <a:pt x="15692" y="8571"/>
                    <a:pt x="16431" y="8914"/>
                    <a:pt x="17169" y="10571"/>
                  </a:cubicBezTo>
                  <a:cubicBezTo>
                    <a:pt x="17908" y="12229"/>
                    <a:pt x="18646" y="15200"/>
                    <a:pt x="19385" y="17257"/>
                  </a:cubicBezTo>
                  <a:cubicBezTo>
                    <a:pt x="20123" y="19314"/>
                    <a:pt x="20862" y="204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4" name="Line"/>
            <p:cNvSpPr/>
            <p:nvPr/>
          </p:nvSpPr>
          <p:spPr>
            <a:xfrm>
              <a:off x="2462579" y="2054114"/>
              <a:ext cx="109313" cy="1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64" extrusionOk="0">
                  <a:moveTo>
                    <a:pt x="12586" y="7853"/>
                  </a:moveTo>
                  <a:cubicBezTo>
                    <a:pt x="11449" y="5395"/>
                    <a:pt x="10312" y="2936"/>
                    <a:pt x="9175" y="1531"/>
                  </a:cubicBezTo>
                  <a:cubicBezTo>
                    <a:pt x="8038" y="126"/>
                    <a:pt x="6901" y="-225"/>
                    <a:pt x="5424" y="126"/>
                  </a:cubicBezTo>
                  <a:cubicBezTo>
                    <a:pt x="3946" y="477"/>
                    <a:pt x="2127" y="1531"/>
                    <a:pt x="1104" y="4516"/>
                  </a:cubicBezTo>
                  <a:cubicBezTo>
                    <a:pt x="80" y="7502"/>
                    <a:pt x="-147" y="12419"/>
                    <a:pt x="80" y="15492"/>
                  </a:cubicBezTo>
                  <a:cubicBezTo>
                    <a:pt x="308" y="18565"/>
                    <a:pt x="990" y="19795"/>
                    <a:pt x="1899" y="20497"/>
                  </a:cubicBezTo>
                  <a:cubicBezTo>
                    <a:pt x="2809" y="21199"/>
                    <a:pt x="3946" y="21375"/>
                    <a:pt x="5765" y="19092"/>
                  </a:cubicBezTo>
                  <a:cubicBezTo>
                    <a:pt x="7584" y="16809"/>
                    <a:pt x="10085" y="12068"/>
                    <a:pt x="11449" y="9258"/>
                  </a:cubicBezTo>
                  <a:cubicBezTo>
                    <a:pt x="12813" y="6448"/>
                    <a:pt x="13040" y="5570"/>
                    <a:pt x="13495" y="4692"/>
                  </a:cubicBezTo>
                  <a:cubicBezTo>
                    <a:pt x="13950" y="3814"/>
                    <a:pt x="14632" y="2936"/>
                    <a:pt x="15200" y="2936"/>
                  </a:cubicBezTo>
                  <a:cubicBezTo>
                    <a:pt x="15769" y="2936"/>
                    <a:pt x="16223" y="3814"/>
                    <a:pt x="17247" y="6624"/>
                  </a:cubicBezTo>
                  <a:cubicBezTo>
                    <a:pt x="18270" y="9434"/>
                    <a:pt x="19861" y="14175"/>
                    <a:pt x="21453" y="189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5" name="Line"/>
            <p:cNvSpPr/>
            <p:nvPr/>
          </p:nvSpPr>
          <p:spPr>
            <a:xfrm>
              <a:off x="2596221" y="2038160"/>
              <a:ext cx="479629" cy="15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3990"/>
                  </a:moveTo>
                  <a:cubicBezTo>
                    <a:pt x="157" y="3364"/>
                    <a:pt x="313" y="2738"/>
                    <a:pt x="496" y="2816"/>
                  </a:cubicBezTo>
                  <a:cubicBezTo>
                    <a:pt x="678" y="2894"/>
                    <a:pt x="887" y="3677"/>
                    <a:pt x="1122" y="5634"/>
                  </a:cubicBezTo>
                  <a:cubicBezTo>
                    <a:pt x="1357" y="7590"/>
                    <a:pt x="1617" y="10721"/>
                    <a:pt x="1826" y="12834"/>
                  </a:cubicBezTo>
                  <a:cubicBezTo>
                    <a:pt x="2035" y="14947"/>
                    <a:pt x="2191" y="16042"/>
                    <a:pt x="2374" y="16825"/>
                  </a:cubicBezTo>
                  <a:cubicBezTo>
                    <a:pt x="2557" y="17607"/>
                    <a:pt x="2765" y="18077"/>
                    <a:pt x="2974" y="18077"/>
                  </a:cubicBezTo>
                  <a:cubicBezTo>
                    <a:pt x="3183" y="18077"/>
                    <a:pt x="3391" y="17607"/>
                    <a:pt x="3652" y="15494"/>
                  </a:cubicBezTo>
                  <a:cubicBezTo>
                    <a:pt x="3913" y="13381"/>
                    <a:pt x="4226" y="9625"/>
                    <a:pt x="4487" y="7199"/>
                  </a:cubicBezTo>
                  <a:cubicBezTo>
                    <a:pt x="4748" y="4773"/>
                    <a:pt x="4957" y="3677"/>
                    <a:pt x="5217" y="3599"/>
                  </a:cubicBezTo>
                  <a:cubicBezTo>
                    <a:pt x="5478" y="3521"/>
                    <a:pt x="5791" y="4460"/>
                    <a:pt x="6339" y="5634"/>
                  </a:cubicBezTo>
                  <a:cubicBezTo>
                    <a:pt x="6887" y="6807"/>
                    <a:pt x="7670" y="8216"/>
                    <a:pt x="8530" y="8764"/>
                  </a:cubicBezTo>
                  <a:cubicBezTo>
                    <a:pt x="9391" y="9312"/>
                    <a:pt x="10330" y="8999"/>
                    <a:pt x="10930" y="8060"/>
                  </a:cubicBezTo>
                  <a:cubicBezTo>
                    <a:pt x="11530" y="7121"/>
                    <a:pt x="11791" y="5555"/>
                    <a:pt x="11687" y="4068"/>
                  </a:cubicBezTo>
                  <a:cubicBezTo>
                    <a:pt x="11583" y="2581"/>
                    <a:pt x="11113" y="1173"/>
                    <a:pt x="10591" y="468"/>
                  </a:cubicBezTo>
                  <a:cubicBezTo>
                    <a:pt x="10070" y="-236"/>
                    <a:pt x="9496" y="-236"/>
                    <a:pt x="9052" y="1094"/>
                  </a:cubicBezTo>
                  <a:cubicBezTo>
                    <a:pt x="8609" y="2425"/>
                    <a:pt x="8296" y="5086"/>
                    <a:pt x="8322" y="8138"/>
                  </a:cubicBezTo>
                  <a:cubicBezTo>
                    <a:pt x="8348" y="11190"/>
                    <a:pt x="8713" y="14634"/>
                    <a:pt x="9130" y="16747"/>
                  </a:cubicBezTo>
                  <a:cubicBezTo>
                    <a:pt x="9548" y="18860"/>
                    <a:pt x="10017" y="19642"/>
                    <a:pt x="10643" y="19642"/>
                  </a:cubicBezTo>
                  <a:cubicBezTo>
                    <a:pt x="11270" y="19642"/>
                    <a:pt x="12052" y="18860"/>
                    <a:pt x="12757" y="16434"/>
                  </a:cubicBezTo>
                  <a:cubicBezTo>
                    <a:pt x="13461" y="14008"/>
                    <a:pt x="14087" y="9938"/>
                    <a:pt x="14452" y="7355"/>
                  </a:cubicBezTo>
                  <a:cubicBezTo>
                    <a:pt x="14817" y="4773"/>
                    <a:pt x="14922" y="3677"/>
                    <a:pt x="15026" y="2738"/>
                  </a:cubicBezTo>
                  <a:cubicBezTo>
                    <a:pt x="15130" y="1799"/>
                    <a:pt x="15235" y="1016"/>
                    <a:pt x="15391" y="938"/>
                  </a:cubicBezTo>
                  <a:cubicBezTo>
                    <a:pt x="15548" y="860"/>
                    <a:pt x="15757" y="1486"/>
                    <a:pt x="15939" y="3521"/>
                  </a:cubicBezTo>
                  <a:cubicBezTo>
                    <a:pt x="16122" y="5555"/>
                    <a:pt x="16278" y="8999"/>
                    <a:pt x="16409" y="11112"/>
                  </a:cubicBezTo>
                  <a:cubicBezTo>
                    <a:pt x="16539" y="13225"/>
                    <a:pt x="16643" y="14007"/>
                    <a:pt x="16800" y="14790"/>
                  </a:cubicBezTo>
                  <a:cubicBezTo>
                    <a:pt x="16957" y="15573"/>
                    <a:pt x="17165" y="16355"/>
                    <a:pt x="17400" y="16668"/>
                  </a:cubicBezTo>
                  <a:cubicBezTo>
                    <a:pt x="17635" y="16981"/>
                    <a:pt x="17896" y="16825"/>
                    <a:pt x="18365" y="15103"/>
                  </a:cubicBezTo>
                  <a:cubicBezTo>
                    <a:pt x="18835" y="13381"/>
                    <a:pt x="19513" y="10094"/>
                    <a:pt x="19983" y="7981"/>
                  </a:cubicBezTo>
                  <a:cubicBezTo>
                    <a:pt x="20452" y="5868"/>
                    <a:pt x="20713" y="4929"/>
                    <a:pt x="20922" y="5086"/>
                  </a:cubicBezTo>
                  <a:cubicBezTo>
                    <a:pt x="21130" y="5242"/>
                    <a:pt x="21287" y="6494"/>
                    <a:pt x="21391" y="9390"/>
                  </a:cubicBezTo>
                  <a:cubicBezTo>
                    <a:pt x="21496" y="12286"/>
                    <a:pt x="21548" y="16825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6" name="Line"/>
            <p:cNvSpPr/>
            <p:nvPr/>
          </p:nvSpPr>
          <p:spPr>
            <a:xfrm>
              <a:off x="3121821" y="1980804"/>
              <a:ext cx="159086" cy="8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88" extrusionOk="0">
                  <a:moveTo>
                    <a:pt x="2710" y="0"/>
                  </a:moveTo>
                  <a:cubicBezTo>
                    <a:pt x="1771" y="5116"/>
                    <a:pt x="832" y="10232"/>
                    <a:pt x="363" y="13642"/>
                  </a:cubicBezTo>
                  <a:cubicBezTo>
                    <a:pt x="-107" y="17053"/>
                    <a:pt x="-107" y="18758"/>
                    <a:pt x="284" y="19895"/>
                  </a:cubicBezTo>
                  <a:cubicBezTo>
                    <a:pt x="676" y="21032"/>
                    <a:pt x="1458" y="21600"/>
                    <a:pt x="3571" y="21316"/>
                  </a:cubicBezTo>
                  <a:cubicBezTo>
                    <a:pt x="5684" y="21032"/>
                    <a:pt x="9128" y="19895"/>
                    <a:pt x="12336" y="18332"/>
                  </a:cubicBezTo>
                  <a:cubicBezTo>
                    <a:pt x="15545" y="16768"/>
                    <a:pt x="18519" y="14779"/>
                    <a:pt x="21493" y="127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7" name="Line"/>
            <p:cNvSpPr/>
            <p:nvPr/>
          </p:nvSpPr>
          <p:spPr>
            <a:xfrm>
              <a:off x="3223659" y="1956476"/>
              <a:ext cx="8590" cy="22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212"/>
                    <a:pt x="-1582" y="6425"/>
                    <a:pt x="1118" y="10025"/>
                  </a:cubicBezTo>
                  <a:cubicBezTo>
                    <a:pt x="3818" y="13625"/>
                    <a:pt x="11918" y="17612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8" name="Line"/>
            <p:cNvSpPr/>
            <p:nvPr/>
          </p:nvSpPr>
          <p:spPr>
            <a:xfrm>
              <a:off x="3454685" y="1956476"/>
              <a:ext cx="128544" cy="216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01" extrusionOk="0">
                  <a:moveTo>
                    <a:pt x="0" y="0"/>
                  </a:moveTo>
                  <a:cubicBezTo>
                    <a:pt x="1147" y="2514"/>
                    <a:pt x="2294" y="5029"/>
                    <a:pt x="2963" y="7714"/>
                  </a:cubicBezTo>
                  <a:cubicBezTo>
                    <a:pt x="3632" y="10400"/>
                    <a:pt x="3823" y="13257"/>
                    <a:pt x="3823" y="15143"/>
                  </a:cubicBezTo>
                  <a:cubicBezTo>
                    <a:pt x="3823" y="17029"/>
                    <a:pt x="3632" y="17943"/>
                    <a:pt x="3919" y="18057"/>
                  </a:cubicBezTo>
                  <a:cubicBezTo>
                    <a:pt x="4205" y="18171"/>
                    <a:pt x="4970" y="17486"/>
                    <a:pt x="6881" y="16229"/>
                  </a:cubicBezTo>
                  <a:cubicBezTo>
                    <a:pt x="8793" y="14971"/>
                    <a:pt x="11851" y="13143"/>
                    <a:pt x="14432" y="12457"/>
                  </a:cubicBezTo>
                  <a:cubicBezTo>
                    <a:pt x="17012" y="11771"/>
                    <a:pt x="19115" y="12229"/>
                    <a:pt x="20262" y="13086"/>
                  </a:cubicBezTo>
                  <a:cubicBezTo>
                    <a:pt x="21409" y="13943"/>
                    <a:pt x="21600" y="15200"/>
                    <a:pt x="20358" y="16686"/>
                  </a:cubicBezTo>
                  <a:cubicBezTo>
                    <a:pt x="19115" y="18171"/>
                    <a:pt x="16439" y="19886"/>
                    <a:pt x="14623" y="20743"/>
                  </a:cubicBezTo>
                  <a:cubicBezTo>
                    <a:pt x="12807" y="21600"/>
                    <a:pt x="11851" y="21600"/>
                    <a:pt x="10896" y="20857"/>
                  </a:cubicBezTo>
                  <a:cubicBezTo>
                    <a:pt x="9940" y="20114"/>
                    <a:pt x="8984" y="18629"/>
                    <a:pt x="8028" y="171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9" name="Line"/>
            <p:cNvSpPr/>
            <p:nvPr/>
          </p:nvSpPr>
          <p:spPr>
            <a:xfrm>
              <a:off x="3607609" y="1979197"/>
              <a:ext cx="145974" cy="17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extrusionOk="0">
                  <a:moveTo>
                    <a:pt x="0" y="8610"/>
                  </a:moveTo>
                  <a:cubicBezTo>
                    <a:pt x="343" y="9452"/>
                    <a:pt x="686" y="10293"/>
                    <a:pt x="2571" y="10714"/>
                  </a:cubicBezTo>
                  <a:cubicBezTo>
                    <a:pt x="4457" y="11135"/>
                    <a:pt x="7886" y="11135"/>
                    <a:pt x="10629" y="9873"/>
                  </a:cubicBezTo>
                  <a:cubicBezTo>
                    <a:pt x="13371" y="8610"/>
                    <a:pt x="15429" y="6086"/>
                    <a:pt x="16200" y="4192"/>
                  </a:cubicBezTo>
                  <a:cubicBezTo>
                    <a:pt x="16971" y="2299"/>
                    <a:pt x="16457" y="1036"/>
                    <a:pt x="15171" y="405"/>
                  </a:cubicBezTo>
                  <a:cubicBezTo>
                    <a:pt x="13886" y="-226"/>
                    <a:pt x="11829" y="-226"/>
                    <a:pt x="10114" y="1177"/>
                  </a:cubicBezTo>
                  <a:cubicBezTo>
                    <a:pt x="8400" y="2579"/>
                    <a:pt x="7029" y="5384"/>
                    <a:pt x="7114" y="8751"/>
                  </a:cubicBezTo>
                  <a:cubicBezTo>
                    <a:pt x="7200" y="12117"/>
                    <a:pt x="8743" y="16044"/>
                    <a:pt x="10371" y="18358"/>
                  </a:cubicBezTo>
                  <a:cubicBezTo>
                    <a:pt x="12000" y="20673"/>
                    <a:pt x="13714" y="21374"/>
                    <a:pt x="15600" y="20953"/>
                  </a:cubicBezTo>
                  <a:cubicBezTo>
                    <a:pt x="17486" y="20532"/>
                    <a:pt x="19543" y="18990"/>
                    <a:pt x="21600" y="174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0" name="Line"/>
            <p:cNvSpPr/>
            <p:nvPr/>
          </p:nvSpPr>
          <p:spPr>
            <a:xfrm>
              <a:off x="3760534" y="1978288"/>
              <a:ext cx="368411" cy="17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7777"/>
                  </a:moveTo>
                  <a:cubicBezTo>
                    <a:pt x="68" y="8470"/>
                    <a:pt x="136" y="9162"/>
                    <a:pt x="713" y="9785"/>
                  </a:cubicBezTo>
                  <a:cubicBezTo>
                    <a:pt x="1291" y="10408"/>
                    <a:pt x="2377" y="10962"/>
                    <a:pt x="3362" y="10062"/>
                  </a:cubicBezTo>
                  <a:cubicBezTo>
                    <a:pt x="4347" y="9162"/>
                    <a:pt x="5230" y="6808"/>
                    <a:pt x="5672" y="5147"/>
                  </a:cubicBezTo>
                  <a:cubicBezTo>
                    <a:pt x="6113" y="3485"/>
                    <a:pt x="6113" y="2516"/>
                    <a:pt x="5570" y="1893"/>
                  </a:cubicBezTo>
                  <a:cubicBezTo>
                    <a:pt x="5026" y="1270"/>
                    <a:pt x="3940" y="993"/>
                    <a:pt x="3192" y="2723"/>
                  </a:cubicBezTo>
                  <a:cubicBezTo>
                    <a:pt x="2445" y="4454"/>
                    <a:pt x="2038" y="8193"/>
                    <a:pt x="2072" y="11377"/>
                  </a:cubicBezTo>
                  <a:cubicBezTo>
                    <a:pt x="2106" y="14562"/>
                    <a:pt x="2581" y="17193"/>
                    <a:pt x="3260" y="18923"/>
                  </a:cubicBezTo>
                  <a:cubicBezTo>
                    <a:pt x="3940" y="20654"/>
                    <a:pt x="4823" y="21485"/>
                    <a:pt x="5706" y="20931"/>
                  </a:cubicBezTo>
                  <a:cubicBezTo>
                    <a:pt x="6589" y="20377"/>
                    <a:pt x="7472" y="18439"/>
                    <a:pt x="8321" y="15254"/>
                  </a:cubicBezTo>
                  <a:cubicBezTo>
                    <a:pt x="9170" y="12070"/>
                    <a:pt x="9985" y="7639"/>
                    <a:pt x="10494" y="5077"/>
                  </a:cubicBezTo>
                  <a:cubicBezTo>
                    <a:pt x="11004" y="2516"/>
                    <a:pt x="11208" y="1823"/>
                    <a:pt x="11377" y="1893"/>
                  </a:cubicBezTo>
                  <a:cubicBezTo>
                    <a:pt x="11547" y="1962"/>
                    <a:pt x="11683" y="2793"/>
                    <a:pt x="11853" y="5216"/>
                  </a:cubicBezTo>
                  <a:cubicBezTo>
                    <a:pt x="12023" y="7639"/>
                    <a:pt x="12226" y="11654"/>
                    <a:pt x="12430" y="14008"/>
                  </a:cubicBezTo>
                  <a:cubicBezTo>
                    <a:pt x="12634" y="16362"/>
                    <a:pt x="12838" y="17054"/>
                    <a:pt x="13143" y="17400"/>
                  </a:cubicBezTo>
                  <a:cubicBezTo>
                    <a:pt x="13449" y="17747"/>
                    <a:pt x="13857" y="17747"/>
                    <a:pt x="14536" y="16431"/>
                  </a:cubicBezTo>
                  <a:cubicBezTo>
                    <a:pt x="15215" y="15116"/>
                    <a:pt x="16166" y="12485"/>
                    <a:pt x="17049" y="9785"/>
                  </a:cubicBezTo>
                  <a:cubicBezTo>
                    <a:pt x="17932" y="7085"/>
                    <a:pt x="18747" y="4316"/>
                    <a:pt x="19291" y="2585"/>
                  </a:cubicBezTo>
                  <a:cubicBezTo>
                    <a:pt x="19834" y="854"/>
                    <a:pt x="20106" y="162"/>
                    <a:pt x="20377" y="23"/>
                  </a:cubicBezTo>
                  <a:cubicBezTo>
                    <a:pt x="20649" y="-115"/>
                    <a:pt x="20921" y="300"/>
                    <a:pt x="21057" y="2585"/>
                  </a:cubicBezTo>
                  <a:cubicBezTo>
                    <a:pt x="21192" y="4870"/>
                    <a:pt x="21192" y="9023"/>
                    <a:pt x="21260" y="12485"/>
                  </a:cubicBezTo>
                  <a:cubicBezTo>
                    <a:pt x="21328" y="15947"/>
                    <a:pt x="21464" y="18716"/>
                    <a:pt x="21600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1" name="Line"/>
            <p:cNvSpPr/>
            <p:nvPr/>
          </p:nvSpPr>
          <p:spPr>
            <a:xfrm>
              <a:off x="4295771" y="1995322"/>
              <a:ext cx="257193" cy="14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0" y="1475"/>
                  </a:moveTo>
                  <a:cubicBezTo>
                    <a:pt x="0" y="6701"/>
                    <a:pt x="0" y="11927"/>
                    <a:pt x="0" y="15236"/>
                  </a:cubicBezTo>
                  <a:cubicBezTo>
                    <a:pt x="0" y="18546"/>
                    <a:pt x="0" y="19939"/>
                    <a:pt x="243" y="20636"/>
                  </a:cubicBezTo>
                  <a:cubicBezTo>
                    <a:pt x="486" y="21333"/>
                    <a:pt x="973" y="21333"/>
                    <a:pt x="1459" y="20288"/>
                  </a:cubicBezTo>
                  <a:cubicBezTo>
                    <a:pt x="1946" y="19243"/>
                    <a:pt x="2432" y="17152"/>
                    <a:pt x="3065" y="14627"/>
                  </a:cubicBezTo>
                  <a:cubicBezTo>
                    <a:pt x="3697" y="12101"/>
                    <a:pt x="4476" y="9139"/>
                    <a:pt x="5059" y="7310"/>
                  </a:cubicBezTo>
                  <a:cubicBezTo>
                    <a:pt x="5643" y="5481"/>
                    <a:pt x="6032" y="4785"/>
                    <a:pt x="6470" y="4349"/>
                  </a:cubicBezTo>
                  <a:cubicBezTo>
                    <a:pt x="6908" y="3914"/>
                    <a:pt x="7395" y="3739"/>
                    <a:pt x="7735" y="4088"/>
                  </a:cubicBezTo>
                  <a:cubicBezTo>
                    <a:pt x="8076" y="4436"/>
                    <a:pt x="8270" y="5307"/>
                    <a:pt x="8416" y="6788"/>
                  </a:cubicBezTo>
                  <a:cubicBezTo>
                    <a:pt x="8562" y="8268"/>
                    <a:pt x="8659" y="10359"/>
                    <a:pt x="8854" y="12014"/>
                  </a:cubicBezTo>
                  <a:cubicBezTo>
                    <a:pt x="9049" y="13668"/>
                    <a:pt x="9341" y="14888"/>
                    <a:pt x="9730" y="15585"/>
                  </a:cubicBezTo>
                  <a:cubicBezTo>
                    <a:pt x="10119" y="16281"/>
                    <a:pt x="10605" y="16456"/>
                    <a:pt x="11238" y="15497"/>
                  </a:cubicBezTo>
                  <a:cubicBezTo>
                    <a:pt x="11870" y="14539"/>
                    <a:pt x="12649" y="12449"/>
                    <a:pt x="13768" y="9749"/>
                  </a:cubicBezTo>
                  <a:cubicBezTo>
                    <a:pt x="14886" y="7049"/>
                    <a:pt x="16346" y="3739"/>
                    <a:pt x="17319" y="1910"/>
                  </a:cubicBezTo>
                  <a:cubicBezTo>
                    <a:pt x="18292" y="81"/>
                    <a:pt x="18778" y="-267"/>
                    <a:pt x="19119" y="168"/>
                  </a:cubicBezTo>
                  <a:cubicBezTo>
                    <a:pt x="19459" y="604"/>
                    <a:pt x="19654" y="1823"/>
                    <a:pt x="19703" y="4523"/>
                  </a:cubicBezTo>
                  <a:cubicBezTo>
                    <a:pt x="19751" y="7223"/>
                    <a:pt x="19654" y="11404"/>
                    <a:pt x="19946" y="14365"/>
                  </a:cubicBezTo>
                  <a:cubicBezTo>
                    <a:pt x="20238" y="17327"/>
                    <a:pt x="20919" y="19068"/>
                    <a:pt x="21600" y="208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2" name="Line"/>
            <p:cNvSpPr/>
            <p:nvPr/>
          </p:nvSpPr>
          <p:spPr>
            <a:xfrm>
              <a:off x="4619544" y="1999341"/>
              <a:ext cx="68838" cy="10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871" extrusionOk="0">
                  <a:moveTo>
                    <a:pt x="13423" y="4454"/>
                  </a:moveTo>
                  <a:cubicBezTo>
                    <a:pt x="10636" y="4231"/>
                    <a:pt x="7849" y="4008"/>
                    <a:pt x="5759" y="5122"/>
                  </a:cubicBezTo>
                  <a:cubicBezTo>
                    <a:pt x="3668" y="6235"/>
                    <a:pt x="2275" y="8685"/>
                    <a:pt x="2100" y="11357"/>
                  </a:cubicBezTo>
                  <a:cubicBezTo>
                    <a:pt x="1926" y="14029"/>
                    <a:pt x="2971" y="16924"/>
                    <a:pt x="5236" y="18816"/>
                  </a:cubicBezTo>
                  <a:cubicBezTo>
                    <a:pt x="7501" y="20709"/>
                    <a:pt x="10984" y="21600"/>
                    <a:pt x="14468" y="20153"/>
                  </a:cubicBezTo>
                  <a:cubicBezTo>
                    <a:pt x="17952" y="18705"/>
                    <a:pt x="21436" y="14920"/>
                    <a:pt x="20565" y="11245"/>
                  </a:cubicBezTo>
                  <a:cubicBezTo>
                    <a:pt x="19694" y="7571"/>
                    <a:pt x="14468" y="4008"/>
                    <a:pt x="10984" y="2115"/>
                  </a:cubicBezTo>
                  <a:cubicBezTo>
                    <a:pt x="7500" y="223"/>
                    <a:pt x="5759" y="0"/>
                    <a:pt x="3842" y="0"/>
                  </a:cubicBezTo>
                  <a:cubicBezTo>
                    <a:pt x="1926" y="0"/>
                    <a:pt x="-164" y="223"/>
                    <a:pt x="10" y="1002"/>
                  </a:cubicBezTo>
                  <a:cubicBezTo>
                    <a:pt x="184" y="1781"/>
                    <a:pt x="2623" y="3117"/>
                    <a:pt x="5062" y="44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3" name="Line"/>
            <p:cNvSpPr/>
            <p:nvPr/>
          </p:nvSpPr>
          <p:spPr>
            <a:xfrm>
              <a:off x="4740643" y="1983990"/>
              <a:ext cx="284998" cy="15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extrusionOk="0">
                  <a:moveTo>
                    <a:pt x="0" y="979"/>
                  </a:moveTo>
                  <a:cubicBezTo>
                    <a:pt x="176" y="5361"/>
                    <a:pt x="351" y="9744"/>
                    <a:pt x="746" y="13109"/>
                  </a:cubicBezTo>
                  <a:cubicBezTo>
                    <a:pt x="1141" y="16474"/>
                    <a:pt x="1756" y="18822"/>
                    <a:pt x="2327" y="20074"/>
                  </a:cubicBezTo>
                  <a:cubicBezTo>
                    <a:pt x="2898" y="21326"/>
                    <a:pt x="3424" y="21483"/>
                    <a:pt x="4127" y="20622"/>
                  </a:cubicBezTo>
                  <a:cubicBezTo>
                    <a:pt x="4829" y="19761"/>
                    <a:pt x="5707" y="17883"/>
                    <a:pt x="6454" y="15144"/>
                  </a:cubicBezTo>
                  <a:cubicBezTo>
                    <a:pt x="7200" y="12405"/>
                    <a:pt x="7815" y="8805"/>
                    <a:pt x="8166" y="6457"/>
                  </a:cubicBezTo>
                  <a:cubicBezTo>
                    <a:pt x="8517" y="4109"/>
                    <a:pt x="8605" y="3013"/>
                    <a:pt x="8649" y="2935"/>
                  </a:cubicBezTo>
                  <a:cubicBezTo>
                    <a:pt x="8693" y="2857"/>
                    <a:pt x="8693" y="3796"/>
                    <a:pt x="8868" y="5361"/>
                  </a:cubicBezTo>
                  <a:cubicBezTo>
                    <a:pt x="9044" y="6926"/>
                    <a:pt x="9395" y="9118"/>
                    <a:pt x="10054" y="10526"/>
                  </a:cubicBezTo>
                  <a:cubicBezTo>
                    <a:pt x="10712" y="11935"/>
                    <a:pt x="11678" y="12561"/>
                    <a:pt x="12863" y="12248"/>
                  </a:cubicBezTo>
                  <a:cubicBezTo>
                    <a:pt x="14049" y="11935"/>
                    <a:pt x="15454" y="10683"/>
                    <a:pt x="16420" y="9196"/>
                  </a:cubicBezTo>
                  <a:cubicBezTo>
                    <a:pt x="17385" y="7709"/>
                    <a:pt x="17912" y="5987"/>
                    <a:pt x="18176" y="4500"/>
                  </a:cubicBezTo>
                  <a:cubicBezTo>
                    <a:pt x="18439" y="3013"/>
                    <a:pt x="18439" y="1761"/>
                    <a:pt x="18220" y="979"/>
                  </a:cubicBezTo>
                  <a:cubicBezTo>
                    <a:pt x="18000" y="196"/>
                    <a:pt x="17561" y="-117"/>
                    <a:pt x="16815" y="40"/>
                  </a:cubicBezTo>
                  <a:cubicBezTo>
                    <a:pt x="16068" y="196"/>
                    <a:pt x="15015" y="822"/>
                    <a:pt x="14181" y="2074"/>
                  </a:cubicBezTo>
                  <a:cubicBezTo>
                    <a:pt x="13346" y="3326"/>
                    <a:pt x="12732" y="5205"/>
                    <a:pt x="12776" y="7787"/>
                  </a:cubicBezTo>
                  <a:cubicBezTo>
                    <a:pt x="12820" y="10370"/>
                    <a:pt x="13522" y="13657"/>
                    <a:pt x="14532" y="15770"/>
                  </a:cubicBezTo>
                  <a:cubicBezTo>
                    <a:pt x="15541" y="17883"/>
                    <a:pt x="16859" y="18822"/>
                    <a:pt x="18088" y="18979"/>
                  </a:cubicBezTo>
                  <a:cubicBezTo>
                    <a:pt x="19317" y="19135"/>
                    <a:pt x="20459" y="18509"/>
                    <a:pt x="21600" y="178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4" name="Line"/>
            <p:cNvSpPr/>
            <p:nvPr/>
          </p:nvSpPr>
          <p:spPr>
            <a:xfrm>
              <a:off x="5070820" y="1936982"/>
              <a:ext cx="125123" cy="26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954" extrusionOk="0">
                  <a:moveTo>
                    <a:pt x="10604" y="9614"/>
                  </a:moveTo>
                  <a:cubicBezTo>
                    <a:pt x="10997" y="8714"/>
                    <a:pt x="11390" y="7814"/>
                    <a:pt x="10899" y="7004"/>
                  </a:cubicBezTo>
                  <a:cubicBezTo>
                    <a:pt x="10408" y="6194"/>
                    <a:pt x="9033" y="5474"/>
                    <a:pt x="7266" y="5114"/>
                  </a:cubicBezTo>
                  <a:cubicBezTo>
                    <a:pt x="5499" y="4754"/>
                    <a:pt x="3339" y="4754"/>
                    <a:pt x="1866" y="5834"/>
                  </a:cubicBezTo>
                  <a:cubicBezTo>
                    <a:pt x="393" y="6914"/>
                    <a:pt x="-392" y="9074"/>
                    <a:pt x="197" y="10469"/>
                  </a:cubicBezTo>
                  <a:cubicBezTo>
                    <a:pt x="786" y="11864"/>
                    <a:pt x="2750" y="12494"/>
                    <a:pt x="4812" y="12539"/>
                  </a:cubicBezTo>
                  <a:cubicBezTo>
                    <a:pt x="6873" y="12584"/>
                    <a:pt x="9033" y="12044"/>
                    <a:pt x="10997" y="10379"/>
                  </a:cubicBezTo>
                  <a:cubicBezTo>
                    <a:pt x="12961" y="8714"/>
                    <a:pt x="14728" y="5924"/>
                    <a:pt x="15710" y="3584"/>
                  </a:cubicBezTo>
                  <a:cubicBezTo>
                    <a:pt x="16692" y="1244"/>
                    <a:pt x="16888" y="-646"/>
                    <a:pt x="17084" y="209"/>
                  </a:cubicBezTo>
                  <a:cubicBezTo>
                    <a:pt x="17281" y="1064"/>
                    <a:pt x="17477" y="4664"/>
                    <a:pt x="18066" y="8309"/>
                  </a:cubicBezTo>
                  <a:cubicBezTo>
                    <a:pt x="18655" y="11954"/>
                    <a:pt x="19637" y="15644"/>
                    <a:pt x="20226" y="17759"/>
                  </a:cubicBezTo>
                  <a:cubicBezTo>
                    <a:pt x="20815" y="19874"/>
                    <a:pt x="21012" y="20414"/>
                    <a:pt x="21208" y="20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256" name="Drawing"/>
          <p:cNvGrpSpPr/>
          <p:nvPr/>
        </p:nvGrpSpPr>
        <p:grpSpPr>
          <a:xfrm>
            <a:off x="2694751" y="6907002"/>
            <a:ext cx="3059766" cy="1068403"/>
            <a:chOff x="0" y="0"/>
            <a:chExt cx="3059765" cy="1068402"/>
          </a:xfrm>
        </p:grpSpPr>
        <p:sp>
          <p:nvSpPr>
            <p:cNvPr id="1206" name="Line"/>
            <p:cNvSpPr/>
            <p:nvPr/>
          </p:nvSpPr>
          <p:spPr>
            <a:xfrm>
              <a:off x="0" y="105281"/>
              <a:ext cx="136867" cy="1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1600" y="0"/>
                  </a:moveTo>
                  <a:cubicBezTo>
                    <a:pt x="20215" y="0"/>
                    <a:pt x="18831" y="0"/>
                    <a:pt x="16892" y="393"/>
                  </a:cubicBezTo>
                  <a:cubicBezTo>
                    <a:pt x="14954" y="785"/>
                    <a:pt x="12462" y="1571"/>
                    <a:pt x="12323" y="3240"/>
                  </a:cubicBezTo>
                  <a:cubicBezTo>
                    <a:pt x="12185" y="4909"/>
                    <a:pt x="14400" y="7462"/>
                    <a:pt x="16338" y="9622"/>
                  </a:cubicBezTo>
                  <a:cubicBezTo>
                    <a:pt x="18277" y="11782"/>
                    <a:pt x="19938" y="13549"/>
                    <a:pt x="20769" y="15022"/>
                  </a:cubicBezTo>
                  <a:cubicBezTo>
                    <a:pt x="21600" y="16495"/>
                    <a:pt x="21600" y="17673"/>
                    <a:pt x="21185" y="18655"/>
                  </a:cubicBezTo>
                  <a:cubicBezTo>
                    <a:pt x="20769" y="19636"/>
                    <a:pt x="19938" y="20422"/>
                    <a:pt x="18138" y="20913"/>
                  </a:cubicBezTo>
                  <a:cubicBezTo>
                    <a:pt x="16338" y="21404"/>
                    <a:pt x="13569" y="21600"/>
                    <a:pt x="10662" y="21502"/>
                  </a:cubicBezTo>
                  <a:cubicBezTo>
                    <a:pt x="7754" y="21404"/>
                    <a:pt x="4708" y="21011"/>
                    <a:pt x="2908" y="20324"/>
                  </a:cubicBezTo>
                  <a:cubicBezTo>
                    <a:pt x="1108" y="19636"/>
                    <a:pt x="554" y="18655"/>
                    <a:pt x="0" y="1767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7" name="Line"/>
            <p:cNvSpPr/>
            <p:nvPr/>
          </p:nvSpPr>
          <p:spPr>
            <a:xfrm>
              <a:off x="200035" y="100017"/>
              <a:ext cx="210212" cy="17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49" extrusionOk="0">
                  <a:moveTo>
                    <a:pt x="0" y="1887"/>
                  </a:moveTo>
                  <a:cubicBezTo>
                    <a:pt x="540" y="6711"/>
                    <a:pt x="1080" y="11534"/>
                    <a:pt x="1620" y="14470"/>
                  </a:cubicBezTo>
                  <a:cubicBezTo>
                    <a:pt x="2160" y="17406"/>
                    <a:pt x="2700" y="18454"/>
                    <a:pt x="3240" y="18559"/>
                  </a:cubicBezTo>
                  <a:cubicBezTo>
                    <a:pt x="3780" y="18664"/>
                    <a:pt x="4320" y="17825"/>
                    <a:pt x="5040" y="15833"/>
                  </a:cubicBezTo>
                  <a:cubicBezTo>
                    <a:pt x="5760" y="13841"/>
                    <a:pt x="6660" y="10695"/>
                    <a:pt x="7470" y="8808"/>
                  </a:cubicBezTo>
                  <a:cubicBezTo>
                    <a:pt x="8280" y="6920"/>
                    <a:pt x="9000" y="6291"/>
                    <a:pt x="9630" y="6396"/>
                  </a:cubicBezTo>
                  <a:cubicBezTo>
                    <a:pt x="10260" y="6501"/>
                    <a:pt x="10800" y="7340"/>
                    <a:pt x="11790" y="9437"/>
                  </a:cubicBezTo>
                  <a:cubicBezTo>
                    <a:pt x="12780" y="11534"/>
                    <a:pt x="14220" y="14889"/>
                    <a:pt x="15210" y="16986"/>
                  </a:cubicBezTo>
                  <a:cubicBezTo>
                    <a:pt x="16200" y="19083"/>
                    <a:pt x="16740" y="19922"/>
                    <a:pt x="17460" y="20551"/>
                  </a:cubicBezTo>
                  <a:cubicBezTo>
                    <a:pt x="18180" y="21181"/>
                    <a:pt x="19080" y="21600"/>
                    <a:pt x="19800" y="21181"/>
                  </a:cubicBezTo>
                  <a:cubicBezTo>
                    <a:pt x="20520" y="20761"/>
                    <a:pt x="21060" y="19503"/>
                    <a:pt x="21330" y="16043"/>
                  </a:cubicBezTo>
                  <a:cubicBezTo>
                    <a:pt x="21600" y="12583"/>
                    <a:pt x="21600" y="6920"/>
                    <a:pt x="21510" y="3880"/>
                  </a:cubicBezTo>
                  <a:cubicBezTo>
                    <a:pt x="21420" y="839"/>
                    <a:pt x="21240" y="419"/>
                    <a:pt x="2106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8" name="Line"/>
            <p:cNvSpPr/>
            <p:nvPr/>
          </p:nvSpPr>
          <p:spPr>
            <a:xfrm>
              <a:off x="636954" y="80329"/>
              <a:ext cx="135303" cy="20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096" extrusionOk="0">
                  <a:moveTo>
                    <a:pt x="14580" y="2560"/>
                  </a:moveTo>
                  <a:cubicBezTo>
                    <a:pt x="14040" y="1660"/>
                    <a:pt x="13500" y="760"/>
                    <a:pt x="11880" y="310"/>
                  </a:cubicBezTo>
                  <a:cubicBezTo>
                    <a:pt x="10260" y="-140"/>
                    <a:pt x="7560" y="-140"/>
                    <a:pt x="5400" y="580"/>
                  </a:cubicBezTo>
                  <a:cubicBezTo>
                    <a:pt x="3240" y="1300"/>
                    <a:pt x="1620" y="2740"/>
                    <a:pt x="675" y="3910"/>
                  </a:cubicBezTo>
                  <a:cubicBezTo>
                    <a:pt x="-270" y="5080"/>
                    <a:pt x="-540" y="5980"/>
                    <a:pt x="2295" y="7600"/>
                  </a:cubicBezTo>
                  <a:cubicBezTo>
                    <a:pt x="5130" y="9220"/>
                    <a:pt x="11070" y="11560"/>
                    <a:pt x="14715" y="12910"/>
                  </a:cubicBezTo>
                  <a:cubicBezTo>
                    <a:pt x="18360" y="14260"/>
                    <a:pt x="19710" y="14620"/>
                    <a:pt x="20385" y="15700"/>
                  </a:cubicBezTo>
                  <a:cubicBezTo>
                    <a:pt x="21060" y="16780"/>
                    <a:pt x="21060" y="18580"/>
                    <a:pt x="19575" y="19750"/>
                  </a:cubicBezTo>
                  <a:cubicBezTo>
                    <a:pt x="18090" y="20920"/>
                    <a:pt x="15120" y="21460"/>
                    <a:pt x="11610" y="20830"/>
                  </a:cubicBezTo>
                  <a:cubicBezTo>
                    <a:pt x="8100" y="20200"/>
                    <a:pt x="4050" y="18400"/>
                    <a:pt x="0" y="16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9" name="Line"/>
            <p:cNvSpPr/>
            <p:nvPr/>
          </p:nvSpPr>
          <p:spPr>
            <a:xfrm>
              <a:off x="673803" y="21056"/>
              <a:ext cx="47378" cy="34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3102"/>
                    <a:pt x="3200" y="6203"/>
                    <a:pt x="6800" y="9803"/>
                  </a:cubicBezTo>
                  <a:cubicBezTo>
                    <a:pt x="10400" y="13403"/>
                    <a:pt x="16000" y="1750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0" name="Line"/>
            <p:cNvSpPr/>
            <p:nvPr/>
          </p:nvSpPr>
          <p:spPr>
            <a:xfrm>
              <a:off x="900159" y="73697"/>
              <a:ext cx="36849" cy="22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5358"/>
                    <a:pt x="4114" y="10716"/>
                    <a:pt x="7714" y="14316"/>
                  </a:cubicBezTo>
                  <a:cubicBezTo>
                    <a:pt x="11314" y="17916"/>
                    <a:pt x="16457" y="19758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1" name="Line"/>
            <p:cNvSpPr/>
            <p:nvPr/>
          </p:nvSpPr>
          <p:spPr>
            <a:xfrm>
              <a:off x="1031761" y="63169"/>
              <a:ext cx="157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2" name="Line"/>
            <p:cNvSpPr/>
            <p:nvPr/>
          </p:nvSpPr>
          <p:spPr>
            <a:xfrm>
              <a:off x="1268645" y="205299"/>
              <a:ext cx="15793" cy="9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3" name="Line"/>
            <p:cNvSpPr/>
            <p:nvPr/>
          </p:nvSpPr>
          <p:spPr>
            <a:xfrm>
              <a:off x="1468681" y="173715"/>
              <a:ext cx="89490" cy="2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4" name="Line"/>
            <p:cNvSpPr/>
            <p:nvPr/>
          </p:nvSpPr>
          <p:spPr>
            <a:xfrm>
              <a:off x="1652924" y="94753"/>
              <a:ext cx="359148" cy="19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31" extrusionOk="0">
                  <a:moveTo>
                    <a:pt x="0" y="0"/>
                  </a:moveTo>
                  <a:cubicBezTo>
                    <a:pt x="944" y="956"/>
                    <a:pt x="1887" y="1912"/>
                    <a:pt x="2517" y="3345"/>
                  </a:cubicBezTo>
                  <a:cubicBezTo>
                    <a:pt x="3146" y="4779"/>
                    <a:pt x="3460" y="6690"/>
                    <a:pt x="3408" y="8697"/>
                  </a:cubicBezTo>
                  <a:cubicBezTo>
                    <a:pt x="3355" y="10704"/>
                    <a:pt x="2936" y="12807"/>
                    <a:pt x="2621" y="14336"/>
                  </a:cubicBezTo>
                  <a:cubicBezTo>
                    <a:pt x="2307" y="15866"/>
                    <a:pt x="2097" y="16821"/>
                    <a:pt x="1940" y="17873"/>
                  </a:cubicBezTo>
                  <a:cubicBezTo>
                    <a:pt x="1783" y="18924"/>
                    <a:pt x="1678" y="20071"/>
                    <a:pt x="1887" y="20740"/>
                  </a:cubicBezTo>
                  <a:cubicBezTo>
                    <a:pt x="2097" y="21409"/>
                    <a:pt x="2621" y="21600"/>
                    <a:pt x="3880" y="20835"/>
                  </a:cubicBezTo>
                  <a:cubicBezTo>
                    <a:pt x="5138" y="20071"/>
                    <a:pt x="7130" y="18350"/>
                    <a:pt x="9017" y="15770"/>
                  </a:cubicBezTo>
                  <a:cubicBezTo>
                    <a:pt x="10905" y="13189"/>
                    <a:pt x="12687" y="9749"/>
                    <a:pt x="13788" y="7742"/>
                  </a:cubicBezTo>
                  <a:cubicBezTo>
                    <a:pt x="14889" y="5735"/>
                    <a:pt x="15309" y="5161"/>
                    <a:pt x="15518" y="5448"/>
                  </a:cubicBezTo>
                  <a:cubicBezTo>
                    <a:pt x="15728" y="5735"/>
                    <a:pt x="15728" y="6881"/>
                    <a:pt x="15728" y="8984"/>
                  </a:cubicBezTo>
                  <a:cubicBezTo>
                    <a:pt x="15728" y="11087"/>
                    <a:pt x="15728" y="14145"/>
                    <a:pt x="15990" y="16343"/>
                  </a:cubicBezTo>
                  <a:cubicBezTo>
                    <a:pt x="16252" y="18542"/>
                    <a:pt x="16777" y="19880"/>
                    <a:pt x="17406" y="20549"/>
                  </a:cubicBezTo>
                  <a:cubicBezTo>
                    <a:pt x="18035" y="21218"/>
                    <a:pt x="18769" y="21218"/>
                    <a:pt x="19450" y="20262"/>
                  </a:cubicBezTo>
                  <a:cubicBezTo>
                    <a:pt x="20132" y="19306"/>
                    <a:pt x="20761" y="17395"/>
                    <a:pt x="21128" y="14623"/>
                  </a:cubicBezTo>
                  <a:cubicBezTo>
                    <a:pt x="21495" y="11851"/>
                    <a:pt x="21600" y="8220"/>
                    <a:pt x="21233" y="5543"/>
                  </a:cubicBezTo>
                  <a:cubicBezTo>
                    <a:pt x="20866" y="2867"/>
                    <a:pt x="20027" y="1147"/>
                    <a:pt x="19083" y="669"/>
                  </a:cubicBezTo>
                  <a:cubicBezTo>
                    <a:pt x="18140" y="191"/>
                    <a:pt x="17091" y="956"/>
                    <a:pt x="16462" y="2485"/>
                  </a:cubicBezTo>
                  <a:cubicBezTo>
                    <a:pt x="15833" y="4014"/>
                    <a:pt x="15623" y="6308"/>
                    <a:pt x="15414" y="86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5" name="Line"/>
            <p:cNvSpPr/>
            <p:nvPr/>
          </p:nvSpPr>
          <p:spPr>
            <a:xfrm>
              <a:off x="2131513" y="26320"/>
              <a:ext cx="58349" cy="24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20522" y="0"/>
                  </a:moveTo>
                  <a:cubicBezTo>
                    <a:pt x="14968" y="766"/>
                    <a:pt x="9413" y="1532"/>
                    <a:pt x="5402" y="3753"/>
                  </a:cubicBezTo>
                  <a:cubicBezTo>
                    <a:pt x="1391" y="5974"/>
                    <a:pt x="-1078" y="9651"/>
                    <a:pt x="465" y="12868"/>
                  </a:cubicBezTo>
                  <a:cubicBezTo>
                    <a:pt x="2008" y="16085"/>
                    <a:pt x="7562" y="18843"/>
                    <a:pt x="13116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6" name="Line"/>
            <p:cNvSpPr/>
            <p:nvPr/>
          </p:nvSpPr>
          <p:spPr>
            <a:xfrm>
              <a:off x="2316199" y="73697"/>
              <a:ext cx="110547" cy="17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21600" y="0"/>
                  </a:moveTo>
                  <a:cubicBezTo>
                    <a:pt x="17829" y="0"/>
                    <a:pt x="14057" y="0"/>
                    <a:pt x="11143" y="106"/>
                  </a:cubicBezTo>
                  <a:cubicBezTo>
                    <a:pt x="8229" y="212"/>
                    <a:pt x="6171" y="424"/>
                    <a:pt x="5657" y="1059"/>
                  </a:cubicBezTo>
                  <a:cubicBezTo>
                    <a:pt x="5143" y="1694"/>
                    <a:pt x="6171" y="2753"/>
                    <a:pt x="8400" y="4553"/>
                  </a:cubicBezTo>
                  <a:cubicBezTo>
                    <a:pt x="10629" y="6353"/>
                    <a:pt x="14057" y="8894"/>
                    <a:pt x="15943" y="11647"/>
                  </a:cubicBezTo>
                  <a:cubicBezTo>
                    <a:pt x="17829" y="14400"/>
                    <a:pt x="18171" y="17365"/>
                    <a:pt x="17486" y="19165"/>
                  </a:cubicBezTo>
                  <a:cubicBezTo>
                    <a:pt x="16800" y="20965"/>
                    <a:pt x="15086" y="21600"/>
                    <a:pt x="12171" y="21494"/>
                  </a:cubicBezTo>
                  <a:cubicBezTo>
                    <a:pt x="9257" y="21388"/>
                    <a:pt x="5143" y="20541"/>
                    <a:pt x="2914" y="18953"/>
                  </a:cubicBezTo>
                  <a:cubicBezTo>
                    <a:pt x="686" y="17365"/>
                    <a:pt x="343" y="15035"/>
                    <a:pt x="0" y="1270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7" name="Line"/>
            <p:cNvSpPr/>
            <p:nvPr/>
          </p:nvSpPr>
          <p:spPr>
            <a:xfrm>
              <a:off x="2368373" y="0"/>
              <a:ext cx="16260" cy="33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4800"/>
                    <a:pt x="-1585" y="9600"/>
                    <a:pt x="575" y="13200"/>
                  </a:cubicBezTo>
                  <a:cubicBezTo>
                    <a:pt x="2735" y="16800"/>
                    <a:pt x="11375" y="19200"/>
                    <a:pt x="2001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8" name="Line"/>
            <p:cNvSpPr/>
            <p:nvPr/>
          </p:nvSpPr>
          <p:spPr>
            <a:xfrm>
              <a:off x="2542555" y="67986"/>
              <a:ext cx="115811" cy="18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21600" y="1886"/>
                  </a:moveTo>
                  <a:cubicBezTo>
                    <a:pt x="17673" y="1071"/>
                    <a:pt x="13745" y="256"/>
                    <a:pt x="10964" y="52"/>
                  </a:cubicBezTo>
                  <a:cubicBezTo>
                    <a:pt x="8182" y="-152"/>
                    <a:pt x="6545" y="256"/>
                    <a:pt x="5727" y="1071"/>
                  </a:cubicBezTo>
                  <a:cubicBezTo>
                    <a:pt x="4909" y="1886"/>
                    <a:pt x="4909" y="3108"/>
                    <a:pt x="6873" y="5044"/>
                  </a:cubicBezTo>
                  <a:cubicBezTo>
                    <a:pt x="8836" y="6980"/>
                    <a:pt x="12764" y="9629"/>
                    <a:pt x="15382" y="12278"/>
                  </a:cubicBezTo>
                  <a:cubicBezTo>
                    <a:pt x="18000" y="14927"/>
                    <a:pt x="19309" y="17576"/>
                    <a:pt x="18818" y="19206"/>
                  </a:cubicBezTo>
                  <a:cubicBezTo>
                    <a:pt x="18327" y="20837"/>
                    <a:pt x="16036" y="21448"/>
                    <a:pt x="12764" y="21040"/>
                  </a:cubicBezTo>
                  <a:cubicBezTo>
                    <a:pt x="9491" y="20633"/>
                    <a:pt x="5236" y="19207"/>
                    <a:pt x="2945" y="18086"/>
                  </a:cubicBezTo>
                  <a:cubicBezTo>
                    <a:pt x="655" y="16965"/>
                    <a:pt x="327" y="16150"/>
                    <a:pt x="0" y="15335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9" name="Line"/>
            <p:cNvSpPr/>
            <p:nvPr/>
          </p:nvSpPr>
          <p:spPr>
            <a:xfrm>
              <a:off x="2779439" y="94753"/>
              <a:ext cx="21057" cy="32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2671"/>
                    <a:pt x="3600" y="5342"/>
                    <a:pt x="6300" y="8652"/>
                  </a:cubicBezTo>
                  <a:cubicBezTo>
                    <a:pt x="9000" y="11961"/>
                    <a:pt x="12600" y="15910"/>
                    <a:pt x="15300" y="18174"/>
                  </a:cubicBezTo>
                  <a:cubicBezTo>
                    <a:pt x="18000" y="20439"/>
                    <a:pt x="19800" y="2101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0" name="Line"/>
            <p:cNvSpPr/>
            <p:nvPr/>
          </p:nvSpPr>
          <p:spPr>
            <a:xfrm>
              <a:off x="2763647" y="89490"/>
              <a:ext cx="109524" cy="14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261" extrusionOk="0">
                  <a:moveTo>
                    <a:pt x="0" y="0"/>
                  </a:moveTo>
                  <a:cubicBezTo>
                    <a:pt x="3323" y="254"/>
                    <a:pt x="6646" y="508"/>
                    <a:pt x="10468" y="2033"/>
                  </a:cubicBezTo>
                  <a:cubicBezTo>
                    <a:pt x="14289" y="3558"/>
                    <a:pt x="18609" y="6353"/>
                    <a:pt x="20105" y="9021"/>
                  </a:cubicBezTo>
                  <a:cubicBezTo>
                    <a:pt x="21600" y="11689"/>
                    <a:pt x="20271" y="14231"/>
                    <a:pt x="18111" y="16391"/>
                  </a:cubicBezTo>
                  <a:cubicBezTo>
                    <a:pt x="15951" y="18551"/>
                    <a:pt x="12960" y="20329"/>
                    <a:pt x="9969" y="20965"/>
                  </a:cubicBezTo>
                  <a:cubicBezTo>
                    <a:pt x="6978" y="21600"/>
                    <a:pt x="3988" y="21092"/>
                    <a:pt x="997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1" name="Line"/>
            <p:cNvSpPr/>
            <p:nvPr/>
          </p:nvSpPr>
          <p:spPr>
            <a:xfrm>
              <a:off x="2974210" y="31584"/>
              <a:ext cx="562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extrusionOk="0">
                  <a:moveTo>
                    <a:pt x="3812" y="0"/>
                  </a:moveTo>
                  <a:cubicBezTo>
                    <a:pt x="10165" y="2985"/>
                    <a:pt x="16518" y="5971"/>
                    <a:pt x="19059" y="8956"/>
                  </a:cubicBezTo>
                  <a:cubicBezTo>
                    <a:pt x="21600" y="11941"/>
                    <a:pt x="20329" y="14927"/>
                    <a:pt x="16518" y="17034"/>
                  </a:cubicBezTo>
                  <a:cubicBezTo>
                    <a:pt x="12706" y="19141"/>
                    <a:pt x="6353" y="20371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2" name="Line"/>
            <p:cNvSpPr/>
            <p:nvPr/>
          </p:nvSpPr>
          <p:spPr>
            <a:xfrm>
              <a:off x="3139" y="501542"/>
              <a:ext cx="123211" cy="13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21600" y="160"/>
                  </a:moveTo>
                  <a:cubicBezTo>
                    <a:pt x="20600" y="-18"/>
                    <a:pt x="19600" y="-197"/>
                    <a:pt x="18400" y="517"/>
                  </a:cubicBezTo>
                  <a:cubicBezTo>
                    <a:pt x="17200" y="1231"/>
                    <a:pt x="15800" y="2838"/>
                    <a:pt x="14700" y="4534"/>
                  </a:cubicBezTo>
                  <a:cubicBezTo>
                    <a:pt x="13600" y="6229"/>
                    <a:pt x="12800" y="8015"/>
                    <a:pt x="12700" y="9264"/>
                  </a:cubicBezTo>
                  <a:cubicBezTo>
                    <a:pt x="12600" y="10514"/>
                    <a:pt x="13200" y="11228"/>
                    <a:pt x="13800" y="11942"/>
                  </a:cubicBezTo>
                  <a:cubicBezTo>
                    <a:pt x="14400" y="12656"/>
                    <a:pt x="15000" y="13370"/>
                    <a:pt x="15700" y="14441"/>
                  </a:cubicBezTo>
                  <a:cubicBezTo>
                    <a:pt x="16400" y="15512"/>
                    <a:pt x="17200" y="16940"/>
                    <a:pt x="17200" y="17922"/>
                  </a:cubicBezTo>
                  <a:cubicBezTo>
                    <a:pt x="17200" y="18904"/>
                    <a:pt x="16400" y="19439"/>
                    <a:pt x="14100" y="19975"/>
                  </a:cubicBezTo>
                  <a:cubicBezTo>
                    <a:pt x="11800" y="20510"/>
                    <a:pt x="8000" y="21046"/>
                    <a:pt x="5600" y="21224"/>
                  </a:cubicBezTo>
                  <a:cubicBezTo>
                    <a:pt x="3200" y="21403"/>
                    <a:pt x="2200" y="21225"/>
                    <a:pt x="1500" y="20510"/>
                  </a:cubicBezTo>
                  <a:cubicBezTo>
                    <a:pt x="800" y="19796"/>
                    <a:pt x="400" y="18547"/>
                    <a:pt x="0" y="1729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3" name="Line"/>
            <p:cNvSpPr/>
            <p:nvPr/>
          </p:nvSpPr>
          <p:spPr>
            <a:xfrm>
              <a:off x="229023" y="475182"/>
              <a:ext cx="200119" cy="16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70" extrusionOk="0">
                  <a:moveTo>
                    <a:pt x="0" y="0"/>
                  </a:moveTo>
                  <a:cubicBezTo>
                    <a:pt x="123" y="4916"/>
                    <a:pt x="245" y="9832"/>
                    <a:pt x="430" y="12811"/>
                  </a:cubicBezTo>
                  <a:cubicBezTo>
                    <a:pt x="614" y="15790"/>
                    <a:pt x="859" y="16833"/>
                    <a:pt x="1289" y="17429"/>
                  </a:cubicBezTo>
                  <a:cubicBezTo>
                    <a:pt x="1718" y="18025"/>
                    <a:pt x="2332" y="18174"/>
                    <a:pt x="2761" y="17727"/>
                  </a:cubicBezTo>
                  <a:cubicBezTo>
                    <a:pt x="3191" y="17280"/>
                    <a:pt x="3436" y="16237"/>
                    <a:pt x="3866" y="14375"/>
                  </a:cubicBezTo>
                  <a:cubicBezTo>
                    <a:pt x="4295" y="12513"/>
                    <a:pt x="4909" y="9832"/>
                    <a:pt x="5400" y="8119"/>
                  </a:cubicBezTo>
                  <a:cubicBezTo>
                    <a:pt x="5891" y="6406"/>
                    <a:pt x="6259" y="5661"/>
                    <a:pt x="6750" y="5288"/>
                  </a:cubicBezTo>
                  <a:cubicBezTo>
                    <a:pt x="7241" y="4916"/>
                    <a:pt x="7855" y="4916"/>
                    <a:pt x="8652" y="6033"/>
                  </a:cubicBezTo>
                  <a:cubicBezTo>
                    <a:pt x="9450" y="7150"/>
                    <a:pt x="10432" y="9385"/>
                    <a:pt x="11659" y="12066"/>
                  </a:cubicBezTo>
                  <a:cubicBezTo>
                    <a:pt x="12886" y="14748"/>
                    <a:pt x="14359" y="17876"/>
                    <a:pt x="15402" y="19589"/>
                  </a:cubicBezTo>
                  <a:cubicBezTo>
                    <a:pt x="16445" y="21302"/>
                    <a:pt x="17059" y="21600"/>
                    <a:pt x="17857" y="21228"/>
                  </a:cubicBezTo>
                  <a:cubicBezTo>
                    <a:pt x="18655" y="20855"/>
                    <a:pt x="19636" y="19812"/>
                    <a:pt x="20311" y="16908"/>
                  </a:cubicBezTo>
                  <a:cubicBezTo>
                    <a:pt x="20986" y="14003"/>
                    <a:pt x="21355" y="9236"/>
                    <a:pt x="21477" y="6406"/>
                  </a:cubicBezTo>
                  <a:cubicBezTo>
                    <a:pt x="21600" y="3575"/>
                    <a:pt x="21477" y="2681"/>
                    <a:pt x="21355" y="17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4" name="Line"/>
            <p:cNvSpPr/>
            <p:nvPr/>
          </p:nvSpPr>
          <p:spPr>
            <a:xfrm>
              <a:off x="663680" y="491635"/>
              <a:ext cx="141829" cy="15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39" extrusionOk="0">
                  <a:moveTo>
                    <a:pt x="15429" y="564"/>
                  </a:moveTo>
                  <a:cubicBezTo>
                    <a:pt x="12857" y="248"/>
                    <a:pt x="10286" y="-67"/>
                    <a:pt x="8314" y="12"/>
                  </a:cubicBezTo>
                  <a:cubicBezTo>
                    <a:pt x="6343" y="91"/>
                    <a:pt x="4971" y="564"/>
                    <a:pt x="3857" y="1194"/>
                  </a:cubicBezTo>
                  <a:cubicBezTo>
                    <a:pt x="2743" y="1825"/>
                    <a:pt x="1886" y="2613"/>
                    <a:pt x="1800" y="3244"/>
                  </a:cubicBezTo>
                  <a:cubicBezTo>
                    <a:pt x="1714" y="3875"/>
                    <a:pt x="2400" y="4348"/>
                    <a:pt x="5229" y="5767"/>
                  </a:cubicBezTo>
                  <a:cubicBezTo>
                    <a:pt x="8057" y="7186"/>
                    <a:pt x="13029" y="9550"/>
                    <a:pt x="16200" y="11364"/>
                  </a:cubicBezTo>
                  <a:cubicBezTo>
                    <a:pt x="19371" y="13177"/>
                    <a:pt x="20743" y="14438"/>
                    <a:pt x="21171" y="15778"/>
                  </a:cubicBezTo>
                  <a:cubicBezTo>
                    <a:pt x="21600" y="17118"/>
                    <a:pt x="21086" y="18537"/>
                    <a:pt x="19114" y="19641"/>
                  </a:cubicBezTo>
                  <a:cubicBezTo>
                    <a:pt x="17143" y="20745"/>
                    <a:pt x="13714" y="21533"/>
                    <a:pt x="10286" y="21297"/>
                  </a:cubicBezTo>
                  <a:cubicBezTo>
                    <a:pt x="6857" y="21060"/>
                    <a:pt x="3429" y="19799"/>
                    <a:pt x="0" y="1853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5" name="Line"/>
            <p:cNvSpPr/>
            <p:nvPr/>
          </p:nvSpPr>
          <p:spPr>
            <a:xfrm>
              <a:off x="721862" y="434112"/>
              <a:ext cx="27381" cy="2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4000"/>
                    <a:pt x="1800" y="8000"/>
                    <a:pt x="5400" y="11600"/>
                  </a:cubicBezTo>
                  <a:cubicBezTo>
                    <a:pt x="9000" y="15200"/>
                    <a:pt x="1530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6" name="Line"/>
            <p:cNvSpPr/>
            <p:nvPr/>
          </p:nvSpPr>
          <p:spPr>
            <a:xfrm>
              <a:off x="916944" y="482027"/>
              <a:ext cx="34226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000"/>
                    <a:pt x="8640" y="8000"/>
                    <a:pt x="12240" y="11600"/>
                  </a:cubicBezTo>
                  <a:cubicBezTo>
                    <a:pt x="15840" y="15200"/>
                    <a:pt x="1872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7" name="Line"/>
            <p:cNvSpPr/>
            <p:nvPr/>
          </p:nvSpPr>
          <p:spPr>
            <a:xfrm>
              <a:off x="1033309" y="475182"/>
              <a:ext cx="147168" cy="15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0"/>
                  </a:moveTo>
                  <a:cubicBezTo>
                    <a:pt x="2512" y="157"/>
                    <a:pt x="5023" y="313"/>
                    <a:pt x="7033" y="1487"/>
                  </a:cubicBezTo>
                  <a:cubicBezTo>
                    <a:pt x="9042" y="2661"/>
                    <a:pt x="10549" y="4852"/>
                    <a:pt x="10967" y="7591"/>
                  </a:cubicBezTo>
                  <a:cubicBezTo>
                    <a:pt x="11386" y="10330"/>
                    <a:pt x="10716" y="13617"/>
                    <a:pt x="10130" y="15652"/>
                  </a:cubicBezTo>
                  <a:cubicBezTo>
                    <a:pt x="9544" y="17687"/>
                    <a:pt x="9042" y="18470"/>
                    <a:pt x="8456" y="19252"/>
                  </a:cubicBezTo>
                  <a:cubicBezTo>
                    <a:pt x="7870" y="20035"/>
                    <a:pt x="7200" y="20817"/>
                    <a:pt x="7367" y="21209"/>
                  </a:cubicBezTo>
                  <a:cubicBezTo>
                    <a:pt x="7535" y="21600"/>
                    <a:pt x="8540" y="21600"/>
                    <a:pt x="11051" y="21130"/>
                  </a:cubicBezTo>
                  <a:cubicBezTo>
                    <a:pt x="13563" y="20661"/>
                    <a:pt x="17581" y="19722"/>
                    <a:pt x="21600" y="1878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8" name="Line"/>
            <p:cNvSpPr/>
            <p:nvPr/>
          </p:nvSpPr>
          <p:spPr>
            <a:xfrm>
              <a:off x="1272883" y="550477"/>
              <a:ext cx="37648" cy="11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9" name="Line"/>
            <p:cNvSpPr/>
            <p:nvPr/>
          </p:nvSpPr>
          <p:spPr>
            <a:xfrm>
              <a:off x="1474810" y="571012"/>
              <a:ext cx="191660" cy="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729" y="21600"/>
                    <a:pt x="7457" y="21600"/>
                    <a:pt x="11057" y="18000"/>
                  </a:cubicBezTo>
                  <a:cubicBezTo>
                    <a:pt x="14657" y="14400"/>
                    <a:pt x="18129" y="7200"/>
                    <a:pt x="2160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0" name="Line"/>
            <p:cNvSpPr/>
            <p:nvPr/>
          </p:nvSpPr>
          <p:spPr>
            <a:xfrm>
              <a:off x="1763697" y="457453"/>
              <a:ext cx="7023" cy="17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472"/>
                    <a:pt x="0" y="10944"/>
                    <a:pt x="3600" y="14544"/>
                  </a:cubicBezTo>
                  <a:cubicBezTo>
                    <a:pt x="7200" y="18144"/>
                    <a:pt x="14400" y="1987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1" name="Line"/>
            <p:cNvSpPr/>
            <p:nvPr/>
          </p:nvSpPr>
          <p:spPr>
            <a:xfrm>
              <a:off x="1893611" y="422341"/>
              <a:ext cx="104375" cy="21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21213" extrusionOk="0">
                  <a:moveTo>
                    <a:pt x="6204" y="0"/>
                  </a:moveTo>
                  <a:cubicBezTo>
                    <a:pt x="4136" y="1985"/>
                    <a:pt x="2068" y="3970"/>
                    <a:pt x="919" y="6655"/>
                  </a:cubicBezTo>
                  <a:cubicBezTo>
                    <a:pt x="-230" y="9341"/>
                    <a:pt x="-460" y="12726"/>
                    <a:pt x="1149" y="15412"/>
                  </a:cubicBezTo>
                  <a:cubicBezTo>
                    <a:pt x="2757" y="18097"/>
                    <a:pt x="6204" y="20082"/>
                    <a:pt x="9536" y="20841"/>
                  </a:cubicBezTo>
                  <a:cubicBezTo>
                    <a:pt x="12868" y="21600"/>
                    <a:pt x="16085" y="21133"/>
                    <a:pt x="18153" y="20024"/>
                  </a:cubicBezTo>
                  <a:cubicBezTo>
                    <a:pt x="20221" y="18915"/>
                    <a:pt x="21140" y="17163"/>
                    <a:pt x="19991" y="15470"/>
                  </a:cubicBezTo>
                  <a:cubicBezTo>
                    <a:pt x="18842" y="13777"/>
                    <a:pt x="15625" y="12143"/>
                    <a:pt x="12753" y="11325"/>
                  </a:cubicBezTo>
                  <a:cubicBezTo>
                    <a:pt x="9880" y="10508"/>
                    <a:pt x="7353" y="10508"/>
                    <a:pt x="5629" y="11384"/>
                  </a:cubicBezTo>
                  <a:cubicBezTo>
                    <a:pt x="3906" y="12259"/>
                    <a:pt x="2987" y="14011"/>
                    <a:pt x="2068" y="1576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2" name="Line"/>
            <p:cNvSpPr/>
            <p:nvPr/>
          </p:nvSpPr>
          <p:spPr>
            <a:xfrm>
              <a:off x="2127574" y="425852"/>
              <a:ext cx="78535" cy="23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600" extrusionOk="0">
                  <a:moveTo>
                    <a:pt x="21005" y="0"/>
                  </a:moveTo>
                  <a:cubicBezTo>
                    <a:pt x="17875" y="430"/>
                    <a:pt x="14744" y="860"/>
                    <a:pt x="11144" y="2257"/>
                  </a:cubicBezTo>
                  <a:cubicBezTo>
                    <a:pt x="7544" y="3654"/>
                    <a:pt x="3475" y="6018"/>
                    <a:pt x="1440" y="8651"/>
                  </a:cubicBezTo>
                  <a:cubicBezTo>
                    <a:pt x="-595" y="11284"/>
                    <a:pt x="-595" y="14185"/>
                    <a:pt x="2222" y="16388"/>
                  </a:cubicBezTo>
                  <a:cubicBezTo>
                    <a:pt x="5040" y="18591"/>
                    <a:pt x="10675" y="20096"/>
                    <a:pt x="1630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3" name="Line"/>
            <p:cNvSpPr/>
            <p:nvPr/>
          </p:nvSpPr>
          <p:spPr>
            <a:xfrm>
              <a:off x="2360601" y="453942"/>
              <a:ext cx="105515" cy="18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287" extrusionOk="0">
                  <a:moveTo>
                    <a:pt x="18813" y="0"/>
                  </a:moveTo>
                  <a:cubicBezTo>
                    <a:pt x="15097" y="138"/>
                    <a:pt x="11381" y="275"/>
                    <a:pt x="8942" y="550"/>
                  </a:cubicBezTo>
                  <a:cubicBezTo>
                    <a:pt x="6503" y="826"/>
                    <a:pt x="5342" y="1238"/>
                    <a:pt x="4994" y="2064"/>
                  </a:cubicBezTo>
                  <a:cubicBezTo>
                    <a:pt x="4645" y="2889"/>
                    <a:pt x="5110" y="4127"/>
                    <a:pt x="7781" y="5847"/>
                  </a:cubicBezTo>
                  <a:cubicBezTo>
                    <a:pt x="10452" y="7567"/>
                    <a:pt x="15329" y="9768"/>
                    <a:pt x="18116" y="11694"/>
                  </a:cubicBezTo>
                  <a:cubicBezTo>
                    <a:pt x="20903" y="13620"/>
                    <a:pt x="21600" y="15271"/>
                    <a:pt x="20323" y="16785"/>
                  </a:cubicBezTo>
                  <a:cubicBezTo>
                    <a:pt x="19045" y="18298"/>
                    <a:pt x="15794" y="19674"/>
                    <a:pt x="12542" y="20499"/>
                  </a:cubicBezTo>
                  <a:cubicBezTo>
                    <a:pt x="9290" y="21325"/>
                    <a:pt x="6039" y="21600"/>
                    <a:pt x="3948" y="20843"/>
                  </a:cubicBezTo>
                  <a:cubicBezTo>
                    <a:pt x="1858" y="20087"/>
                    <a:pt x="929" y="18298"/>
                    <a:pt x="0" y="1651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4" name="Line"/>
            <p:cNvSpPr/>
            <p:nvPr/>
          </p:nvSpPr>
          <p:spPr>
            <a:xfrm>
              <a:off x="2414852" y="397762"/>
              <a:ext cx="19485" cy="25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5577" y="0"/>
                  </a:moveTo>
                  <a:cubicBezTo>
                    <a:pt x="1977" y="3600"/>
                    <a:pt x="-1623" y="7200"/>
                    <a:pt x="777" y="10800"/>
                  </a:cubicBezTo>
                  <a:cubicBezTo>
                    <a:pt x="3177" y="14400"/>
                    <a:pt x="11577" y="18000"/>
                    <a:pt x="19977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5" name="Line"/>
            <p:cNvSpPr/>
            <p:nvPr/>
          </p:nvSpPr>
          <p:spPr>
            <a:xfrm>
              <a:off x="2592340" y="456819"/>
              <a:ext cx="126404" cy="18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21600" y="2963"/>
                  </a:moveTo>
                  <a:cubicBezTo>
                    <a:pt x="18200" y="1863"/>
                    <a:pt x="14800" y="762"/>
                    <a:pt x="12500" y="281"/>
                  </a:cubicBezTo>
                  <a:cubicBezTo>
                    <a:pt x="10200" y="-201"/>
                    <a:pt x="9000" y="-63"/>
                    <a:pt x="8100" y="693"/>
                  </a:cubicBezTo>
                  <a:cubicBezTo>
                    <a:pt x="7200" y="1450"/>
                    <a:pt x="6600" y="2826"/>
                    <a:pt x="8000" y="5027"/>
                  </a:cubicBezTo>
                  <a:cubicBezTo>
                    <a:pt x="9400" y="7228"/>
                    <a:pt x="12800" y="10255"/>
                    <a:pt x="14900" y="12319"/>
                  </a:cubicBezTo>
                  <a:cubicBezTo>
                    <a:pt x="17000" y="14382"/>
                    <a:pt x="17800" y="15483"/>
                    <a:pt x="18200" y="16377"/>
                  </a:cubicBezTo>
                  <a:cubicBezTo>
                    <a:pt x="18600" y="17272"/>
                    <a:pt x="18600" y="17959"/>
                    <a:pt x="17600" y="18716"/>
                  </a:cubicBezTo>
                  <a:cubicBezTo>
                    <a:pt x="16600" y="19473"/>
                    <a:pt x="14600" y="20298"/>
                    <a:pt x="11800" y="20780"/>
                  </a:cubicBezTo>
                  <a:cubicBezTo>
                    <a:pt x="9000" y="21261"/>
                    <a:pt x="5400" y="21399"/>
                    <a:pt x="3300" y="21193"/>
                  </a:cubicBezTo>
                  <a:cubicBezTo>
                    <a:pt x="1200" y="20986"/>
                    <a:pt x="600" y="20436"/>
                    <a:pt x="0" y="1988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6" name="Line"/>
            <p:cNvSpPr/>
            <p:nvPr/>
          </p:nvSpPr>
          <p:spPr>
            <a:xfrm>
              <a:off x="2810034" y="492565"/>
              <a:ext cx="7024" cy="26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505"/>
                    <a:pt x="7200" y="7011"/>
                    <a:pt x="10800" y="10611"/>
                  </a:cubicBezTo>
                  <a:cubicBezTo>
                    <a:pt x="14400" y="14211"/>
                    <a:pt x="18000" y="17905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7" name="Line"/>
            <p:cNvSpPr/>
            <p:nvPr/>
          </p:nvSpPr>
          <p:spPr>
            <a:xfrm>
              <a:off x="2806523" y="510121"/>
              <a:ext cx="101302" cy="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4469" y="0"/>
                  </a:moveTo>
                  <a:cubicBezTo>
                    <a:pt x="9683" y="3600"/>
                    <a:pt x="14897" y="7200"/>
                    <a:pt x="17876" y="9554"/>
                  </a:cubicBezTo>
                  <a:cubicBezTo>
                    <a:pt x="20855" y="11908"/>
                    <a:pt x="21600" y="13015"/>
                    <a:pt x="21476" y="14677"/>
                  </a:cubicBezTo>
                  <a:cubicBezTo>
                    <a:pt x="21352" y="16338"/>
                    <a:pt x="20359" y="18554"/>
                    <a:pt x="16634" y="19800"/>
                  </a:cubicBezTo>
                  <a:cubicBezTo>
                    <a:pt x="12910" y="21046"/>
                    <a:pt x="6455" y="21323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8" name="Line"/>
            <p:cNvSpPr/>
            <p:nvPr/>
          </p:nvSpPr>
          <p:spPr>
            <a:xfrm>
              <a:off x="2978572" y="432875"/>
              <a:ext cx="81194" cy="22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extrusionOk="0">
                  <a:moveTo>
                    <a:pt x="10652" y="0"/>
                  </a:moveTo>
                  <a:cubicBezTo>
                    <a:pt x="13315" y="665"/>
                    <a:pt x="15978" y="1329"/>
                    <a:pt x="18049" y="3102"/>
                  </a:cubicBezTo>
                  <a:cubicBezTo>
                    <a:pt x="20121" y="4874"/>
                    <a:pt x="21600" y="7754"/>
                    <a:pt x="19529" y="10800"/>
                  </a:cubicBezTo>
                  <a:cubicBezTo>
                    <a:pt x="17458" y="13846"/>
                    <a:pt x="11836" y="17058"/>
                    <a:pt x="7989" y="18886"/>
                  </a:cubicBezTo>
                  <a:cubicBezTo>
                    <a:pt x="4143" y="20714"/>
                    <a:pt x="2071" y="2115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9" name="Line"/>
            <p:cNvSpPr/>
            <p:nvPr/>
          </p:nvSpPr>
          <p:spPr>
            <a:xfrm>
              <a:off x="43208" y="841774"/>
              <a:ext cx="175561" cy="15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21600" y="261"/>
                  </a:moveTo>
                  <a:cubicBezTo>
                    <a:pt x="19152" y="101"/>
                    <a:pt x="16704" y="-59"/>
                    <a:pt x="14976" y="21"/>
                  </a:cubicBezTo>
                  <a:cubicBezTo>
                    <a:pt x="13248" y="101"/>
                    <a:pt x="12240" y="421"/>
                    <a:pt x="11376" y="741"/>
                  </a:cubicBezTo>
                  <a:cubicBezTo>
                    <a:pt x="10512" y="1061"/>
                    <a:pt x="9792" y="1381"/>
                    <a:pt x="9504" y="1941"/>
                  </a:cubicBezTo>
                  <a:cubicBezTo>
                    <a:pt x="9216" y="2501"/>
                    <a:pt x="9360" y="3301"/>
                    <a:pt x="10440" y="4581"/>
                  </a:cubicBezTo>
                  <a:cubicBezTo>
                    <a:pt x="11520" y="5861"/>
                    <a:pt x="13536" y="7621"/>
                    <a:pt x="14976" y="9381"/>
                  </a:cubicBezTo>
                  <a:cubicBezTo>
                    <a:pt x="16416" y="11141"/>
                    <a:pt x="17280" y="12901"/>
                    <a:pt x="16920" y="14661"/>
                  </a:cubicBezTo>
                  <a:cubicBezTo>
                    <a:pt x="16560" y="16421"/>
                    <a:pt x="14976" y="18181"/>
                    <a:pt x="12600" y="19461"/>
                  </a:cubicBezTo>
                  <a:cubicBezTo>
                    <a:pt x="10224" y="20741"/>
                    <a:pt x="7056" y="21541"/>
                    <a:pt x="4824" y="21301"/>
                  </a:cubicBezTo>
                  <a:cubicBezTo>
                    <a:pt x="2592" y="21061"/>
                    <a:pt x="1296" y="19781"/>
                    <a:pt x="0" y="18501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0" name="Line"/>
            <p:cNvSpPr/>
            <p:nvPr/>
          </p:nvSpPr>
          <p:spPr>
            <a:xfrm>
              <a:off x="268326" y="829641"/>
              <a:ext cx="217294" cy="173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70" extrusionOk="0">
                  <a:moveTo>
                    <a:pt x="657" y="0"/>
                  </a:moveTo>
                  <a:cubicBezTo>
                    <a:pt x="425" y="5472"/>
                    <a:pt x="192" y="10944"/>
                    <a:pt x="76" y="14040"/>
                  </a:cubicBezTo>
                  <a:cubicBezTo>
                    <a:pt x="-40" y="17136"/>
                    <a:pt x="-40" y="17856"/>
                    <a:pt x="192" y="18432"/>
                  </a:cubicBezTo>
                  <a:cubicBezTo>
                    <a:pt x="425" y="19008"/>
                    <a:pt x="889" y="19440"/>
                    <a:pt x="1470" y="19080"/>
                  </a:cubicBezTo>
                  <a:cubicBezTo>
                    <a:pt x="2050" y="18720"/>
                    <a:pt x="2747" y="17568"/>
                    <a:pt x="3792" y="15912"/>
                  </a:cubicBezTo>
                  <a:cubicBezTo>
                    <a:pt x="4837" y="14256"/>
                    <a:pt x="6231" y="12096"/>
                    <a:pt x="7276" y="10944"/>
                  </a:cubicBezTo>
                  <a:cubicBezTo>
                    <a:pt x="8321" y="9792"/>
                    <a:pt x="9018" y="9648"/>
                    <a:pt x="9947" y="10512"/>
                  </a:cubicBezTo>
                  <a:cubicBezTo>
                    <a:pt x="10876" y="11376"/>
                    <a:pt x="12037" y="13248"/>
                    <a:pt x="13199" y="15264"/>
                  </a:cubicBezTo>
                  <a:cubicBezTo>
                    <a:pt x="14360" y="17280"/>
                    <a:pt x="15521" y="19440"/>
                    <a:pt x="16392" y="20520"/>
                  </a:cubicBezTo>
                  <a:cubicBezTo>
                    <a:pt x="17263" y="21600"/>
                    <a:pt x="17844" y="21600"/>
                    <a:pt x="18425" y="20808"/>
                  </a:cubicBezTo>
                  <a:cubicBezTo>
                    <a:pt x="19005" y="20016"/>
                    <a:pt x="19586" y="18432"/>
                    <a:pt x="20108" y="15480"/>
                  </a:cubicBezTo>
                  <a:cubicBezTo>
                    <a:pt x="20631" y="12528"/>
                    <a:pt x="21095" y="8208"/>
                    <a:pt x="21560" y="38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1" name="Line"/>
            <p:cNvSpPr/>
            <p:nvPr/>
          </p:nvSpPr>
          <p:spPr>
            <a:xfrm>
              <a:off x="692780" y="822618"/>
              <a:ext cx="127029" cy="18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62" extrusionOk="0">
                  <a:moveTo>
                    <a:pt x="19024" y="0"/>
                  </a:moveTo>
                  <a:cubicBezTo>
                    <a:pt x="17637" y="1385"/>
                    <a:pt x="16250" y="2769"/>
                    <a:pt x="13872" y="4015"/>
                  </a:cubicBezTo>
                  <a:cubicBezTo>
                    <a:pt x="11494" y="5262"/>
                    <a:pt x="8125" y="6369"/>
                    <a:pt x="5945" y="7062"/>
                  </a:cubicBezTo>
                  <a:cubicBezTo>
                    <a:pt x="3765" y="7754"/>
                    <a:pt x="2774" y="8031"/>
                    <a:pt x="2873" y="8238"/>
                  </a:cubicBezTo>
                  <a:cubicBezTo>
                    <a:pt x="2972" y="8446"/>
                    <a:pt x="4161" y="8585"/>
                    <a:pt x="7134" y="9000"/>
                  </a:cubicBezTo>
                  <a:cubicBezTo>
                    <a:pt x="10106" y="9415"/>
                    <a:pt x="14862" y="10108"/>
                    <a:pt x="17736" y="11077"/>
                  </a:cubicBezTo>
                  <a:cubicBezTo>
                    <a:pt x="20609" y="12046"/>
                    <a:pt x="21600" y="13292"/>
                    <a:pt x="21501" y="14677"/>
                  </a:cubicBezTo>
                  <a:cubicBezTo>
                    <a:pt x="21402" y="16062"/>
                    <a:pt x="20213" y="17585"/>
                    <a:pt x="17439" y="18969"/>
                  </a:cubicBezTo>
                  <a:cubicBezTo>
                    <a:pt x="14664" y="20354"/>
                    <a:pt x="10305" y="21600"/>
                    <a:pt x="7134" y="21323"/>
                  </a:cubicBezTo>
                  <a:cubicBezTo>
                    <a:pt x="3963" y="21046"/>
                    <a:pt x="1982" y="19246"/>
                    <a:pt x="0" y="1744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2" name="Line"/>
            <p:cNvSpPr/>
            <p:nvPr/>
          </p:nvSpPr>
          <p:spPr>
            <a:xfrm>
              <a:off x="738426" y="791017"/>
              <a:ext cx="24579" cy="27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323"/>
                    <a:pt x="0" y="6646"/>
                    <a:pt x="3600" y="10246"/>
                  </a:cubicBezTo>
                  <a:cubicBezTo>
                    <a:pt x="7200" y="13846"/>
                    <a:pt x="14400" y="1772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3" name="Line"/>
            <p:cNvSpPr/>
            <p:nvPr/>
          </p:nvSpPr>
          <p:spPr>
            <a:xfrm>
              <a:off x="959631" y="833151"/>
              <a:ext cx="10535" cy="16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289"/>
                    <a:pt x="0" y="8579"/>
                    <a:pt x="3600" y="12179"/>
                  </a:cubicBezTo>
                  <a:cubicBezTo>
                    <a:pt x="7200" y="15779"/>
                    <a:pt x="14400" y="1868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4" name="Line"/>
            <p:cNvSpPr/>
            <p:nvPr/>
          </p:nvSpPr>
          <p:spPr>
            <a:xfrm>
              <a:off x="1075501" y="801239"/>
              <a:ext cx="109719" cy="19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04" extrusionOk="0">
                  <a:moveTo>
                    <a:pt x="0" y="424"/>
                  </a:moveTo>
                  <a:cubicBezTo>
                    <a:pt x="1137" y="164"/>
                    <a:pt x="2274" y="-96"/>
                    <a:pt x="3183" y="34"/>
                  </a:cubicBezTo>
                  <a:cubicBezTo>
                    <a:pt x="4093" y="164"/>
                    <a:pt x="4775" y="685"/>
                    <a:pt x="5229" y="1661"/>
                  </a:cubicBezTo>
                  <a:cubicBezTo>
                    <a:pt x="5684" y="2637"/>
                    <a:pt x="5912" y="4068"/>
                    <a:pt x="5798" y="5109"/>
                  </a:cubicBezTo>
                  <a:cubicBezTo>
                    <a:pt x="5684" y="6150"/>
                    <a:pt x="5229" y="6800"/>
                    <a:pt x="4888" y="7451"/>
                  </a:cubicBezTo>
                  <a:cubicBezTo>
                    <a:pt x="4547" y="8102"/>
                    <a:pt x="4320" y="8752"/>
                    <a:pt x="4661" y="9273"/>
                  </a:cubicBezTo>
                  <a:cubicBezTo>
                    <a:pt x="5002" y="9793"/>
                    <a:pt x="5912" y="10184"/>
                    <a:pt x="7958" y="10639"/>
                  </a:cubicBezTo>
                  <a:cubicBezTo>
                    <a:pt x="10004" y="11094"/>
                    <a:pt x="13187" y="11615"/>
                    <a:pt x="15575" y="12200"/>
                  </a:cubicBezTo>
                  <a:cubicBezTo>
                    <a:pt x="17962" y="12786"/>
                    <a:pt x="19554" y="13437"/>
                    <a:pt x="20463" y="14087"/>
                  </a:cubicBezTo>
                  <a:cubicBezTo>
                    <a:pt x="21373" y="14738"/>
                    <a:pt x="21600" y="15388"/>
                    <a:pt x="20918" y="16169"/>
                  </a:cubicBezTo>
                  <a:cubicBezTo>
                    <a:pt x="20236" y="16950"/>
                    <a:pt x="18644" y="17861"/>
                    <a:pt x="15234" y="18771"/>
                  </a:cubicBezTo>
                  <a:cubicBezTo>
                    <a:pt x="11823" y="19682"/>
                    <a:pt x="6594" y="20593"/>
                    <a:pt x="1364" y="2150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5" name="Line"/>
            <p:cNvSpPr/>
            <p:nvPr/>
          </p:nvSpPr>
          <p:spPr>
            <a:xfrm>
              <a:off x="1289684" y="941999"/>
              <a:ext cx="21069" cy="3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6" name="Line"/>
            <p:cNvSpPr/>
            <p:nvPr/>
          </p:nvSpPr>
          <p:spPr>
            <a:xfrm>
              <a:off x="1535468" y="892842"/>
              <a:ext cx="80759" cy="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7" name="Line"/>
            <p:cNvSpPr/>
            <p:nvPr/>
          </p:nvSpPr>
          <p:spPr>
            <a:xfrm>
              <a:off x="1763697" y="822618"/>
              <a:ext cx="17557" cy="15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073"/>
                    <a:pt x="2880" y="10145"/>
                    <a:pt x="6480" y="13745"/>
                  </a:cubicBezTo>
                  <a:cubicBezTo>
                    <a:pt x="10080" y="17345"/>
                    <a:pt x="15840" y="1947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8" name="Line"/>
            <p:cNvSpPr/>
            <p:nvPr/>
          </p:nvSpPr>
          <p:spPr>
            <a:xfrm>
              <a:off x="1858499" y="826129"/>
              <a:ext cx="154494" cy="15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extrusionOk="0">
                  <a:moveTo>
                    <a:pt x="0" y="0"/>
                  </a:moveTo>
                  <a:cubicBezTo>
                    <a:pt x="3109" y="0"/>
                    <a:pt x="6218" y="0"/>
                    <a:pt x="8427" y="577"/>
                  </a:cubicBezTo>
                  <a:cubicBezTo>
                    <a:pt x="10636" y="1154"/>
                    <a:pt x="11945" y="2308"/>
                    <a:pt x="12191" y="4287"/>
                  </a:cubicBezTo>
                  <a:cubicBezTo>
                    <a:pt x="12436" y="6266"/>
                    <a:pt x="11618" y="9069"/>
                    <a:pt x="10227" y="11624"/>
                  </a:cubicBezTo>
                  <a:cubicBezTo>
                    <a:pt x="8836" y="14180"/>
                    <a:pt x="6873" y="16489"/>
                    <a:pt x="5727" y="18055"/>
                  </a:cubicBezTo>
                  <a:cubicBezTo>
                    <a:pt x="4582" y="19621"/>
                    <a:pt x="4255" y="20446"/>
                    <a:pt x="4582" y="20940"/>
                  </a:cubicBezTo>
                  <a:cubicBezTo>
                    <a:pt x="4909" y="21435"/>
                    <a:pt x="5891" y="21600"/>
                    <a:pt x="8836" y="21105"/>
                  </a:cubicBezTo>
                  <a:cubicBezTo>
                    <a:pt x="11782" y="20611"/>
                    <a:pt x="16691" y="19457"/>
                    <a:pt x="21600" y="183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9" name="Line"/>
            <p:cNvSpPr/>
            <p:nvPr/>
          </p:nvSpPr>
          <p:spPr>
            <a:xfrm>
              <a:off x="2145163" y="755905"/>
              <a:ext cx="89036" cy="19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81" extrusionOk="0">
                  <a:moveTo>
                    <a:pt x="7034" y="0"/>
                  </a:moveTo>
                  <a:cubicBezTo>
                    <a:pt x="5631" y="254"/>
                    <a:pt x="4228" y="508"/>
                    <a:pt x="2966" y="2224"/>
                  </a:cubicBezTo>
                  <a:cubicBezTo>
                    <a:pt x="1704" y="3939"/>
                    <a:pt x="582" y="7115"/>
                    <a:pt x="161" y="9847"/>
                  </a:cubicBezTo>
                  <a:cubicBezTo>
                    <a:pt x="-260" y="12579"/>
                    <a:pt x="21" y="14866"/>
                    <a:pt x="2545" y="16835"/>
                  </a:cubicBezTo>
                  <a:cubicBezTo>
                    <a:pt x="5070" y="18805"/>
                    <a:pt x="9839" y="20456"/>
                    <a:pt x="13345" y="21028"/>
                  </a:cubicBezTo>
                  <a:cubicBezTo>
                    <a:pt x="16852" y="21600"/>
                    <a:pt x="19096" y="21092"/>
                    <a:pt x="21340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0" name="Line"/>
            <p:cNvSpPr/>
            <p:nvPr/>
          </p:nvSpPr>
          <p:spPr>
            <a:xfrm>
              <a:off x="2321977" y="792873"/>
              <a:ext cx="105633" cy="13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94" extrusionOk="0">
                  <a:moveTo>
                    <a:pt x="19938" y="257"/>
                  </a:moveTo>
                  <a:cubicBezTo>
                    <a:pt x="16141" y="76"/>
                    <a:pt x="12343" y="-106"/>
                    <a:pt x="9969" y="76"/>
                  </a:cubicBezTo>
                  <a:cubicBezTo>
                    <a:pt x="7596" y="257"/>
                    <a:pt x="6646" y="802"/>
                    <a:pt x="5934" y="1528"/>
                  </a:cubicBezTo>
                  <a:cubicBezTo>
                    <a:pt x="5222" y="2254"/>
                    <a:pt x="4747" y="3161"/>
                    <a:pt x="6409" y="4432"/>
                  </a:cubicBezTo>
                  <a:cubicBezTo>
                    <a:pt x="8070" y="5702"/>
                    <a:pt x="11868" y="7336"/>
                    <a:pt x="14598" y="8516"/>
                  </a:cubicBezTo>
                  <a:cubicBezTo>
                    <a:pt x="17327" y="9696"/>
                    <a:pt x="18989" y="10422"/>
                    <a:pt x="20057" y="11239"/>
                  </a:cubicBezTo>
                  <a:cubicBezTo>
                    <a:pt x="21125" y="12055"/>
                    <a:pt x="21600" y="12963"/>
                    <a:pt x="21363" y="13871"/>
                  </a:cubicBezTo>
                  <a:cubicBezTo>
                    <a:pt x="21125" y="14778"/>
                    <a:pt x="20176" y="15686"/>
                    <a:pt x="16497" y="16956"/>
                  </a:cubicBezTo>
                  <a:cubicBezTo>
                    <a:pt x="12818" y="18227"/>
                    <a:pt x="6409" y="19860"/>
                    <a:pt x="0" y="2149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1" name="Line"/>
            <p:cNvSpPr/>
            <p:nvPr/>
          </p:nvSpPr>
          <p:spPr>
            <a:xfrm>
              <a:off x="2372734" y="734838"/>
              <a:ext cx="5424" cy="23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4024"/>
                    <a:pt x="2735" y="8047"/>
                    <a:pt x="575" y="11647"/>
                  </a:cubicBezTo>
                  <a:cubicBezTo>
                    <a:pt x="-1585" y="15247"/>
                    <a:pt x="2735" y="18424"/>
                    <a:pt x="705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2" name="Line"/>
            <p:cNvSpPr/>
            <p:nvPr/>
          </p:nvSpPr>
          <p:spPr>
            <a:xfrm>
              <a:off x="2532650" y="767609"/>
              <a:ext cx="84895" cy="16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19529" y="302"/>
                  </a:moveTo>
                  <a:cubicBezTo>
                    <a:pt x="18049" y="151"/>
                    <a:pt x="16570" y="0"/>
                    <a:pt x="15090" y="0"/>
                  </a:cubicBezTo>
                  <a:cubicBezTo>
                    <a:pt x="13611" y="0"/>
                    <a:pt x="12131" y="151"/>
                    <a:pt x="11244" y="982"/>
                  </a:cubicBezTo>
                  <a:cubicBezTo>
                    <a:pt x="10356" y="1813"/>
                    <a:pt x="10060" y="3323"/>
                    <a:pt x="11392" y="4985"/>
                  </a:cubicBezTo>
                  <a:cubicBezTo>
                    <a:pt x="12723" y="6646"/>
                    <a:pt x="15682" y="8459"/>
                    <a:pt x="17901" y="10271"/>
                  </a:cubicBezTo>
                  <a:cubicBezTo>
                    <a:pt x="20121" y="12084"/>
                    <a:pt x="21600" y="13897"/>
                    <a:pt x="21452" y="15558"/>
                  </a:cubicBezTo>
                  <a:cubicBezTo>
                    <a:pt x="21304" y="17220"/>
                    <a:pt x="19529" y="18730"/>
                    <a:pt x="15682" y="19712"/>
                  </a:cubicBezTo>
                  <a:cubicBezTo>
                    <a:pt x="11836" y="20694"/>
                    <a:pt x="5918" y="2114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3" name="Line"/>
            <p:cNvSpPr/>
            <p:nvPr/>
          </p:nvSpPr>
          <p:spPr>
            <a:xfrm>
              <a:off x="2683631" y="798040"/>
              <a:ext cx="21069" cy="27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2992"/>
                    <a:pt x="16800" y="5984"/>
                    <a:pt x="14400" y="9023"/>
                  </a:cubicBezTo>
                  <a:cubicBezTo>
                    <a:pt x="12000" y="12062"/>
                    <a:pt x="9600" y="15148"/>
                    <a:pt x="7200" y="17252"/>
                  </a:cubicBezTo>
                  <a:cubicBezTo>
                    <a:pt x="4800" y="19356"/>
                    <a:pt x="2400" y="20478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4" name="Line"/>
            <p:cNvSpPr/>
            <p:nvPr/>
          </p:nvSpPr>
          <p:spPr>
            <a:xfrm>
              <a:off x="2704699" y="815596"/>
              <a:ext cx="111627" cy="98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extrusionOk="0">
                  <a:moveTo>
                    <a:pt x="0" y="0"/>
                  </a:moveTo>
                  <a:cubicBezTo>
                    <a:pt x="6171" y="1029"/>
                    <a:pt x="12343" y="2057"/>
                    <a:pt x="16200" y="3600"/>
                  </a:cubicBezTo>
                  <a:cubicBezTo>
                    <a:pt x="20057" y="5143"/>
                    <a:pt x="21600" y="7200"/>
                    <a:pt x="20829" y="9900"/>
                  </a:cubicBezTo>
                  <a:cubicBezTo>
                    <a:pt x="20057" y="12600"/>
                    <a:pt x="16971" y="15943"/>
                    <a:pt x="13886" y="18000"/>
                  </a:cubicBezTo>
                  <a:cubicBezTo>
                    <a:pt x="10800" y="20057"/>
                    <a:pt x="7714" y="20829"/>
                    <a:pt x="462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5" name="Line"/>
            <p:cNvSpPr/>
            <p:nvPr/>
          </p:nvSpPr>
          <p:spPr>
            <a:xfrm>
              <a:off x="2908348" y="766439"/>
              <a:ext cx="58009" cy="16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9" h="21600" extrusionOk="0">
                  <a:moveTo>
                    <a:pt x="7336" y="0"/>
                  </a:moveTo>
                  <a:cubicBezTo>
                    <a:pt x="11004" y="1050"/>
                    <a:pt x="14672" y="2100"/>
                    <a:pt x="17321" y="3975"/>
                  </a:cubicBezTo>
                  <a:cubicBezTo>
                    <a:pt x="19970" y="5850"/>
                    <a:pt x="21600" y="8550"/>
                    <a:pt x="18543" y="11625"/>
                  </a:cubicBezTo>
                  <a:cubicBezTo>
                    <a:pt x="15487" y="14700"/>
                    <a:pt x="7743" y="1815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292" name="Drawing"/>
          <p:cNvGrpSpPr/>
          <p:nvPr/>
        </p:nvGrpSpPr>
        <p:grpSpPr>
          <a:xfrm>
            <a:off x="2341194" y="7856344"/>
            <a:ext cx="11392070" cy="946025"/>
            <a:chOff x="0" y="0"/>
            <a:chExt cx="11392068" cy="946024"/>
          </a:xfrm>
        </p:grpSpPr>
        <p:sp>
          <p:nvSpPr>
            <p:cNvPr id="1257" name="Line"/>
            <p:cNvSpPr/>
            <p:nvPr/>
          </p:nvSpPr>
          <p:spPr>
            <a:xfrm>
              <a:off x="104026" y="0"/>
              <a:ext cx="11255216" cy="19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38" extrusionOk="0">
                  <a:moveTo>
                    <a:pt x="0" y="20855"/>
                  </a:moveTo>
                  <a:cubicBezTo>
                    <a:pt x="17" y="20110"/>
                    <a:pt x="34" y="19366"/>
                    <a:pt x="72" y="18993"/>
                  </a:cubicBezTo>
                  <a:cubicBezTo>
                    <a:pt x="110" y="18621"/>
                    <a:pt x="169" y="18621"/>
                    <a:pt x="249" y="18869"/>
                  </a:cubicBezTo>
                  <a:cubicBezTo>
                    <a:pt x="329" y="19117"/>
                    <a:pt x="430" y="19614"/>
                    <a:pt x="546" y="20110"/>
                  </a:cubicBezTo>
                  <a:cubicBezTo>
                    <a:pt x="662" y="20607"/>
                    <a:pt x="793" y="21103"/>
                    <a:pt x="938" y="21352"/>
                  </a:cubicBezTo>
                  <a:cubicBezTo>
                    <a:pt x="1083" y="21600"/>
                    <a:pt x="1244" y="21600"/>
                    <a:pt x="1389" y="21352"/>
                  </a:cubicBezTo>
                  <a:cubicBezTo>
                    <a:pt x="1534" y="21103"/>
                    <a:pt x="1665" y="20607"/>
                    <a:pt x="1811" y="19986"/>
                  </a:cubicBezTo>
                  <a:cubicBezTo>
                    <a:pt x="1956" y="19365"/>
                    <a:pt x="2116" y="18621"/>
                    <a:pt x="2278" y="17752"/>
                  </a:cubicBezTo>
                  <a:cubicBezTo>
                    <a:pt x="2441" y="16883"/>
                    <a:pt x="2605" y="15890"/>
                    <a:pt x="2767" y="15145"/>
                  </a:cubicBezTo>
                  <a:cubicBezTo>
                    <a:pt x="2930" y="14400"/>
                    <a:pt x="3090" y="13903"/>
                    <a:pt x="3244" y="13407"/>
                  </a:cubicBezTo>
                  <a:cubicBezTo>
                    <a:pt x="3398" y="12910"/>
                    <a:pt x="3545" y="12414"/>
                    <a:pt x="3703" y="11917"/>
                  </a:cubicBezTo>
                  <a:cubicBezTo>
                    <a:pt x="3861" y="11421"/>
                    <a:pt x="4030" y="10924"/>
                    <a:pt x="4192" y="10428"/>
                  </a:cubicBezTo>
                  <a:cubicBezTo>
                    <a:pt x="4355" y="9931"/>
                    <a:pt x="4511" y="9434"/>
                    <a:pt x="4660" y="8938"/>
                  </a:cubicBezTo>
                  <a:cubicBezTo>
                    <a:pt x="4810" y="8441"/>
                    <a:pt x="4953" y="7945"/>
                    <a:pt x="5101" y="7572"/>
                  </a:cubicBezTo>
                  <a:cubicBezTo>
                    <a:pt x="5248" y="7200"/>
                    <a:pt x="5400" y="6952"/>
                    <a:pt x="5571" y="6828"/>
                  </a:cubicBezTo>
                  <a:cubicBezTo>
                    <a:pt x="5741" y="6703"/>
                    <a:pt x="5931" y="6703"/>
                    <a:pt x="6108" y="6579"/>
                  </a:cubicBezTo>
                  <a:cubicBezTo>
                    <a:pt x="6285" y="6455"/>
                    <a:pt x="6450" y="6207"/>
                    <a:pt x="6606" y="5834"/>
                  </a:cubicBezTo>
                  <a:cubicBezTo>
                    <a:pt x="6762" y="5462"/>
                    <a:pt x="6909" y="4965"/>
                    <a:pt x="7057" y="4593"/>
                  </a:cubicBezTo>
                  <a:cubicBezTo>
                    <a:pt x="7204" y="4221"/>
                    <a:pt x="7352" y="3972"/>
                    <a:pt x="7514" y="3848"/>
                  </a:cubicBezTo>
                  <a:cubicBezTo>
                    <a:pt x="7676" y="3724"/>
                    <a:pt x="7853" y="3724"/>
                    <a:pt x="8007" y="3600"/>
                  </a:cubicBezTo>
                  <a:cubicBezTo>
                    <a:pt x="8161" y="3476"/>
                    <a:pt x="8292" y="3228"/>
                    <a:pt x="8450" y="3103"/>
                  </a:cubicBezTo>
                  <a:cubicBezTo>
                    <a:pt x="8608" y="2979"/>
                    <a:pt x="8793" y="2979"/>
                    <a:pt x="8970" y="2855"/>
                  </a:cubicBezTo>
                  <a:cubicBezTo>
                    <a:pt x="9148" y="2731"/>
                    <a:pt x="9316" y="2483"/>
                    <a:pt x="9491" y="2359"/>
                  </a:cubicBezTo>
                  <a:cubicBezTo>
                    <a:pt x="9666" y="2234"/>
                    <a:pt x="9847" y="2234"/>
                    <a:pt x="10018" y="2110"/>
                  </a:cubicBezTo>
                  <a:cubicBezTo>
                    <a:pt x="10189" y="1986"/>
                    <a:pt x="10349" y="1738"/>
                    <a:pt x="10509" y="1614"/>
                  </a:cubicBezTo>
                  <a:cubicBezTo>
                    <a:pt x="10669" y="1490"/>
                    <a:pt x="10830" y="1490"/>
                    <a:pt x="10990" y="1365"/>
                  </a:cubicBezTo>
                  <a:cubicBezTo>
                    <a:pt x="11150" y="1241"/>
                    <a:pt x="11310" y="993"/>
                    <a:pt x="11472" y="869"/>
                  </a:cubicBezTo>
                  <a:cubicBezTo>
                    <a:pt x="11635" y="745"/>
                    <a:pt x="11799" y="745"/>
                    <a:pt x="11963" y="745"/>
                  </a:cubicBezTo>
                  <a:cubicBezTo>
                    <a:pt x="12128" y="745"/>
                    <a:pt x="12292" y="745"/>
                    <a:pt x="12467" y="745"/>
                  </a:cubicBezTo>
                  <a:cubicBezTo>
                    <a:pt x="12642" y="745"/>
                    <a:pt x="12828" y="745"/>
                    <a:pt x="13011" y="745"/>
                  </a:cubicBezTo>
                  <a:cubicBezTo>
                    <a:pt x="13194" y="745"/>
                    <a:pt x="13376" y="745"/>
                    <a:pt x="13546" y="621"/>
                  </a:cubicBezTo>
                  <a:cubicBezTo>
                    <a:pt x="13717" y="497"/>
                    <a:pt x="13877" y="248"/>
                    <a:pt x="14046" y="124"/>
                  </a:cubicBezTo>
                  <a:cubicBezTo>
                    <a:pt x="14215" y="0"/>
                    <a:pt x="14392" y="0"/>
                    <a:pt x="14569" y="0"/>
                  </a:cubicBezTo>
                  <a:cubicBezTo>
                    <a:pt x="14746" y="0"/>
                    <a:pt x="14923" y="0"/>
                    <a:pt x="15100" y="0"/>
                  </a:cubicBezTo>
                  <a:cubicBezTo>
                    <a:pt x="15277" y="0"/>
                    <a:pt x="15454" y="0"/>
                    <a:pt x="15629" y="124"/>
                  </a:cubicBezTo>
                  <a:cubicBezTo>
                    <a:pt x="15804" y="248"/>
                    <a:pt x="15977" y="497"/>
                    <a:pt x="16152" y="621"/>
                  </a:cubicBezTo>
                  <a:cubicBezTo>
                    <a:pt x="16326" y="745"/>
                    <a:pt x="16504" y="745"/>
                    <a:pt x="16678" y="869"/>
                  </a:cubicBezTo>
                  <a:cubicBezTo>
                    <a:pt x="16853" y="993"/>
                    <a:pt x="17026" y="1241"/>
                    <a:pt x="17201" y="1490"/>
                  </a:cubicBezTo>
                  <a:cubicBezTo>
                    <a:pt x="17376" y="1738"/>
                    <a:pt x="17553" y="1986"/>
                    <a:pt x="17732" y="2110"/>
                  </a:cubicBezTo>
                  <a:cubicBezTo>
                    <a:pt x="17911" y="2234"/>
                    <a:pt x="18093" y="2234"/>
                    <a:pt x="18253" y="2359"/>
                  </a:cubicBezTo>
                  <a:cubicBezTo>
                    <a:pt x="18413" y="2483"/>
                    <a:pt x="18552" y="2731"/>
                    <a:pt x="18704" y="3103"/>
                  </a:cubicBezTo>
                  <a:cubicBezTo>
                    <a:pt x="18856" y="3476"/>
                    <a:pt x="19020" y="3972"/>
                    <a:pt x="19176" y="4345"/>
                  </a:cubicBezTo>
                  <a:cubicBezTo>
                    <a:pt x="19332" y="4717"/>
                    <a:pt x="19480" y="4965"/>
                    <a:pt x="19625" y="5338"/>
                  </a:cubicBezTo>
                  <a:cubicBezTo>
                    <a:pt x="19770" y="5710"/>
                    <a:pt x="19914" y="6207"/>
                    <a:pt x="20053" y="6703"/>
                  </a:cubicBezTo>
                  <a:cubicBezTo>
                    <a:pt x="20192" y="7200"/>
                    <a:pt x="20327" y="7697"/>
                    <a:pt x="20474" y="8069"/>
                  </a:cubicBezTo>
                  <a:cubicBezTo>
                    <a:pt x="20622" y="8441"/>
                    <a:pt x="20782" y="8690"/>
                    <a:pt x="20928" y="8938"/>
                  </a:cubicBezTo>
                  <a:cubicBezTo>
                    <a:pt x="21073" y="9186"/>
                    <a:pt x="21204" y="9434"/>
                    <a:pt x="21301" y="9559"/>
                  </a:cubicBezTo>
                  <a:cubicBezTo>
                    <a:pt x="21398" y="9683"/>
                    <a:pt x="21461" y="9683"/>
                    <a:pt x="21511" y="9807"/>
                  </a:cubicBezTo>
                  <a:cubicBezTo>
                    <a:pt x="21562" y="9931"/>
                    <a:pt x="21600" y="10179"/>
                    <a:pt x="21596" y="10800"/>
                  </a:cubicBezTo>
                  <a:cubicBezTo>
                    <a:pt x="21592" y="11421"/>
                    <a:pt x="21545" y="12414"/>
                    <a:pt x="21499" y="1340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8" name="Line"/>
            <p:cNvSpPr/>
            <p:nvPr/>
          </p:nvSpPr>
          <p:spPr>
            <a:xfrm>
              <a:off x="407024" y="293578"/>
              <a:ext cx="148458" cy="15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25" extrusionOk="0">
                  <a:moveTo>
                    <a:pt x="21524" y="3982"/>
                  </a:moveTo>
                  <a:cubicBezTo>
                    <a:pt x="19250" y="2613"/>
                    <a:pt x="16977" y="1244"/>
                    <a:pt x="15109" y="560"/>
                  </a:cubicBezTo>
                  <a:cubicBezTo>
                    <a:pt x="13241" y="-125"/>
                    <a:pt x="11780" y="-125"/>
                    <a:pt x="11292" y="255"/>
                  </a:cubicBezTo>
                  <a:cubicBezTo>
                    <a:pt x="10805" y="636"/>
                    <a:pt x="11292" y="1396"/>
                    <a:pt x="12673" y="3221"/>
                  </a:cubicBezTo>
                  <a:cubicBezTo>
                    <a:pt x="14053" y="5047"/>
                    <a:pt x="16327" y="7937"/>
                    <a:pt x="17626" y="10447"/>
                  </a:cubicBezTo>
                  <a:cubicBezTo>
                    <a:pt x="18925" y="12957"/>
                    <a:pt x="19250" y="15086"/>
                    <a:pt x="19250" y="16531"/>
                  </a:cubicBezTo>
                  <a:cubicBezTo>
                    <a:pt x="19250" y="17976"/>
                    <a:pt x="18925" y="18737"/>
                    <a:pt x="17220" y="19498"/>
                  </a:cubicBezTo>
                  <a:cubicBezTo>
                    <a:pt x="15515" y="20258"/>
                    <a:pt x="12429" y="21019"/>
                    <a:pt x="9668" y="21247"/>
                  </a:cubicBezTo>
                  <a:cubicBezTo>
                    <a:pt x="6907" y="21475"/>
                    <a:pt x="4471" y="21171"/>
                    <a:pt x="2766" y="20714"/>
                  </a:cubicBezTo>
                  <a:cubicBezTo>
                    <a:pt x="1061" y="20258"/>
                    <a:pt x="86" y="19650"/>
                    <a:pt x="5" y="19117"/>
                  </a:cubicBezTo>
                  <a:cubicBezTo>
                    <a:pt x="-76" y="18585"/>
                    <a:pt x="736" y="18129"/>
                    <a:pt x="1548" y="176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9" name="Line"/>
            <p:cNvSpPr/>
            <p:nvPr/>
          </p:nvSpPr>
          <p:spPr>
            <a:xfrm>
              <a:off x="652933" y="296019"/>
              <a:ext cx="161301" cy="14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" y="2938"/>
                    <a:pt x="900" y="5875"/>
                    <a:pt x="900" y="9245"/>
                  </a:cubicBezTo>
                  <a:cubicBezTo>
                    <a:pt x="900" y="12614"/>
                    <a:pt x="450" y="16416"/>
                    <a:pt x="450" y="18662"/>
                  </a:cubicBezTo>
                  <a:cubicBezTo>
                    <a:pt x="450" y="20909"/>
                    <a:pt x="900" y="21600"/>
                    <a:pt x="1425" y="21600"/>
                  </a:cubicBezTo>
                  <a:cubicBezTo>
                    <a:pt x="1950" y="21600"/>
                    <a:pt x="2550" y="20909"/>
                    <a:pt x="3750" y="18144"/>
                  </a:cubicBezTo>
                  <a:cubicBezTo>
                    <a:pt x="4950" y="15379"/>
                    <a:pt x="6750" y="10541"/>
                    <a:pt x="7950" y="7776"/>
                  </a:cubicBezTo>
                  <a:cubicBezTo>
                    <a:pt x="9150" y="5011"/>
                    <a:pt x="9750" y="4320"/>
                    <a:pt x="10425" y="3888"/>
                  </a:cubicBezTo>
                  <a:cubicBezTo>
                    <a:pt x="11100" y="3456"/>
                    <a:pt x="11850" y="3283"/>
                    <a:pt x="12600" y="4406"/>
                  </a:cubicBezTo>
                  <a:cubicBezTo>
                    <a:pt x="13350" y="5530"/>
                    <a:pt x="14100" y="7949"/>
                    <a:pt x="14850" y="10195"/>
                  </a:cubicBezTo>
                  <a:cubicBezTo>
                    <a:pt x="15600" y="12442"/>
                    <a:pt x="16350" y="14515"/>
                    <a:pt x="16950" y="15984"/>
                  </a:cubicBezTo>
                  <a:cubicBezTo>
                    <a:pt x="17550" y="17453"/>
                    <a:pt x="18000" y="18317"/>
                    <a:pt x="18600" y="18835"/>
                  </a:cubicBezTo>
                  <a:cubicBezTo>
                    <a:pt x="19200" y="19354"/>
                    <a:pt x="19950" y="19526"/>
                    <a:pt x="20475" y="19094"/>
                  </a:cubicBezTo>
                  <a:cubicBezTo>
                    <a:pt x="21000" y="18662"/>
                    <a:pt x="21300" y="17626"/>
                    <a:pt x="21450" y="15120"/>
                  </a:cubicBezTo>
                  <a:cubicBezTo>
                    <a:pt x="21600" y="12614"/>
                    <a:pt x="21600" y="8640"/>
                    <a:pt x="21600" y="46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0" name="Line"/>
            <p:cNvSpPr/>
            <p:nvPr/>
          </p:nvSpPr>
          <p:spPr>
            <a:xfrm>
              <a:off x="1096509" y="307001"/>
              <a:ext cx="92008" cy="12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164" extrusionOk="0">
                  <a:moveTo>
                    <a:pt x="16395" y="967"/>
                  </a:moveTo>
                  <a:cubicBezTo>
                    <a:pt x="13533" y="409"/>
                    <a:pt x="10670" y="-150"/>
                    <a:pt x="8067" y="36"/>
                  </a:cubicBezTo>
                  <a:cubicBezTo>
                    <a:pt x="5465" y="222"/>
                    <a:pt x="3123" y="1153"/>
                    <a:pt x="1952" y="2178"/>
                  </a:cubicBezTo>
                  <a:cubicBezTo>
                    <a:pt x="781" y="3202"/>
                    <a:pt x="781" y="4319"/>
                    <a:pt x="3773" y="5902"/>
                  </a:cubicBezTo>
                  <a:cubicBezTo>
                    <a:pt x="6766" y="7484"/>
                    <a:pt x="12752" y="9533"/>
                    <a:pt x="16265" y="11022"/>
                  </a:cubicBezTo>
                  <a:cubicBezTo>
                    <a:pt x="19778" y="12512"/>
                    <a:pt x="20819" y="13443"/>
                    <a:pt x="21210" y="14374"/>
                  </a:cubicBezTo>
                  <a:cubicBezTo>
                    <a:pt x="21600" y="15305"/>
                    <a:pt x="21340" y="16236"/>
                    <a:pt x="20039" y="17353"/>
                  </a:cubicBezTo>
                  <a:cubicBezTo>
                    <a:pt x="18737" y="18471"/>
                    <a:pt x="16395" y="19774"/>
                    <a:pt x="13142" y="20519"/>
                  </a:cubicBezTo>
                  <a:cubicBezTo>
                    <a:pt x="9889" y="21264"/>
                    <a:pt x="5725" y="21450"/>
                    <a:pt x="3383" y="20612"/>
                  </a:cubicBezTo>
                  <a:cubicBezTo>
                    <a:pt x="1041" y="19774"/>
                    <a:pt x="520" y="17912"/>
                    <a:pt x="0" y="16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1" name="Line"/>
            <p:cNvSpPr/>
            <p:nvPr/>
          </p:nvSpPr>
          <p:spPr>
            <a:xfrm>
              <a:off x="1136833" y="248973"/>
              <a:ext cx="6722" cy="22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4255"/>
                    <a:pt x="14400" y="8509"/>
                    <a:pt x="10800" y="12109"/>
                  </a:cubicBezTo>
                  <a:cubicBezTo>
                    <a:pt x="7200" y="15709"/>
                    <a:pt x="3600" y="1865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2" name="Line"/>
            <p:cNvSpPr/>
            <p:nvPr/>
          </p:nvSpPr>
          <p:spPr>
            <a:xfrm>
              <a:off x="1323819" y="270036"/>
              <a:ext cx="105371" cy="1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42" extrusionOk="0">
                  <a:moveTo>
                    <a:pt x="21388" y="1020"/>
                  </a:moveTo>
                  <a:cubicBezTo>
                    <a:pt x="20479" y="431"/>
                    <a:pt x="19569" y="-158"/>
                    <a:pt x="16727" y="38"/>
                  </a:cubicBezTo>
                  <a:cubicBezTo>
                    <a:pt x="13885" y="235"/>
                    <a:pt x="9110" y="1217"/>
                    <a:pt x="6382" y="2100"/>
                  </a:cubicBezTo>
                  <a:cubicBezTo>
                    <a:pt x="3653" y="2984"/>
                    <a:pt x="2971" y="3769"/>
                    <a:pt x="3085" y="4555"/>
                  </a:cubicBezTo>
                  <a:cubicBezTo>
                    <a:pt x="3199" y="5340"/>
                    <a:pt x="4108" y="6126"/>
                    <a:pt x="6041" y="7304"/>
                  </a:cubicBezTo>
                  <a:cubicBezTo>
                    <a:pt x="7973" y="8482"/>
                    <a:pt x="10929" y="10053"/>
                    <a:pt x="12634" y="11329"/>
                  </a:cubicBezTo>
                  <a:cubicBezTo>
                    <a:pt x="14340" y="12606"/>
                    <a:pt x="14794" y="13587"/>
                    <a:pt x="15022" y="14569"/>
                  </a:cubicBezTo>
                  <a:cubicBezTo>
                    <a:pt x="15249" y="15551"/>
                    <a:pt x="15249" y="16533"/>
                    <a:pt x="14226" y="17613"/>
                  </a:cubicBezTo>
                  <a:cubicBezTo>
                    <a:pt x="13203" y="18693"/>
                    <a:pt x="11156" y="19871"/>
                    <a:pt x="9224" y="20558"/>
                  </a:cubicBezTo>
                  <a:cubicBezTo>
                    <a:pt x="7291" y="21246"/>
                    <a:pt x="5472" y="21442"/>
                    <a:pt x="3881" y="21442"/>
                  </a:cubicBezTo>
                  <a:cubicBezTo>
                    <a:pt x="2289" y="21442"/>
                    <a:pt x="925" y="21246"/>
                    <a:pt x="356" y="20657"/>
                  </a:cubicBezTo>
                  <a:cubicBezTo>
                    <a:pt x="-212" y="20067"/>
                    <a:pt x="15" y="19086"/>
                    <a:pt x="243" y="181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3" name="Line"/>
            <p:cNvSpPr/>
            <p:nvPr/>
          </p:nvSpPr>
          <p:spPr>
            <a:xfrm>
              <a:off x="1456073" y="279217"/>
              <a:ext cx="102301" cy="21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28" extrusionOk="0">
                  <a:moveTo>
                    <a:pt x="3484" y="0"/>
                  </a:moveTo>
                  <a:cubicBezTo>
                    <a:pt x="3252" y="4093"/>
                    <a:pt x="3019" y="8185"/>
                    <a:pt x="2787" y="12562"/>
                  </a:cubicBezTo>
                  <a:cubicBezTo>
                    <a:pt x="2555" y="16939"/>
                    <a:pt x="2323" y="21600"/>
                    <a:pt x="2207" y="21316"/>
                  </a:cubicBezTo>
                  <a:cubicBezTo>
                    <a:pt x="2090" y="21032"/>
                    <a:pt x="2090" y="15802"/>
                    <a:pt x="2671" y="11766"/>
                  </a:cubicBezTo>
                  <a:cubicBezTo>
                    <a:pt x="3252" y="7731"/>
                    <a:pt x="4413" y="4888"/>
                    <a:pt x="6271" y="3297"/>
                  </a:cubicBezTo>
                  <a:cubicBezTo>
                    <a:pt x="8129" y="1705"/>
                    <a:pt x="10684" y="1364"/>
                    <a:pt x="13355" y="1648"/>
                  </a:cubicBezTo>
                  <a:cubicBezTo>
                    <a:pt x="16026" y="1933"/>
                    <a:pt x="18813" y="2842"/>
                    <a:pt x="20206" y="3865"/>
                  </a:cubicBezTo>
                  <a:cubicBezTo>
                    <a:pt x="21600" y="4888"/>
                    <a:pt x="21600" y="6025"/>
                    <a:pt x="19858" y="7390"/>
                  </a:cubicBezTo>
                  <a:cubicBezTo>
                    <a:pt x="18116" y="8754"/>
                    <a:pt x="14632" y="10345"/>
                    <a:pt x="11381" y="11255"/>
                  </a:cubicBezTo>
                  <a:cubicBezTo>
                    <a:pt x="8129" y="12164"/>
                    <a:pt x="5110" y="12392"/>
                    <a:pt x="3252" y="12107"/>
                  </a:cubicBezTo>
                  <a:cubicBezTo>
                    <a:pt x="1394" y="11823"/>
                    <a:pt x="697" y="11027"/>
                    <a:pt x="0" y="102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4" name="Line"/>
            <p:cNvSpPr/>
            <p:nvPr/>
          </p:nvSpPr>
          <p:spPr>
            <a:xfrm>
              <a:off x="1701382" y="349786"/>
              <a:ext cx="26885" cy="4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5" name="Line"/>
            <p:cNvSpPr/>
            <p:nvPr/>
          </p:nvSpPr>
          <p:spPr>
            <a:xfrm>
              <a:off x="1919809" y="312821"/>
              <a:ext cx="100814" cy="1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6" name="Shape"/>
            <p:cNvSpPr/>
            <p:nvPr/>
          </p:nvSpPr>
          <p:spPr>
            <a:xfrm>
              <a:off x="2144584" y="204078"/>
              <a:ext cx="76528" cy="19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8" h="21175" extrusionOk="0">
                  <a:moveTo>
                    <a:pt x="17912" y="6296"/>
                  </a:moveTo>
                  <a:cubicBezTo>
                    <a:pt x="16369" y="4708"/>
                    <a:pt x="14826" y="3119"/>
                    <a:pt x="13283" y="2087"/>
                  </a:cubicBezTo>
                  <a:cubicBezTo>
                    <a:pt x="11741" y="1055"/>
                    <a:pt x="10198" y="578"/>
                    <a:pt x="8076" y="260"/>
                  </a:cubicBezTo>
                  <a:cubicBezTo>
                    <a:pt x="5955" y="-57"/>
                    <a:pt x="3255" y="-216"/>
                    <a:pt x="1519" y="578"/>
                  </a:cubicBezTo>
                  <a:cubicBezTo>
                    <a:pt x="-217" y="1372"/>
                    <a:pt x="-988" y="3119"/>
                    <a:pt x="2098" y="5660"/>
                  </a:cubicBezTo>
                  <a:cubicBezTo>
                    <a:pt x="5183" y="8202"/>
                    <a:pt x="12126" y="11537"/>
                    <a:pt x="15983" y="13840"/>
                  </a:cubicBezTo>
                  <a:cubicBezTo>
                    <a:pt x="19841" y="16143"/>
                    <a:pt x="20612" y="17413"/>
                    <a:pt x="19455" y="18525"/>
                  </a:cubicBezTo>
                  <a:cubicBezTo>
                    <a:pt x="18298" y="19637"/>
                    <a:pt x="15212" y="20590"/>
                    <a:pt x="11741" y="20987"/>
                  </a:cubicBezTo>
                  <a:cubicBezTo>
                    <a:pt x="8269" y="21384"/>
                    <a:pt x="4412" y="21225"/>
                    <a:pt x="2098" y="19796"/>
                  </a:cubicBezTo>
                  <a:cubicBezTo>
                    <a:pt x="-217" y="18366"/>
                    <a:pt x="-988" y="15666"/>
                    <a:pt x="1905" y="13205"/>
                  </a:cubicBezTo>
                  <a:cubicBezTo>
                    <a:pt x="4798" y="10743"/>
                    <a:pt x="11355" y="8519"/>
                    <a:pt x="17912" y="6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7" name="Line"/>
            <p:cNvSpPr/>
            <p:nvPr/>
          </p:nvSpPr>
          <p:spPr>
            <a:xfrm>
              <a:off x="2353030" y="187267"/>
              <a:ext cx="60030" cy="239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9" h="21600" extrusionOk="0">
                  <a:moveTo>
                    <a:pt x="14351" y="0"/>
                  </a:moveTo>
                  <a:cubicBezTo>
                    <a:pt x="9830" y="1333"/>
                    <a:pt x="5309" y="2667"/>
                    <a:pt x="2546" y="5333"/>
                  </a:cubicBezTo>
                  <a:cubicBezTo>
                    <a:pt x="-216" y="8000"/>
                    <a:pt x="-1221" y="12000"/>
                    <a:pt x="2044" y="14933"/>
                  </a:cubicBezTo>
                  <a:cubicBezTo>
                    <a:pt x="5309" y="17867"/>
                    <a:pt x="12844" y="19733"/>
                    <a:pt x="2037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8" name="Line"/>
            <p:cNvSpPr/>
            <p:nvPr/>
          </p:nvSpPr>
          <p:spPr>
            <a:xfrm>
              <a:off x="2501841" y="230178"/>
              <a:ext cx="102099" cy="14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extrusionOk="0">
                  <a:moveTo>
                    <a:pt x="21600" y="882"/>
                  </a:moveTo>
                  <a:cubicBezTo>
                    <a:pt x="16591" y="441"/>
                    <a:pt x="11583" y="0"/>
                    <a:pt x="8296" y="0"/>
                  </a:cubicBezTo>
                  <a:cubicBezTo>
                    <a:pt x="5009" y="0"/>
                    <a:pt x="3443" y="441"/>
                    <a:pt x="3287" y="1102"/>
                  </a:cubicBezTo>
                  <a:cubicBezTo>
                    <a:pt x="3130" y="1763"/>
                    <a:pt x="4383" y="2645"/>
                    <a:pt x="7513" y="4188"/>
                  </a:cubicBezTo>
                  <a:cubicBezTo>
                    <a:pt x="10643" y="5731"/>
                    <a:pt x="15652" y="7935"/>
                    <a:pt x="18157" y="10359"/>
                  </a:cubicBezTo>
                  <a:cubicBezTo>
                    <a:pt x="20661" y="12784"/>
                    <a:pt x="20661" y="15429"/>
                    <a:pt x="18313" y="17412"/>
                  </a:cubicBezTo>
                  <a:cubicBezTo>
                    <a:pt x="15965" y="19396"/>
                    <a:pt x="11270" y="20718"/>
                    <a:pt x="8139" y="21159"/>
                  </a:cubicBezTo>
                  <a:cubicBezTo>
                    <a:pt x="5009" y="21600"/>
                    <a:pt x="3443" y="21159"/>
                    <a:pt x="2348" y="19837"/>
                  </a:cubicBezTo>
                  <a:cubicBezTo>
                    <a:pt x="1252" y="18514"/>
                    <a:pt x="626" y="16310"/>
                    <a:pt x="0" y="141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9" name="Line"/>
            <p:cNvSpPr/>
            <p:nvPr/>
          </p:nvSpPr>
          <p:spPr>
            <a:xfrm>
              <a:off x="2568427" y="173950"/>
              <a:ext cx="26636" cy="21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408"/>
                    <a:pt x="0" y="8816"/>
                    <a:pt x="3600" y="12416"/>
                  </a:cubicBezTo>
                  <a:cubicBezTo>
                    <a:pt x="7200" y="16016"/>
                    <a:pt x="14400" y="1880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0" name="Line"/>
            <p:cNvSpPr/>
            <p:nvPr/>
          </p:nvSpPr>
          <p:spPr>
            <a:xfrm>
              <a:off x="2723794" y="218896"/>
              <a:ext cx="70365" cy="16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69" extrusionOk="0">
                  <a:moveTo>
                    <a:pt x="18900" y="1678"/>
                  </a:moveTo>
                  <a:cubicBezTo>
                    <a:pt x="16650" y="1095"/>
                    <a:pt x="14400" y="511"/>
                    <a:pt x="12150" y="219"/>
                  </a:cubicBezTo>
                  <a:cubicBezTo>
                    <a:pt x="9900" y="-73"/>
                    <a:pt x="7650" y="-73"/>
                    <a:pt x="5625" y="219"/>
                  </a:cubicBezTo>
                  <a:cubicBezTo>
                    <a:pt x="3600" y="511"/>
                    <a:pt x="1800" y="1095"/>
                    <a:pt x="4050" y="2943"/>
                  </a:cubicBezTo>
                  <a:cubicBezTo>
                    <a:pt x="6300" y="4792"/>
                    <a:pt x="12600" y="7905"/>
                    <a:pt x="16425" y="10046"/>
                  </a:cubicBezTo>
                  <a:cubicBezTo>
                    <a:pt x="20250" y="12186"/>
                    <a:pt x="21600" y="13354"/>
                    <a:pt x="21375" y="14911"/>
                  </a:cubicBezTo>
                  <a:cubicBezTo>
                    <a:pt x="21150" y="16468"/>
                    <a:pt x="19350" y="18414"/>
                    <a:pt x="16200" y="19678"/>
                  </a:cubicBezTo>
                  <a:cubicBezTo>
                    <a:pt x="13050" y="20943"/>
                    <a:pt x="8550" y="21527"/>
                    <a:pt x="5625" y="21332"/>
                  </a:cubicBezTo>
                  <a:cubicBezTo>
                    <a:pt x="2700" y="21138"/>
                    <a:pt x="1350" y="20165"/>
                    <a:pt x="675" y="19484"/>
                  </a:cubicBezTo>
                  <a:cubicBezTo>
                    <a:pt x="0" y="18803"/>
                    <a:pt x="0" y="18414"/>
                    <a:pt x="0" y="180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1" name="Line"/>
            <p:cNvSpPr/>
            <p:nvPr/>
          </p:nvSpPr>
          <p:spPr>
            <a:xfrm>
              <a:off x="2876746" y="218341"/>
              <a:ext cx="81963" cy="256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403" extrusionOk="0">
                  <a:moveTo>
                    <a:pt x="619" y="0"/>
                  </a:moveTo>
                  <a:cubicBezTo>
                    <a:pt x="240" y="4567"/>
                    <a:pt x="-139" y="9134"/>
                    <a:pt x="50" y="12281"/>
                  </a:cubicBezTo>
                  <a:cubicBezTo>
                    <a:pt x="240" y="15429"/>
                    <a:pt x="998" y="17157"/>
                    <a:pt x="1945" y="18576"/>
                  </a:cubicBezTo>
                  <a:cubicBezTo>
                    <a:pt x="2893" y="19995"/>
                    <a:pt x="4029" y="21106"/>
                    <a:pt x="4598" y="21353"/>
                  </a:cubicBezTo>
                  <a:cubicBezTo>
                    <a:pt x="5166" y="21600"/>
                    <a:pt x="5166" y="20983"/>
                    <a:pt x="4598" y="18206"/>
                  </a:cubicBezTo>
                  <a:cubicBezTo>
                    <a:pt x="4029" y="15429"/>
                    <a:pt x="2893" y="10491"/>
                    <a:pt x="2324" y="7591"/>
                  </a:cubicBezTo>
                  <a:cubicBezTo>
                    <a:pt x="1756" y="4690"/>
                    <a:pt x="1756" y="3826"/>
                    <a:pt x="1945" y="3086"/>
                  </a:cubicBezTo>
                  <a:cubicBezTo>
                    <a:pt x="2135" y="2345"/>
                    <a:pt x="2514" y="1728"/>
                    <a:pt x="3840" y="1358"/>
                  </a:cubicBezTo>
                  <a:cubicBezTo>
                    <a:pt x="5166" y="987"/>
                    <a:pt x="7440" y="864"/>
                    <a:pt x="10282" y="1296"/>
                  </a:cubicBezTo>
                  <a:cubicBezTo>
                    <a:pt x="13124" y="1728"/>
                    <a:pt x="16535" y="2715"/>
                    <a:pt x="18619" y="4073"/>
                  </a:cubicBezTo>
                  <a:cubicBezTo>
                    <a:pt x="20703" y="5431"/>
                    <a:pt x="21461" y="7159"/>
                    <a:pt x="20703" y="8393"/>
                  </a:cubicBezTo>
                  <a:cubicBezTo>
                    <a:pt x="19945" y="9627"/>
                    <a:pt x="17672" y="10368"/>
                    <a:pt x="14450" y="10553"/>
                  </a:cubicBezTo>
                  <a:cubicBezTo>
                    <a:pt x="11229" y="10738"/>
                    <a:pt x="7061" y="10368"/>
                    <a:pt x="2893" y="99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2" name="Line"/>
            <p:cNvSpPr/>
            <p:nvPr/>
          </p:nvSpPr>
          <p:spPr>
            <a:xfrm>
              <a:off x="3065604" y="169511"/>
              <a:ext cx="40079" cy="18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4629" y="0"/>
                  </a:moveTo>
                  <a:cubicBezTo>
                    <a:pt x="12343" y="2571"/>
                    <a:pt x="20057" y="5143"/>
                    <a:pt x="20829" y="8486"/>
                  </a:cubicBezTo>
                  <a:cubicBezTo>
                    <a:pt x="21600" y="11829"/>
                    <a:pt x="15429" y="15943"/>
                    <a:pt x="10800" y="18257"/>
                  </a:cubicBezTo>
                  <a:cubicBezTo>
                    <a:pt x="6171" y="20571"/>
                    <a:pt x="3086" y="210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3" name="Line"/>
            <p:cNvSpPr/>
            <p:nvPr/>
          </p:nvSpPr>
          <p:spPr>
            <a:xfrm>
              <a:off x="494080" y="639955"/>
              <a:ext cx="92331" cy="14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526" extrusionOk="0">
                  <a:moveTo>
                    <a:pt x="20880" y="0"/>
                  </a:moveTo>
                  <a:cubicBezTo>
                    <a:pt x="18480" y="466"/>
                    <a:pt x="16080" y="932"/>
                    <a:pt x="13920" y="1476"/>
                  </a:cubicBezTo>
                  <a:cubicBezTo>
                    <a:pt x="11760" y="2020"/>
                    <a:pt x="9840" y="2642"/>
                    <a:pt x="9600" y="3341"/>
                  </a:cubicBezTo>
                  <a:cubicBezTo>
                    <a:pt x="9360" y="4040"/>
                    <a:pt x="10800" y="4817"/>
                    <a:pt x="13200" y="6449"/>
                  </a:cubicBezTo>
                  <a:cubicBezTo>
                    <a:pt x="15600" y="8081"/>
                    <a:pt x="18960" y="10567"/>
                    <a:pt x="20280" y="12742"/>
                  </a:cubicBezTo>
                  <a:cubicBezTo>
                    <a:pt x="21600" y="14918"/>
                    <a:pt x="20880" y="16783"/>
                    <a:pt x="18600" y="18414"/>
                  </a:cubicBezTo>
                  <a:cubicBezTo>
                    <a:pt x="16320" y="20046"/>
                    <a:pt x="12480" y="21445"/>
                    <a:pt x="9120" y="21522"/>
                  </a:cubicBezTo>
                  <a:cubicBezTo>
                    <a:pt x="5760" y="21600"/>
                    <a:pt x="2880" y="20357"/>
                    <a:pt x="1440" y="18647"/>
                  </a:cubicBezTo>
                  <a:cubicBezTo>
                    <a:pt x="0" y="16938"/>
                    <a:pt x="0" y="14763"/>
                    <a:pt x="0" y="125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4" name="Line"/>
            <p:cNvSpPr/>
            <p:nvPr/>
          </p:nvSpPr>
          <p:spPr>
            <a:xfrm>
              <a:off x="719505" y="620905"/>
              <a:ext cx="215901" cy="1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1588" y="3388"/>
                  </a:moveTo>
                  <a:cubicBezTo>
                    <a:pt x="1059" y="2965"/>
                    <a:pt x="529" y="2541"/>
                    <a:pt x="265" y="2682"/>
                  </a:cubicBezTo>
                  <a:cubicBezTo>
                    <a:pt x="0" y="2824"/>
                    <a:pt x="0" y="3529"/>
                    <a:pt x="0" y="6282"/>
                  </a:cubicBezTo>
                  <a:cubicBezTo>
                    <a:pt x="0" y="9035"/>
                    <a:pt x="0" y="13835"/>
                    <a:pt x="159" y="16800"/>
                  </a:cubicBezTo>
                  <a:cubicBezTo>
                    <a:pt x="318" y="19765"/>
                    <a:pt x="635" y="20894"/>
                    <a:pt x="1006" y="21247"/>
                  </a:cubicBezTo>
                  <a:cubicBezTo>
                    <a:pt x="1376" y="21600"/>
                    <a:pt x="1800" y="21176"/>
                    <a:pt x="2700" y="18918"/>
                  </a:cubicBezTo>
                  <a:cubicBezTo>
                    <a:pt x="3600" y="16659"/>
                    <a:pt x="4976" y="12565"/>
                    <a:pt x="5876" y="10094"/>
                  </a:cubicBezTo>
                  <a:cubicBezTo>
                    <a:pt x="6776" y="7624"/>
                    <a:pt x="7200" y="6776"/>
                    <a:pt x="7676" y="6212"/>
                  </a:cubicBezTo>
                  <a:cubicBezTo>
                    <a:pt x="8153" y="5647"/>
                    <a:pt x="8682" y="5365"/>
                    <a:pt x="9318" y="6071"/>
                  </a:cubicBezTo>
                  <a:cubicBezTo>
                    <a:pt x="9953" y="6776"/>
                    <a:pt x="10694" y="8471"/>
                    <a:pt x="11647" y="10871"/>
                  </a:cubicBezTo>
                  <a:cubicBezTo>
                    <a:pt x="12600" y="13271"/>
                    <a:pt x="13765" y="16376"/>
                    <a:pt x="14982" y="18141"/>
                  </a:cubicBezTo>
                  <a:cubicBezTo>
                    <a:pt x="16200" y="19906"/>
                    <a:pt x="17471" y="20329"/>
                    <a:pt x="18582" y="19129"/>
                  </a:cubicBezTo>
                  <a:cubicBezTo>
                    <a:pt x="19694" y="17929"/>
                    <a:pt x="20647" y="15106"/>
                    <a:pt x="21124" y="11647"/>
                  </a:cubicBezTo>
                  <a:cubicBezTo>
                    <a:pt x="21600" y="8188"/>
                    <a:pt x="21600" y="409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5" name="Line"/>
            <p:cNvSpPr/>
            <p:nvPr/>
          </p:nvSpPr>
          <p:spPr>
            <a:xfrm>
              <a:off x="1132255" y="624536"/>
              <a:ext cx="141553" cy="11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83" extrusionOk="0">
                  <a:moveTo>
                    <a:pt x="16320" y="2212"/>
                  </a:moveTo>
                  <a:cubicBezTo>
                    <a:pt x="14880" y="1447"/>
                    <a:pt x="13440" y="683"/>
                    <a:pt x="11680" y="300"/>
                  </a:cubicBezTo>
                  <a:cubicBezTo>
                    <a:pt x="9920" y="-82"/>
                    <a:pt x="7840" y="-82"/>
                    <a:pt x="6400" y="205"/>
                  </a:cubicBezTo>
                  <a:cubicBezTo>
                    <a:pt x="4960" y="491"/>
                    <a:pt x="4160" y="1065"/>
                    <a:pt x="4080" y="1830"/>
                  </a:cubicBezTo>
                  <a:cubicBezTo>
                    <a:pt x="4000" y="2594"/>
                    <a:pt x="4640" y="3550"/>
                    <a:pt x="6880" y="4983"/>
                  </a:cubicBezTo>
                  <a:cubicBezTo>
                    <a:pt x="9120" y="6417"/>
                    <a:pt x="12960" y="8329"/>
                    <a:pt x="15680" y="9858"/>
                  </a:cubicBezTo>
                  <a:cubicBezTo>
                    <a:pt x="18400" y="11387"/>
                    <a:pt x="20000" y="12534"/>
                    <a:pt x="20800" y="13681"/>
                  </a:cubicBezTo>
                  <a:cubicBezTo>
                    <a:pt x="21600" y="14828"/>
                    <a:pt x="21600" y="15975"/>
                    <a:pt x="20800" y="17217"/>
                  </a:cubicBezTo>
                  <a:cubicBezTo>
                    <a:pt x="20000" y="18460"/>
                    <a:pt x="18400" y="19798"/>
                    <a:pt x="15600" y="20562"/>
                  </a:cubicBezTo>
                  <a:cubicBezTo>
                    <a:pt x="12800" y="21327"/>
                    <a:pt x="8800" y="21518"/>
                    <a:pt x="6000" y="20371"/>
                  </a:cubicBezTo>
                  <a:cubicBezTo>
                    <a:pt x="3200" y="19224"/>
                    <a:pt x="1600" y="16739"/>
                    <a:pt x="0" y="14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6" name="Line"/>
            <p:cNvSpPr/>
            <p:nvPr/>
          </p:nvSpPr>
          <p:spPr>
            <a:xfrm>
              <a:off x="1210408" y="563755"/>
              <a:ext cx="13923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382"/>
                    <a:pt x="-1304" y="6764"/>
                    <a:pt x="1782" y="10364"/>
                  </a:cubicBezTo>
                  <a:cubicBezTo>
                    <a:pt x="4867" y="13964"/>
                    <a:pt x="12582" y="17782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7" name="Line"/>
            <p:cNvSpPr/>
            <p:nvPr/>
          </p:nvSpPr>
          <p:spPr>
            <a:xfrm>
              <a:off x="1388371" y="567434"/>
              <a:ext cx="61385" cy="20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21600" y="4203"/>
                  </a:moveTo>
                  <a:cubicBezTo>
                    <a:pt x="18621" y="3112"/>
                    <a:pt x="15641" y="2021"/>
                    <a:pt x="13407" y="1312"/>
                  </a:cubicBezTo>
                  <a:cubicBezTo>
                    <a:pt x="11172" y="603"/>
                    <a:pt x="9683" y="275"/>
                    <a:pt x="7821" y="112"/>
                  </a:cubicBezTo>
                  <a:cubicBezTo>
                    <a:pt x="5959" y="-52"/>
                    <a:pt x="3724" y="-52"/>
                    <a:pt x="2234" y="221"/>
                  </a:cubicBezTo>
                  <a:cubicBezTo>
                    <a:pt x="745" y="493"/>
                    <a:pt x="0" y="1039"/>
                    <a:pt x="0" y="2675"/>
                  </a:cubicBezTo>
                  <a:cubicBezTo>
                    <a:pt x="0" y="4312"/>
                    <a:pt x="745" y="7039"/>
                    <a:pt x="2421" y="10366"/>
                  </a:cubicBezTo>
                  <a:cubicBezTo>
                    <a:pt x="4097" y="13693"/>
                    <a:pt x="6703" y="17621"/>
                    <a:pt x="9310" y="21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8" name="Line"/>
            <p:cNvSpPr/>
            <p:nvPr/>
          </p:nvSpPr>
          <p:spPr>
            <a:xfrm>
              <a:off x="1357680" y="639955"/>
              <a:ext cx="161926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94" y="17100"/>
                    <a:pt x="8188" y="12600"/>
                    <a:pt x="11788" y="9000"/>
                  </a:cubicBezTo>
                  <a:cubicBezTo>
                    <a:pt x="15388" y="5400"/>
                    <a:pt x="18494" y="27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9" name="Line"/>
            <p:cNvSpPr/>
            <p:nvPr/>
          </p:nvSpPr>
          <p:spPr>
            <a:xfrm>
              <a:off x="1544035" y="607600"/>
              <a:ext cx="59590" cy="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379" extrusionOk="0">
                  <a:moveTo>
                    <a:pt x="1434" y="471"/>
                  </a:moveTo>
                  <a:cubicBezTo>
                    <a:pt x="1800" y="3105"/>
                    <a:pt x="2166" y="5739"/>
                    <a:pt x="2898" y="9032"/>
                  </a:cubicBezTo>
                  <a:cubicBezTo>
                    <a:pt x="3630" y="12324"/>
                    <a:pt x="4728" y="16276"/>
                    <a:pt x="5461" y="18581"/>
                  </a:cubicBezTo>
                  <a:cubicBezTo>
                    <a:pt x="6193" y="20885"/>
                    <a:pt x="6559" y="21544"/>
                    <a:pt x="6559" y="21346"/>
                  </a:cubicBezTo>
                  <a:cubicBezTo>
                    <a:pt x="6559" y="21149"/>
                    <a:pt x="6193" y="20095"/>
                    <a:pt x="4911" y="17395"/>
                  </a:cubicBezTo>
                  <a:cubicBezTo>
                    <a:pt x="3630" y="14695"/>
                    <a:pt x="1434" y="10349"/>
                    <a:pt x="518" y="7254"/>
                  </a:cubicBezTo>
                  <a:cubicBezTo>
                    <a:pt x="-397" y="4159"/>
                    <a:pt x="-31" y="2315"/>
                    <a:pt x="1067" y="1261"/>
                  </a:cubicBezTo>
                  <a:cubicBezTo>
                    <a:pt x="2166" y="207"/>
                    <a:pt x="3996" y="-56"/>
                    <a:pt x="6742" y="10"/>
                  </a:cubicBezTo>
                  <a:cubicBezTo>
                    <a:pt x="9488" y="76"/>
                    <a:pt x="13149" y="471"/>
                    <a:pt x="16078" y="1656"/>
                  </a:cubicBezTo>
                  <a:cubicBezTo>
                    <a:pt x="19006" y="2842"/>
                    <a:pt x="21203" y="4817"/>
                    <a:pt x="20471" y="6464"/>
                  </a:cubicBezTo>
                  <a:cubicBezTo>
                    <a:pt x="19739" y="8110"/>
                    <a:pt x="16078" y="9427"/>
                    <a:pt x="12234" y="10151"/>
                  </a:cubicBezTo>
                  <a:cubicBezTo>
                    <a:pt x="8389" y="10876"/>
                    <a:pt x="4362" y="11007"/>
                    <a:pt x="335" y="111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0" name="Line"/>
            <p:cNvSpPr/>
            <p:nvPr/>
          </p:nvSpPr>
          <p:spPr>
            <a:xfrm>
              <a:off x="1735505" y="649480"/>
              <a:ext cx="19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1" name="Line"/>
            <p:cNvSpPr/>
            <p:nvPr/>
          </p:nvSpPr>
          <p:spPr>
            <a:xfrm>
              <a:off x="1983155" y="643130"/>
              <a:ext cx="111126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2" name="Line"/>
            <p:cNvSpPr/>
            <p:nvPr/>
          </p:nvSpPr>
          <p:spPr>
            <a:xfrm>
              <a:off x="2191060" y="559451"/>
              <a:ext cx="141704" cy="9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99" extrusionOk="0">
                  <a:moveTo>
                    <a:pt x="711" y="0"/>
                  </a:moveTo>
                  <a:cubicBezTo>
                    <a:pt x="208" y="4469"/>
                    <a:pt x="-294" y="8938"/>
                    <a:pt x="208" y="12290"/>
                  </a:cubicBezTo>
                  <a:cubicBezTo>
                    <a:pt x="711" y="15641"/>
                    <a:pt x="2218" y="17876"/>
                    <a:pt x="4897" y="19366"/>
                  </a:cubicBezTo>
                  <a:cubicBezTo>
                    <a:pt x="7576" y="20855"/>
                    <a:pt x="11427" y="21600"/>
                    <a:pt x="14357" y="20979"/>
                  </a:cubicBezTo>
                  <a:cubicBezTo>
                    <a:pt x="17287" y="20359"/>
                    <a:pt x="19297" y="18372"/>
                    <a:pt x="21306" y="163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3" name="Line"/>
            <p:cNvSpPr/>
            <p:nvPr/>
          </p:nvSpPr>
          <p:spPr>
            <a:xfrm>
              <a:off x="2246378" y="542747"/>
              <a:ext cx="12885" cy="21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extrusionOk="0">
                  <a:moveTo>
                    <a:pt x="20825" y="0"/>
                  </a:moveTo>
                  <a:cubicBezTo>
                    <a:pt x="13625" y="2326"/>
                    <a:pt x="6425" y="4652"/>
                    <a:pt x="2825" y="7643"/>
                  </a:cubicBezTo>
                  <a:cubicBezTo>
                    <a:pt x="-775" y="10634"/>
                    <a:pt x="-775" y="14289"/>
                    <a:pt x="1925" y="16726"/>
                  </a:cubicBezTo>
                  <a:cubicBezTo>
                    <a:pt x="4625" y="19163"/>
                    <a:pt x="10025" y="20382"/>
                    <a:pt x="1542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4" name="Line"/>
            <p:cNvSpPr/>
            <p:nvPr/>
          </p:nvSpPr>
          <p:spPr>
            <a:xfrm>
              <a:off x="2410213" y="524467"/>
              <a:ext cx="66211" cy="20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533" extrusionOk="0">
                  <a:moveTo>
                    <a:pt x="13616" y="163"/>
                  </a:moveTo>
                  <a:cubicBezTo>
                    <a:pt x="11491" y="48"/>
                    <a:pt x="9367" y="-67"/>
                    <a:pt x="7596" y="48"/>
                  </a:cubicBezTo>
                  <a:cubicBezTo>
                    <a:pt x="5826" y="163"/>
                    <a:pt x="4409" y="508"/>
                    <a:pt x="2816" y="2403"/>
                  </a:cubicBezTo>
                  <a:cubicBezTo>
                    <a:pt x="1223" y="4299"/>
                    <a:pt x="-548" y="7746"/>
                    <a:pt x="160" y="10848"/>
                  </a:cubicBezTo>
                  <a:cubicBezTo>
                    <a:pt x="868" y="13950"/>
                    <a:pt x="4055" y="16707"/>
                    <a:pt x="7950" y="18431"/>
                  </a:cubicBezTo>
                  <a:cubicBezTo>
                    <a:pt x="11845" y="20154"/>
                    <a:pt x="16449" y="20844"/>
                    <a:pt x="21052" y="21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5" name="Line"/>
            <p:cNvSpPr/>
            <p:nvPr/>
          </p:nvSpPr>
          <p:spPr>
            <a:xfrm>
              <a:off x="2536559" y="577270"/>
              <a:ext cx="117568" cy="133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163" extrusionOk="0">
                  <a:moveTo>
                    <a:pt x="20174" y="4072"/>
                  </a:moveTo>
                  <a:cubicBezTo>
                    <a:pt x="19766" y="3187"/>
                    <a:pt x="19359" y="2302"/>
                    <a:pt x="17219" y="1505"/>
                  </a:cubicBezTo>
                  <a:cubicBezTo>
                    <a:pt x="15079" y="708"/>
                    <a:pt x="11208" y="0"/>
                    <a:pt x="8355" y="0"/>
                  </a:cubicBezTo>
                  <a:cubicBezTo>
                    <a:pt x="5502" y="0"/>
                    <a:pt x="3668" y="708"/>
                    <a:pt x="3770" y="2302"/>
                  </a:cubicBezTo>
                  <a:cubicBezTo>
                    <a:pt x="3872" y="3895"/>
                    <a:pt x="5909" y="6374"/>
                    <a:pt x="9068" y="8764"/>
                  </a:cubicBezTo>
                  <a:cubicBezTo>
                    <a:pt x="12226" y="11154"/>
                    <a:pt x="16506" y="13456"/>
                    <a:pt x="18849" y="15049"/>
                  </a:cubicBezTo>
                  <a:cubicBezTo>
                    <a:pt x="21192" y="16643"/>
                    <a:pt x="21600" y="17528"/>
                    <a:pt x="21498" y="18325"/>
                  </a:cubicBezTo>
                  <a:cubicBezTo>
                    <a:pt x="21396" y="19121"/>
                    <a:pt x="20785" y="19829"/>
                    <a:pt x="18645" y="20449"/>
                  </a:cubicBezTo>
                  <a:cubicBezTo>
                    <a:pt x="16506" y="21069"/>
                    <a:pt x="12838" y="21600"/>
                    <a:pt x="9475" y="20626"/>
                  </a:cubicBezTo>
                  <a:cubicBezTo>
                    <a:pt x="6113" y="19652"/>
                    <a:pt x="3057" y="17174"/>
                    <a:pt x="1528" y="15669"/>
                  </a:cubicBezTo>
                  <a:cubicBezTo>
                    <a:pt x="0" y="14164"/>
                    <a:pt x="0" y="13633"/>
                    <a:pt x="0" y="131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6" name="Line"/>
            <p:cNvSpPr/>
            <p:nvPr/>
          </p:nvSpPr>
          <p:spPr>
            <a:xfrm>
              <a:off x="2602092" y="529383"/>
              <a:ext cx="14651" cy="21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263"/>
                    <a:pt x="-1304" y="6525"/>
                    <a:pt x="1782" y="10125"/>
                  </a:cubicBezTo>
                  <a:cubicBezTo>
                    <a:pt x="4867" y="13725"/>
                    <a:pt x="12582" y="17663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7" name="Line"/>
            <p:cNvSpPr/>
            <p:nvPr/>
          </p:nvSpPr>
          <p:spPr>
            <a:xfrm>
              <a:off x="2740355" y="591054"/>
              <a:ext cx="54496" cy="11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1336" extrusionOk="0">
                  <a:moveTo>
                    <a:pt x="20329" y="960"/>
                  </a:moveTo>
                  <a:cubicBezTo>
                    <a:pt x="17788" y="545"/>
                    <a:pt x="15247" y="130"/>
                    <a:pt x="12071" y="26"/>
                  </a:cubicBezTo>
                  <a:cubicBezTo>
                    <a:pt x="8894" y="-78"/>
                    <a:pt x="5082" y="130"/>
                    <a:pt x="3176" y="753"/>
                  </a:cubicBezTo>
                  <a:cubicBezTo>
                    <a:pt x="1271" y="1376"/>
                    <a:pt x="1271" y="2414"/>
                    <a:pt x="4235" y="4180"/>
                  </a:cubicBezTo>
                  <a:cubicBezTo>
                    <a:pt x="7200" y="5945"/>
                    <a:pt x="13129" y="8437"/>
                    <a:pt x="16729" y="10307"/>
                  </a:cubicBezTo>
                  <a:cubicBezTo>
                    <a:pt x="20329" y="12176"/>
                    <a:pt x="21600" y="13422"/>
                    <a:pt x="20118" y="15187"/>
                  </a:cubicBezTo>
                  <a:cubicBezTo>
                    <a:pt x="18635" y="16953"/>
                    <a:pt x="14400" y="19237"/>
                    <a:pt x="11012" y="20380"/>
                  </a:cubicBezTo>
                  <a:cubicBezTo>
                    <a:pt x="7624" y="21522"/>
                    <a:pt x="5082" y="21522"/>
                    <a:pt x="3388" y="21003"/>
                  </a:cubicBezTo>
                  <a:cubicBezTo>
                    <a:pt x="1694" y="20484"/>
                    <a:pt x="847" y="19445"/>
                    <a:pt x="0" y="184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8" name="Line"/>
            <p:cNvSpPr/>
            <p:nvPr/>
          </p:nvSpPr>
          <p:spPr>
            <a:xfrm>
              <a:off x="2897379" y="596202"/>
              <a:ext cx="6683" cy="17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985"/>
                    <a:pt x="0" y="9969"/>
                    <a:pt x="3600" y="13569"/>
                  </a:cubicBezTo>
                  <a:cubicBezTo>
                    <a:pt x="7200" y="17169"/>
                    <a:pt x="14400" y="1938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9" name="Line"/>
            <p:cNvSpPr/>
            <p:nvPr/>
          </p:nvSpPr>
          <p:spPr>
            <a:xfrm>
              <a:off x="2897379" y="595529"/>
              <a:ext cx="79684" cy="8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09" extrusionOk="0">
                  <a:moveTo>
                    <a:pt x="0" y="6902"/>
                  </a:moveTo>
                  <a:cubicBezTo>
                    <a:pt x="300" y="4658"/>
                    <a:pt x="600" y="2414"/>
                    <a:pt x="1500" y="1152"/>
                  </a:cubicBezTo>
                  <a:cubicBezTo>
                    <a:pt x="2400" y="-110"/>
                    <a:pt x="3900" y="-391"/>
                    <a:pt x="6900" y="591"/>
                  </a:cubicBezTo>
                  <a:cubicBezTo>
                    <a:pt x="9900" y="1573"/>
                    <a:pt x="14400" y="3817"/>
                    <a:pt x="17250" y="5360"/>
                  </a:cubicBezTo>
                  <a:cubicBezTo>
                    <a:pt x="20100" y="6902"/>
                    <a:pt x="21300" y="7744"/>
                    <a:pt x="21450" y="9567"/>
                  </a:cubicBezTo>
                  <a:cubicBezTo>
                    <a:pt x="21600" y="11391"/>
                    <a:pt x="20700" y="14196"/>
                    <a:pt x="17250" y="16300"/>
                  </a:cubicBezTo>
                  <a:cubicBezTo>
                    <a:pt x="13800" y="18404"/>
                    <a:pt x="7800" y="19806"/>
                    <a:pt x="1800" y="212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0" name="Line"/>
            <p:cNvSpPr/>
            <p:nvPr/>
          </p:nvSpPr>
          <p:spPr>
            <a:xfrm>
              <a:off x="3054403" y="519360"/>
              <a:ext cx="56247" cy="18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600" extrusionOk="0">
                  <a:moveTo>
                    <a:pt x="0" y="0"/>
                  </a:moveTo>
                  <a:cubicBezTo>
                    <a:pt x="7336" y="3333"/>
                    <a:pt x="14672" y="6667"/>
                    <a:pt x="18136" y="9333"/>
                  </a:cubicBezTo>
                  <a:cubicBezTo>
                    <a:pt x="21600" y="12000"/>
                    <a:pt x="21192" y="14000"/>
                    <a:pt x="18136" y="15933"/>
                  </a:cubicBezTo>
                  <a:cubicBezTo>
                    <a:pt x="15079" y="17867"/>
                    <a:pt x="9374" y="19733"/>
                    <a:pt x="366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1" name="Line"/>
            <p:cNvSpPr/>
            <p:nvPr/>
          </p:nvSpPr>
          <p:spPr>
            <a:xfrm>
              <a:off x="0" y="775993"/>
              <a:ext cx="11392069" cy="17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56" y="20492"/>
                    <a:pt x="513" y="19385"/>
                    <a:pt x="785" y="19108"/>
                  </a:cubicBezTo>
                  <a:cubicBezTo>
                    <a:pt x="1058" y="18831"/>
                    <a:pt x="1347" y="19385"/>
                    <a:pt x="1612" y="19661"/>
                  </a:cubicBezTo>
                  <a:cubicBezTo>
                    <a:pt x="1876" y="19938"/>
                    <a:pt x="2116" y="19938"/>
                    <a:pt x="2372" y="18554"/>
                  </a:cubicBezTo>
                  <a:cubicBezTo>
                    <a:pt x="2629" y="17169"/>
                    <a:pt x="2901" y="14400"/>
                    <a:pt x="3183" y="12185"/>
                  </a:cubicBezTo>
                  <a:cubicBezTo>
                    <a:pt x="3464" y="9969"/>
                    <a:pt x="3753" y="8308"/>
                    <a:pt x="4042" y="7200"/>
                  </a:cubicBezTo>
                  <a:cubicBezTo>
                    <a:pt x="4332" y="6092"/>
                    <a:pt x="4621" y="5538"/>
                    <a:pt x="4931" y="5262"/>
                  </a:cubicBezTo>
                  <a:cubicBezTo>
                    <a:pt x="5241" y="4985"/>
                    <a:pt x="5572" y="4985"/>
                    <a:pt x="5882" y="4708"/>
                  </a:cubicBezTo>
                  <a:cubicBezTo>
                    <a:pt x="6192" y="4431"/>
                    <a:pt x="6481" y="3877"/>
                    <a:pt x="6774" y="3323"/>
                  </a:cubicBezTo>
                  <a:cubicBezTo>
                    <a:pt x="7068" y="2769"/>
                    <a:pt x="7365" y="2215"/>
                    <a:pt x="7663" y="1662"/>
                  </a:cubicBezTo>
                  <a:cubicBezTo>
                    <a:pt x="7961" y="1108"/>
                    <a:pt x="8258" y="554"/>
                    <a:pt x="8564" y="277"/>
                  </a:cubicBezTo>
                  <a:cubicBezTo>
                    <a:pt x="8870" y="0"/>
                    <a:pt x="9184" y="0"/>
                    <a:pt x="9519" y="0"/>
                  </a:cubicBezTo>
                  <a:cubicBezTo>
                    <a:pt x="9854" y="0"/>
                    <a:pt x="10209" y="0"/>
                    <a:pt x="10560" y="0"/>
                  </a:cubicBezTo>
                  <a:cubicBezTo>
                    <a:pt x="10912" y="0"/>
                    <a:pt x="11259" y="0"/>
                    <a:pt x="11585" y="0"/>
                  </a:cubicBezTo>
                  <a:cubicBezTo>
                    <a:pt x="11912" y="0"/>
                    <a:pt x="12218" y="0"/>
                    <a:pt x="12528" y="0"/>
                  </a:cubicBezTo>
                  <a:cubicBezTo>
                    <a:pt x="12838" y="0"/>
                    <a:pt x="13152" y="0"/>
                    <a:pt x="13462" y="277"/>
                  </a:cubicBezTo>
                  <a:cubicBezTo>
                    <a:pt x="13772" y="554"/>
                    <a:pt x="14078" y="1108"/>
                    <a:pt x="14379" y="1662"/>
                  </a:cubicBezTo>
                  <a:cubicBezTo>
                    <a:pt x="14681" y="2215"/>
                    <a:pt x="14979" y="2769"/>
                    <a:pt x="15280" y="3323"/>
                  </a:cubicBezTo>
                  <a:cubicBezTo>
                    <a:pt x="15582" y="3877"/>
                    <a:pt x="15888" y="4431"/>
                    <a:pt x="16214" y="4985"/>
                  </a:cubicBezTo>
                  <a:cubicBezTo>
                    <a:pt x="16541" y="5538"/>
                    <a:pt x="16888" y="6092"/>
                    <a:pt x="17231" y="6369"/>
                  </a:cubicBezTo>
                  <a:cubicBezTo>
                    <a:pt x="17574" y="6646"/>
                    <a:pt x="17913" y="6646"/>
                    <a:pt x="18236" y="6646"/>
                  </a:cubicBezTo>
                  <a:cubicBezTo>
                    <a:pt x="18558" y="6646"/>
                    <a:pt x="18864" y="6646"/>
                    <a:pt x="19178" y="6646"/>
                  </a:cubicBezTo>
                  <a:cubicBezTo>
                    <a:pt x="19492" y="6646"/>
                    <a:pt x="19814" y="6646"/>
                    <a:pt x="20149" y="6646"/>
                  </a:cubicBezTo>
                  <a:cubicBezTo>
                    <a:pt x="20484" y="6646"/>
                    <a:pt x="20831" y="6646"/>
                    <a:pt x="21075" y="5538"/>
                  </a:cubicBezTo>
                  <a:cubicBezTo>
                    <a:pt x="21319" y="4431"/>
                    <a:pt x="21459" y="2215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3A0EEF-BC35-5144-96A2-C71C3818ABDF}"/>
                  </a:ext>
                </a:extLst>
              </p14:cNvPr>
              <p14:cNvContentPartPr/>
              <p14:nvPr/>
            </p14:nvContentPartPr>
            <p14:xfrm>
              <a:off x="2649600" y="714240"/>
              <a:ext cx="21734280" cy="1183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3A0EEF-BC35-5144-96A2-C71C3818AB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400" y="698040"/>
                <a:ext cx="21766680" cy="1186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Question 1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1c</a:t>
            </a:r>
          </a:p>
        </p:txBody>
      </p:sp>
      <p:pic>
        <p:nvPicPr>
          <p:cNvPr id="1295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3" y="5849828"/>
            <a:ext cx="14728085" cy="50435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40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1298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9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0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1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2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3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4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5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6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7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8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9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0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1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2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3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4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5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6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7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8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9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0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1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2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3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4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5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6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7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8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9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0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1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2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3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4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5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6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7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8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9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453" name="Drawing"/>
          <p:cNvGrpSpPr/>
          <p:nvPr/>
        </p:nvGrpSpPr>
        <p:grpSpPr>
          <a:xfrm>
            <a:off x="1553602" y="2815473"/>
            <a:ext cx="5609536" cy="2362827"/>
            <a:chOff x="0" y="0"/>
            <a:chExt cx="5609535" cy="2362825"/>
          </a:xfrm>
        </p:grpSpPr>
        <p:sp>
          <p:nvSpPr>
            <p:cNvPr id="1341" name="Line"/>
            <p:cNvSpPr/>
            <p:nvPr/>
          </p:nvSpPr>
          <p:spPr>
            <a:xfrm>
              <a:off x="0" y="136445"/>
              <a:ext cx="204669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4629"/>
                    <a:pt x="1200" y="9257"/>
                    <a:pt x="1650" y="12000"/>
                  </a:cubicBezTo>
                  <a:cubicBezTo>
                    <a:pt x="2100" y="14743"/>
                    <a:pt x="2400" y="15600"/>
                    <a:pt x="2925" y="16200"/>
                  </a:cubicBezTo>
                  <a:cubicBezTo>
                    <a:pt x="3450" y="16800"/>
                    <a:pt x="4200" y="17143"/>
                    <a:pt x="5025" y="17057"/>
                  </a:cubicBezTo>
                  <a:cubicBezTo>
                    <a:pt x="5850" y="16971"/>
                    <a:pt x="6750" y="16457"/>
                    <a:pt x="8250" y="14229"/>
                  </a:cubicBezTo>
                  <a:cubicBezTo>
                    <a:pt x="9750" y="12000"/>
                    <a:pt x="11850" y="8057"/>
                    <a:pt x="13200" y="5571"/>
                  </a:cubicBezTo>
                  <a:cubicBezTo>
                    <a:pt x="14550" y="3086"/>
                    <a:pt x="15150" y="2057"/>
                    <a:pt x="15750" y="1286"/>
                  </a:cubicBezTo>
                  <a:cubicBezTo>
                    <a:pt x="16350" y="514"/>
                    <a:pt x="16950" y="0"/>
                    <a:pt x="17400" y="171"/>
                  </a:cubicBezTo>
                  <a:cubicBezTo>
                    <a:pt x="17850" y="343"/>
                    <a:pt x="18150" y="1200"/>
                    <a:pt x="18450" y="3857"/>
                  </a:cubicBezTo>
                  <a:cubicBezTo>
                    <a:pt x="18750" y="6514"/>
                    <a:pt x="19050" y="10971"/>
                    <a:pt x="19575" y="14229"/>
                  </a:cubicBezTo>
                  <a:cubicBezTo>
                    <a:pt x="20100" y="17486"/>
                    <a:pt x="20850" y="195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2" name="Line"/>
            <p:cNvSpPr/>
            <p:nvPr/>
          </p:nvSpPr>
          <p:spPr>
            <a:xfrm>
              <a:off x="292569" y="166292"/>
              <a:ext cx="80030" cy="10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003" extrusionOk="0">
                  <a:moveTo>
                    <a:pt x="2664" y="0"/>
                  </a:moveTo>
                  <a:cubicBezTo>
                    <a:pt x="1175" y="1137"/>
                    <a:pt x="-315" y="2274"/>
                    <a:pt x="57" y="5684"/>
                  </a:cubicBezTo>
                  <a:cubicBezTo>
                    <a:pt x="430" y="9095"/>
                    <a:pt x="2664" y="14779"/>
                    <a:pt x="5644" y="17905"/>
                  </a:cubicBezTo>
                  <a:cubicBezTo>
                    <a:pt x="8623" y="21032"/>
                    <a:pt x="12347" y="21600"/>
                    <a:pt x="15326" y="20463"/>
                  </a:cubicBezTo>
                  <a:cubicBezTo>
                    <a:pt x="18306" y="19326"/>
                    <a:pt x="20540" y="16484"/>
                    <a:pt x="20913" y="13074"/>
                  </a:cubicBezTo>
                  <a:cubicBezTo>
                    <a:pt x="21285" y="9663"/>
                    <a:pt x="19795" y="5684"/>
                    <a:pt x="17002" y="3411"/>
                  </a:cubicBezTo>
                  <a:cubicBezTo>
                    <a:pt x="14209" y="1137"/>
                    <a:pt x="10113" y="568"/>
                    <a:pt x="7506" y="853"/>
                  </a:cubicBezTo>
                  <a:cubicBezTo>
                    <a:pt x="4899" y="1137"/>
                    <a:pt x="3782" y="2274"/>
                    <a:pt x="3409" y="3695"/>
                  </a:cubicBezTo>
                  <a:cubicBezTo>
                    <a:pt x="3037" y="5116"/>
                    <a:pt x="3409" y="6821"/>
                    <a:pt x="3782" y="8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3" name="Line"/>
            <p:cNvSpPr/>
            <p:nvPr/>
          </p:nvSpPr>
          <p:spPr>
            <a:xfrm>
              <a:off x="396544" y="132181"/>
              <a:ext cx="123655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4" name="Line"/>
            <p:cNvSpPr/>
            <p:nvPr/>
          </p:nvSpPr>
          <p:spPr>
            <a:xfrm>
              <a:off x="457102" y="93806"/>
              <a:ext cx="97210" cy="20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51" extrusionOk="0">
                  <a:moveTo>
                    <a:pt x="3567" y="0"/>
                  </a:moveTo>
                  <a:cubicBezTo>
                    <a:pt x="2314" y="588"/>
                    <a:pt x="1062" y="1175"/>
                    <a:pt x="436" y="2865"/>
                  </a:cubicBezTo>
                  <a:cubicBezTo>
                    <a:pt x="-190" y="4555"/>
                    <a:pt x="-190" y="7347"/>
                    <a:pt x="749" y="10506"/>
                  </a:cubicBezTo>
                  <a:cubicBezTo>
                    <a:pt x="1688" y="13665"/>
                    <a:pt x="3567" y="17192"/>
                    <a:pt x="5132" y="19176"/>
                  </a:cubicBezTo>
                  <a:cubicBezTo>
                    <a:pt x="6697" y="21159"/>
                    <a:pt x="7949" y="21600"/>
                    <a:pt x="10610" y="20718"/>
                  </a:cubicBezTo>
                  <a:cubicBezTo>
                    <a:pt x="13271" y="19837"/>
                    <a:pt x="17340" y="17633"/>
                    <a:pt x="21410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5" name="Line"/>
            <p:cNvSpPr/>
            <p:nvPr/>
          </p:nvSpPr>
          <p:spPr>
            <a:xfrm>
              <a:off x="592686" y="132181"/>
              <a:ext cx="25585" cy="11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657"/>
                    <a:pt x="4800" y="11314"/>
                    <a:pt x="8400" y="14914"/>
                  </a:cubicBezTo>
                  <a:cubicBezTo>
                    <a:pt x="12000" y="18514"/>
                    <a:pt x="16800" y="20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6" name="Line"/>
            <p:cNvSpPr/>
            <p:nvPr/>
          </p:nvSpPr>
          <p:spPr>
            <a:xfrm>
              <a:off x="618269" y="68222"/>
              <a:ext cx="38376" cy="59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7" name="Line"/>
            <p:cNvSpPr/>
            <p:nvPr/>
          </p:nvSpPr>
          <p:spPr>
            <a:xfrm>
              <a:off x="722563" y="94951"/>
              <a:ext cx="245348" cy="17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0848" extrusionOk="0">
                  <a:moveTo>
                    <a:pt x="2450" y="4563"/>
                  </a:moveTo>
                  <a:cubicBezTo>
                    <a:pt x="1701" y="4389"/>
                    <a:pt x="952" y="4215"/>
                    <a:pt x="515" y="4650"/>
                  </a:cubicBezTo>
                  <a:cubicBezTo>
                    <a:pt x="78" y="5086"/>
                    <a:pt x="-47" y="6131"/>
                    <a:pt x="15" y="8570"/>
                  </a:cubicBezTo>
                  <a:cubicBezTo>
                    <a:pt x="78" y="11008"/>
                    <a:pt x="328" y="14841"/>
                    <a:pt x="1451" y="17454"/>
                  </a:cubicBezTo>
                  <a:cubicBezTo>
                    <a:pt x="2575" y="20066"/>
                    <a:pt x="4573" y="21460"/>
                    <a:pt x="6258" y="20589"/>
                  </a:cubicBezTo>
                  <a:cubicBezTo>
                    <a:pt x="7944" y="19718"/>
                    <a:pt x="9317" y="16583"/>
                    <a:pt x="10066" y="14492"/>
                  </a:cubicBezTo>
                  <a:cubicBezTo>
                    <a:pt x="10815" y="12402"/>
                    <a:pt x="10940" y="11357"/>
                    <a:pt x="11003" y="10399"/>
                  </a:cubicBezTo>
                  <a:cubicBezTo>
                    <a:pt x="11065" y="9441"/>
                    <a:pt x="11065" y="8570"/>
                    <a:pt x="11440" y="8483"/>
                  </a:cubicBezTo>
                  <a:cubicBezTo>
                    <a:pt x="11814" y="8395"/>
                    <a:pt x="12563" y="9092"/>
                    <a:pt x="13625" y="9179"/>
                  </a:cubicBezTo>
                  <a:cubicBezTo>
                    <a:pt x="14686" y="9266"/>
                    <a:pt x="16059" y="8744"/>
                    <a:pt x="17058" y="7699"/>
                  </a:cubicBezTo>
                  <a:cubicBezTo>
                    <a:pt x="18057" y="6654"/>
                    <a:pt x="18681" y="5086"/>
                    <a:pt x="18931" y="3866"/>
                  </a:cubicBezTo>
                  <a:cubicBezTo>
                    <a:pt x="19181" y="2647"/>
                    <a:pt x="19056" y="1776"/>
                    <a:pt x="18681" y="1079"/>
                  </a:cubicBezTo>
                  <a:cubicBezTo>
                    <a:pt x="18307" y="383"/>
                    <a:pt x="17682" y="-140"/>
                    <a:pt x="16559" y="34"/>
                  </a:cubicBezTo>
                  <a:cubicBezTo>
                    <a:pt x="15435" y="208"/>
                    <a:pt x="13812" y="1079"/>
                    <a:pt x="12813" y="2908"/>
                  </a:cubicBezTo>
                  <a:cubicBezTo>
                    <a:pt x="11814" y="4737"/>
                    <a:pt x="11440" y="7525"/>
                    <a:pt x="11689" y="10050"/>
                  </a:cubicBezTo>
                  <a:cubicBezTo>
                    <a:pt x="11939" y="12576"/>
                    <a:pt x="12813" y="14841"/>
                    <a:pt x="14561" y="16060"/>
                  </a:cubicBezTo>
                  <a:cubicBezTo>
                    <a:pt x="16309" y="17279"/>
                    <a:pt x="18931" y="17454"/>
                    <a:pt x="21553" y="176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8" name="Line"/>
            <p:cNvSpPr/>
            <p:nvPr/>
          </p:nvSpPr>
          <p:spPr>
            <a:xfrm>
              <a:off x="1121412" y="102334"/>
              <a:ext cx="127918" cy="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21600"/>
                    <a:pt x="9600" y="21600"/>
                    <a:pt x="13200" y="18000"/>
                  </a:cubicBezTo>
                  <a:cubicBezTo>
                    <a:pt x="16800" y="14400"/>
                    <a:pt x="192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9" name="Line"/>
            <p:cNvSpPr/>
            <p:nvPr/>
          </p:nvSpPr>
          <p:spPr>
            <a:xfrm>
              <a:off x="1149343" y="33352"/>
              <a:ext cx="296129" cy="19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95" extrusionOk="0">
                  <a:moveTo>
                    <a:pt x="2930" y="3420"/>
                  </a:moveTo>
                  <a:cubicBezTo>
                    <a:pt x="2000" y="3420"/>
                    <a:pt x="1070" y="3420"/>
                    <a:pt x="553" y="3817"/>
                  </a:cubicBezTo>
                  <a:cubicBezTo>
                    <a:pt x="36" y="4214"/>
                    <a:pt x="-67" y="5008"/>
                    <a:pt x="36" y="7470"/>
                  </a:cubicBezTo>
                  <a:cubicBezTo>
                    <a:pt x="140" y="9932"/>
                    <a:pt x="450" y="14061"/>
                    <a:pt x="863" y="16602"/>
                  </a:cubicBezTo>
                  <a:cubicBezTo>
                    <a:pt x="1277" y="19144"/>
                    <a:pt x="1793" y="20097"/>
                    <a:pt x="2258" y="20335"/>
                  </a:cubicBezTo>
                  <a:cubicBezTo>
                    <a:pt x="2723" y="20573"/>
                    <a:pt x="3137" y="20097"/>
                    <a:pt x="3654" y="17952"/>
                  </a:cubicBezTo>
                  <a:cubicBezTo>
                    <a:pt x="4170" y="15808"/>
                    <a:pt x="4790" y="11997"/>
                    <a:pt x="5255" y="9058"/>
                  </a:cubicBezTo>
                  <a:cubicBezTo>
                    <a:pt x="5721" y="6120"/>
                    <a:pt x="6031" y="4055"/>
                    <a:pt x="6392" y="2547"/>
                  </a:cubicBezTo>
                  <a:cubicBezTo>
                    <a:pt x="6754" y="1038"/>
                    <a:pt x="7167" y="85"/>
                    <a:pt x="7529" y="5"/>
                  </a:cubicBezTo>
                  <a:cubicBezTo>
                    <a:pt x="7891" y="-74"/>
                    <a:pt x="8201" y="720"/>
                    <a:pt x="8459" y="3102"/>
                  </a:cubicBezTo>
                  <a:cubicBezTo>
                    <a:pt x="8718" y="5485"/>
                    <a:pt x="8924" y="9455"/>
                    <a:pt x="9131" y="12473"/>
                  </a:cubicBezTo>
                  <a:cubicBezTo>
                    <a:pt x="9338" y="15491"/>
                    <a:pt x="9544" y="17555"/>
                    <a:pt x="9803" y="18985"/>
                  </a:cubicBezTo>
                  <a:cubicBezTo>
                    <a:pt x="10061" y="20414"/>
                    <a:pt x="10371" y="21208"/>
                    <a:pt x="10733" y="21367"/>
                  </a:cubicBezTo>
                  <a:cubicBezTo>
                    <a:pt x="11095" y="21526"/>
                    <a:pt x="11508" y="21050"/>
                    <a:pt x="12232" y="18508"/>
                  </a:cubicBezTo>
                  <a:cubicBezTo>
                    <a:pt x="12955" y="15967"/>
                    <a:pt x="13988" y="11361"/>
                    <a:pt x="14660" y="8661"/>
                  </a:cubicBezTo>
                  <a:cubicBezTo>
                    <a:pt x="15332" y="5961"/>
                    <a:pt x="15642" y="5167"/>
                    <a:pt x="16055" y="4611"/>
                  </a:cubicBezTo>
                  <a:cubicBezTo>
                    <a:pt x="16469" y="4055"/>
                    <a:pt x="16986" y="3738"/>
                    <a:pt x="17451" y="4055"/>
                  </a:cubicBezTo>
                  <a:cubicBezTo>
                    <a:pt x="17916" y="4373"/>
                    <a:pt x="18329" y="5326"/>
                    <a:pt x="18743" y="7470"/>
                  </a:cubicBezTo>
                  <a:cubicBezTo>
                    <a:pt x="19156" y="9614"/>
                    <a:pt x="19569" y="12950"/>
                    <a:pt x="20034" y="15332"/>
                  </a:cubicBezTo>
                  <a:cubicBezTo>
                    <a:pt x="20500" y="17714"/>
                    <a:pt x="21016" y="19144"/>
                    <a:pt x="21533" y="205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0" name="Line"/>
            <p:cNvSpPr/>
            <p:nvPr/>
          </p:nvSpPr>
          <p:spPr>
            <a:xfrm>
              <a:off x="1495000" y="80659"/>
              <a:ext cx="184987" cy="13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874" extrusionOk="0">
                  <a:moveTo>
                    <a:pt x="8104" y="6131"/>
                  </a:moveTo>
                  <a:cubicBezTo>
                    <a:pt x="8599" y="4331"/>
                    <a:pt x="9094" y="2531"/>
                    <a:pt x="8846" y="1406"/>
                  </a:cubicBezTo>
                  <a:cubicBezTo>
                    <a:pt x="8599" y="281"/>
                    <a:pt x="7610" y="-169"/>
                    <a:pt x="6373" y="56"/>
                  </a:cubicBezTo>
                  <a:cubicBezTo>
                    <a:pt x="5136" y="281"/>
                    <a:pt x="3652" y="1181"/>
                    <a:pt x="2416" y="3543"/>
                  </a:cubicBezTo>
                  <a:cubicBezTo>
                    <a:pt x="1179" y="5906"/>
                    <a:pt x="190" y="9731"/>
                    <a:pt x="25" y="12881"/>
                  </a:cubicBezTo>
                  <a:cubicBezTo>
                    <a:pt x="-140" y="16031"/>
                    <a:pt x="520" y="18506"/>
                    <a:pt x="1674" y="19856"/>
                  </a:cubicBezTo>
                  <a:cubicBezTo>
                    <a:pt x="2828" y="21206"/>
                    <a:pt x="4477" y="21431"/>
                    <a:pt x="6126" y="19181"/>
                  </a:cubicBezTo>
                  <a:cubicBezTo>
                    <a:pt x="7774" y="16931"/>
                    <a:pt x="9423" y="12206"/>
                    <a:pt x="10330" y="9281"/>
                  </a:cubicBezTo>
                  <a:cubicBezTo>
                    <a:pt x="11237" y="6356"/>
                    <a:pt x="11402" y="5231"/>
                    <a:pt x="11897" y="4893"/>
                  </a:cubicBezTo>
                  <a:cubicBezTo>
                    <a:pt x="12391" y="4556"/>
                    <a:pt x="13216" y="5006"/>
                    <a:pt x="14452" y="7031"/>
                  </a:cubicBezTo>
                  <a:cubicBezTo>
                    <a:pt x="15689" y="9056"/>
                    <a:pt x="17338" y="12656"/>
                    <a:pt x="18575" y="14793"/>
                  </a:cubicBezTo>
                  <a:cubicBezTo>
                    <a:pt x="19811" y="16931"/>
                    <a:pt x="20636" y="17606"/>
                    <a:pt x="21460" y="18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1" name="Line"/>
            <p:cNvSpPr/>
            <p:nvPr/>
          </p:nvSpPr>
          <p:spPr>
            <a:xfrm>
              <a:off x="1671459" y="61948"/>
              <a:ext cx="106599" cy="1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3744" y="11918"/>
                    <a:pt x="7488" y="3818"/>
                    <a:pt x="11088" y="1118"/>
                  </a:cubicBezTo>
                  <a:cubicBezTo>
                    <a:pt x="14688" y="-1582"/>
                    <a:pt x="18144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2" name="Line"/>
            <p:cNvSpPr/>
            <p:nvPr/>
          </p:nvSpPr>
          <p:spPr>
            <a:xfrm>
              <a:off x="1701305" y="4264"/>
              <a:ext cx="68224" cy="21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extrusionOk="0">
                  <a:moveTo>
                    <a:pt x="2700" y="0"/>
                  </a:moveTo>
                  <a:cubicBezTo>
                    <a:pt x="1350" y="3411"/>
                    <a:pt x="0" y="6821"/>
                    <a:pt x="0" y="10232"/>
                  </a:cubicBezTo>
                  <a:cubicBezTo>
                    <a:pt x="0" y="13642"/>
                    <a:pt x="1350" y="17053"/>
                    <a:pt x="2700" y="19042"/>
                  </a:cubicBezTo>
                  <a:cubicBezTo>
                    <a:pt x="4050" y="21032"/>
                    <a:pt x="5400" y="21600"/>
                    <a:pt x="8550" y="21387"/>
                  </a:cubicBezTo>
                  <a:cubicBezTo>
                    <a:pt x="11700" y="21174"/>
                    <a:pt x="16650" y="20179"/>
                    <a:pt x="21600" y="191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3" name="Line"/>
            <p:cNvSpPr/>
            <p:nvPr/>
          </p:nvSpPr>
          <p:spPr>
            <a:xfrm>
              <a:off x="1923029" y="43559"/>
              <a:ext cx="409339" cy="17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0" y="940"/>
                  </a:moveTo>
                  <a:cubicBezTo>
                    <a:pt x="0" y="6384"/>
                    <a:pt x="0" y="11827"/>
                    <a:pt x="75" y="15076"/>
                  </a:cubicBezTo>
                  <a:cubicBezTo>
                    <a:pt x="150" y="18325"/>
                    <a:pt x="300" y="19379"/>
                    <a:pt x="525" y="20169"/>
                  </a:cubicBezTo>
                  <a:cubicBezTo>
                    <a:pt x="750" y="20959"/>
                    <a:pt x="1050" y="21486"/>
                    <a:pt x="1313" y="21398"/>
                  </a:cubicBezTo>
                  <a:cubicBezTo>
                    <a:pt x="1575" y="21310"/>
                    <a:pt x="1800" y="20608"/>
                    <a:pt x="2175" y="18325"/>
                  </a:cubicBezTo>
                  <a:cubicBezTo>
                    <a:pt x="2550" y="16042"/>
                    <a:pt x="3075" y="12179"/>
                    <a:pt x="3375" y="9808"/>
                  </a:cubicBezTo>
                  <a:cubicBezTo>
                    <a:pt x="3675" y="7437"/>
                    <a:pt x="3750" y="6559"/>
                    <a:pt x="3938" y="5857"/>
                  </a:cubicBezTo>
                  <a:cubicBezTo>
                    <a:pt x="4125" y="5154"/>
                    <a:pt x="4425" y="4627"/>
                    <a:pt x="4613" y="4891"/>
                  </a:cubicBezTo>
                  <a:cubicBezTo>
                    <a:pt x="4800" y="5154"/>
                    <a:pt x="4875" y="6208"/>
                    <a:pt x="5025" y="8052"/>
                  </a:cubicBezTo>
                  <a:cubicBezTo>
                    <a:pt x="5175" y="9896"/>
                    <a:pt x="5400" y="12530"/>
                    <a:pt x="5625" y="14198"/>
                  </a:cubicBezTo>
                  <a:cubicBezTo>
                    <a:pt x="5850" y="15866"/>
                    <a:pt x="6075" y="16569"/>
                    <a:pt x="6412" y="16920"/>
                  </a:cubicBezTo>
                  <a:cubicBezTo>
                    <a:pt x="6750" y="17271"/>
                    <a:pt x="7200" y="17271"/>
                    <a:pt x="7800" y="16218"/>
                  </a:cubicBezTo>
                  <a:cubicBezTo>
                    <a:pt x="8400" y="15164"/>
                    <a:pt x="9150" y="13057"/>
                    <a:pt x="9638" y="11564"/>
                  </a:cubicBezTo>
                  <a:cubicBezTo>
                    <a:pt x="10125" y="10071"/>
                    <a:pt x="10350" y="9193"/>
                    <a:pt x="10575" y="8315"/>
                  </a:cubicBezTo>
                  <a:cubicBezTo>
                    <a:pt x="10800" y="7437"/>
                    <a:pt x="11025" y="6559"/>
                    <a:pt x="11325" y="6998"/>
                  </a:cubicBezTo>
                  <a:cubicBezTo>
                    <a:pt x="11625" y="7437"/>
                    <a:pt x="12000" y="9193"/>
                    <a:pt x="12525" y="10510"/>
                  </a:cubicBezTo>
                  <a:cubicBezTo>
                    <a:pt x="13050" y="11827"/>
                    <a:pt x="13725" y="12705"/>
                    <a:pt x="14512" y="12881"/>
                  </a:cubicBezTo>
                  <a:cubicBezTo>
                    <a:pt x="15300" y="13057"/>
                    <a:pt x="16200" y="12530"/>
                    <a:pt x="16875" y="11388"/>
                  </a:cubicBezTo>
                  <a:cubicBezTo>
                    <a:pt x="17550" y="10247"/>
                    <a:pt x="18000" y="8491"/>
                    <a:pt x="18262" y="7086"/>
                  </a:cubicBezTo>
                  <a:cubicBezTo>
                    <a:pt x="18525" y="5681"/>
                    <a:pt x="18600" y="4627"/>
                    <a:pt x="18487" y="3749"/>
                  </a:cubicBezTo>
                  <a:cubicBezTo>
                    <a:pt x="18375" y="2871"/>
                    <a:pt x="18075" y="2169"/>
                    <a:pt x="17700" y="1554"/>
                  </a:cubicBezTo>
                  <a:cubicBezTo>
                    <a:pt x="17325" y="940"/>
                    <a:pt x="16875" y="413"/>
                    <a:pt x="16462" y="149"/>
                  </a:cubicBezTo>
                  <a:cubicBezTo>
                    <a:pt x="16050" y="-114"/>
                    <a:pt x="15675" y="-114"/>
                    <a:pt x="15300" y="852"/>
                  </a:cubicBezTo>
                  <a:cubicBezTo>
                    <a:pt x="14925" y="1818"/>
                    <a:pt x="14550" y="3749"/>
                    <a:pt x="14550" y="6559"/>
                  </a:cubicBezTo>
                  <a:cubicBezTo>
                    <a:pt x="14550" y="9369"/>
                    <a:pt x="14925" y="13057"/>
                    <a:pt x="15750" y="15427"/>
                  </a:cubicBezTo>
                  <a:cubicBezTo>
                    <a:pt x="16575" y="17798"/>
                    <a:pt x="17850" y="18852"/>
                    <a:pt x="18900" y="18501"/>
                  </a:cubicBezTo>
                  <a:cubicBezTo>
                    <a:pt x="19950" y="18149"/>
                    <a:pt x="20775" y="16393"/>
                    <a:pt x="21600" y="146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4" name="Line"/>
            <p:cNvSpPr/>
            <p:nvPr/>
          </p:nvSpPr>
          <p:spPr>
            <a:xfrm>
              <a:off x="2362213" y="0"/>
              <a:ext cx="12794" cy="10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5" name="Line"/>
            <p:cNvSpPr/>
            <p:nvPr/>
          </p:nvSpPr>
          <p:spPr>
            <a:xfrm>
              <a:off x="2460283" y="25899"/>
              <a:ext cx="255837" cy="14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0" y="1805"/>
                  </a:moveTo>
                  <a:cubicBezTo>
                    <a:pt x="0" y="7565"/>
                    <a:pt x="0" y="13325"/>
                    <a:pt x="60" y="16720"/>
                  </a:cubicBezTo>
                  <a:cubicBezTo>
                    <a:pt x="120" y="20114"/>
                    <a:pt x="240" y="21143"/>
                    <a:pt x="720" y="21040"/>
                  </a:cubicBezTo>
                  <a:cubicBezTo>
                    <a:pt x="1200" y="20937"/>
                    <a:pt x="2040" y="19703"/>
                    <a:pt x="3060" y="17337"/>
                  </a:cubicBezTo>
                  <a:cubicBezTo>
                    <a:pt x="4080" y="14971"/>
                    <a:pt x="5280" y="11474"/>
                    <a:pt x="6120" y="9314"/>
                  </a:cubicBezTo>
                  <a:cubicBezTo>
                    <a:pt x="6960" y="7154"/>
                    <a:pt x="7440" y="6331"/>
                    <a:pt x="7800" y="6537"/>
                  </a:cubicBezTo>
                  <a:cubicBezTo>
                    <a:pt x="8160" y="6743"/>
                    <a:pt x="8400" y="7977"/>
                    <a:pt x="8700" y="9108"/>
                  </a:cubicBezTo>
                  <a:cubicBezTo>
                    <a:pt x="9000" y="10240"/>
                    <a:pt x="9360" y="11268"/>
                    <a:pt x="10260" y="11988"/>
                  </a:cubicBezTo>
                  <a:cubicBezTo>
                    <a:pt x="11160" y="12708"/>
                    <a:pt x="12600" y="13120"/>
                    <a:pt x="13920" y="12297"/>
                  </a:cubicBezTo>
                  <a:cubicBezTo>
                    <a:pt x="15240" y="11474"/>
                    <a:pt x="16440" y="9417"/>
                    <a:pt x="17040" y="7565"/>
                  </a:cubicBezTo>
                  <a:cubicBezTo>
                    <a:pt x="17640" y="5714"/>
                    <a:pt x="17640" y="4068"/>
                    <a:pt x="17340" y="2834"/>
                  </a:cubicBezTo>
                  <a:cubicBezTo>
                    <a:pt x="17040" y="1600"/>
                    <a:pt x="16440" y="777"/>
                    <a:pt x="15840" y="365"/>
                  </a:cubicBezTo>
                  <a:cubicBezTo>
                    <a:pt x="15240" y="-46"/>
                    <a:pt x="14640" y="-46"/>
                    <a:pt x="14040" y="57"/>
                  </a:cubicBezTo>
                  <a:cubicBezTo>
                    <a:pt x="13440" y="160"/>
                    <a:pt x="12840" y="365"/>
                    <a:pt x="12240" y="1908"/>
                  </a:cubicBezTo>
                  <a:cubicBezTo>
                    <a:pt x="11640" y="3451"/>
                    <a:pt x="11040" y="6331"/>
                    <a:pt x="11100" y="9623"/>
                  </a:cubicBezTo>
                  <a:cubicBezTo>
                    <a:pt x="11160" y="12914"/>
                    <a:pt x="11880" y="16617"/>
                    <a:pt x="13140" y="18777"/>
                  </a:cubicBezTo>
                  <a:cubicBezTo>
                    <a:pt x="14400" y="20937"/>
                    <a:pt x="16200" y="21554"/>
                    <a:pt x="17700" y="20731"/>
                  </a:cubicBezTo>
                  <a:cubicBezTo>
                    <a:pt x="19200" y="19908"/>
                    <a:pt x="20400" y="17645"/>
                    <a:pt x="21600" y="153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6" name="Line"/>
            <p:cNvSpPr/>
            <p:nvPr/>
          </p:nvSpPr>
          <p:spPr>
            <a:xfrm>
              <a:off x="12758" y="537254"/>
              <a:ext cx="179120" cy="15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extrusionOk="0">
                  <a:moveTo>
                    <a:pt x="514" y="0"/>
                  </a:moveTo>
                  <a:cubicBezTo>
                    <a:pt x="174" y="3000"/>
                    <a:pt x="-166" y="6000"/>
                    <a:pt x="89" y="8500"/>
                  </a:cubicBezTo>
                  <a:cubicBezTo>
                    <a:pt x="344" y="11000"/>
                    <a:pt x="1195" y="13000"/>
                    <a:pt x="2895" y="13300"/>
                  </a:cubicBezTo>
                  <a:cubicBezTo>
                    <a:pt x="4596" y="13600"/>
                    <a:pt x="7147" y="12200"/>
                    <a:pt x="8848" y="10200"/>
                  </a:cubicBezTo>
                  <a:cubicBezTo>
                    <a:pt x="10549" y="8200"/>
                    <a:pt x="11399" y="5600"/>
                    <a:pt x="11825" y="3700"/>
                  </a:cubicBezTo>
                  <a:cubicBezTo>
                    <a:pt x="12250" y="1800"/>
                    <a:pt x="12250" y="600"/>
                    <a:pt x="12505" y="1700"/>
                  </a:cubicBezTo>
                  <a:cubicBezTo>
                    <a:pt x="12760" y="2800"/>
                    <a:pt x="13270" y="6200"/>
                    <a:pt x="14801" y="9900"/>
                  </a:cubicBezTo>
                  <a:cubicBezTo>
                    <a:pt x="16332" y="13600"/>
                    <a:pt x="18883" y="17600"/>
                    <a:pt x="2143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7" name="Line"/>
            <p:cNvSpPr/>
            <p:nvPr/>
          </p:nvSpPr>
          <p:spPr>
            <a:xfrm>
              <a:off x="260100" y="498864"/>
              <a:ext cx="77528" cy="160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262" extrusionOk="0">
                  <a:moveTo>
                    <a:pt x="12729" y="2819"/>
                  </a:moveTo>
                  <a:cubicBezTo>
                    <a:pt x="11186" y="2068"/>
                    <a:pt x="9643" y="1317"/>
                    <a:pt x="7907" y="753"/>
                  </a:cubicBezTo>
                  <a:cubicBezTo>
                    <a:pt x="6171" y="190"/>
                    <a:pt x="4243" y="-186"/>
                    <a:pt x="3086" y="96"/>
                  </a:cubicBezTo>
                  <a:cubicBezTo>
                    <a:pt x="1929" y="377"/>
                    <a:pt x="1543" y="1317"/>
                    <a:pt x="3279" y="3289"/>
                  </a:cubicBezTo>
                  <a:cubicBezTo>
                    <a:pt x="5014" y="5261"/>
                    <a:pt x="8871" y="8266"/>
                    <a:pt x="12150" y="10614"/>
                  </a:cubicBezTo>
                  <a:cubicBezTo>
                    <a:pt x="15429" y="12962"/>
                    <a:pt x="18129" y="14652"/>
                    <a:pt x="19671" y="15967"/>
                  </a:cubicBezTo>
                  <a:cubicBezTo>
                    <a:pt x="21214" y="17282"/>
                    <a:pt x="21600" y="18221"/>
                    <a:pt x="20057" y="19160"/>
                  </a:cubicBezTo>
                  <a:cubicBezTo>
                    <a:pt x="18514" y="20099"/>
                    <a:pt x="15043" y="21038"/>
                    <a:pt x="11571" y="21226"/>
                  </a:cubicBezTo>
                  <a:cubicBezTo>
                    <a:pt x="8100" y="21414"/>
                    <a:pt x="4629" y="20851"/>
                    <a:pt x="2700" y="19724"/>
                  </a:cubicBezTo>
                  <a:cubicBezTo>
                    <a:pt x="771" y="18597"/>
                    <a:pt x="386" y="16906"/>
                    <a:pt x="0" y="152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8" name="Line"/>
            <p:cNvSpPr/>
            <p:nvPr/>
          </p:nvSpPr>
          <p:spPr>
            <a:xfrm>
              <a:off x="413601" y="541518"/>
              <a:ext cx="21320" cy="9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9" name="Line"/>
            <p:cNvSpPr/>
            <p:nvPr/>
          </p:nvSpPr>
          <p:spPr>
            <a:xfrm>
              <a:off x="451977" y="489276"/>
              <a:ext cx="217460" cy="16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140"/>
                  </a:moveTo>
                  <a:cubicBezTo>
                    <a:pt x="706" y="-46"/>
                    <a:pt x="1412" y="-232"/>
                    <a:pt x="2188" y="885"/>
                  </a:cubicBezTo>
                  <a:cubicBezTo>
                    <a:pt x="2965" y="2002"/>
                    <a:pt x="3812" y="4423"/>
                    <a:pt x="4376" y="6844"/>
                  </a:cubicBezTo>
                  <a:cubicBezTo>
                    <a:pt x="4941" y="9265"/>
                    <a:pt x="5224" y="11685"/>
                    <a:pt x="5435" y="13361"/>
                  </a:cubicBezTo>
                  <a:cubicBezTo>
                    <a:pt x="5647" y="15037"/>
                    <a:pt x="5788" y="15968"/>
                    <a:pt x="6212" y="16154"/>
                  </a:cubicBezTo>
                  <a:cubicBezTo>
                    <a:pt x="6635" y="16340"/>
                    <a:pt x="7341" y="15782"/>
                    <a:pt x="8471" y="13733"/>
                  </a:cubicBezTo>
                  <a:cubicBezTo>
                    <a:pt x="9600" y="11685"/>
                    <a:pt x="11153" y="8147"/>
                    <a:pt x="12212" y="6006"/>
                  </a:cubicBezTo>
                  <a:cubicBezTo>
                    <a:pt x="13271" y="3865"/>
                    <a:pt x="13835" y="3120"/>
                    <a:pt x="14471" y="2747"/>
                  </a:cubicBezTo>
                  <a:cubicBezTo>
                    <a:pt x="15106" y="2375"/>
                    <a:pt x="15812" y="2375"/>
                    <a:pt x="16306" y="2934"/>
                  </a:cubicBezTo>
                  <a:cubicBezTo>
                    <a:pt x="16800" y="3492"/>
                    <a:pt x="17082" y="4609"/>
                    <a:pt x="17365" y="7216"/>
                  </a:cubicBezTo>
                  <a:cubicBezTo>
                    <a:pt x="17647" y="9823"/>
                    <a:pt x="17929" y="13920"/>
                    <a:pt x="18635" y="16527"/>
                  </a:cubicBezTo>
                  <a:cubicBezTo>
                    <a:pt x="19341" y="19134"/>
                    <a:pt x="20471" y="20251"/>
                    <a:pt x="21600" y="21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0" name="Line"/>
            <p:cNvSpPr/>
            <p:nvPr/>
          </p:nvSpPr>
          <p:spPr>
            <a:xfrm>
              <a:off x="727710" y="480496"/>
              <a:ext cx="119663" cy="36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88" extrusionOk="0">
                  <a:moveTo>
                    <a:pt x="4828" y="7554"/>
                  </a:moveTo>
                  <a:cubicBezTo>
                    <a:pt x="7369" y="6308"/>
                    <a:pt x="9911" y="5062"/>
                    <a:pt x="10927" y="3857"/>
                  </a:cubicBezTo>
                  <a:cubicBezTo>
                    <a:pt x="11944" y="2653"/>
                    <a:pt x="11435" y="1490"/>
                    <a:pt x="10673" y="783"/>
                  </a:cubicBezTo>
                  <a:cubicBezTo>
                    <a:pt x="9911" y="77"/>
                    <a:pt x="8894" y="-172"/>
                    <a:pt x="7242" y="119"/>
                  </a:cubicBezTo>
                  <a:cubicBezTo>
                    <a:pt x="5591" y="410"/>
                    <a:pt x="3303" y="1240"/>
                    <a:pt x="1906" y="2570"/>
                  </a:cubicBezTo>
                  <a:cubicBezTo>
                    <a:pt x="508" y="3899"/>
                    <a:pt x="0" y="5726"/>
                    <a:pt x="0" y="6848"/>
                  </a:cubicBezTo>
                  <a:cubicBezTo>
                    <a:pt x="0" y="7970"/>
                    <a:pt x="508" y="8385"/>
                    <a:pt x="1398" y="8676"/>
                  </a:cubicBezTo>
                  <a:cubicBezTo>
                    <a:pt x="2287" y="8966"/>
                    <a:pt x="3558" y="9133"/>
                    <a:pt x="5463" y="8468"/>
                  </a:cubicBezTo>
                  <a:cubicBezTo>
                    <a:pt x="7369" y="7803"/>
                    <a:pt x="9911" y="6308"/>
                    <a:pt x="11308" y="5270"/>
                  </a:cubicBezTo>
                  <a:cubicBezTo>
                    <a:pt x="12706" y="4231"/>
                    <a:pt x="12960" y="3650"/>
                    <a:pt x="13341" y="3110"/>
                  </a:cubicBezTo>
                  <a:cubicBezTo>
                    <a:pt x="13722" y="2570"/>
                    <a:pt x="14231" y="2071"/>
                    <a:pt x="14866" y="2071"/>
                  </a:cubicBezTo>
                  <a:cubicBezTo>
                    <a:pt x="15501" y="2071"/>
                    <a:pt x="16264" y="2570"/>
                    <a:pt x="17407" y="4273"/>
                  </a:cubicBezTo>
                  <a:cubicBezTo>
                    <a:pt x="18551" y="5976"/>
                    <a:pt x="20075" y="8883"/>
                    <a:pt x="20838" y="11625"/>
                  </a:cubicBezTo>
                  <a:cubicBezTo>
                    <a:pt x="21600" y="14366"/>
                    <a:pt x="21600" y="16942"/>
                    <a:pt x="20711" y="18686"/>
                  </a:cubicBezTo>
                  <a:cubicBezTo>
                    <a:pt x="19821" y="20431"/>
                    <a:pt x="18042" y="21345"/>
                    <a:pt x="15247" y="21386"/>
                  </a:cubicBezTo>
                  <a:cubicBezTo>
                    <a:pt x="12452" y="21428"/>
                    <a:pt x="8640" y="20597"/>
                    <a:pt x="4828" y="197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1" name="Line"/>
            <p:cNvSpPr/>
            <p:nvPr/>
          </p:nvSpPr>
          <p:spPr>
            <a:xfrm>
              <a:off x="1014814" y="490351"/>
              <a:ext cx="119390" cy="1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0"/>
                  </a:moveTo>
                  <a:cubicBezTo>
                    <a:pt x="5914" y="7714"/>
                    <a:pt x="11829" y="15429"/>
                    <a:pt x="15429" y="18514"/>
                  </a:cubicBezTo>
                  <a:cubicBezTo>
                    <a:pt x="19029" y="21600"/>
                    <a:pt x="20314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2" name="Line"/>
            <p:cNvSpPr/>
            <p:nvPr/>
          </p:nvSpPr>
          <p:spPr>
            <a:xfrm>
              <a:off x="1065981" y="456239"/>
              <a:ext cx="42640" cy="17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0"/>
                  </a:moveTo>
                  <a:cubicBezTo>
                    <a:pt x="2160" y="2229"/>
                    <a:pt x="0" y="4457"/>
                    <a:pt x="0" y="7457"/>
                  </a:cubicBezTo>
                  <a:cubicBezTo>
                    <a:pt x="0" y="10457"/>
                    <a:pt x="2160" y="14229"/>
                    <a:pt x="3960" y="16629"/>
                  </a:cubicBezTo>
                  <a:cubicBezTo>
                    <a:pt x="5760" y="19029"/>
                    <a:pt x="7200" y="20057"/>
                    <a:pt x="10080" y="20657"/>
                  </a:cubicBezTo>
                  <a:cubicBezTo>
                    <a:pt x="12960" y="21257"/>
                    <a:pt x="17280" y="214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3" name="Line"/>
            <p:cNvSpPr/>
            <p:nvPr/>
          </p:nvSpPr>
          <p:spPr>
            <a:xfrm>
              <a:off x="1155523" y="460503"/>
              <a:ext cx="174822" cy="17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29" y="4680"/>
                    <a:pt x="2459" y="9360"/>
                    <a:pt x="3337" y="12150"/>
                  </a:cubicBezTo>
                  <a:cubicBezTo>
                    <a:pt x="4215" y="14940"/>
                    <a:pt x="4741" y="15840"/>
                    <a:pt x="5795" y="16380"/>
                  </a:cubicBezTo>
                  <a:cubicBezTo>
                    <a:pt x="6849" y="16920"/>
                    <a:pt x="8429" y="17100"/>
                    <a:pt x="9746" y="16020"/>
                  </a:cubicBezTo>
                  <a:cubicBezTo>
                    <a:pt x="11063" y="14940"/>
                    <a:pt x="12117" y="12600"/>
                    <a:pt x="12820" y="10980"/>
                  </a:cubicBezTo>
                  <a:cubicBezTo>
                    <a:pt x="13522" y="9360"/>
                    <a:pt x="13873" y="8460"/>
                    <a:pt x="14400" y="7740"/>
                  </a:cubicBezTo>
                  <a:cubicBezTo>
                    <a:pt x="14927" y="7020"/>
                    <a:pt x="15629" y="6480"/>
                    <a:pt x="16244" y="6660"/>
                  </a:cubicBezTo>
                  <a:cubicBezTo>
                    <a:pt x="16859" y="6840"/>
                    <a:pt x="17385" y="7740"/>
                    <a:pt x="18000" y="9990"/>
                  </a:cubicBezTo>
                  <a:cubicBezTo>
                    <a:pt x="18615" y="12240"/>
                    <a:pt x="19317" y="15840"/>
                    <a:pt x="19932" y="18000"/>
                  </a:cubicBezTo>
                  <a:cubicBezTo>
                    <a:pt x="20546" y="20160"/>
                    <a:pt x="21073" y="208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4" name="Line"/>
            <p:cNvSpPr/>
            <p:nvPr/>
          </p:nvSpPr>
          <p:spPr>
            <a:xfrm>
              <a:off x="1369153" y="482247"/>
              <a:ext cx="110430" cy="14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0263" extrusionOk="0">
                  <a:moveTo>
                    <a:pt x="728" y="10047"/>
                  </a:moveTo>
                  <a:cubicBezTo>
                    <a:pt x="3428" y="10047"/>
                    <a:pt x="6128" y="10047"/>
                    <a:pt x="8693" y="9155"/>
                  </a:cubicBezTo>
                  <a:cubicBezTo>
                    <a:pt x="11258" y="8263"/>
                    <a:pt x="13688" y="6480"/>
                    <a:pt x="14903" y="4895"/>
                  </a:cubicBezTo>
                  <a:cubicBezTo>
                    <a:pt x="16118" y="3309"/>
                    <a:pt x="16118" y="1922"/>
                    <a:pt x="13958" y="931"/>
                  </a:cubicBezTo>
                  <a:cubicBezTo>
                    <a:pt x="11798" y="-60"/>
                    <a:pt x="7478" y="-654"/>
                    <a:pt x="4373" y="1229"/>
                  </a:cubicBezTo>
                  <a:cubicBezTo>
                    <a:pt x="1268" y="3111"/>
                    <a:pt x="-622" y="7471"/>
                    <a:pt x="188" y="11434"/>
                  </a:cubicBezTo>
                  <a:cubicBezTo>
                    <a:pt x="998" y="15397"/>
                    <a:pt x="4508" y="18964"/>
                    <a:pt x="8423" y="19955"/>
                  </a:cubicBezTo>
                  <a:cubicBezTo>
                    <a:pt x="12338" y="20946"/>
                    <a:pt x="16658" y="19361"/>
                    <a:pt x="20978" y="177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5" name="Line"/>
            <p:cNvSpPr/>
            <p:nvPr/>
          </p:nvSpPr>
          <p:spPr>
            <a:xfrm>
              <a:off x="1675722" y="457031"/>
              <a:ext cx="126959" cy="20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27" extrusionOk="0">
                  <a:moveTo>
                    <a:pt x="15666" y="3808"/>
                  </a:moveTo>
                  <a:cubicBezTo>
                    <a:pt x="15666" y="3088"/>
                    <a:pt x="15666" y="2368"/>
                    <a:pt x="14242" y="1720"/>
                  </a:cubicBezTo>
                  <a:cubicBezTo>
                    <a:pt x="12818" y="1072"/>
                    <a:pt x="9969" y="496"/>
                    <a:pt x="7952" y="208"/>
                  </a:cubicBezTo>
                  <a:cubicBezTo>
                    <a:pt x="5934" y="-80"/>
                    <a:pt x="4747" y="-80"/>
                    <a:pt x="4035" y="280"/>
                  </a:cubicBezTo>
                  <a:cubicBezTo>
                    <a:pt x="3323" y="640"/>
                    <a:pt x="3086" y="1360"/>
                    <a:pt x="4273" y="2656"/>
                  </a:cubicBezTo>
                  <a:cubicBezTo>
                    <a:pt x="5459" y="3952"/>
                    <a:pt x="8070" y="5824"/>
                    <a:pt x="11037" y="7768"/>
                  </a:cubicBezTo>
                  <a:cubicBezTo>
                    <a:pt x="14004" y="9712"/>
                    <a:pt x="17327" y="11728"/>
                    <a:pt x="19226" y="13240"/>
                  </a:cubicBezTo>
                  <a:cubicBezTo>
                    <a:pt x="21125" y="14752"/>
                    <a:pt x="21600" y="15760"/>
                    <a:pt x="20888" y="16912"/>
                  </a:cubicBezTo>
                  <a:cubicBezTo>
                    <a:pt x="20176" y="18064"/>
                    <a:pt x="18277" y="19360"/>
                    <a:pt x="15547" y="20224"/>
                  </a:cubicBezTo>
                  <a:cubicBezTo>
                    <a:pt x="12817" y="21088"/>
                    <a:pt x="9257" y="21520"/>
                    <a:pt x="6527" y="20656"/>
                  </a:cubicBezTo>
                  <a:cubicBezTo>
                    <a:pt x="3798" y="19792"/>
                    <a:pt x="1899" y="17632"/>
                    <a:pt x="0" y="15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6" name="Line"/>
            <p:cNvSpPr/>
            <p:nvPr/>
          </p:nvSpPr>
          <p:spPr>
            <a:xfrm>
              <a:off x="1854807" y="511670"/>
              <a:ext cx="34112" cy="25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905"/>
                    <a:pt x="7200" y="7810"/>
                    <a:pt x="10800" y="11410"/>
                  </a:cubicBezTo>
                  <a:cubicBezTo>
                    <a:pt x="14400" y="15010"/>
                    <a:pt x="18000" y="1830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7" name="Line"/>
            <p:cNvSpPr/>
            <p:nvPr/>
          </p:nvSpPr>
          <p:spPr>
            <a:xfrm>
              <a:off x="1863335" y="481823"/>
              <a:ext cx="88742" cy="14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508" extrusionOk="0">
                  <a:moveTo>
                    <a:pt x="0" y="0"/>
                  </a:moveTo>
                  <a:cubicBezTo>
                    <a:pt x="4725" y="1646"/>
                    <a:pt x="9450" y="3291"/>
                    <a:pt x="13331" y="5657"/>
                  </a:cubicBezTo>
                  <a:cubicBezTo>
                    <a:pt x="17212" y="8023"/>
                    <a:pt x="20250" y="11109"/>
                    <a:pt x="20925" y="13680"/>
                  </a:cubicBezTo>
                  <a:cubicBezTo>
                    <a:pt x="21600" y="16251"/>
                    <a:pt x="19912" y="18309"/>
                    <a:pt x="16706" y="19646"/>
                  </a:cubicBezTo>
                  <a:cubicBezTo>
                    <a:pt x="13500" y="20983"/>
                    <a:pt x="8775" y="21600"/>
                    <a:pt x="5906" y="21497"/>
                  </a:cubicBezTo>
                  <a:cubicBezTo>
                    <a:pt x="3037" y="21394"/>
                    <a:pt x="2025" y="20571"/>
                    <a:pt x="1012" y="19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8" name="Line"/>
            <p:cNvSpPr/>
            <p:nvPr/>
          </p:nvSpPr>
          <p:spPr>
            <a:xfrm>
              <a:off x="2134320" y="498878"/>
              <a:ext cx="87364" cy="11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473" extrusionOk="0">
                  <a:moveTo>
                    <a:pt x="6528" y="0"/>
                  </a:moveTo>
                  <a:cubicBezTo>
                    <a:pt x="3828" y="2461"/>
                    <a:pt x="1127" y="4922"/>
                    <a:pt x="284" y="8066"/>
                  </a:cubicBezTo>
                  <a:cubicBezTo>
                    <a:pt x="-560" y="11210"/>
                    <a:pt x="453" y="15038"/>
                    <a:pt x="3659" y="17635"/>
                  </a:cubicBezTo>
                  <a:cubicBezTo>
                    <a:pt x="6865" y="20233"/>
                    <a:pt x="12265" y="21600"/>
                    <a:pt x="15809" y="21463"/>
                  </a:cubicBezTo>
                  <a:cubicBezTo>
                    <a:pt x="19353" y="21327"/>
                    <a:pt x="21040" y="19686"/>
                    <a:pt x="20702" y="16542"/>
                  </a:cubicBezTo>
                  <a:cubicBezTo>
                    <a:pt x="20365" y="13397"/>
                    <a:pt x="18002" y="8749"/>
                    <a:pt x="14796" y="5742"/>
                  </a:cubicBezTo>
                  <a:cubicBezTo>
                    <a:pt x="11590" y="2734"/>
                    <a:pt x="7540" y="1367"/>
                    <a:pt x="5177" y="1504"/>
                  </a:cubicBezTo>
                  <a:cubicBezTo>
                    <a:pt x="2815" y="1641"/>
                    <a:pt x="2140" y="3281"/>
                    <a:pt x="1465" y="49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9" name="Line"/>
            <p:cNvSpPr/>
            <p:nvPr/>
          </p:nvSpPr>
          <p:spPr>
            <a:xfrm>
              <a:off x="2335283" y="430290"/>
              <a:ext cx="73836" cy="29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23" extrusionOk="0">
                  <a:moveTo>
                    <a:pt x="21171" y="1896"/>
                  </a:moveTo>
                  <a:cubicBezTo>
                    <a:pt x="20356" y="1377"/>
                    <a:pt x="19541" y="858"/>
                    <a:pt x="16892" y="494"/>
                  </a:cubicBezTo>
                  <a:cubicBezTo>
                    <a:pt x="14243" y="131"/>
                    <a:pt x="9760" y="-77"/>
                    <a:pt x="6703" y="27"/>
                  </a:cubicBezTo>
                  <a:cubicBezTo>
                    <a:pt x="3646" y="131"/>
                    <a:pt x="2016" y="546"/>
                    <a:pt x="997" y="1636"/>
                  </a:cubicBezTo>
                  <a:cubicBezTo>
                    <a:pt x="-22" y="2727"/>
                    <a:pt x="-429" y="4492"/>
                    <a:pt x="590" y="6777"/>
                  </a:cubicBezTo>
                  <a:cubicBezTo>
                    <a:pt x="1609" y="9061"/>
                    <a:pt x="4054" y="11865"/>
                    <a:pt x="6092" y="14410"/>
                  </a:cubicBezTo>
                  <a:cubicBezTo>
                    <a:pt x="8129" y="16954"/>
                    <a:pt x="9760" y="19238"/>
                    <a:pt x="11390" y="21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0" name="Line"/>
            <p:cNvSpPr/>
            <p:nvPr/>
          </p:nvSpPr>
          <p:spPr>
            <a:xfrm>
              <a:off x="2268408" y="524462"/>
              <a:ext cx="179085" cy="2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14" y="7200"/>
                    <a:pt x="5829" y="14400"/>
                    <a:pt x="9429" y="18000"/>
                  </a:cubicBezTo>
                  <a:cubicBezTo>
                    <a:pt x="13029" y="21600"/>
                    <a:pt x="1731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1" name="Line"/>
            <p:cNvSpPr/>
            <p:nvPr/>
          </p:nvSpPr>
          <p:spPr>
            <a:xfrm>
              <a:off x="2595095" y="484665"/>
              <a:ext cx="57066" cy="15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409" extrusionOk="0">
                  <a:moveTo>
                    <a:pt x="19105" y="191"/>
                  </a:moveTo>
                  <a:cubicBezTo>
                    <a:pt x="16534" y="0"/>
                    <a:pt x="13962" y="-191"/>
                    <a:pt x="10362" y="382"/>
                  </a:cubicBezTo>
                  <a:cubicBezTo>
                    <a:pt x="6762" y="956"/>
                    <a:pt x="2134" y="2294"/>
                    <a:pt x="591" y="5161"/>
                  </a:cubicBezTo>
                  <a:cubicBezTo>
                    <a:pt x="-952" y="8028"/>
                    <a:pt x="591" y="12425"/>
                    <a:pt x="4448" y="15388"/>
                  </a:cubicBezTo>
                  <a:cubicBezTo>
                    <a:pt x="8305" y="18351"/>
                    <a:pt x="14477" y="19880"/>
                    <a:pt x="20648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2" name="Line"/>
            <p:cNvSpPr/>
            <p:nvPr/>
          </p:nvSpPr>
          <p:spPr>
            <a:xfrm>
              <a:off x="2708211" y="499742"/>
              <a:ext cx="199786" cy="12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967" extrusionOk="0">
                  <a:moveTo>
                    <a:pt x="10430" y="9318"/>
                  </a:moveTo>
                  <a:cubicBezTo>
                    <a:pt x="9517" y="6648"/>
                    <a:pt x="8605" y="3978"/>
                    <a:pt x="7312" y="2158"/>
                  </a:cubicBezTo>
                  <a:cubicBezTo>
                    <a:pt x="6019" y="338"/>
                    <a:pt x="4345" y="-633"/>
                    <a:pt x="2976" y="459"/>
                  </a:cubicBezTo>
                  <a:cubicBezTo>
                    <a:pt x="1607" y="1551"/>
                    <a:pt x="543" y="4706"/>
                    <a:pt x="162" y="7983"/>
                  </a:cubicBezTo>
                  <a:cubicBezTo>
                    <a:pt x="-218" y="11259"/>
                    <a:pt x="86" y="14657"/>
                    <a:pt x="923" y="16841"/>
                  </a:cubicBezTo>
                  <a:cubicBezTo>
                    <a:pt x="1760" y="19025"/>
                    <a:pt x="3129" y="19996"/>
                    <a:pt x="4802" y="18055"/>
                  </a:cubicBezTo>
                  <a:cubicBezTo>
                    <a:pt x="6475" y="16113"/>
                    <a:pt x="8453" y="11259"/>
                    <a:pt x="9669" y="7619"/>
                  </a:cubicBezTo>
                  <a:cubicBezTo>
                    <a:pt x="10886" y="3978"/>
                    <a:pt x="11343" y="1551"/>
                    <a:pt x="11875" y="945"/>
                  </a:cubicBezTo>
                  <a:cubicBezTo>
                    <a:pt x="12407" y="338"/>
                    <a:pt x="13016" y="1551"/>
                    <a:pt x="14005" y="4342"/>
                  </a:cubicBezTo>
                  <a:cubicBezTo>
                    <a:pt x="14993" y="7133"/>
                    <a:pt x="16362" y="11502"/>
                    <a:pt x="17655" y="14536"/>
                  </a:cubicBezTo>
                  <a:cubicBezTo>
                    <a:pt x="18948" y="17569"/>
                    <a:pt x="20165" y="19268"/>
                    <a:pt x="21382" y="20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3" name="Line"/>
            <p:cNvSpPr/>
            <p:nvPr/>
          </p:nvSpPr>
          <p:spPr>
            <a:xfrm>
              <a:off x="2912260" y="434920"/>
              <a:ext cx="42641" cy="26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135"/>
                    <a:pt x="7200" y="6271"/>
                    <a:pt x="10800" y="9871"/>
                  </a:cubicBezTo>
                  <a:cubicBezTo>
                    <a:pt x="14400" y="13471"/>
                    <a:pt x="18000" y="175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4" name="Line"/>
            <p:cNvSpPr/>
            <p:nvPr/>
          </p:nvSpPr>
          <p:spPr>
            <a:xfrm>
              <a:off x="3010330" y="434920"/>
              <a:ext cx="46904" cy="200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73" y="3983"/>
                    <a:pt x="6546" y="7966"/>
                    <a:pt x="10146" y="11566"/>
                  </a:cubicBezTo>
                  <a:cubicBezTo>
                    <a:pt x="13746" y="15166"/>
                    <a:pt x="17673" y="1838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5" name="Line"/>
            <p:cNvSpPr/>
            <p:nvPr/>
          </p:nvSpPr>
          <p:spPr>
            <a:xfrm>
              <a:off x="3141358" y="483177"/>
              <a:ext cx="265518" cy="15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70" extrusionOk="0">
                  <a:moveTo>
                    <a:pt x="438" y="14280"/>
                  </a:moveTo>
                  <a:cubicBezTo>
                    <a:pt x="1701" y="13509"/>
                    <a:pt x="2965" y="12737"/>
                    <a:pt x="3827" y="11291"/>
                  </a:cubicBezTo>
                  <a:cubicBezTo>
                    <a:pt x="4689" y="9845"/>
                    <a:pt x="5148" y="7723"/>
                    <a:pt x="4746" y="5698"/>
                  </a:cubicBezTo>
                  <a:cubicBezTo>
                    <a:pt x="4344" y="3673"/>
                    <a:pt x="3080" y="1745"/>
                    <a:pt x="2161" y="780"/>
                  </a:cubicBezTo>
                  <a:cubicBezTo>
                    <a:pt x="1242" y="-184"/>
                    <a:pt x="667" y="-184"/>
                    <a:pt x="323" y="395"/>
                  </a:cubicBezTo>
                  <a:cubicBezTo>
                    <a:pt x="-22" y="973"/>
                    <a:pt x="-137" y="2130"/>
                    <a:pt x="208" y="5023"/>
                  </a:cubicBezTo>
                  <a:cubicBezTo>
                    <a:pt x="552" y="7916"/>
                    <a:pt x="1357" y="12545"/>
                    <a:pt x="2161" y="15630"/>
                  </a:cubicBezTo>
                  <a:cubicBezTo>
                    <a:pt x="2965" y="18716"/>
                    <a:pt x="3769" y="20259"/>
                    <a:pt x="4689" y="20837"/>
                  </a:cubicBezTo>
                  <a:cubicBezTo>
                    <a:pt x="5608" y="21416"/>
                    <a:pt x="6642" y="21030"/>
                    <a:pt x="7791" y="18330"/>
                  </a:cubicBezTo>
                  <a:cubicBezTo>
                    <a:pt x="8940" y="15630"/>
                    <a:pt x="10203" y="10616"/>
                    <a:pt x="11065" y="7337"/>
                  </a:cubicBezTo>
                  <a:cubicBezTo>
                    <a:pt x="11927" y="4059"/>
                    <a:pt x="12386" y="2516"/>
                    <a:pt x="12731" y="2805"/>
                  </a:cubicBezTo>
                  <a:cubicBezTo>
                    <a:pt x="13076" y="3095"/>
                    <a:pt x="13306" y="5216"/>
                    <a:pt x="13478" y="7723"/>
                  </a:cubicBezTo>
                  <a:cubicBezTo>
                    <a:pt x="13650" y="10230"/>
                    <a:pt x="13765" y="13123"/>
                    <a:pt x="13937" y="15341"/>
                  </a:cubicBezTo>
                  <a:cubicBezTo>
                    <a:pt x="14110" y="17559"/>
                    <a:pt x="14340" y="19102"/>
                    <a:pt x="14742" y="19680"/>
                  </a:cubicBezTo>
                  <a:cubicBezTo>
                    <a:pt x="15144" y="20259"/>
                    <a:pt x="15718" y="19873"/>
                    <a:pt x="16752" y="17077"/>
                  </a:cubicBezTo>
                  <a:cubicBezTo>
                    <a:pt x="17786" y="14280"/>
                    <a:pt x="19280" y="9073"/>
                    <a:pt x="20142" y="5891"/>
                  </a:cubicBezTo>
                  <a:cubicBezTo>
                    <a:pt x="21003" y="2709"/>
                    <a:pt x="21233" y="1552"/>
                    <a:pt x="21463" y="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6" name="Line"/>
            <p:cNvSpPr/>
            <p:nvPr/>
          </p:nvSpPr>
          <p:spPr>
            <a:xfrm>
              <a:off x="59273" y="984265"/>
              <a:ext cx="175244" cy="13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68" extrusionOk="0">
                  <a:moveTo>
                    <a:pt x="10420" y="4076"/>
                  </a:moveTo>
                  <a:cubicBezTo>
                    <a:pt x="8864" y="2313"/>
                    <a:pt x="7309" y="550"/>
                    <a:pt x="5581" y="109"/>
                  </a:cubicBezTo>
                  <a:cubicBezTo>
                    <a:pt x="3853" y="-332"/>
                    <a:pt x="1952" y="550"/>
                    <a:pt x="916" y="3084"/>
                  </a:cubicBezTo>
                  <a:cubicBezTo>
                    <a:pt x="-121" y="5619"/>
                    <a:pt x="-294" y="9807"/>
                    <a:pt x="484" y="12782"/>
                  </a:cubicBezTo>
                  <a:cubicBezTo>
                    <a:pt x="1261" y="15758"/>
                    <a:pt x="2989" y="17521"/>
                    <a:pt x="5236" y="16750"/>
                  </a:cubicBezTo>
                  <a:cubicBezTo>
                    <a:pt x="7482" y="15978"/>
                    <a:pt x="10247" y="12672"/>
                    <a:pt x="11888" y="10468"/>
                  </a:cubicBezTo>
                  <a:cubicBezTo>
                    <a:pt x="13530" y="8264"/>
                    <a:pt x="14048" y="7162"/>
                    <a:pt x="14480" y="5729"/>
                  </a:cubicBezTo>
                  <a:cubicBezTo>
                    <a:pt x="14912" y="4297"/>
                    <a:pt x="15258" y="2533"/>
                    <a:pt x="15604" y="2754"/>
                  </a:cubicBezTo>
                  <a:cubicBezTo>
                    <a:pt x="15949" y="2974"/>
                    <a:pt x="16295" y="5178"/>
                    <a:pt x="17245" y="8595"/>
                  </a:cubicBezTo>
                  <a:cubicBezTo>
                    <a:pt x="18196" y="12011"/>
                    <a:pt x="19751" y="16639"/>
                    <a:pt x="21306" y="212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7" name="Line"/>
            <p:cNvSpPr/>
            <p:nvPr/>
          </p:nvSpPr>
          <p:spPr>
            <a:xfrm>
              <a:off x="268627" y="980702"/>
              <a:ext cx="144974" cy="1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4235" y="9000"/>
                    <a:pt x="8471" y="18000"/>
                    <a:pt x="12071" y="19800"/>
                  </a:cubicBezTo>
                  <a:cubicBezTo>
                    <a:pt x="15671" y="21600"/>
                    <a:pt x="18635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8" name="Line"/>
            <p:cNvSpPr/>
            <p:nvPr/>
          </p:nvSpPr>
          <p:spPr>
            <a:xfrm>
              <a:off x="322260" y="933799"/>
              <a:ext cx="95605" cy="21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68" extrusionOk="0">
                  <a:moveTo>
                    <a:pt x="401" y="0"/>
                  </a:moveTo>
                  <a:cubicBezTo>
                    <a:pt x="84" y="3990"/>
                    <a:pt x="-234" y="7980"/>
                    <a:pt x="242" y="11350"/>
                  </a:cubicBezTo>
                  <a:cubicBezTo>
                    <a:pt x="719" y="14721"/>
                    <a:pt x="1990" y="17473"/>
                    <a:pt x="3260" y="19192"/>
                  </a:cubicBezTo>
                  <a:cubicBezTo>
                    <a:pt x="4531" y="20912"/>
                    <a:pt x="5801" y="21600"/>
                    <a:pt x="8819" y="21118"/>
                  </a:cubicBezTo>
                  <a:cubicBezTo>
                    <a:pt x="11837" y="20637"/>
                    <a:pt x="16601" y="18986"/>
                    <a:pt x="21366" y="17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9" name="Line"/>
            <p:cNvSpPr/>
            <p:nvPr/>
          </p:nvSpPr>
          <p:spPr>
            <a:xfrm>
              <a:off x="579894" y="1002021"/>
              <a:ext cx="144975" cy="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6141" y="8640"/>
                    <a:pt x="12282" y="17280"/>
                    <a:pt x="15882" y="19440"/>
                  </a:cubicBezTo>
                  <a:cubicBezTo>
                    <a:pt x="19482" y="21600"/>
                    <a:pt x="20541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0" name="Line"/>
            <p:cNvSpPr/>
            <p:nvPr/>
          </p:nvSpPr>
          <p:spPr>
            <a:xfrm>
              <a:off x="625278" y="933799"/>
              <a:ext cx="290046" cy="22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extrusionOk="0">
                  <a:moveTo>
                    <a:pt x="113" y="0"/>
                  </a:moveTo>
                  <a:cubicBezTo>
                    <a:pt x="7" y="3323"/>
                    <a:pt x="-98" y="6646"/>
                    <a:pt x="165" y="9554"/>
                  </a:cubicBezTo>
                  <a:cubicBezTo>
                    <a:pt x="429" y="12462"/>
                    <a:pt x="1061" y="14954"/>
                    <a:pt x="1535" y="16477"/>
                  </a:cubicBezTo>
                  <a:cubicBezTo>
                    <a:pt x="2009" y="18000"/>
                    <a:pt x="2325" y="18554"/>
                    <a:pt x="2852" y="18969"/>
                  </a:cubicBezTo>
                  <a:cubicBezTo>
                    <a:pt x="3379" y="19385"/>
                    <a:pt x="4117" y="19662"/>
                    <a:pt x="4696" y="19592"/>
                  </a:cubicBezTo>
                  <a:cubicBezTo>
                    <a:pt x="5276" y="19523"/>
                    <a:pt x="5697" y="19108"/>
                    <a:pt x="6277" y="17308"/>
                  </a:cubicBezTo>
                  <a:cubicBezTo>
                    <a:pt x="6856" y="15508"/>
                    <a:pt x="7594" y="12323"/>
                    <a:pt x="8015" y="10108"/>
                  </a:cubicBezTo>
                  <a:cubicBezTo>
                    <a:pt x="8437" y="7892"/>
                    <a:pt x="8542" y="6646"/>
                    <a:pt x="8700" y="5538"/>
                  </a:cubicBezTo>
                  <a:cubicBezTo>
                    <a:pt x="8858" y="4431"/>
                    <a:pt x="9069" y="3462"/>
                    <a:pt x="9332" y="3323"/>
                  </a:cubicBezTo>
                  <a:cubicBezTo>
                    <a:pt x="9596" y="3185"/>
                    <a:pt x="9912" y="3877"/>
                    <a:pt x="10386" y="6300"/>
                  </a:cubicBezTo>
                  <a:cubicBezTo>
                    <a:pt x="10860" y="8723"/>
                    <a:pt x="11492" y="12877"/>
                    <a:pt x="11966" y="15300"/>
                  </a:cubicBezTo>
                  <a:cubicBezTo>
                    <a:pt x="12441" y="17723"/>
                    <a:pt x="12757" y="18415"/>
                    <a:pt x="13178" y="18692"/>
                  </a:cubicBezTo>
                  <a:cubicBezTo>
                    <a:pt x="13600" y="18969"/>
                    <a:pt x="14126" y="18831"/>
                    <a:pt x="14864" y="17308"/>
                  </a:cubicBezTo>
                  <a:cubicBezTo>
                    <a:pt x="15601" y="15785"/>
                    <a:pt x="16550" y="12877"/>
                    <a:pt x="17287" y="10731"/>
                  </a:cubicBezTo>
                  <a:cubicBezTo>
                    <a:pt x="18025" y="8585"/>
                    <a:pt x="18552" y="7200"/>
                    <a:pt x="19026" y="6300"/>
                  </a:cubicBezTo>
                  <a:cubicBezTo>
                    <a:pt x="19500" y="5400"/>
                    <a:pt x="19921" y="4985"/>
                    <a:pt x="20290" y="5054"/>
                  </a:cubicBezTo>
                  <a:cubicBezTo>
                    <a:pt x="20659" y="5123"/>
                    <a:pt x="20975" y="5677"/>
                    <a:pt x="21186" y="8169"/>
                  </a:cubicBezTo>
                  <a:cubicBezTo>
                    <a:pt x="21397" y="10662"/>
                    <a:pt x="21502" y="15092"/>
                    <a:pt x="21502" y="17654"/>
                  </a:cubicBezTo>
                  <a:cubicBezTo>
                    <a:pt x="21502" y="20215"/>
                    <a:pt x="21397" y="20908"/>
                    <a:pt x="212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1" name="Line"/>
            <p:cNvSpPr/>
            <p:nvPr/>
          </p:nvSpPr>
          <p:spPr>
            <a:xfrm>
              <a:off x="980702" y="993494"/>
              <a:ext cx="34113" cy="14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00" y="5929"/>
                    <a:pt x="12600" y="11859"/>
                    <a:pt x="15750" y="15353"/>
                  </a:cubicBezTo>
                  <a:cubicBezTo>
                    <a:pt x="18900" y="18847"/>
                    <a:pt x="18900" y="19906"/>
                    <a:pt x="19350" y="20541"/>
                  </a:cubicBezTo>
                  <a:cubicBezTo>
                    <a:pt x="19800" y="21176"/>
                    <a:pt x="20700" y="2138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2" name="Line"/>
            <p:cNvSpPr/>
            <p:nvPr/>
          </p:nvSpPr>
          <p:spPr>
            <a:xfrm>
              <a:off x="1019078" y="972174"/>
              <a:ext cx="25584" cy="2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3" name="Line"/>
            <p:cNvSpPr/>
            <p:nvPr/>
          </p:nvSpPr>
          <p:spPr>
            <a:xfrm>
              <a:off x="1117784" y="976438"/>
              <a:ext cx="91154" cy="16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50" extrusionOk="0">
                  <a:moveTo>
                    <a:pt x="7707" y="0"/>
                  </a:moveTo>
                  <a:cubicBezTo>
                    <a:pt x="6071" y="0"/>
                    <a:pt x="4435" y="0"/>
                    <a:pt x="2962" y="277"/>
                  </a:cubicBezTo>
                  <a:cubicBezTo>
                    <a:pt x="1489" y="554"/>
                    <a:pt x="180" y="1108"/>
                    <a:pt x="17" y="2215"/>
                  </a:cubicBezTo>
                  <a:cubicBezTo>
                    <a:pt x="-147" y="3323"/>
                    <a:pt x="835" y="4985"/>
                    <a:pt x="4271" y="6554"/>
                  </a:cubicBezTo>
                  <a:cubicBezTo>
                    <a:pt x="7708" y="8123"/>
                    <a:pt x="13599" y="9600"/>
                    <a:pt x="17035" y="10800"/>
                  </a:cubicBezTo>
                  <a:cubicBezTo>
                    <a:pt x="20471" y="12000"/>
                    <a:pt x="21453" y="12923"/>
                    <a:pt x="20798" y="14492"/>
                  </a:cubicBezTo>
                  <a:cubicBezTo>
                    <a:pt x="20144" y="16062"/>
                    <a:pt x="17853" y="18277"/>
                    <a:pt x="14744" y="19662"/>
                  </a:cubicBezTo>
                  <a:cubicBezTo>
                    <a:pt x="11635" y="21046"/>
                    <a:pt x="7708" y="21600"/>
                    <a:pt x="5417" y="21415"/>
                  </a:cubicBezTo>
                  <a:cubicBezTo>
                    <a:pt x="3126" y="21231"/>
                    <a:pt x="2471" y="20308"/>
                    <a:pt x="1817" y="19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4" name="Line"/>
            <p:cNvSpPr/>
            <p:nvPr/>
          </p:nvSpPr>
          <p:spPr>
            <a:xfrm>
              <a:off x="1356186" y="984036"/>
              <a:ext cx="94752" cy="17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6985" y="0"/>
                  </a:moveTo>
                  <a:cubicBezTo>
                    <a:pt x="4985" y="450"/>
                    <a:pt x="2985" y="900"/>
                    <a:pt x="1585" y="1688"/>
                  </a:cubicBezTo>
                  <a:cubicBezTo>
                    <a:pt x="185" y="2475"/>
                    <a:pt x="-615" y="3600"/>
                    <a:pt x="585" y="4500"/>
                  </a:cubicBezTo>
                  <a:cubicBezTo>
                    <a:pt x="1785" y="5400"/>
                    <a:pt x="4985" y="6075"/>
                    <a:pt x="8785" y="7313"/>
                  </a:cubicBezTo>
                  <a:cubicBezTo>
                    <a:pt x="12585" y="8550"/>
                    <a:pt x="16985" y="10350"/>
                    <a:pt x="18985" y="12375"/>
                  </a:cubicBezTo>
                  <a:cubicBezTo>
                    <a:pt x="20985" y="14400"/>
                    <a:pt x="20585" y="16650"/>
                    <a:pt x="19585" y="18225"/>
                  </a:cubicBezTo>
                  <a:cubicBezTo>
                    <a:pt x="18585" y="19800"/>
                    <a:pt x="16985" y="20700"/>
                    <a:pt x="15185" y="21150"/>
                  </a:cubicBezTo>
                  <a:cubicBezTo>
                    <a:pt x="13385" y="21600"/>
                    <a:pt x="11385" y="21600"/>
                    <a:pt x="93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5" name="Line"/>
            <p:cNvSpPr/>
            <p:nvPr/>
          </p:nvSpPr>
          <p:spPr>
            <a:xfrm>
              <a:off x="1472169" y="1034170"/>
              <a:ext cx="144830" cy="3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38" y="18000"/>
                    <a:pt x="11077" y="14400"/>
                    <a:pt x="14677" y="10800"/>
                  </a:cubicBezTo>
                  <a:cubicBezTo>
                    <a:pt x="18277" y="7200"/>
                    <a:pt x="19938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6" name="Line"/>
            <p:cNvSpPr/>
            <p:nvPr/>
          </p:nvSpPr>
          <p:spPr>
            <a:xfrm>
              <a:off x="1533442" y="989607"/>
              <a:ext cx="38994" cy="22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5940"/>
                    <a:pt x="8228" y="11880"/>
                    <a:pt x="11828" y="15480"/>
                  </a:cubicBezTo>
                  <a:cubicBezTo>
                    <a:pt x="15428" y="19080"/>
                    <a:pt x="18514" y="203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7" name="Line"/>
            <p:cNvSpPr/>
            <p:nvPr/>
          </p:nvSpPr>
          <p:spPr>
            <a:xfrm>
              <a:off x="1654922" y="1031307"/>
              <a:ext cx="140328" cy="10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23" extrusionOk="0">
                  <a:moveTo>
                    <a:pt x="12100" y="8694"/>
                  </a:moveTo>
                  <a:cubicBezTo>
                    <a:pt x="11247" y="7152"/>
                    <a:pt x="10395" y="5609"/>
                    <a:pt x="9258" y="3873"/>
                  </a:cubicBezTo>
                  <a:cubicBezTo>
                    <a:pt x="8121" y="2137"/>
                    <a:pt x="6700" y="209"/>
                    <a:pt x="5421" y="16"/>
                  </a:cubicBezTo>
                  <a:cubicBezTo>
                    <a:pt x="4142" y="-177"/>
                    <a:pt x="3005" y="1366"/>
                    <a:pt x="2011" y="4259"/>
                  </a:cubicBezTo>
                  <a:cubicBezTo>
                    <a:pt x="1016" y="7152"/>
                    <a:pt x="163" y="11394"/>
                    <a:pt x="21" y="14480"/>
                  </a:cubicBezTo>
                  <a:cubicBezTo>
                    <a:pt x="-121" y="17566"/>
                    <a:pt x="447" y="19494"/>
                    <a:pt x="1584" y="20459"/>
                  </a:cubicBezTo>
                  <a:cubicBezTo>
                    <a:pt x="2721" y="21423"/>
                    <a:pt x="4426" y="21423"/>
                    <a:pt x="6132" y="19302"/>
                  </a:cubicBezTo>
                  <a:cubicBezTo>
                    <a:pt x="7837" y="17180"/>
                    <a:pt x="9542" y="12937"/>
                    <a:pt x="10821" y="9080"/>
                  </a:cubicBezTo>
                  <a:cubicBezTo>
                    <a:pt x="12100" y="5223"/>
                    <a:pt x="12953" y="1752"/>
                    <a:pt x="13521" y="1366"/>
                  </a:cubicBezTo>
                  <a:cubicBezTo>
                    <a:pt x="14090" y="980"/>
                    <a:pt x="14374" y="3680"/>
                    <a:pt x="15653" y="7537"/>
                  </a:cubicBezTo>
                  <a:cubicBezTo>
                    <a:pt x="16932" y="11394"/>
                    <a:pt x="19205" y="16409"/>
                    <a:pt x="21479" y="214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8" name="Line"/>
            <p:cNvSpPr/>
            <p:nvPr/>
          </p:nvSpPr>
          <p:spPr>
            <a:xfrm>
              <a:off x="1855451" y="993660"/>
              <a:ext cx="112481" cy="32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5" extrusionOk="0">
                  <a:moveTo>
                    <a:pt x="12952" y="7832"/>
                  </a:moveTo>
                  <a:cubicBezTo>
                    <a:pt x="13306" y="6360"/>
                    <a:pt x="13660" y="4887"/>
                    <a:pt x="12952" y="3598"/>
                  </a:cubicBezTo>
                  <a:cubicBezTo>
                    <a:pt x="12243" y="2310"/>
                    <a:pt x="10473" y="1205"/>
                    <a:pt x="8702" y="591"/>
                  </a:cubicBezTo>
                  <a:cubicBezTo>
                    <a:pt x="6932" y="-22"/>
                    <a:pt x="5161" y="-145"/>
                    <a:pt x="3922" y="162"/>
                  </a:cubicBezTo>
                  <a:cubicBezTo>
                    <a:pt x="2683" y="469"/>
                    <a:pt x="1975" y="1205"/>
                    <a:pt x="1266" y="2432"/>
                  </a:cubicBezTo>
                  <a:cubicBezTo>
                    <a:pt x="558" y="3660"/>
                    <a:pt x="-150" y="5378"/>
                    <a:pt x="27" y="6544"/>
                  </a:cubicBezTo>
                  <a:cubicBezTo>
                    <a:pt x="204" y="7710"/>
                    <a:pt x="1266" y="8323"/>
                    <a:pt x="2683" y="8753"/>
                  </a:cubicBezTo>
                  <a:cubicBezTo>
                    <a:pt x="4099" y="9182"/>
                    <a:pt x="5870" y="9428"/>
                    <a:pt x="8171" y="8507"/>
                  </a:cubicBezTo>
                  <a:cubicBezTo>
                    <a:pt x="10473" y="7587"/>
                    <a:pt x="13306" y="5500"/>
                    <a:pt x="15076" y="4028"/>
                  </a:cubicBezTo>
                  <a:cubicBezTo>
                    <a:pt x="16847" y="2555"/>
                    <a:pt x="17555" y="1696"/>
                    <a:pt x="18086" y="1635"/>
                  </a:cubicBezTo>
                  <a:cubicBezTo>
                    <a:pt x="18617" y="1573"/>
                    <a:pt x="18971" y="2310"/>
                    <a:pt x="19680" y="5071"/>
                  </a:cubicBezTo>
                  <a:cubicBezTo>
                    <a:pt x="20388" y="7832"/>
                    <a:pt x="21450" y="12619"/>
                    <a:pt x="21450" y="15687"/>
                  </a:cubicBezTo>
                  <a:cubicBezTo>
                    <a:pt x="21450" y="18755"/>
                    <a:pt x="20388" y="20105"/>
                    <a:pt x="19325" y="21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9" name="Line"/>
            <p:cNvSpPr/>
            <p:nvPr/>
          </p:nvSpPr>
          <p:spPr>
            <a:xfrm>
              <a:off x="2040346" y="987425"/>
              <a:ext cx="139261" cy="15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extrusionOk="0">
                  <a:moveTo>
                    <a:pt x="0" y="11236"/>
                  </a:moveTo>
                  <a:cubicBezTo>
                    <a:pt x="3168" y="12016"/>
                    <a:pt x="6336" y="12797"/>
                    <a:pt x="8640" y="12667"/>
                  </a:cubicBezTo>
                  <a:cubicBezTo>
                    <a:pt x="10944" y="12537"/>
                    <a:pt x="12384" y="11496"/>
                    <a:pt x="13248" y="9674"/>
                  </a:cubicBezTo>
                  <a:cubicBezTo>
                    <a:pt x="14112" y="7852"/>
                    <a:pt x="14400" y="5250"/>
                    <a:pt x="13104" y="3428"/>
                  </a:cubicBezTo>
                  <a:cubicBezTo>
                    <a:pt x="11808" y="1607"/>
                    <a:pt x="8928" y="566"/>
                    <a:pt x="6768" y="175"/>
                  </a:cubicBezTo>
                  <a:cubicBezTo>
                    <a:pt x="4608" y="-215"/>
                    <a:pt x="3168" y="45"/>
                    <a:pt x="2448" y="956"/>
                  </a:cubicBezTo>
                  <a:cubicBezTo>
                    <a:pt x="1728" y="1867"/>
                    <a:pt x="1728" y="3428"/>
                    <a:pt x="2880" y="6811"/>
                  </a:cubicBezTo>
                  <a:cubicBezTo>
                    <a:pt x="4032" y="10195"/>
                    <a:pt x="6336" y="15399"/>
                    <a:pt x="9648" y="18132"/>
                  </a:cubicBezTo>
                  <a:cubicBezTo>
                    <a:pt x="12960" y="20865"/>
                    <a:pt x="17280" y="21125"/>
                    <a:pt x="21600" y="213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>
              <a:off x="2296585" y="1039740"/>
              <a:ext cx="183822" cy="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>
              <a:off x="981974" y="744510"/>
              <a:ext cx="2575374" cy="5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4" y="20160"/>
                    <a:pt x="1028" y="18720"/>
                    <a:pt x="1534" y="17640"/>
                  </a:cubicBezTo>
                  <a:cubicBezTo>
                    <a:pt x="2040" y="16560"/>
                    <a:pt x="2538" y="15840"/>
                    <a:pt x="3021" y="15840"/>
                  </a:cubicBezTo>
                  <a:cubicBezTo>
                    <a:pt x="3504" y="15840"/>
                    <a:pt x="3971" y="16560"/>
                    <a:pt x="4493" y="17280"/>
                  </a:cubicBezTo>
                  <a:cubicBezTo>
                    <a:pt x="5015" y="18000"/>
                    <a:pt x="5591" y="18720"/>
                    <a:pt x="6214" y="18720"/>
                  </a:cubicBezTo>
                  <a:cubicBezTo>
                    <a:pt x="6837" y="18720"/>
                    <a:pt x="7506" y="18000"/>
                    <a:pt x="8129" y="16560"/>
                  </a:cubicBezTo>
                  <a:cubicBezTo>
                    <a:pt x="8752" y="15120"/>
                    <a:pt x="9328" y="12960"/>
                    <a:pt x="9905" y="11880"/>
                  </a:cubicBezTo>
                  <a:cubicBezTo>
                    <a:pt x="10481" y="10800"/>
                    <a:pt x="11057" y="10800"/>
                    <a:pt x="11664" y="11160"/>
                  </a:cubicBezTo>
                  <a:cubicBezTo>
                    <a:pt x="12272" y="11520"/>
                    <a:pt x="12910" y="12240"/>
                    <a:pt x="13541" y="12960"/>
                  </a:cubicBezTo>
                  <a:cubicBezTo>
                    <a:pt x="14172" y="13680"/>
                    <a:pt x="14795" y="14400"/>
                    <a:pt x="15425" y="14040"/>
                  </a:cubicBezTo>
                  <a:cubicBezTo>
                    <a:pt x="16056" y="13680"/>
                    <a:pt x="16694" y="12240"/>
                    <a:pt x="17286" y="10800"/>
                  </a:cubicBezTo>
                  <a:cubicBezTo>
                    <a:pt x="17878" y="9360"/>
                    <a:pt x="18423" y="7920"/>
                    <a:pt x="18968" y="6840"/>
                  </a:cubicBezTo>
                  <a:cubicBezTo>
                    <a:pt x="19513" y="5760"/>
                    <a:pt x="20058" y="5040"/>
                    <a:pt x="20471" y="4680"/>
                  </a:cubicBezTo>
                  <a:cubicBezTo>
                    <a:pt x="20884" y="4320"/>
                    <a:pt x="21164" y="4320"/>
                    <a:pt x="21343" y="4320"/>
                  </a:cubicBezTo>
                  <a:cubicBezTo>
                    <a:pt x="21522" y="4320"/>
                    <a:pt x="21600" y="4320"/>
                    <a:pt x="21600" y="3600"/>
                  </a:cubicBezTo>
                  <a:cubicBezTo>
                    <a:pt x="21600" y="2880"/>
                    <a:pt x="21522" y="1440"/>
                    <a:pt x="2144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2" name="Line"/>
            <p:cNvSpPr/>
            <p:nvPr/>
          </p:nvSpPr>
          <p:spPr>
            <a:xfrm>
              <a:off x="282805" y="1542444"/>
              <a:ext cx="36355" cy="4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128" extrusionOk="0">
                  <a:moveTo>
                    <a:pt x="8308" y="0"/>
                  </a:moveTo>
                  <a:cubicBezTo>
                    <a:pt x="11631" y="1906"/>
                    <a:pt x="14954" y="3812"/>
                    <a:pt x="17446" y="6353"/>
                  </a:cubicBezTo>
                  <a:cubicBezTo>
                    <a:pt x="19938" y="8894"/>
                    <a:pt x="21600" y="12071"/>
                    <a:pt x="21185" y="14929"/>
                  </a:cubicBezTo>
                  <a:cubicBezTo>
                    <a:pt x="20769" y="17788"/>
                    <a:pt x="18277" y="20329"/>
                    <a:pt x="14954" y="20965"/>
                  </a:cubicBezTo>
                  <a:cubicBezTo>
                    <a:pt x="11631" y="21600"/>
                    <a:pt x="7477" y="20329"/>
                    <a:pt x="4569" y="18106"/>
                  </a:cubicBezTo>
                  <a:cubicBezTo>
                    <a:pt x="1662" y="15882"/>
                    <a:pt x="0" y="12706"/>
                    <a:pt x="0" y="9529"/>
                  </a:cubicBezTo>
                  <a:cubicBezTo>
                    <a:pt x="0" y="6353"/>
                    <a:pt x="1662" y="3177"/>
                    <a:pt x="4569" y="1906"/>
                  </a:cubicBezTo>
                  <a:cubicBezTo>
                    <a:pt x="7477" y="635"/>
                    <a:pt x="11631" y="1271"/>
                    <a:pt x="11631" y="3812"/>
                  </a:cubicBezTo>
                  <a:cubicBezTo>
                    <a:pt x="11631" y="6353"/>
                    <a:pt x="7477" y="10800"/>
                    <a:pt x="3323" y="152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3" name="Line"/>
            <p:cNvSpPr/>
            <p:nvPr/>
          </p:nvSpPr>
          <p:spPr>
            <a:xfrm>
              <a:off x="550887" y="1479561"/>
              <a:ext cx="57413" cy="28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12" extrusionOk="0">
                  <a:moveTo>
                    <a:pt x="21280" y="3127"/>
                  </a:moveTo>
                  <a:cubicBezTo>
                    <a:pt x="18119" y="2164"/>
                    <a:pt x="14958" y="1202"/>
                    <a:pt x="12060" y="614"/>
                  </a:cubicBezTo>
                  <a:cubicBezTo>
                    <a:pt x="9163" y="26"/>
                    <a:pt x="6529" y="-188"/>
                    <a:pt x="4421" y="186"/>
                  </a:cubicBezTo>
                  <a:cubicBezTo>
                    <a:pt x="2314" y="561"/>
                    <a:pt x="734" y="1523"/>
                    <a:pt x="207" y="3608"/>
                  </a:cubicBezTo>
                  <a:cubicBezTo>
                    <a:pt x="-320" y="5693"/>
                    <a:pt x="207" y="8901"/>
                    <a:pt x="1260" y="11788"/>
                  </a:cubicBezTo>
                  <a:cubicBezTo>
                    <a:pt x="2314" y="14675"/>
                    <a:pt x="3895" y="17242"/>
                    <a:pt x="4421" y="18792"/>
                  </a:cubicBezTo>
                  <a:cubicBezTo>
                    <a:pt x="4948" y="20343"/>
                    <a:pt x="4421" y="20877"/>
                    <a:pt x="3895" y="21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4" name="Line"/>
            <p:cNvSpPr/>
            <p:nvPr/>
          </p:nvSpPr>
          <p:spPr>
            <a:xfrm>
              <a:off x="467583" y="1631990"/>
              <a:ext cx="191886" cy="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5" name="Line"/>
            <p:cNvSpPr/>
            <p:nvPr/>
          </p:nvSpPr>
          <p:spPr>
            <a:xfrm>
              <a:off x="723430" y="1606405"/>
              <a:ext cx="34114" cy="22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30"/>
                    <a:pt x="0" y="3260"/>
                    <a:pt x="3150" y="6589"/>
                  </a:cubicBezTo>
                  <a:cubicBezTo>
                    <a:pt x="6300" y="9917"/>
                    <a:pt x="12600" y="14943"/>
                    <a:pt x="16200" y="17728"/>
                  </a:cubicBezTo>
                  <a:cubicBezTo>
                    <a:pt x="19800" y="20513"/>
                    <a:pt x="20700" y="210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6" name="Line"/>
            <p:cNvSpPr/>
            <p:nvPr/>
          </p:nvSpPr>
          <p:spPr>
            <a:xfrm>
              <a:off x="693580" y="1607867"/>
              <a:ext cx="104669" cy="12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353" extrusionOk="0">
                  <a:moveTo>
                    <a:pt x="4263" y="3353"/>
                  </a:moveTo>
                  <a:cubicBezTo>
                    <a:pt x="5116" y="2153"/>
                    <a:pt x="5968" y="953"/>
                    <a:pt x="8100" y="353"/>
                  </a:cubicBezTo>
                  <a:cubicBezTo>
                    <a:pt x="10232" y="-247"/>
                    <a:pt x="13642" y="-247"/>
                    <a:pt x="16484" y="1673"/>
                  </a:cubicBezTo>
                  <a:cubicBezTo>
                    <a:pt x="19326" y="3593"/>
                    <a:pt x="21600" y="7433"/>
                    <a:pt x="20747" y="11033"/>
                  </a:cubicBezTo>
                  <a:cubicBezTo>
                    <a:pt x="19895" y="14633"/>
                    <a:pt x="15916" y="17993"/>
                    <a:pt x="11937" y="19673"/>
                  </a:cubicBezTo>
                  <a:cubicBezTo>
                    <a:pt x="7958" y="21353"/>
                    <a:pt x="3979" y="21353"/>
                    <a:pt x="0" y="21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7" name="Line"/>
            <p:cNvSpPr/>
            <p:nvPr/>
          </p:nvSpPr>
          <p:spPr>
            <a:xfrm>
              <a:off x="949706" y="1573321"/>
              <a:ext cx="66067" cy="7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0890" extrusionOk="0">
                  <a:moveTo>
                    <a:pt x="5119" y="8436"/>
                  </a:moveTo>
                  <a:cubicBezTo>
                    <a:pt x="3319" y="8436"/>
                    <a:pt x="1519" y="8436"/>
                    <a:pt x="619" y="9348"/>
                  </a:cubicBezTo>
                  <a:cubicBezTo>
                    <a:pt x="-281" y="10261"/>
                    <a:pt x="-281" y="12086"/>
                    <a:pt x="1159" y="14216"/>
                  </a:cubicBezTo>
                  <a:cubicBezTo>
                    <a:pt x="2599" y="16345"/>
                    <a:pt x="5479" y="18779"/>
                    <a:pt x="8719" y="19996"/>
                  </a:cubicBezTo>
                  <a:cubicBezTo>
                    <a:pt x="11959" y="21213"/>
                    <a:pt x="15559" y="21213"/>
                    <a:pt x="17899" y="19844"/>
                  </a:cubicBezTo>
                  <a:cubicBezTo>
                    <a:pt x="20239" y="18475"/>
                    <a:pt x="21319" y="15737"/>
                    <a:pt x="19879" y="12238"/>
                  </a:cubicBezTo>
                  <a:cubicBezTo>
                    <a:pt x="18439" y="8740"/>
                    <a:pt x="14479" y="4481"/>
                    <a:pt x="11239" y="2199"/>
                  </a:cubicBezTo>
                  <a:cubicBezTo>
                    <a:pt x="7999" y="-83"/>
                    <a:pt x="5479" y="-387"/>
                    <a:pt x="4759" y="374"/>
                  </a:cubicBezTo>
                  <a:cubicBezTo>
                    <a:pt x="4039" y="1134"/>
                    <a:pt x="5119" y="2959"/>
                    <a:pt x="6199" y="4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8" name="Line"/>
            <p:cNvSpPr/>
            <p:nvPr/>
          </p:nvSpPr>
          <p:spPr>
            <a:xfrm>
              <a:off x="1102479" y="1469897"/>
              <a:ext cx="58335" cy="26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21325" y="0"/>
                  </a:moveTo>
                  <a:cubicBezTo>
                    <a:pt x="15819" y="0"/>
                    <a:pt x="10313" y="0"/>
                    <a:pt x="6713" y="187"/>
                  </a:cubicBezTo>
                  <a:cubicBezTo>
                    <a:pt x="3113" y="374"/>
                    <a:pt x="1419" y="748"/>
                    <a:pt x="572" y="2197"/>
                  </a:cubicBezTo>
                  <a:cubicBezTo>
                    <a:pt x="-275" y="3647"/>
                    <a:pt x="-275" y="6171"/>
                    <a:pt x="1207" y="8977"/>
                  </a:cubicBezTo>
                  <a:cubicBezTo>
                    <a:pt x="2690" y="11782"/>
                    <a:pt x="5654" y="14868"/>
                    <a:pt x="7984" y="17018"/>
                  </a:cubicBezTo>
                  <a:cubicBezTo>
                    <a:pt x="10313" y="19169"/>
                    <a:pt x="12007" y="20384"/>
                    <a:pt x="1370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9" name="Line"/>
            <p:cNvSpPr/>
            <p:nvPr/>
          </p:nvSpPr>
          <p:spPr>
            <a:xfrm>
              <a:off x="1049594" y="1588066"/>
              <a:ext cx="166828" cy="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7200"/>
                    <a:pt x="9000" y="14400"/>
                    <a:pt x="12600" y="18000"/>
                  </a:cubicBezTo>
                  <a:cubicBezTo>
                    <a:pt x="16200" y="21600"/>
                    <a:pt x="189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0" name="Line"/>
            <p:cNvSpPr/>
            <p:nvPr/>
          </p:nvSpPr>
          <p:spPr>
            <a:xfrm>
              <a:off x="1331115" y="1528981"/>
              <a:ext cx="107744" cy="1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10800"/>
                  </a:moveTo>
                  <a:cubicBezTo>
                    <a:pt x="3484" y="16200"/>
                    <a:pt x="6968" y="21600"/>
                    <a:pt x="10568" y="19800"/>
                  </a:cubicBezTo>
                  <a:cubicBezTo>
                    <a:pt x="14168" y="18000"/>
                    <a:pt x="17884" y="9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1" name="Line"/>
            <p:cNvSpPr/>
            <p:nvPr/>
          </p:nvSpPr>
          <p:spPr>
            <a:xfrm>
              <a:off x="1351968" y="1504652"/>
              <a:ext cx="31281" cy="18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662"/>
                    <a:pt x="0" y="3323"/>
                    <a:pt x="2400" y="6508"/>
                  </a:cubicBezTo>
                  <a:cubicBezTo>
                    <a:pt x="4800" y="9692"/>
                    <a:pt x="9600" y="14400"/>
                    <a:pt x="13200" y="17169"/>
                  </a:cubicBezTo>
                  <a:cubicBezTo>
                    <a:pt x="16800" y="19938"/>
                    <a:pt x="19200" y="207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2" name="Line"/>
            <p:cNvSpPr/>
            <p:nvPr/>
          </p:nvSpPr>
          <p:spPr>
            <a:xfrm>
              <a:off x="1424954" y="1469897"/>
              <a:ext cx="152926" cy="19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18" y="1286"/>
                    <a:pt x="1636" y="2571"/>
                    <a:pt x="2291" y="4757"/>
                  </a:cubicBezTo>
                  <a:cubicBezTo>
                    <a:pt x="2945" y="6943"/>
                    <a:pt x="3436" y="10029"/>
                    <a:pt x="3845" y="11893"/>
                  </a:cubicBezTo>
                  <a:cubicBezTo>
                    <a:pt x="4255" y="13757"/>
                    <a:pt x="4582" y="14400"/>
                    <a:pt x="5073" y="14914"/>
                  </a:cubicBezTo>
                  <a:cubicBezTo>
                    <a:pt x="5564" y="15429"/>
                    <a:pt x="6218" y="15814"/>
                    <a:pt x="6955" y="15879"/>
                  </a:cubicBezTo>
                  <a:cubicBezTo>
                    <a:pt x="7691" y="15943"/>
                    <a:pt x="8509" y="15686"/>
                    <a:pt x="9573" y="14657"/>
                  </a:cubicBezTo>
                  <a:cubicBezTo>
                    <a:pt x="10636" y="13629"/>
                    <a:pt x="11945" y="11829"/>
                    <a:pt x="12845" y="10543"/>
                  </a:cubicBezTo>
                  <a:cubicBezTo>
                    <a:pt x="13745" y="9257"/>
                    <a:pt x="14236" y="8486"/>
                    <a:pt x="14809" y="7907"/>
                  </a:cubicBezTo>
                  <a:cubicBezTo>
                    <a:pt x="15382" y="7329"/>
                    <a:pt x="16036" y="6943"/>
                    <a:pt x="16445" y="7136"/>
                  </a:cubicBezTo>
                  <a:cubicBezTo>
                    <a:pt x="16855" y="7329"/>
                    <a:pt x="17018" y="8100"/>
                    <a:pt x="17182" y="10093"/>
                  </a:cubicBezTo>
                  <a:cubicBezTo>
                    <a:pt x="17345" y="12086"/>
                    <a:pt x="17509" y="15300"/>
                    <a:pt x="18245" y="17421"/>
                  </a:cubicBezTo>
                  <a:cubicBezTo>
                    <a:pt x="18982" y="19543"/>
                    <a:pt x="20291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3" name="Line"/>
            <p:cNvSpPr/>
            <p:nvPr/>
          </p:nvSpPr>
          <p:spPr>
            <a:xfrm>
              <a:off x="1619586" y="1483960"/>
              <a:ext cx="121646" cy="14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extrusionOk="0">
                  <a:moveTo>
                    <a:pt x="0" y="9521"/>
                  </a:moveTo>
                  <a:cubicBezTo>
                    <a:pt x="3086" y="9856"/>
                    <a:pt x="6171" y="10191"/>
                    <a:pt x="8537" y="9102"/>
                  </a:cubicBezTo>
                  <a:cubicBezTo>
                    <a:pt x="10903" y="8014"/>
                    <a:pt x="12549" y="5502"/>
                    <a:pt x="13269" y="3744"/>
                  </a:cubicBezTo>
                  <a:cubicBezTo>
                    <a:pt x="13989" y="1986"/>
                    <a:pt x="13783" y="982"/>
                    <a:pt x="12034" y="395"/>
                  </a:cubicBezTo>
                  <a:cubicBezTo>
                    <a:pt x="10286" y="-191"/>
                    <a:pt x="6994" y="-358"/>
                    <a:pt x="4629" y="1568"/>
                  </a:cubicBezTo>
                  <a:cubicBezTo>
                    <a:pt x="2263" y="3493"/>
                    <a:pt x="823" y="7512"/>
                    <a:pt x="1029" y="10861"/>
                  </a:cubicBezTo>
                  <a:cubicBezTo>
                    <a:pt x="1234" y="14209"/>
                    <a:pt x="3086" y="16889"/>
                    <a:pt x="5966" y="18647"/>
                  </a:cubicBezTo>
                  <a:cubicBezTo>
                    <a:pt x="8846" y="20405"/>
                    <a:pt x="12754" y="21242"/>
                    <a:pt x="15531" y="20823"/>
                  </a:cubicBezTo>
                  <a:cubicBezTo>
                    <a:pt x="18309" y="20405"/>
                    <a:pt x="19954" y="18730"/>
                    <a:pt x="21600" y="170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4" name="Line"/>
            <p:cNvSpPr/>
            <p:nvPr/>
          </p:nvSpPr>
          <p:spPr>
            <a:xfrm>
              <a:off x="1885312" y="1449043"/>
              <a:ext cx="113112" cy="13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07" extrusionOk="0">
                  <a:moveTo>
                    <a:pt x="19338" y="0"/>
                  </a:moveTo>
                  <a:cubicBezTo>
                    <a:pt x="14975" y="188"/>
                    <a:pt x="10611" y="376"/>
                    <a:pt x="7338" y="1221"/>
                  </a:cubicBezTo>
                  <a:cubicBezTo>
                    <a:pt x="4066" y="2066"/>
                    <a:pt x="1884" y="3569"/>
                    <a:pt x="793" y="6198"/>
                  </a:cubicBezTo>
                  <a:cubicBezTo>
                    <a:pt x="-298" y="8828"/>
                    <a:pt x="-298" y="12584"/>
                    <a:pt x="1011" y="15496"/>
                  </a:cubicBezTo>
                  <a:cubicBezTo>
                    <a:pt x="2320" y="18407"/>
                    <a:pt x="4938" y="20473"/>
                    <a:pt x="8538" y="21037"/>
                  </a:cubicBezTo>
                  <a:cubicBezTo>
                    <a:pt x="12138" y="21600"/>
                    <a:pt x="16720" y="20661"/>
                    <a:pt x="21302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5" name="Line"/>
            <p:cNvSpPr/>
            <p:nvPr/>
          </p:nvSpPr>
          <p:spPr>
            <a:xfrm>
              <a:off x="2050428" y="1485852"/>
              <a:ext cx="135676" cy="143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128" extrusionOk="0">
                  <a:moveTo>
                    <a:pt x="13089" y="5821"/>
                  </a:moveTo>
                  <a:cubicBezTo>
                    <a:pt x="12181" y="3950"/>
                    <a:pt x="11274" y="2079"/>
                    <a:pt x="9912" y="974"/>
                  </a:cubicBezTo>
                  <a:cubicBezTo>
                    <a:pt x="8551" y="-132"/>
                    <a:pt x="6736" y="-472"/>
                    <a:pt x="4921" y="889"/>
                  </a:cubicBezTo>
                  <a:cubicBezTo>
                    <a:pt x="3106" y="2249"/>
                    <a:pt x="1291" y="5311"/>
                    <a:pt x="474" y="7777"/>
                  </a:cubicBezTo>
                  <a:cubicBezTo>
                    <a:pt x="-343" y="10243"/>
                    <a:pt x="-161" y="12114"/>
                    <a:pt x="1472" y="13049"/>
                  </a:cubicBezTo>
                  <a:cubicBezTo>
                    <a:pt x="3106" y="13985"/>
                    <a:pt x="6191" y="13985"/>
                    <a:pt x="8460" y="13219"/>
                  </a:cubicBezTo>
                  <a:cubicBezTo>
                    <a:pt x="10729" y="12454"/>
                    <a:pt x="12181" y="10923"/>
                    <a:pt x="13361" y="9222"/>
                  </a:cubicBezTo>
                  <a:cubicBezTo>
                    <a:pt x="14541" y="7522"/>
                    <a:pt x="15449" y="5651"/>
                    <a:pt x="15902" y="5226"/>
                  </a:cubicBezTo>
                  <a:cubicBezTo>
                    <a:pt x="16356" y="4800"/>
                    <a:pt x="16356" y="5821"/>
                    <a:pt x="16628" y="8032"/>
                  </a:cubicBezTo>
                  <a:cubicBezTo>
                    <a:pt x="16901" y="10243"/>
                    <a:pt x="17445" y="13645"/>
                    <a:pt x="18262" y="16026"/>
                  </a:cubicBezTo>
                  <a:cubicBezTo>
                    <a:pt x="19079" y="18407"/>
                    <a:pt x="20168" y="19767"/>
                    <a:pt x="21257" y="211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6" name="Line"/>
            <p:cNvSpPr/>
            <p:nvPr/>
          </p:nvSpPr>
          <p:spPr>
            <a:xfrm>
              <a:off x="2234761" y="1462945"/>
              <a:ext cx="24330" cy="17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29" y="4996"/>
                    <a:pt x="2057" y="9992"/>
                    <a:pt x="5657" y="13592"/>
                  </a:cubicBezTo>
                  <a:cubicBezTo>
                    <a:pt x="9257" y="17192"/>
                    <a:pt x="15429" y="1939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7" name="Line"/>
            <p:cNvSpPr/>
            <p:nvPr/>
          </p:nvSpPr>
          <p:spPr>
            <a:xfrm>
              <a:off x="2321650" y="1407336"/>
              <a:ext cx="17379" cy="22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652"/>
                    <a:pt x="0" y="9305"/>
                    <a:pt x="3600" y="12905"/>
                  </a:cubicBezTo>
                  <a:cubicBezTo>
                    <a:pt x="7200" y="16505"/>
                    <a:pt x="14400" y="1905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8" name="Line"/>
            <p:cNvSpPr/>
            <p:nvPr/>
          </p:nvSpPr>
          <p:spPr>
            <a:xfrm>
              <a:off x="2408539" y="1492651"/>
              <a:ext cx="83415" cy="13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0" y="9191"/>
                  </a:moveTo>
                  <a:cubicBezTo>
                    <a:pt x="3300" y="9191"/>
                    <a:pt x="6600" y="9191"/>
                    <a:pt x="9300" y="8539"/>
                  </a:cubicBezTo>
                  <a:cubicBezTo>
                    <a:pt x="12000" y="7887"/>
                    <a:pt x="14100" y="6584"/>
                    <a:pt x="14850" y="5001"/>
                  </a:cubicBezTo>
                  <a:cubicBezTo>
                    <a:pt x="15600" y="3418"/>
                    <a:pt x="15000" y="1556"/>
                    <a:pt x="13200" y="625"/>
                  </a:cubicBezTo>
                  <a:cubicBezTo>
                    <a:pt x="11400" y="-306"/>
                    <a:pt x="8400" y="-306"/>
                    <a:pt x="6000" y="1370"/>
                  </a:cubicBezTo>
                  <a:cubicBezTo>
                    <a:pt x="3600" y="3046"/>
                    <a:pt x="1800" y="6397"/>
                    <a:pt x="2100" y="9749"/>
                  </a:cubicBezTo>
                  <a:cubicBezTo>
                    <a:pt x="2400" y="13101"/>
                    <a:pt x="4800" y="16453"/>
                    <a:pt x="7800" y="18501"/>
                  </a:cubicBezTo>
                  <a:cubicBezTo>
                    <a:pt x="10800" y="20549"/>
                    <a:pt x="14400" y="21294"/>
                    <a:pt x="16800" y="21294"/>
                  </a:cubicBezTo>
                  <a:cubicBezTo>
                    <a:pt x="19200" y="21294"/>
                    <a:pt x="20400" y="20549"/>
                    <a:pt x="21600" y="198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9" name="Line"/>
            <p:cNvSpPr/>
            <p:nvPr/>
          </p:nvSpPr>
          <p:spPr>
            <a:xfrm>
              <a:off x="2530185" y="1483799"/>
              <a:ext cx="97316" cy="11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0"/>
                  </a:moveTo>
                  <a:cubicBezTo>
                    <a:pt x="1286" y="4705"/>
                    <a:pt x="2571" y="9410"/>
                    <a:pt x="3471" y="12725"/>
                  </a:cubicBezTo>
                  <a:cubicBezTo>
                    <a:pt x="4371" y="16040"/>
                    <a:pt x="4886" y="17964"/>
                    <a:pt x="5529" y="19354"/>
                  </a:cubicBezTo>
                  <a:cubicBezTo>
                    <a:pt x="6171" y="20745"/>
                    <a:pt x="6943" y="21600"/>
                    <a:pt x="7714" y="21493"/>
                  </a:cubicBezTo>
                  <a:cubicBezTo>
                    <a:pt x="8486" y="21386"/>
                    <a:pt x="9257" y="20317"/>
                    <a:pt x="10671" y="17537"/>
                  </a:cubicBezTo>
                  <a:cubicBezTo>
                    <a:pt x="12086" y="14756"/>
                    <a:pt x="14143" y="10265"/>
                    <a:pt x="16071" y="7378"/>
                  </a:cubicBezTo>
                  <a:cubicBezTo>
                    <a:pt x="18000" y="4491"/>
                    <a:pt x="19800" y="3208"/>
                    <a:pt x="21600" y="19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0" name="Line"/>
            <p:cNvSpPr/>
            <p:nvPr/>
          </p:nvSpPr>
          <p:spPr>
            <a:xfrm>
              <a:off x="2785059" y="1471294"/>
              <a:ext cx="137865" cy="16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16699" y="9521"/>
                  </a:moveTo>
                  <a:cubicBezTo>
                    <a:pt x="15247" y="6729"/>
                    <a:pt x="13795" y="3937"/>
                    <a:pt x="12161" y="2100"/>
                  </a:cubicBezTo>
                  <a:cubicBezTo>
                    <a:pt x="10528" y="264"/>
                    <a:pt x="8713" y="-618"/>
                    <a:pt x="6716" y="484"/>
                  </a:cubicBezTo>
                  <a:cubicBezTo>
                    <a:pt x="4719" y="1586"/>
                    <a:pt x="2541" y="4672"/>
                    <a:pt x="1361" y="7611"/>
                  </a:cubicBezTo>
                  <a:cubicBezTo>
                    <a:pt x="182" y="10549"/>
                    <a:pt x="0" y="13341"/>
                    <a:pt x="0" y="15104"/>
                  </a:cubicBezTo>
                  <a:cubicBezTo>
                    <a:pt x="0" y="16868"/>
                    <a:pt x="182" y="17602"/>
                    <a:pt x="726" y="18043"/>
                  </a:cubicBezTo>
                  <a:cubicBezTo>
                    <a:pt x="1271" y="18484"/>
                    <a:pt x="2178" y="18631"/>
                    <a:pt x="4175" y="16353"/>
                  </a:cubicBezTo>
                  <a:cubicBezTo>
                    <a:pt x="6171" y="14076"/>
                    <a:pt x="9257" y="9374"/>
                    <a:pt x="11072" y="6582"/>
                  </a:cubicBezTo>
                  <a:cubicBezTo>
                    <a:pt x="12887" y="3790"/>
                    <a:pt x="13432" y="2909"/>
                    <a:pt x="13886" y="3055"/>
                  </a:cubicBezTo>
                  <a:cubicBezTo>
                    <a:pt x="14339" y="3202"/>
                    <a:pt x="14703" y="4378"/>
                    <a:pt x="15519" y="7096"/>
                  </a:cubicBezTo>
                  <a:cubicBezTo>
                    <a:pt x="16336" y="9815"/>
                    <a:pt x="17607" y="14076"/>
                    <a:pt x="18696" y="16647"/>
                  </a:cubicBezTo>
                  <a:cubicBezTo>
                    <a:pt x="19785" y="19219"/>
                    <a:pt x="20692" y="20100"/>
                    <a:pt x="21600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1" name="Line"/>
            <p:cNvSpPr/>
            <p:nvPr/>
          </p:nvSpPr>
          <p:spPr>
            <a:xfrm>
              <a:off x="2943776" y="1487275"/>
              <a:ext cx="86891" cy="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0"/>
                  </a:moveTo>
                  <a:cubicBezTo>
                    <a:pt x="5760" y="9257"/>
                    <a:pt x="11520" y="18514"/>
                    <a:pt x="15120" y="20057"/>
                  </a:cubicBezTo>
                  <a:cubicBezTo>
                    <a:pt x="18720" y="21600"/>
                    <a:pt x="20160" y="15428"/>
                    <a:pt x="21600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2" name="Line"/>
            <p:cNvSpPr/>
            <p:nvPr/>
          </p:nvSpPr>
          <p:spPr>
            <a:xfrm>
              <a:off x="2966513" y="1428190"/>
              <a:ext cx="102385" cy="17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63" extrusionOk="0">
                  <a:moveTo>
                    <a:pt x="3974" y="0"/>
                  </a:moveTo>
                  <a:cubicBezTo>
                    <a:pt x="2760" y="418"/>
                    <a:pt x="1547" y="836"/>
                    <a:pt x="819" y="1881"/>
                  </a:cubicBezTo>
                  <a:cubicBezTo>
                    <a:pt x="91" y="2926"/>
                    <a:pt x="-152" y="4599"/>
                    <a:pt x="91" y="7246"/>
                  </a:cubicBezTo>
                  <a:cubicBezTo>
                    <a:pt x="333" y="9894"/>
                    <a:pt x="1061" y="13517"/>
                    <a:pt x="2396" y="16165"/>
                  </a:cubicBezTo>
                  <a:cubicBezTo>
                    <a:pt x="3731" y="18813"/>
                    <a:pt x="5673" y="20485"/>
                    <a:pt x="7857" y="21043"/>
                  </a:cubicBezTo>
                  <a:cubicBezTo>
                    <a:pt x="10041" y="21600"/>
                    <a:pt x="12468" y="21043"/>
                    <a:pt x="14774" y="19997"/>
                  </a:cubicBezTo>
                  <a:cubicBezTo>
                    <a:pt x="17079" y="18952"/>
                    <a:pt x="19264" y="17419"/>
                    <a:pt x="21448" y="15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3" name="Line"/>
            <p:cNvSpPr/>
            <p:nvPr/>
          </p:nvSpPr>
          <p:spPr>
            <a:xfrm>
              <a:off x="3211087" y="1480323"/>
              <a:ext cx="181039" cy="14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9" extrusionOk="0">
                  <a:moveTo>
                    <a:pt x="449" y="0"/>
                  </a:moveTo>
                  <a:cubicBezTo>
                    <a:pt x="174" y="3802"/>
                    <a:pt x="-101" y="7603"/>
                    <a:pt x="37" y="10800"/>
                  </a:cubicBezTo>
                  <a:cubicBezTo>
                    <a:pt x="174" y="13997"/>
                    <a:pt x="724" y="16589"/>
                    <a:pt x="1206" y="18317"/>
                  </a:cubicBezTo>
                  <a:cubicBezTo>
                    <a:pt x="1688" y="20045"/>
                    <a:pt x="2100" y="20909"/>
                    <a:pt x="2651" y="21254"/>
                  </a:cubicBezTo>
                  <a:cubicBezTo>
                    <a:pt x="3201" y="21600"/>
                    <a:pt x="3889" y="21427"/>
                    <a:pt x="4714" y="19613"/>
                  </a:cubicBezTo>
                  <a:cubicBezTo>
                    <a:pt x="5540" y="17798"/>
                    <a:pt x="6503" y="14342"/>
                    <a:pt x="7053" y="12182"/>
                  </a:cubicBezTo>
                  <a:cubicBezTo>
                    <a:pt x="7603" y="10022"/>
                    <a:pt x="7741" y="9158"/>
                    <a:pt x="8016" y="8035"/>
                  </a:cubicBezTo>
                  <a:cubicBezTo>
                    <a:pt x="8291" y="6912"/>
                    <a:pt x="8704" y="5530"/>
                    <a:pt x="9186" y="5357"/>
                  </a:cubicBezTo>
                  <a:cubicBezTo>
                    <a:pt x="9667" y="5184"/>
                    <a:pt x="10217" y="6221"/>
                    <a:pt x="11112" y="8294"/>
                  </a:cubicBezTo>
                  <a:cubicBezTo>
                    <a:pt x="12006" y="10368"/>
                    <a:pt x="13244" y="13478"/>
                    <a:pt x="14345" y="15466"/>
                  </a:cubicBezTo>
                  <a:cubicBezTo>
                    <a:pt x="15445" y="17453"/>
                    <a:pt x="16409" y="18317"/>
                    <a:pt x="17578" y="18317"/>
                  </a:cubicBezTo>
                  <a:cubicBezTo>
                    <a:pt x="18747" y="18317"/>
                    <a:pt x="20123" y="17453"/>
                    <a:pt x="21499" y="16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4" name="Line"/>
            <p:cNvSpPr/>
            <p:nvPr/>
          </p:nvSpPr>
          <p:spPr>
            <a:xfrm>
              <a:off x="3399076" y="1489863"/>
              <a:ext cx="142499" cy="12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2440"/>
                  </a:moveTo>
                  <a:cubicBezTo>
                    <a:pt x="176" y="5881"/>
                    <a:pt x="351" y="9321"/>
                    <a:pt x="527" y="11520"/>
                  </a:cubicBezTo>
                  <a:cubicBezTo>
                    <a:pt x="702" y="13718"/>
                    <a:pt x="878" y="14674"/>
                    <a:pt x="1317" y="15534"/>
                  </a:cubicBezTo>
                  <a:cubicBezTo>
                    <a:pt x="1756" y="16394"/>
                    <a:pt x="2459" y="17159"/>
                    <a:pt x="3073" y="17159"/>
                  </a:cubicBezTo>
                  <a:cubicBezTo>
                    <a:pt x="3688" y="17159"/>
                    <a:pt x="4215" y="16394"/>
                    <a:pt x="5532" y="13814"/>
                  </a:cubicBezTo>
                  <a:cubicBezTo>
                    <a:pt x="6849" y="11233"/>
                    <a:pt x="8956" y="6837"/>
                    <a:pt x="10273" y="4256"/>
                  </a:cubicBezTo>
                  <a:cubicBezTo>
                    <a:pt x="11590" y="1675"/>
                    <a:pt x="12117" y="911"/>
                    <a:pt x="12907" y="433"/>
                  </a:cubicBezTo>
                  <a:cubicBezTo>
                    <a:pt x="13698" y="-45"/>
                    <a:pt x="14751" y="-236"/>
                    <a:pt x="15629" y="433"/>
                  </a:cubicBezTo>
                  <a:cubicBezTo>
                    <a:pt x="16507" y="1102"/>
                    <a:pt x="17210" y="2631"/>
                    <a:pt x="18176" y="6263"/>
                  </a:cubicBezTo>
                  <a:cubicBezTo>
                    <a:pt x="19141" y="9895"/>
                    <a:pt x="20371" y="15629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5" name="Line"/>
            <p:cNvSpPr/>
            <p:nvPr/>
          </p:nvSpPr>
          <p:spPr>
            <a:xfrm>
              <a:off x="3572854" y="1435141"/>
              <a:ext cx="59086" cy="21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88" y="3368"/>
                    <a:pt x="6776" y="6735"/>
                    <a:pt x="9741" y="9987"/>
                  </a:cubicBezTo>
                  <a:cubicBezTo>
                    <a:pt x="12706" y="13239"/>
                    <a:pt x="15247" y="16374"/>
                    <a:pt x="17153" y="18290"/>
                  </a:cubicBezTo>
                  <a:cubicBezTo>
                    <a:pt x="19059" y="20206"/>
                    <a:pt x="20329" y="2090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6" name="Line"/>
            <p:cNvSpPr/>
            <p:nvPr/>
          </p:nvSpPr>
          <p:spPr>
            <a:xfrm>
              <a:off x="3608908" y="1459987"/>
              <a:ext cx="346260" cy="14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22" extrusionOk="0">
                  <a:moveTo>
                    <a:pt x="4239" y="3083"/>
                  </a:moveTo>
                  <a:cubicBezTo>
                    <a:pt x="3663" y="5542"/>
                    <a:pt x="3087" y="8000"/>
                    <a:pt x="2439" y="10020"/>
                  </a:cubicBezTo>
                  <a:cubicBezTo>
                    <a:pt x="1791" y="12039"/>
                    <a:pt x="1071" y="13620"/>
                    <a:pt x="603" y="14761"/>
                  </a:cubicBezTo>
                  <a:cubicBezTo>
                    <a:pt x="135" y="15902"/>
                    <a:pt x="-81" y="16605"/>
                    <a:pt x="27" y="17044"/>
                  </a:cubicBezTo>
                  <a:cubicBezTo>
                    <a:pt x="135" y="17483"/>
                    <a:pt x="567" y="17659"/>
                    <a:pt x="1611" y="16956"/>
                  </a:cubicBezTo>
                  <a:cubicBezTo>
                    <a:pt x="2655" y="16254"/>
                    <a:pt x="4311" y="14673"/>
                    <a:pt x="5787" y="12215"/>
                  </a:cubicBezTo>
                  <a:cubicBezTo>
                    <a:pt x="7263" y="9756"/>
                    <a:pt x="8559" y="6420"/>
                    <a:pt x="9351" y="4137"/>
                  </a:cubicBezTo>
                  <a:cubicBezTo>
                    <a:pt x="10143" y="1854"/>
                    <a:pt x="10431" y="624"/>
                    <a:pt x="10575" y="712"/>
                  </a:cubicBezTo>
                  <a:cubicBezTo>
                    <a:pt x="10719" y="800"/>
                    <a:pt x="10719" y="2205"/>
                    <a:pt x="10827" y="5190"/>
                  </a:cubicBezTo>
                  <a:cubicBezTo>
                    <a:pt x="10935" y="8176"/>
                    <a:pt x="11151" y="12742"/>
                    <a:pt x="11367" y="15376"/>
                  </a:cubicBezTo>
                  <a:cubicBezTo>
                    <a:pt x="11583" y="18010"/>
                    <a:pt x="11799" y="18712"/>
                    <a:pt x="12087" y="18976"/>
                  </a:cubicBezTo>
                  <a:cubicBezTo>
                    <a:pt x="12375" y="19239"/>
                    <a:pt x="12735" y="19063"/>
                    <a:pt x="13383" y="16781"/>
                  </a:cubicBezTo>
                  <a:cubicBezTo>
                    <a:pt x="14031" y="14498"/>
                    <a:pt x="14967" y="10107"/>
                    <a:pt x="15615" y="7122"/>
                  </a:cubicBezTo>
                  <a:cubicBezTo>
                    <a:pt x="16263" y="4137"/>
                    <a:pt x="16623" y="2556"/>
                    <a:pt x="16947" y="1502"/>
                  </a:cubicBezTo>
                  <a:cubicBezTo>
                    <a:pt x="17271" y="449"/>
                    <a:pt x="17559" y="-78"/>
                    <a:pt x="17811" y="10"/>
                  </a:cubicBezTo>
                  <a:cubicBezTo>
                    <a:pt x="18063" y="98"/>
                    <a:pt x="18279" y="800"/>
                    <a:pt x="18603" y="3698"/>
                  </a:cubicBezTo>
                  <a:cubicBezTo>
                    <a:pt x="18927" y="6595"/>
                    <a:pt x="19359" y="11688"/>
                    <a:pt x="19863" y="15024"/>
                  </a:cubicBezTo>
                  <a:cubicBezTo>
                    <a:pt x="20367" y="18361"/>
                    <a:pt x="20943" y="19942"/>
                    <a:pt x="21519" y="215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7" name="Line"/>
            <p:cNvSpPr/>
            <p:nvPr/>
          </p:nvSpPr>
          <p:spPr>
            <a:xfrm>
              <a:off x="3993398" y="1442092"/>
              <a:ext cx="276183" cy="135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18" extrusionOk="0">
                  <a:moveTo>
                    <a:pt x="0" y="6646"/>
                  </a:moveTo>
                  <a:cubicBezTo>
                    <a:pt x="181" y="10154"/>
                    <a:pt x="362" y="13662"/>
                    <a:pt x="587" y="15877"/>
                  </a:cubicBezTo>
                  <a:cubicBezTo>
                    <a:pt x="813" y="18092"/>
                    <a:pt x="1085" y="19015"/>
                    <a:pt x="1627" y="19200"/>
                  </a:cubicBezTo>
                  <a:cubicBezTo>
                    <a:pt x="2169" y="19385"/>
                    <a:pt x="2982" y="18831"/>
                    <a:pt x="3525" y="17538"/>
                  </a:cubicBezTo>
                  <a:cubicBezTo>
                    <a:pt x="4067" y="16246"/>
                    <a:pt x="4338" y="14215"/>
                    <a:pt x="4112" y="12646"/>
                  </a:cubicBezTo>
                  <a:cubicBezTo>
                    <a:pt x="3886" y="11077"/>
                    <a:pt x="3163" y="9969"/>
                    <a:pt x="2531" y="9046"/>
                  </a:cubicBezTo>
                  <a:cubicBezTo>
                    <a:pt x="1898" y="8123"/>
                    <a:pt x="1356" y="7385"/>
                    <a:pt x="949" y="6646"/>
                  </a:cubicBezTo>
                  <a:cubicBezTo>
                    <a:pt x="542" y="5908"/>
                    <a:pt x="271" y="5169"/>
                    <a:pt x="452" y="4800"/>
                  </a:cubicBezTo>
                  <a:cubicBezTo>
                    <a:pt x="633" y="4431"/>
                    <a:pt x="1265" y="4431"/>
                    <a:pt x="2440" y="4338"/>
                  </a:cubicBezTo>
                  <a:cubicBezTo>
                    <a:pt x="3615" y="4246"/>
                    <a:pt x="5332" y="4062"/>
                    <a:pt x="6417" y="3969"/>
                  </a:cubicBezTo>
                  <a:cubicBezTo>
                    <a:pt x="7501" y="3877"/>
                    <a:pt x="7953" y="3877"/>
                    <a:pt x="8495" y="4615"/>
                  </a:cubicBezTo>
                  <a:cubicBezTo>
                    <a:pt x="9038" y="5354"/>
                    <a:pt x="9670" y="6831"/>
                    <a:pt x="10032" y="8585"/>
                  </a:cubicBezTo>
                  <a:cubicBezTo>
                    <a:pt x="10393" y="10338"/>
                    <a:pt x="10484" y="12369"/>
                    <a:pt x="10529" y="14123"/>
                  </a:cubicBezTo>
                  <a:cubicBezTo>
                    <a:pt x="10574" y="15877"/>
                    <a:pt x="10574" y="17354"/>
                    <a:pt x="10800" y="17723"/>
                  </a:cubicBezTo>
                  <a:cubicBezTo>
                    <a:pt x="11026" y="18092"/>
                    <a:pt x="11478" y="17354"/>
                    <a:pt x="12291" y="15231"/>
                  </a:cubicBezTo>
                  <a:cubicBezTo>
                    <a:pt x="13105" y="13108"/>
                    <a:pt x="14280" y="9600"/>
                    <a:pt x="15048" y="7569"/>
                  </a:cubicBezTo>
                  <a:cubicBezTo>
                    <a:pt x="15816" y="5538"/>
                    <a:pt x="16177" y="4985"/>
                    <a:pt x="16494" y="5169"/>
                  </a:cubicBezTo>
                  <a:cubicBezTo>
                    <a:pt x="16810" y="5354"/>
                    <a:pt x="17081" y="6277"/>
                    <a:pt x="17397" y="8492"/>
                  </a:cubicBezTo>
                  <a:cubicBezTo>
                    <a:pt x="17714" y="10708"/>
                    <a:pt x="18075" y="14215"/>
                    <a:pt x="18392" y="16431"/>
                  </a:cubicBezTo>
                  <a:cubicBezTo>
                    <a:pt x="18708" y="18646"/>
                    <a:pt x="18979" y="19569"/>
                    <a:pt x="19341" y="20308"/>
                  </a:cubicBezTo>
                  <a:cubicBezTo>
                    <a:pt x="19702" y="21046"/>
                    <a:pt x="20154" y="21600"/>
                    <a:pt x="20515" y="21508"/>
                  </a:cubicBezTo>
                  <a:cubicBezTo>
                    <a:pt x="20877" y="21415"/>
                    <a:pt x="21148" y="20677"/>
                    <a:pt x="21329" y="17631"/>
                  </a:cubicBezTo>
                  <a:cubicBezTo>
                    <a:pt x="21510" y="14585"/>
                    <a:pt x="21600" y="9231"/>
                    <a:pt x="21510" y="5908"/>
                  </a:cubicBezTo>
                  <a:cubicBezTo>
                    <a:pt x="21419" y="2585"/>
                    <a:pt x="21148" y="1292"/>
                    <a:pt x="2087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8" name="Line"/>
            <p:cNvSpPr/>
            <p:nvPr/>
          </p:nvSpPr>
          <p:spPr>
            <a:xfrm>
              <a:off x="4337478" y="1452519"/>
              <a:ext cx="107744" cy="14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5" y="3943"/>
                    <a:pt x="929" y="7886"/>
                    <a:pt x="1277" y="10286"/>
                  </a:cubicBezTo>
                  <a:cubicBezTo>
                    <a:pt x="1626" y="12686"/>
                    <a:pt x="1858" y="13543"/>
                    <a:pt x="2323" y="14314"/>
                  </a:cubicBezTo>
                  <a:cubicBezTo>
                    <a:pt x="2787" y="15086"/>
                    <a:pt x="3484" y="15771"/>
                    <a:pt x="4181" y="15771"/>
                  </a:cubicBezTo>
                  <a:cubicBezTo>
                    <a:pt x="4877" y="15771"/>
                    <a:pt x="5574" y="15086"/>
                    <a:pt x="7200" y="12857"/>
                  </a:cubicBezTo>
                  <a:cubicBezTo>
                    <a:pt x="8826" y="10629"/>
                    <a:pt x="11381" y="6857"/>
                    <a:pt x="13123" y="4629"/>
                  </a:cubicBezTo>
                  <a:cubicBezTo>
                    <a:pt x="14864" y="2400"/>
                    <a:pt x="15794" y="1714"/>
                    <a:pt x="16606" y="1800"/>
                  </a:cubicBezTo>
                  <a:cubicBezTo>
                    <a:pt x="17419" y="1886"/>
                    <a:pt x="18116" y="2743"/>
                    <a:pt x="18813" y="5657"/>
                  </a:cubicBezTo>
                  <a:cubicBezTo>
                    <a:pt x="19510" y="8571"/>
                    <a:pt x="20206" y="13543"/>
                    <a:pt x="20671" y="16543"/>
                  </a:cubicBezTo>
                  <a:cubicBezTo>
                    <a:pt x="21135" y="19543"/>
                    <a:pt x="21368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9" name="Line"/>
            <p:cNvSpPr/>
            <p:nvPr/>
          </p:nvSpPr>
          <p:spPr>
            <a:xfrm>
              <a:off x="4563390" y="1442092"/>
              <a:ext cx="87770" cy="243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506" extrusionOk="0">
                  <a:moveTo>
                    <a:pt x="0" y="0"/>
                  </a:moveTo>
                  <a:cubicBezTo>
                    <a:pt x="1403" y="3173"/>
                    <a:pt x="2805" y="6347"/>
                    <a:pt x="4067" y="9572"/>
                  </a:cubicBezTo>
                  <a:cubicBezTo>
                    <a:pt x="5330" y="12796"/>
                    <a:pt x="6452" y="16072"/>
                    <a:pt x="7013" y="18222"/>
                  </a:cubicBezTo>
                  <a:cubicBezTo>
                    <a:pt x="7574" y="20372"/>
                    <a:pt x="7574" y="21395"/>
                    <a:pt x="7153" y="21498"/>
                  </a:cubicBezTo>
                  <a:cubicBezTo>
                    <a:pt x="6732" y="21600"/>
                    <a:pt x="5891" y="20781"/>
                    <a:pt x="5190" y="18631"/>
                  </a:cubicBezTo>
                  <a:cubicBezTo>
                    <a:pt x="4488" y="16482"/>
                    <a:pt x="3927" y="13001"/>
                    <a:pt x="4348" y="9930"/>
                  </a:cubicBezTo>
                  <a:cubicBezTo>
                    <a:pt x="4769" y="6859"/>
                    <a:pt x="6171" y="4197"/>
                    <a:pt x="8416" y="2713"/>
                  </a:cubicBezTo>
                  <a:cubicBezTo>
                    <a:pt x="10660" y="1228"/>
                    <a:pt x="13745" y="921"/>
                    <a:pt x="16130" y="973"/>
                  </a:cubicBezTo>
                  <a:cubicBezTo>
                    <a:pt x="18514" y="1024"/>
                    <a:pt x="20197" y="1433"/>
                    <a:pt x="20899" y="2508"/>
                  </a:cubicBezTo>
                  <a:cubicBezTo>
                    <a:pt x="21600" y="3583"/>
                    <a:pt x="21319" y="5323"/>
                    <a:pt x="19496" y="6910"/>
                  </a:cubicBezTo>
                  <a:cubicBezTo>
                    <a:pt x="17673" y="8497"/>
                    <a:pt x="14306" y="9930"/>
                    <a:pt x="11642" y="10698"/>
                  </a:cubicBezTo>
                  <a:cubicBezTo>
                    <a:pt x="8977" y="11465"/>
                    <a:pt x="7013" y="11568"/>
                    <a:pt x="6171" y="11209"/>
                  </a:cubicBezTo>
                  <a:cubicBezTo>
                    <a:pt x="5330" y="10851"/>
                    <a:pt x="5610" y="10032"/>
                    <a:pt x="5891" y="92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0" name="Line"/>
            <p:cNvSpPr/>
            <p:nvPr/>
          </p:nvSpPr>
          <p:spPr>
            <a:xfrm>
              <a:off x="4716315" y="1435141"/>
              <a:ext cx="72527" cy="1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10" extrusionOk="0">
                  <a:moveTo>
                    <a:pt x="4050" y="0"/>
                  </a:moveTo>
                  <a:cubicBezTo>
                    <a:pt x="3375" y="4246"/>
                    <a:pt x="2700" y="8492"/>
                    <a:pt x="4387" y="12092"/>
                  </a:cubicBezTo>
                  <a:cubicBezTo>
                    <a:pt x="6075" y="15692"/>
                    <a:pt x="10125" y="18646"/>
                    <a:pt x="13162" y="20123"/>
                  </a:cubicBezTo>
                  <a:cubicBezTo>
                    <a:pt x="16200" y="21600"/>
                    <a:pt x="18225" y="21600"/>
                    <a:pt x="19575" y="21138"/>
                  </a:cubicBezTo>
                  <a:cubicBezTo>
                    <a:pt x="20925" y="20677"/>
                    <a:pt x="21600" y="19754"/>
                    <a:pt x="20756" y="17446"/>
                  </a:cubicBezTo>
                  <a:cubicBezTo>
                    <a:pt x="19912" y="15138"/>
                    <a:pt x="17550" y="11446"/>
                    <a:pt x="14850" y="8677"/>
                  </a:cubicBezTo>
                  <a:cubicBezTo>
                    <a:pt x="12150" y="5908"/>
                    <a:pt x="9112" y="4062"/>
                    <a:pt x="6750" y="2954"/>
                  </a:cubicBezTo>
                  <a:cubicBezTo>
                    <a:pt x="4387" y="1846"/>
                    <a:pt x="2700" y="1477"/>
                    <a:pt x="1687" y="1846"/>
                  </a:cubicBezTo>
                  <a:cubicBezTo>
                    <a:pt x="675" y="2215"/>
                    <a:pt x="337" y="3323"/>
                    <a:pt x="0" y="4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1" name="Line"/>
            <p:cNvSpPr/>
            <p:nvPr/>
          </p:nvSpPr>
          <p:spPr>
            <a:xfrm>
              <a:off x="4831008" y="1411604"/>
              <a:ext cx="73470" cy="15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88" extrusionOk="0">
                  <a:moveTo>
                    <a:pt x="13957" y="7252"/>
                  </a:moveTo>
                  <a:cubicBezTo>
                    <a:pt x="13957" y="5615"/>
                    <a:pt x="13957" y="3979"/>
                    <a:pt x="13459" y="2752"/>
                  </a:cubicBezTo>
                  <a:cubicBezTo>
                    <a:pt x="12960" y="1524"/>
                    <a:pt x="11963" y="706"/>
                    <a:pt x="10634" y="297"/>
                  </a:cubicBezTo>
                  <a:cubicBezTo>
                    <a:pt x="9305" y="-112"/>
                    <a:pt x="7643" y="-112"/>
                    <a:pt x="6646" y="379"/>
                  </a:cubicBezTo>
                  <a:cubicBezTo>
                    <a:pt x="5649" y="870"/>
                    <a:pt x="5317" y="1852"/>
                    <a:pt x="6480" y="3733"/>
                  </a:cubicBezTo>
                  <a:cubicBezTo>
                    <a:pt x="7643" y="5615"/>
                    <a:pt x="10302" y="8397"/>
                    <a:pt x="12960" y="10770"/>
                  </a:cubicBezTo>
                  <a:cubicBezTo>
                    <a:pt x="15618" y="13143"/>
                    <a:pt x="18277" y="15106"/>
                    <a:pt x="19772" y="16661"/>
                  </a:cubicBezTo>
                  <a:cubicBezTo>
                    <a:pt x="21268" y="18215"/>
                    <a:pt x="21600" y="19361"/>
                    <a:pt x="20105" y="20179"/>
                  </a:cubicBezTo>
                  <a:cubicBezTo>
                    <a:pt x="18609" y="20997"/>
                    <a:pt x="15286" y="21488"/>
                    <a:pt x="12129" y="21488"/>
                  </a:cubicBezTo>
                  <a:cubicBezTo>
                    <a:pt x="8972" y="21488"/>
                    <a:pt x="5982" y="20997"/>
                    <a:pt x="3988" y="20343"/>
                  </a:cubicBezTo>
                  <a:cubicBezTo>
                    <a:pt x="1994" y="19688"/>
                    <a:pt x="997" y="18870"/>
                    <a:pt x="0" y="180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2" name="Line"/>
            <p:cNvSpPr/>
            <p:nvPr/>
          </p:nvSpPr>
          <p:spPr>
            <a:xfrm>
              <a:off x="4942227" y="1453794"/>
              <a:ext cx="45183" cy="54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extrusionOk="0">
                  <a:moveTo>
                    <a:pt x="0" y="2205"/>
                  </a:moveTo>
                  <a:cubicBezTo>
                    <a:pt x="3323" y="855"/>
                    <a:pt x="6646" y="-495"/>
                    <a:pt x="8862" y="180"/>
                  </a:cubicBezTo>
                  <a:cubicBezTo>
                    <a:pt x="11077" y="855"/>
                    <a:pt x="12185" y="3555"/>
                    <a:pt x="14123" y="7380"/>
                  </a:cubicBezTo>
                  <a:cubicBezTo>
                    <a:pt x="16061" y="11205"/>
                    <a:pt x="18831" y="16155"/>
                    <a:pt x="21600" y="211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3" name="Line"/>
            <p:cNvSpPr/>
            <p:nvPr/>
          </p:nvSpPr>
          <p:spPr>
            <a:xfrm>
              <a:off x="5001311" y="1330874"/>
              <a:ext cx="45183" cy="5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4" name="Line"/>
            <p:cNvSpPr/>
            <p:nvPr/>
          </p:nvSpPr>
          <p:spPr>
            <a:xfrm>
              <a:off x="5043017" y="1393434"/>
              <a:ext cx="145975" cy="1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0"/>
                  </a:moveTo>
                  <a:cubicBezTo>
                    <a:pt x="4457" y="8308"/>
                    <a:pt x="8914" y="16615"/>
                    <a:pt x="12514" y="19108"/>
                  </a:cubicBezTo>
                  <a:cubicBezTo>
                    <a:pt x="16114" y="21600"/>
                    <a:pt x="18857" y="18277"/>
                    <a:pt x="21600" y="14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5" name="Line"/>
            <p:cNvSpPr/>
            <p:nvPr/>
          </p:nvSpPr>
          <p:spPr>
            <a:xfrm>
              <a:off x="5111370" y="1334350"/>
              <a:ext cx="53293" cy="207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1878" y="0"/>
                  </a:moveTo>
                  <a:cubicBezTo>
                    <a:pt x="939" y="2040"/>
                    <a:pt x="0" y="4080"/>
                    <a:pt x="0" y="7020"/>
                  </a:cubicBezTo>
                  <a:cubicBezTo>
                    <a:pt x="0" y="9960"/>
                    <a:pt x="939" y="13800"/>
                    <a:pt x="2348" y="16260"/>
                  </a:cubicBezTo>
                  <a:cubicBezTo>
                    <a:pt x="3757" y="18720"/>
                    <a:pt x="5635" y="19800"/>
                    <a:pt x="7748" y="20520"/>
                  </a:cubicBezTo>
                  <a:cubicBezTo>
                    <a:pt x="9861" y="21240"/>
                    <a:pt x="12209" y="21600"/>
                    <a:pt x="14557" y="21480"/>
                  </a:cubicBezTo>
                  <a:cubicBezTo>
                    <a:pt x="16904" y="21360"/>
                    <a:pt x="19252" y="2076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6" name="Line"/>
            <p:cNvSpPr/>
            <p:nvPr/>
          </p:nvSpPr>
          <p:spPr>
            <a:xfrm>
              <a:off x="5209844" y="1414287"/>
              <a:ext cx="31282" cy="10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7" name="Line"/>
            <p:cNvSpPr/>
            <p:nvPr/>
          </p:nvSpPr>
          <p:spPr>
            <a:xfrm>
              <a:off x="5248075" y="1337825"/>
              <a:ext cx="176757" cy="1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09" extrusionOk="0">
                  <a:moveTo>
                    <a:pt x="0" y="0"/>
                  </a:moveTo>
                  <a:cubicBezTo>
                    <a:pt x="3106" y="1763"/>
                    <a:pt x="6212" y="3527"/>
                    <a:pt x="8329" y="4922"/>
                  </a:cubicBezTo>
                  <a:cubicBezTo>
                    <a:pt x="10447" y="6318"/>
                    <a:pt x="11576" y="7347"/>
                    <a:pt x="12212" y="8963"/>
                  </a:cubicBezTo>
                  <a:cubicBezTo>
                    <a:pt x="12847" y="10580"/>
                    <a:pt x="12988" y="12784"/>
                    <a:pt x="12918" y="14400"/>
                  </a:cubicBezTo>
                  <a:cubicBezTo>
                    <a:pt x="12847" y="16016"/>
                    <a:pt x="12565" y="17045"/>
                    <a:pt x="12353" y="18147"/>
                  </a:cubicBezTo>
                  <a:cubicBezTo>
                    <a:pt x="12141" y="19249"/>
                    <a:pt x="12000" y="20424"/>
                    <a:pt x="12353" y="21012"/>
                  </a:cubicBezTo>
                  <a:cubicBezTo>
                    <a:pt x="12706" y="21600"/>
                    <a:pt x="13553" y="21600"/>
                    <a:pt x="14965" y="20571"/>
                  </a:cubicBezTo>
                  <a:cubicBezTo>
                    <a:pt x="16376" y="19543"/>
                    <a:pt x="18353" y="17486"/>
                    <a:pt x="19553" y="15429"/>
                  </a:cubicBezTo>
                  <a:cubicBezTo>
                    <a:pt x="20753" y="13371"/>
                    <a:pt x="21176" y="11314"/>
                    <a:pt x="21388" y="9771"/>
                  </a:cubicBezTo>
                  <a:cubicBezTo>
                    <a:pt x="21600" y="8229"/>
                    <a:pt x="21600" y="7200"/>
                    <a:pt x="21318" y="6465"/>
                  </a:cubicBezTo>
                  <a:cubicBezTo>
                    <a:pt x="21035" y="5731"/>
                    <a:pt x="20471" y="5290"/>
                    <a:pt x="19412" y="5290"/>
                  </a:cubicBezTo>
                  <a:cubicBezTo>
                    <a:pt x="18353" y="5290"/>
                    <a:pt x="16800" y="5731"/>
                    <a:pt x="15459" y="6686"/>
                  </a:cubicBezTo>
                  <a:cubicBezTo>
                    <a:pt x="14118" y="7641"/>
                    <a:pt x="12988" y="9110"/>
                    <a:pt x="12706" y="10800"/>
                  </a:cubicBezTo>
                  <a:cubicBezTo>
                    <a:pt x="12424" y="12490"/>
                    <a:pt x="12988" y="14400"/>
                    <a:pt x="13553" y="16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8" name="Line"/>
            <p:cNvSpPr/>
            <p:nvPr/>
          </p:nvSpPr>
          <p:spPr>
            <a:xfrm>
              <a:off x="5460085" y="1372581"/>
              <a:ext cx="149451" cy="15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2" y="4000"/>
                    <a:pt x="1005" y="8000"/>
                    <a:pt x="1256" y="10480"/>
                  </a:cubicBezTo>
                  <a:cubicBezTo>
                    <a:pt x="1507" y="12960"/>
                    <a:pt x="1507" y="13920"/>
                    <a:pt x="1842" y="14640"/>
                  </a:cubicBezTo>
                  <a:cubicBezTo>
                    <a:pt x="2177" y="15360"/>
                    <a:pt x="2847" y="15840"/>
                    <a:pt x="3600" y="15840"/>
                  </a:cubicBezTo>
                  <a:cubicBezTo>
                    <a:pt x="4354" y="15840"/>
                    <a:pt x="5191" y="15360"/>
                    <a:pt x="7033" y="13520"/>
                  </a:cubicBezTo>
                  <a:cubicBezTo>
                    <a:pt x="8874" y="11680"/>
                    <a:pt x="11721" y="8480"/>
                    <a:pt x="13563" y="6320"/>
                  </a:cubicBezTo>
                  <a:cubicBezTo>
                    <a:pt x="15405" y="4160"/>
                    <a:pt x="16242" y="3040"/>
                    <a:pt x="17079" y="2160"/>
                  </a:cubicBezTo>
                  <a:cubicBezTo>
                    <a:pt x="17916" y="1280"/>
                    <a:pt x="18753" y="640"/>
                    <a:pt x="19256" y="800"/>
                  </a:cubicBezTo>
                  <a:cubicBezTo>
                    <a:pt x="19758" y="960"/>
                    <a:pt x="19926" y="1920"/>
                    <a:pt x="20093" y="4720"/>
                  </a:cubicBezTo>
                  <a:cubicBezTo>
                    <a:pt x="20260" y="7520"/>
                    <a:pt x="20428" y="12160"/>
                    <a:pt x="20679" y="15280"/>
                  </a:cubicBezTo>
                  <a:cubicBezTo>
                    <a:pt x="20930" y="18400"/>
                    <a:pt x="21265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9" name="Line"/>
            <p:cNvSpPr/>
            <p:nvPr/>
          </p:nvSpPr>
          <p:spPr>
            <a:xfrm>
              <a:off x="322042" y="2150809"/>
              <a:ext cx="30557" cy="3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694" extrusionOk="0">
                  <a:moveTo>
                    <a:pt x="3200" y="6451"/>
                  </a:moveTo>
                  <a:cubicBezTo>
                    <a:pt x="7200" y="6451"/>
                    <a:pt x="11200" y="6451"/>
                    <a:pt x="12000" y="7844"/>
                  </a:cubicBezTo>
                  <a:cubicBezTo>
                    <a:pt x="12800" y="9238"/>
                    <a:pt x="10400" y="12025"/>
                    <a:pt x="8000" y="12025"/>
                  </a:cubicBezTo>
                  <a:cubicBezTo>
                    <a:pt x="5600" y="12025"/>
                    <a:pt x="3200" y="9238"/>
                    <a:pt x="3200" y="6451"/>
                  </a:cubicBezTo>
                  <a:cubicBezTo>
                    <a:pt x="3200" y="3664"/>
                    <a:pt x="5600" y="877"/>
                    <a:pt x="8800" y="180"/>
                  </a:cubicBezTo>
                  <a:cubicBezTo>
                    <a:pt x="12000" y="-517"/>
                    <a:pt x="16000" y="877"/>
                    <a:pt x="18400" y="3315"/>
                  </a:cubicBezTo>
                  <a:cubicBezTo>
                    <a:pt x="20800" y="5754"/>
                    <a:pt x="21600" y="9238"/>
                    <a:pt x="20800" y="12373"/>
                  </a:cubicBezTo>
                  <a:cubicBezTo>
                    <a:pt x="20000" y="15509"/>
                    <a:pt x="17600" y="18296"/>
                    <a:pt x="14400" y="19689"/>
                  </a:cubicBezTo>
                  <a:cubicBezTo>
                    <a:pt x="11200" y="21083"/>
                    <a:pt x="7200" y="21083"/>
                    <a:pt x="4400" y="19341"/>
                  </a:cubicBezTo>
                  <a:cubicBezTo>
                    <a:pt x="1600" y="17599"/>
                    <a:pt x="0" y="14115"/>
                    <a:pt x="0" y="10631"/>
                  </a:cubicBezTo>
                  <a:cubicBezTo>
                    <a:pt x="0" y="7148"/>
                    <a:pt x="1600" y="3664"/>
                    <a:pt x="4400" y="1922"/>
                  </a:cubicBezTo>
                  <a:cubicBezTo>
                    <a:pt x="7200" y="180"/>
                    <a:pt x="11200" y="180"/>
                    <a:pt x="13600" y="1922"/>
                  </a:cubicBezTo>
                  <a:cubicBezTo>
                    <a:pt x="16000" y="3664"/>
                    <a:pt x="16800" y="7148"/>
                    <a:pt x="15600" y="9935"/>
                  </a:cubicBezTo>
                  <a:cubicBezTo>
                    <a:pt x="14400" y="12722"/>
                    <a:pt x="11200" y="14812"/>
                    <a:pt x="9600" y="15857"/>
                  </a:cubicBezTo>
                  <a:cubicBezTo>
                    <a:pt x="8000" y="16902"/>
                    <a:pt x="8000" y="16902"/>
                    <a:pt x="8000" y="169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0" name="Line"/>
            <p:cNvSpPr/>
            <p:nvPr/>
          </p:nvSpPr>
          <p:spPr>
            <a:xfrm>
              <a:off x="462224" y="2057267"/>
              <a:ext cx="128866" cy="22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9" extrusionOk="0">
                  <a:moveTo>
                    <a:pt x="0" y="0"/>
                  </a:moveTo>
                  <a:cubicBezTo>
                    <a:pt x="964" y="3375"/>
                    <a:pt x="1929" y="6750"/>
                    <a:pt x="2700" y="9337"/>
                  </a:cubicBezTo>
                  <a:cubicBezTo>
                    <a:pt x="3471" y="11925"/>
                    <a:pt x="4050" y="13725"/>
                    <a:pt x="4532" y="15075"/>
                  </a:cubicBezTo>
                  <a:cubicBezTo>
                    <a:pt x="5014" y="16425"/>
                    <a:pt x="5400" y="17325"/>
                    <a:pt x="5882" y="17550"/>
                  </a:cubicBezTo>
                  <a:cubicBezTo>
                    <a:pt x="6364" y="17775"/>
                    <a:pt x="6943" y="17325"/>
                    <a:pt x="8293" y="16256"/>
                  </a:cubicBezTo>
                  <a:cubicBezTo>
                    <a:pt x="9643" y="15188"/>
                    <a:pt x="11764" y="13500"/>
                    <a:pt x="13789" y="12712"/>
                  </a:cubicBezTo>
                  <a:cubicBezTo>
                    <a:pt x="15814" y="11925"/>
                    <a:pt x="17743" y="12037"/>
                    <a:pt x="19093" y="12319"/>
                  </a:cubicBezTo>
                  <a:cubicBezTo>
                    <a:pt x="20443" y="12600"/>
                    <a:pt x="21214" y="13050"/>
                    <a:pt x="21407" y="14175"/>
                  </a:cubicBezTo>
                  <a:cubicBezTo>
                    <a:pt x="21600" y="15300"/>
                    <a:pt x="21214" y="17100"/>
                    <a:pt x="19382" y="18562"/>
                  </a:cubicBezTo>
                  <a:cubicBezTo>
                    <a:pt x="17550" y="20025"/>
                    <a:pt x="14271" y="21150"/>
                    <a:pt x="11764" y="21375"/>
                  </a:cubicBezTo>
                  <a:cubicBezTo>
                    <a:pt x="9257" y="21600"/>
                    <a:pt x="7521" y="20925"/>
                    <a:pt x="6557" y="20194"/>
                  </a:cubicBezTo>
                  <a:cubicBezTo>
                    <a:pt x="5593" y="19462"/>
                    <a:pt x="5400" y="18675"/>
                    <a:pt x="5207" y="178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1" name="Line"/>
            <p:cNvSpPr/>
            <p:nvPr/>
          </p:nvSpPr>
          <p:spPr>
            <a:xfrm>
              <a:off x="660404" y="2137205"/>
              <a:ext cx="89133" cy="10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880" extrusionOk="0">
                  <a:moveTo>
                    <a:pt x="8185" y="0"/>
                  </a:moveTo>
                  <a:cubicBezTo>
                    <a:pt x="5178" y="2160"/>
                    <a:pt x="2170" y="4320"/>
                    <a:pt x="803" y="7440"/>
                  </a:cubicBezTo>
                  <a:cubicBezTo>
                    <a:pt x="-564" y="10560"/>
                    <a:pt x="-291" y="14640"/>
                    <a:pt x="2444" y="17400"/>
                  </a:cubicBezTo>
                  <a:cubicBezTo>
                    <a:pt x="5178" y="20160"/>
                    <a:pt x="10373" y="21600"/>
                    <a:pt x="14337" y="20520"/>
                  </a:cubicBezTo>
                  <a:cubicBezTo>
                    <a:pt x="18302" y="19440"/>
                    <a:pt x="21036" y="15840"/>
                    <a:pt x="21036" y="12600"/>
                  </a:cubicBezTo>
                  <a:cubicBezTo>
                    <a:pt x="21036" y="9360"/>
                    <a:pt x="18302" y="6480"/>
                    <a:pt x="15294" y="5160"/>
                  </a:cubicBezTo>
                  <a:cubicBezTo>
                    <a:pt x="12287" y="3840"/>
                    <a:pt x="9006" y="4080"/>
                    <a:pt x="6955" y="4800"/>
                  </a:cubicBezTo>
                  <a:cubicBezTo>
                    <a:pt x="4904" y="5520"/>
                    <a:pt x="4084" y="6720"/>
                    <a:pt x="3264" y="79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2" name="Line"/>
            <p:cNvSpPr/>
            <p:nvPr/>
          </p:nvSpPr>
          <p:spPr>
            <a:xfrm>
              <a:off x="775024" y="2116352"/>
              <a:ext cx="107743" cy="1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0"/>
                  </a:moveTo>
                  <a:cubicBezTo>
                    <a:pt x="5110" y="9000"/>
                    <a:pt x="10219" y="18000"/>
                    <a:pt x="13819" y="19800"/>
                  </a:cubicBezTo>
                  <a:cubicBezTo>
                    <a:pt x="17419" y="21600"/>
                    <a:pt x="19510" y="16200"/>
                    <a:pt x="2160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3" name="Line"/>
            <p:cNvSpPr/>
            <p:nvPr/>
          </p:nvSpPr>
          <p:spPr>
            <a:xfrm>
              <a:off x="813255" y="2078120"/>
              <a:ext cx="38232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09" y="2000"/>
                    <a:pt x="2618" y="4000"/>
                    <a:pt x="5236" y="7067"/>
                  </a:cubicBezTo>
                  <a:cubicBezTo>
                    <a:pt x="7855" y="10133"/>
                    <a:pt x="11782" y="14267"/>
                    <a:pt x="14727" y="16867"/>
                  </a:cubicBezTo>
                  <a:cubicBezTo>
                    <a:pt x="17673" y="19467"/>
                    <a:pt x="19636" y="205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4" name="Line"/>
            <p:cNvSpPr/>
            <p:nvPr/>
          </p:nvSpPr>
          <p:spPr>
            <a:xfrm>
              <a:off x="910572" y="2053791"/>
              <a:ext cx="159877" cy="18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6" y="3600"/>
                    <a:pt x="1252" y="7200"/>
                    <a:pt x="1878" y="10133"/>
                  </a:cubicBezTo>
                  <a:cubicBezTo>
                    <a:pt x="2504" y="13067"/>
                    <a:pt x="3130" y="15333"/>
                    <a:pt x="3600" y="16867"/>
                  </a:cubicBezTo>
                  <a:cubicBezTo>
                    <a:pt x="4070" y="18400"/>
                    <a:pt x="4383" y="19200"/>
                    <a:pt x="4930" y="19733"/>
                  </a:cubicBezTo>
                  <a:cubicBezTo>
                    <a:pt x="5478" y="20267"/>
                    <a:pt x="6261" y="20533"/>
                    <a:pt x="6887" y="20333"/>
                  </a:cubicBezTo>
                  <a:cubicBezTo>
                    <a:pt x="7513" y="20133"/>
                    <a:pt x="7983" y="19467"/>
                    <a:pt x="9000" y="17400"/>
                  </a:cubicBezTo>
                  <a:cubicBezTo>
                    <a:pt x="10017" y="15333"/>
                    <a:pt x="11583" y="11867"/>
                    <a:pt x="12600" y="9800"/>
                  </a:cubicBezTo>
                  <a:cubicBezTo>
                    <a:pt x="13617" y="7733"/>
                    <a:pt x="14087" y="7067"/>
                    <a:pt x="14713" y="6600"/>
                  </a:cubicBezTo>
                  <a:cubicBezTo>
                    <a:pt x="15339" y="6133"/>
                    <a:pt x="16122" y="5867"/>
                    <a:pt x="16748" y="6000"/>
                  </a:cubicBezTo>
                  <a:cubicBezTo>
                    <a:pt x="17374" y="6133"/>
                    <a:pt x="17843" y="6667"/>
                    <a:pt x="18470" y="8733"/>
                  </a:cubicBezTo>
                  <a:cubicBezTo>
                    <a:pt x="19096" y="10800"/>
                    <a:pt x="19878" y="14400"/>
                    <a:pt x="20426" y="16800"/>
                  </a:cubicBezTo>
                  <a:cubicBezTo>
                    <a:pt x="20974" y="19200"/>
                    <a:pt x="21287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5" name="Line"/>
            <p:cNvSpPr/>
            <p:nvPr/>
          </p:nvSpPr>
          <p:spPr>
            <a:xfrm>
              <a:off x="1253776" y="2075080"/>
              <a:ext cx="75583" cy="16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543" extrusionOk="0">
                  <a:moveTo>
                    <a:pt x="19299" y="2662"/>
                  </a:moveTo>
                  <a:cubicBezTo>
                    <a:pt x="18346" y="2058"/>
                    <a:pt x="17393" y="1453"/>
                    <a:pt x="16123" y="1000"/>
                  </a:cubicBezTo>
                  <a:cubicBezTo>
                    <a:pt x="14852" y="547"/>
                    <a:pt x="13264" y="245"/>
                    <a:pt x="11676" y="94"/>
                  </a:cubicBezTo>
                  <a:cubicBezTo>
                    <a:pt x="10087" y="-57"/>
                    <a:pt x="8499" y="-57"/>
                    <a:pt x="7705" y="321"/>
                  </a:cubicBezTo>
                  <a:cubicBezTo>
                    <a:pt x="6911" y="698"/>
                    <a:pt x="6911" y="1453"/>
                    <a:pt x="9293" y="3417"/>
                  </a:cubicBezTo>
                  <a:cubicBezTo>
                    <a:pt x="11676" y="5381"/>
                    <a:pt x="16440" y="8553"/>
                    <a:pt x="18823" y="11423"/>
                  </a:cubicBezTo>
                  <a:cubicBezTo>
                    <a:pt x="21205" y="14293"/>
                    <a:pt x="21205" y="16860"/>
                    <a:pt x="19617" y="18673"/>
                  </a:cubicBezTo>
                  <a:cubicBezTo>
                    <a:pt x="18029" y="20486"/>
                    <a:pt x="14852" y="21543"/>
                    <a:pt x="11199" y="21543"/>
                  </a:cubicBezTo>
                  <a:cubicBezTo>
                    <a:pt x="7546" y="21543"/>
                    <a:pt x="3417" y="20486"/>
                    <a:pt x="1511" y="19051"/>
                  </a:cubicBezTo>
                  <a:cubicBezTo>
                    <a:pt x="-395" y="17616"/>
                    <a:pt x="-77" y="15803"/>
                    <a:pt x="240" y="139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6" name="Line"/>
            <p:cNvSpPr/>
            <p:nvPr/>
          </p:nvSpPr>
          <p:spPr>
            <a:xfrm>
              <a:off x="1393674" y="2098974"/>
              <a:ext cx="82301" cy="26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82" extrusionOk="0">
                  <a:moveTo>
                    <a:pt x="0" y="0"/>
                  </a:moveTo>
                  <a:cubicBezTo>
                    <a:pt x="888" y="2735"/>
                    <a:pt x="1775" y="5471"/>
                    <a:pt x="3107" y="8489"/>
                  </a:cubicBezTo>
                  <a:cubicBezTo>
                    <a:pt x="4438" y="11507"/>
                    <a:pt x="6214" y="14809"/>
                    <a:pt x="7101" y="16742"/>
                  </a:cubicBezTo>
                  <a:cubicBezTo>
                    <a:pt x="7989" y="18676"/>
                    <a:pt x="7989" y="19242"/>
                    <a:pt x="8137" y="19902"/>
                  </a:cubicBezTo>
                  <a:cubicBezTo>
                    <a:pt x="8285" y="20562"/>
                    <a:pt x="8581" y="21317"/>
                    <a:pt x="8729" y="21459"/>
                  </a:cubicBezTo>
                  <a:cubicBezTo>
                    <a:pt x="8877" y="21600"/>
                    <a:pt x="8877" y="21128"/>
                    <a:pt x="7545" y="19289"/>
                  </a:cubicBezTo>
                  <a:cubicBezTo>
                    <a:pt x="6214" y="17450"/>
                    <a:pt x="3551" y="14243"/>
                    <a:pt x="2071" y="11413"/>
                  </a:cubicBezTo>
                  <a:cubicBezTo>
                    <a:pt x="592" y="8583"/>
                    <a:pt x="296" y="6131"/>
                    <a:pt x="1775" y="4575"/>
                  </a:cubicBezTo>
                  <a:cubicBezTo>
                    <a:pt x="3255" y="3018"/>
                    <a:pt x="6510" y="2358"/>
                    <a:pt x="9912" y="2264"/>
                  </a:cubicBezTo>
                  <a:cubicBezTo>
                    <a:pt x="13315" y="2169"/>
                    <a:pt x="16866" y="2641"/>
                    <a:pt x="18937" y="3348"/>
                  </a:cubicBezTo>
                  <a:cubicBezTo>
                    <a:pt x="21008" y="4056"/>
                    <a:pt x="21600" y="4999"/>
                    <a:pt x="20416" y="5990"/>
                  </a:cubicBezTo>
                  <a:cubicBezTo>
                    <a:pt x="19233" y="6980"/>
                    <a:pt x="16274" y="8017"/>
                    <a:pt x="13167" y="8536"/>
                  </a:cubicBezTo>
                  <a:cubicBezTo>
                    <a:pt x="10060" y="9055"/>
                    <a:pt x="6805" y="9055"/>
                    <a:pt x="3551" y="9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7" name="Line"/>
            <p:cNvSpPr/>
            <p:nvPr/>
          </p:nvSpPr>
          <p:spPr>
            <a:xfrm>
              <a:off x="1626537" y="2168485"/>
              <a:ext cx="34757" cy="3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8" name="Line"/>
            <p:cNvSpPr/>
            <p:nvPr/>
          </p:nvSpPr>
          <p:spPr>
            <a:xfrm>
              <a:off x="1795504" y="2025396"/>
              <a:ext cx="56946" cy="26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62" extrusionOk="0">
                  <a:moveTo>
                    <a:pt x="21234" y="3941"/>
                  </a:moveTo>
                  <a:cubicBezTo>
                    <a:pt x="20370" y="2829"/>
                    <a:pt x="19506" y="1716"/>
                    <a:pt x="16914" y="974"/>
                  </a:cubicBezTo>
                  <a:cubicBezTo>
                    <a:pt x="14322" y="233"/>
                    <a:pt x="10002" y="-138"/>
                    <a:pt x="6546" y="47"/>
                  </a:cubicBezTo>
                  <a:cubicBezTo>
                    <a:pt x="3090" y="233"/>
                    <a:pt x="498" y="974"/>
                    <a:pt x="66" y="2736"/>
                  </a:cubicBezTo>
                  <a:cubicBezTo>
                    <a:pt x="-366" y="4497"/>
                    <a:pt x="1362" y="7278"/>
                    <a:pt x="3954" y="10291"/>
                  </a:cubicBezTo>
                  <a:cubicBezTo>
                    <a:pt x="6546" y="13304"/>
                    <a:pt x="10002" y="16549"/>
                    <a:pt x="11514" y="18449"/>
                  </a:cubicBezTo>
                  <a:cubicBezTo>
                    <a:pt x="13026" y="20350"/>
                    <a:pt x="12594" y="20906"/>
                    <a:pt x="12162" y="21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9" name="Line"/>
            <p:cNvSpPr/>
            <p:nvPr/>
          </p:nvSpPr>
          <p:spPr>
            <a:xfrm>
              <a:off x="1751658" y="2092022"/>
              <a:ext cx="166828" cy="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00" y="17400"/>
                    <a:pt x="10200" y="13200"/>
                    <a:pt x="13800" y="9600"/>
                  </a:cubicBezTo>
                  <a:cubicBezTo>
                    <a:pt x="17400" y="6000"/>
                    <a:pt x="19500" y="3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0" name="Line"/>
            <p:cNvSpPr/>
            <p:nvPr/>
          </p:nvSpPr>
          <p:spPr>
            <a:xfrm>
              <a:off x="1992403" y="2064218"/>
              <a:ext cx="96386" cy="22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3" extrusionOk="0">
                  <a:moveTo>
                    <a:pt x="1336" y="0"/>
                  </a:moveTo>
                  <a:cubicBezTo>
                    <a:pt x="564" y="1200"/>
                    <a:pt x="-207" y="2400"/>
                    <a:pt x="50" y="4691"/>
                  </a:cubicBezTo>
                  <a:cubicBezTo>
                    <a:pt x="307" y="6982"/>
                    <a:pt x="1593" y="10364"/>
                    <a:pt x="2750" y="13145"/>
                  </a:cubicBezTo>
                  <a:cubicBezTo>
                    <a:pt x="3907" y="15927"/>
                    <a:pt x="4936" y="18109"/>
                    <a:pt x="5707" y="19527"/>
                  </a:cubicBezTo>
                  <a:cubicBezTo>
                    <a:pt x="6479" y="20945"/>
                    <a:pt x="6993" y="21600"/>
                    <a:pt x="7122" y="21491"/>
                  </a:cubicBezTo>
                  <a:cubicBezTo>
                    <a:pt x="7250" y="21382"/>
                    <a:pt x="6993" y="20509"/>
                    <a:pt x="5836" y="18109"/>
                  </a:cubicBezTo>
                  <a:cubicBezTo>
                    <a:pt x="4679" y="15709"/>
                    <a:pt x="2622" y="11782"/>
                    <a:pt x="1593" y="8891"/>
                  </a:cubicBezTo>
                  <a:cubicBezTo>
                    <a:pt x="564" y="6000"/>
                    <a:pt x="564" y="4145"/>
                    <a:pt x="822" y="2945"/>
                  </a:cubicBezTo>
                  <a:cubicBezTo>
                    <a:pt x="1079" y="1745"/>
                    <a:pt x="1593" y="1200"/>
                    <a:pt x="2622" y="818"/>
                  </a:cubicBezTo>
                  <a:cubicBezTo>
                    <a:pt x="3650" y="436"/>
                    <a:pt x="5193" y="218"/>
                    <a:pt x="7636" y="273"/>
                  </a:cubicBezTo>
                  <a:cubicBezTo>
                    <a:pt x="10079" y="327"/>
                    <a:pt x="13422" y="655"/>
                    <a:pt x="16250" y="1691"/>
                  </a:cubicBezTo>
                  <a:cubicBezTo>
                    <a:pt x="19079" y="2727"/>
                    <a:pt x="21393" y="4473"/>
                    <a:pt x="21393" y="6218"/>
                  </a:cubicBezTo>
                  <a:cubicBezTo>
                    <a:pt x="21393" y="7964"/>
                    <a:pt x="19079" y="9709"/>
                    <a:pt x="15736" y="10745"/>
                  </a:cubicBezTo>
                  <a:cubicBezTo>
                    <a:pt x="12393" y="11782"/>
                    <a:pt x="8022" y="12109"/>
                    <a:pt x="5322" y="12055"/>
                  </a:cubicBezTo>
                  <a:cubicBezTo>
                    <a:pt x="2622" y="12000"/>
                    <a:pt x="1593" y="11564"/>
                    <a:pt x="564" y="111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1" name="Line"/>
            <p:cNvSpPr/>
            <p:nvPr/>
          </p:nvSpPr>
          <p:spPr>
            <a:xfrm>
              <a:off x="2259091" y="1994707"/>
              <a:ext cx="135548" cy="21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92" y="2400"/>
                    <a:pt x="2585" y="4800"/>
                    <a:pt x="3415" y="7429"/>
                  </a:cubicBezTo>
                  <a:cubicBezTo>
                    <a:pt x="4246" y="10057"/>
                    <a:pt x="4615" y="12914"/>
                    <a:pt x="4985" y="14629"/>
                  </a:cubicBezTo>
                  <a:cubicBezTo>
                    <a:pt x="5354" y="16343"/>
                    <a:pt x="5723" y="16914"/>
                    <a:pt x="6277" y="16914"/>
                  </a:cubicBezTo>
                  <a:cubicBezTo>
                    <a:pt x="6831" y="16914"/>
                    <a:pt x="7569" y="16343"/>
                    <a:pt x="8677" y="14971"/>
                  </a:cubicBezTo>
                  <a:cubicBezTo>
                    <a:pt x="9785" y="13600"/>
                    <a:pt x="11262" y="11429"/>
                    <a:pt x="12369" y="10171"/>
                  </a:cubicBezTo>
                  <a:cubicBezTo>
                    <a:pt x="13477" y="8914"/>
                    <a:pt x="14215" y="8571"/>
                    <a:pt x="14954" y="8571"/>
                  </a:cubicBezTo>
                  <a:cubicBezTo>
                    <a:pt x="15692" y="8571"/>
                    <a:pt x="16431" y="8914"/>
                    <a:pt x="17169" y="10571"/>
                  </a:cubicBezTo>
                  <a:cubicBezTo>
                    <a:pt x="17908" y="12229"/>
                    <a:pt x="18646" y="15200"/>
                    <a:pt x="19385" y="17257"/>
                  </a:cubicBezTo>
                  <a:cubicBezTo>
                    <a:pt x="20123" y="19314"/>
                    <a:pt x="20862" y="204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2" name="Line"/>
            <p:cNvSpPr/>
            <p:nvPr/>
          </p:nvSpPr>
          <p:spPr>
            <a:xfrm>
              <a:off x="2462579" y="2054114"/>
              <a:ext cx="109313" cy="1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64" extrusionOk="0">
                  <a:moveTo>
                    <a:pt x="12586" y="7853"/>
                  </a:moveTo>
                  <a:cubicBezTo>
                    <a:pt x="11449" y="5395"/>
                    <a:pt x="10312" y="2936"/>
                    <a:pt x="9175" y="1531"/>
                  </a:cubicBezTo>
                  <a:cubicBezTo>
                    <a:pt x="8038" y="126"/>
                    <a:pt x="6901" y="-225"/>
                    <a:pt x="5424" y="126"/>
                  </a:cubicBezTo>
                  <a:cubicBezTo>
                    <a:pt x="3946" y="477"/>
                    <a:pt x="2127" y="1531"/>
                    <a:pt x="1104" y="4516"/>
                  </a:cubicBezTo>
                  <a:cubicBezTo>
                    <a:pt x="80" y="7502"/>
                    <a:pt x="-147" y="12419"/>
                    <a:pt x="80" y="15492"/>
                  </a:cubicBezTo>
                  <a:cubicBezTo>
                    <a:pt x="308" y="18565"/>
                    <a:pt x="990" y="19795"/>
                    <a:pt x="1899" y="20497"/>
                  </a:cubicBezTo>
                  <a:cubicBezTo>
                    <a:pt x="2809" y="21199"/>
                    <a:pt x="3946" y="21375"/>
                    <a:pt x="5765" y="19092"/>
                  </a:cubicBezTo>
                  <a:cubicBezTo>
                    <a:pt x="7584" y="16809"/>
                    <a:pt x="10085" y="12068"/>
                    <a:pt x="11449" y="9258"/>
                  </a:cubicBezTo>
                  <a:cubicBezTo>
                    <a:pt x="12813" y="6448"/>
                    <a:pt x="13040" y="5570"/>
                    <a:pt x="13495" y="4692"/>
                  </a:cubicBezTo>
                  <a:cubicBezTo>
                    <a:pt x="13950" y="3814"/>
                    <a:pt x="14632" y="2936"/>
                    <a:pt x="15200" y="2936"/>
                  </a:cubicBezTo>
                  <a:cubicBezTo>
                    <a:pt x="15769" y="2936"/>
                    <a:pt x="16223" y="3814"/>
                    <a:pt x="17247" y="6624"/>
                  </a:cubicBezTo>
                  <a:cubicBezTo>
                    <a:pt x="18270" y="9434"/>
                    <a:pt x="19861" y="14175"/>
                    <a:pt x="21453" y="189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3" name="Line"/>
            <p:cNvSpPr/>
            <p:nvPr/>
          </p:nvSpPr>
          <p:spPr>
            <a:xfrm>
              <a:off x="2596221" y="2038160"/>
              <a:ext cx="479629" cy="15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3990"/>
                  </a:moveTo>
                  <a:cubicBezTo>
                    <a:pt x="157" y="3364"/>
                    <a:pt x="313" y="2738"/>
                    <a:pt x="496" y="2816"/>
                  </a:cubicBezTo>
                  <a:cubicBezTo>
                    <a:pt x="678" y="2894"/>
                    <a:pt x="887" y="3677"/>
                    <a:pt x="1122" y="5634"/>
                  </a:cubicBezTo>
                  <a:cubicBezTo>
                    <a:pt x="1357" y="7590"/>
                    <a:pt x="1617" y="10721"/>
                    <a:pt x="1826" y="12834"/>
                  </a:cubicBezTo>
                  <a:cubicBezTo>
                    <a:pt x="2035" y="14947"/>
                    <a:pt x="2191" y="16042"/>
                    <a:pt x="2374" y="16825"/>
                  </a:cubicBezTo>
                  <a:cubicBezTo>
                    <a:pt x="2557" y="17607"/>
                    <a:pt x="2765" y="18077"/>
                    <a:pt x="2974" y="18077"/>
                  </a:cubicBezTo>
                  <a:cubicBezTo>
                    <a:pt x="3183" y="18077"/>
                    <a:pt x="3391" y="17607"/>
                    <a:pt x="3652" y="15494"/>
                  </a:cubicBezTo>
                  <a:cubicBezTo>
                    <a:pt x="3913" y="13381"/>
                    <a:pt x="4226" y="9625"/>
                    <a:pt x="4487" y="7199"/>
                  </a:cubicBezTo>
                  <a:cubicBezTo>
                    <a:pt x="4748" y="4773"/>
                    <a:pt x="4957" y="3677"/>
                    <a:pt x="5217" y="3599"/>
                  </a:cubicBezTo>
                  <a:cubicBezTo>
                    <a:pt x="5478" y="3521"/>
                    <a:pt x="5791" y="4460"/>
                    <a:pt x="6339" y="5634"/>
                  </a:cubicBezTo>
                  <a:cubicBezTo>
                    <a:pt x="6887" y="6807"/>
                    <a:pt x="7670" y="8216"/>
                    <a:pt x="8530" y="8764"/>
                  </a:cubicBezTo>
                  <a:cubicBezTo>
                    <a:pt x="9391" y="9312"/>
                    <a:pt x="10330" y="8999"/>
                    <a:pt x="10930" y="8060"/>
                  </a:cubicBezTo>
                  <a:cubicBezTo>
                    <a:pt x="11530" y="7121"/>
                    <a:pt x="11791" y="5555"/>
                    <a:pt x="11687" y="4068"/>
                  </a:cubicBezTo>
                  <a:cubicBezTo>
                    <a:pt x="11583" y="2581"/>
                    <a:pt x="11113" y="1173"/>
                    <a:pt x="10591" y="468"/>
                  </a:cubicBezTo>
                  <a:cubicBezTo>
                    <a:pt x="10070" y="-236"/>
                    <a:pt x="9496" y="-236"/>
                    <a:pt x="9052" y="1094"/>
                  </a:cubicBezTo>
                  <a:cubicBezTo>
                    <a:pt x="8609" y="2425"/>
                    <a:pt x="8296" y="5086"/>
                    <a:pt x="8322" y="8138"/>
                  </a:cubicBezTo>
                  <a:cubicBezTo>
                    <a:pt x="8348" y="11190"/>
                    <a:pt x="8713" y="14634"/>
                    <a:pt x="9130" y="16747"/>
                  </a:cubicBezTo>
                  <a:cubicBezTo>
                    <a:pt x="9548" y="18860"/>
                    <a:pt x="10017" y="19642"/>
                    <a:pt x="10643" y="19642"/>
                  </a:cubicBezTo>
                  <a:cubicBezTo>
                    <a:pt x="11270" y="19642"/>
                    <a:pt x="12052" y="18860"/>
                    <a:pt x="12757" y="16434"/>
                  </a:cubicBezTo>
                  <a:cubicBezTo>
                    <a:pt x="13461" y="14008"/>
                    <a:pt x="14087" y="9938"/>
                    <a:pt x="14452" y="7355"/>
                  </a:cubicBezTo>
                  <a:cubicBezTo>
                    <a:pt x="14817" y="4773"/>
                    <a:pt x="14922" y="3677"/>
                    <a:pt x="15026" y="2738"/>
                  </a:cubicBezTo>
                  <a:cubicBezTo>
                    <a:pt x="15130" y="1799"/>
                    <a:pt x="15235" y="1016"/>
                    <a:pt x="15391" y="938"/>
                  </a:cubicBezTo>
                  <a:cubicBezTo>
                    <a:pt x="15548" y="860"/>
                    <a:pt x="15757" y="1486"/>
                    <a:pt x="15939" y="3521"/>
                  </a:cubicBezTo>
                  <a:cubicBezTo>
                    <a:pt x="16122" y="5555"/>
                    <a:pt x="16278" y="8999"/>
                    <a:pt x="16409" y="11112"/>
                  </a:cubicBezTo>
                  <a:cubicBezTo>
                    <a:pt x="16539" y="13225"/>
                    <a:pt x="16643" y="14007"/>
                    <a:pt x="16800" y="14790"/>
                  </a:cubicBezTo>
                  <a:cubicBezTo>
                    <a:pt x="16957" y="15573"/>
                    <a:pt x="17165" y="16355"/>
                    <a:pt x="17400" y="16668"/>
                  </a:cubicBezTo>
                  <a:cubicBezTo>
                    <a:pt x="17635" y="16981"/>
                    <a:pt x="17896" y="16825"/>
                    <a:pt x="18365" y="15103"/>
                  </a:cubicBezTo>
                  <a:cubicBezTo>
                    <a:pt x="18835" y="13381"/>
                    <a:pt x="19513" y="10094"/>
                    <a:pt x="19983" y="7981"/>
                  </a:cubicBezTo>
                  <a:cubicBezTo>
                    <a:pt x="20452" y="5868"/>
                    <a:pt x="20713" y="4929"/>
                    <a:pt x="20922" y="5086"/>
                  </a:cubicBezTo>
                  <a:cubicBezTo>
                    <a:pt x="21130" y="5242"/>
                    <a:pt x="21287" y="6494"/>
                    <a:pt x="21391" y="9390"/>
                  </a:cubicBezTo>
                  <a:cubicBezTo>
                    <a:pt x="21496" y="12286"/>
                    <a:pt x="21548" y="16825"/>
                    <a:pt x="21600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4" name="Line"/>
            <p:cNvSpPr/>
            <p:nvPr/>
          </p:nvSpPr>
          <p:spPr>
            <a:xfrm>
              <a:off x="3121821" y="1980804"/>
              <a:ext cx="159086" cy="8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88" extrusionOk="0">
                  <a:moveTo>
                    <a:pt x="2710" y="0"/>
                  </a:moveTo>
                  <a:cubicBezTo>
                    <a:pt x="1771" y="5116"/>
                    <a:pt x="832" y="10232"/>
                    <a:pt x="363" y="13642"/>
                  </a:cubicBezTo>
                  <a:cubicBezTo>
                    <a:pt x="-107" y="17053"/>
                    <a:pt x="-107" y="18758"/>
                    <a:pt x="284" y="19895"/>
                  </a:cubicBezTo>
                  <a:cubicBezTo>
                    <a:pt x="676" y="21032"/>
                    <a:pt x="1458" y="21600"/>
                    <a:pt x="3571" y="21316"/>
                  </a:cubicBezTo>
                  <a:cubicBezTo>
                    <a:pt x="5684" y="21032"/>
                    <a:pt x="9128" y="19895"/>
                    <a:pt x="12336" y="18332"/>
                  </a:cubicBezTo>
                  <a:cubicBezTo>
                    <a:pt x="15545" y="16768"/>
                    <a:pt x="18519" y="14779"/>
                    <a:pt x="21493" y="127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5" name="Line"/>
            <p:cNvSpPr/>
            <p:nvPr/>
          </p:nvSpPr>
          <p:spPr>
            <a:xfrm>
              <a:off x="3223659" y="1956476"/>
              <a:ext cx="8590" cy="225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212"/>
                    <a:pt x="-1582" y="6425"/>
                    <a:pt x="1118" y="10025"/>
                  </a:cubicBezTo>
                  <a:cubicBezTo>
                    <a:pt x="3818" y="13625"/>
                    <a:pt x="11918" y="17612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6" name="Line"/>
            <p:cNvSpPr/>
            <p:nvPr/>
          </p:nvSpPr>
          <p:spPr>
            <a:xfrm>
              <a:off x="3454685" y="1956476"/>
              <a:ext cx="128544" cy="216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01" extrusionOk="0">
                  <a:moveTo>
                    <a:pt x="0" y="0"/>
                  </a:moveTo>
                  <a:cubicBezTo>
                    <a:pt x="1147" y="2514"/>
                    <a:pt x="2294" y="5029"/>
                    <a:pt x="2963" y="7714"/>
                  </a:cubicBezTo>
                  <a:cubicBezTo>
                    <a:pt x="3632" y="10400"/>
                    <a:pt x="3823" y="13257"/>
                    <a:pt x="3823" y="15143"/>
                  </a:cubicBezTo>
                  <a:cubicBezTo>
                    <a:pt x="3823" y="17029"/>
                    <a:pt x="3632" y="17943"/>
                    <a:pt x="3919" y="18057"/>
                  </a:cubicBezTo>
                  <a:cubicBezTo>
                    <a:pt x="4205" y="18171"/>
                    <a:pt x="4970" y="17486"/>
                    <a:pt x="6881" y="16229"/>
                  </a:cubicBezTo>
                  <a:cubicBezTo>
                    <a:pt x="8793" y="14971"/>
                    <a:pt x="11851" y="13143"/>
                    <a:pt x="14432" y="12457"/>
                  </a:cubicBezTo>
                  <a:cubicBezTo>
                    <a:pt x="17012" y="11771"/>
                    <a:pt x="19115" y="12229"/>
                    <a:pt x="20262" y="13086"/>
                  </a:cubicBezTo>
                  <a:cubicBezTo>
                    <a:pt x="21409" y="13943"/>
                    <a:pt x="21600" y="15200"/>
                    <a:pt x="20358" y="16686"/>
                  </a:cubicBezTo>
                  <a:cubicBezTo>
                    <a:pt x="19115" y="18171"/>
                    <a:pt x="16439" y="19886"/>
                    <a:pt x="14623" y="20743"/>
                  </a:cubicBezTo>
                  <a:cubicBezTo>
                    <a:pt x="12807" y="21600"/>
                    <a:pt x="11851" y="21600"/>
                    <a:pt x="10896" y="20857"/>
                  </a:cubicBezTo>
                  <a:cubicBezTo>
                    <a:pt x="9940" y="20114"/>
                    <a:pt x="8984" y="18629"/>
                    <a:pt x="8028" y="171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7" name="Line"/>
            <p:cNvSpPr/>
            <p:nvPr/>
          </p:nvSpPr>
          <p:spPr>
            <a:xfrm>
              <a:off x="3607609" y="1979197"/>
              <a:ext cx="145974" cy="17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extrusionOk="0">
                  <a:moveTo>
                    <a:pt x="0" y="8610"/>
                  </a:moveTo>
                  <a:cubicBezTo>
                    <a:pt x="343" y="9452"/>
                    <a:pt x="686" y="10293"/>
                    <a:pt x="2571" y="10714"/>
                  </a:cubicBezTo>
                  <a:cubicBezTo>
                    <a:pt x="4457" y="11135"/>
                    <a:pt x="7886" y="11135"/>
                    <a:pt x="10629" y="9873"/>
                  </a:cubicBezTo>
                  <a:cubicBezTo>
                    <a:pt x="13371" y="8610"/>
                    <a:pt x="15429" y="6086"/>
                    <a:pt x="16200" y="4192"/>
                  </a:cubicBezTo>
                  <a:cubicBezTo>
                    <a:pt x="16971" y="2299"/>
                    <a:pt x="16457" y="1036"/>
                    <a:pt x="15171" y="405"/>
                  </a:cubicBezTo>
                  <a:cubicBezTo>
                    <a:pt x="13886" y="-226"/>
                    <a:pt x="11829" y="-226"/>
                    <a:pt x="10114" y="1177"/>
                  </a:cubicBezTo>
                  <a:cubicBezTo>
                    <a:pt x="8400" y="2579"/>
                    <a:pt x="7029" y="5384"/>
                    <a:pt x="7114" y="8751"/>
                  </a:cubicBezTo>
                  <a:cubicBezTo>
                    <a:pt x="7200" y="12117"/>
                    <a:pt x="8743" y="16044"/>
                    <a:pt x="10371" y="18358"/>
                  </a:cubicBezTo>
                  <a:cubicBezTo>
                    <a:pt x="12000" y="20673"/>
                    <a:pt x="13714" y="21374"/>
                    <a:pt x="15600" y="20953"/>
                  </a:cubicBezTo>
                  <a:cubicBezTo>
                    <a:pt x="17486" y="20532"/>
                    <a:pt x="19543" y="18990"/>
                    <a:pt x="21600" y="174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8" name="Line"/>
            <p:cNvSpPr/>
            <p:nvPr/>
          </p:nvSpPr>
          <p:spPr>
            <a:xfrm>
              <a:off x="3760534" y="1978288"/>
              <a:ext cx="368411" cy="17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7777"/>
                  </a:moveTo>
                  <a:cubicBezTo>
                    <a:pt x="68" y="8470"/>
                    <a:pt x="136" y="9162"/>
                    <a:pt x="713" y="9785"/>
                  </a:cubicBezTo>
                  <a:cubicBezTo>
                    <a:pt x="1291" y="10408"/>
                    <a:pt x="2377" y="10962"/>
                    <a:pt x="3362" y="10062"/>
                  </a:cubicBezTo>
                  <a:cubicBezTo>
                    <a:pt x="4347" y="9162"/>
                    <a:pt x="5230" y="6808"/>
                    <a:pt x="5672" y="5147"/>
                  </a:cubicBezTo>
                  <a:cubicBezTo>
                    <a:pt x="6113" y="3485"/>
                    <a:pt x="6113" y="2516"/>
                    <a:pt x="5570" y="1893"/>
                  </a:cubicBezTo>
                  <a:cubicBezTo>
                    <a:pt x="5026" y="1270"/>
                    <a:pt x="3940" y="993"/>
                    <a:pt x="3192" y="2723"/>
                  </a:cubicBezTo>
                  <a:cubicBezTo>
                    <a:pt x="2445" y="4454"/>
                    <a:pt x="2038" y="8193"/>
                    <a:pt x="2072" y="11377"/>
                  </a:cubicBezTo>
                  <a:cubicBezTo>
                    <a:pt x="2106" y="14562"/>
                    <a:pt x="2581" y="17193"/>
                    <a:pt x="3260" y="18923"/>
                  </a:cubicBezTo>
                  <a:cubicBezTo>
                    <a:pt x="3940" y="20654"/>
                    <a:pt x="4823" y="21485"/>
                    <a:pt x="5706" y="20931"/>
                  </a:cubicBezTo>
                  <a:cubicBezTo>
                    <a:pt x="6589" y="20377"/>
                    <a:pt x="7472" y="18439"/>
                    <a:pt x="8321" y="15254"/>
                  </a:cubicBezTo>
                  <a:cubicBezTo>
                    <a:pt x="9170" y="12070"/>
                    <a:pt x="9985" y="7639"/>
                    <a:pt x="10494" y="5077"/>
                  </a:cubicBezTo>
                  <a:cubicBezTo>
                    <a:pt x="11004" y="2516"/>
                    <a:pt x="11208" y="1823"/>
                    <a:pt x="11377" y="1893"/>
                  </a:cubicBezTo>
                  <a:cubicBezTo>
                    <a:pt x="11547" y="1962"/>
                    <a:pt x="11683" y="2793"/>
                    <a:pt x="11853" y="5216"/>
                  </a:cubicBezTo>
                  <a:cubicBezTo>
                    <a:pt x="12023" y="7639"/>
                    <a:pt x="12226" y="11654"/>
                    <a:pt x="12430" y="14008"/>
                  </a:cubicBezTo>
                  <a:cubicBezTo>
                    <a:pt x="12634" y="16362"/>
                    <a:pt x="12838" y="17054"/>
                    <a:pt x="13143" y="17400"/>
                  </a:cubicBezTo>
                  <a:cubicBezTo>
                    <a:pt x="13449" y="17747"/>
                    <a:pt x="13857" y="17747"/>
                    <a:pt x="14536" y="16431"/>
                  </a:cubicBezTo>
                  <a:cubicBezTo>
                    <a:pt x="15215" y="15116"/>
                    <a:pt x="16166" y="12485"/>
                    <a:pt x="17049" y="9785"/>
                  </a:cubicBezTo>
                  <a:cubicBezTo>
                    <a:pt x="17932" y="7085"/>
                    <a:pt x="18747" y="4316"/>
                    <a:pt x="19291" y="2585"/>
                  </a:cubicBezTo>
                  <a:cubicBezTo>
                    <a:pt x="19834" y="854"/>
                    <a:pt x="20106" y="162"/>
                    <a:pt x="20377" y="23"/>
                  </a:cubicBezTo>
                  <a:cubicBezTo>
                    <a:pt x="20649" y="-115"/>
                    <a:pt x="20921" y="300"/>
                    <a:pt x="21057" y="2585"/>
                  </a:cubicBezTo>
                  <a:cubicBezTo>
                    <a:pt x="21192" y="4870"/>
                    <a:pt x="21192" y="9023"/>
                    <a:pt x="21260" y="12485"/>
                  </a:cubicBezTo>
                  <a:cubicBezTo>
                    <a:pt x="21328" y="15947"/>
                    <a:pt x="21464" y="18716"/>
                    <a:pt x="21600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9" name="Line"/>
            <p:cNvSpPr/>
            <p:nvPr/>
          </p:nvSpPr>
          <p:spPr>
            <a:xfrm>
              <a:off x="4295771" y="1995322"/>
              <a:ext cx="257193" cy="14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0" y="1475"/>
                  </a:moveTo>
                  <a:cubicBezTo>
                    <a:pt x="0" y="6701"/>
                    <a:pt x="0" y="11927"/>
                    <a:pt x="0" y="15236"/>
                  </a:cubicBezTo>
                  <a:cubicBezTo>
                    <a:pt x="0" y="18546"/>
                    <a:pt x="0" y="19939"/>
                    <a:pt x="243" y="20636"/>
                  </a:cubicBezTo>
                  <a:cubicBezTo>
                    <a:pt x="486" y="21333"/>
                    <a:pt x="973" y="21333"/>
                    <a:pt x="1459" y="20288"/>
                  </a:cubicBezTo>
                  <a:cubicBezTo>
                    <a:pt x="1946" y="19243"/>
                    <a:pt x="2432" y="17152"/>
                    <a:pt x="3065" y="14627"/>
                  </a:cubicBezTo>
                  <a:cubicBezTo>
                    <a:pt x="3697" y="12101"/>
                    <a:pt x="4476" y="9139"/>
                    <a:pt x="5059" y="7310"/>
                  </a:cubicBezTo>
                  <a:cubicBezTo>
                    <a:pt x="5643" y="5481"/>
                    <a:pt x="6032" y="4785"/>
                    <a:pt x="6470" y="4349"/>
                  </a:cubicBezTo>
                  <a:cubicBezTo>
                    <a:pt x="6908" y="3914"/>
                    <a:pt x="7395" y="3739"/>
                    <a:pt x="7735" y="4088"/>
                  </a:cubicBezTo>
                  <a:cubicBezTo>
                    <a:pt x="8076" y="4436"/>
                    <a:pt x="8270" y="5307"/>
                    <a:pt x="8416" y="6788"/>
                  </a:cubicBezTo>
                  <a:cubicBezTo>
                    <a:pt x="8562" y="8268"/>
                    <a:pt x="8659" y="10359"/>
                    <a:pt x="8854" y="12014"/>
                  </a:cubicBezTo>
                  <a:cubicBezTo>
                    <a:pt x="9049" y="13668"/>
                    <a:pt x="9341" y="14888"/>
                    <a:pt x="9730" y="15585"/>
                  </a:cubicBezTo>
                  <a:cubicBezTo>
                    <a:pt x="10119" y="16281"/>
                    <a:pt x="10605" y="16456"/>
                    <a:pt x="11238" y="15497"/>
                  </a:cubicBezTo>
                  <a:cubicBezTo>
                    <a:pt x="11870" y="14539"/>
                    <a:pt x="12649" y="12449"/>
                    <a:pt x="13768" y="9749"/>
                  </a:cubicBezTo>
                  <a:cubicBezTo>
                    <a:pt x="14886" y="7049"/>
                    <a:pt x="16346" y="3739"/>
                    <a:pt x="17319" y="1910"/>
                  </a:cubicBezTo>
                  <a:cubicBezTo>
                    <a:pt x="18292" y="81"/>
                    <a:pt x="18778" y="-267"/>
                    <a:pt x="19119" y="168"/>
                  </a:cubicBezTo>
                  <a:cubicBezTo>
                    <a:pt x="19459" y="604"/>
                    <a:pt x="19654" y="1823"/>
                    <a:pt x="19703" y="4523"/>
                  </a:cubicBezTo>
                  <a:cubicBezTo>
                    <a:pt x="19751" y="7223"/>
                    <a:pt x="19654" y="11404"/>
                    <a:pt x="19946" y="14365"/>
                  </a:cubicBezTo>
                  <a:cubicBezTo>
                    <a:pt x="20238" y="17327"/>
                    <a:pt x="20919" y="19068"/>
                    <a:pt x="21600" y="208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0" name="Line"/>
            <p:cNvSpPr/>
            <p:nvPr/>
          </p:nvSpPr>
          <p:spPr>
            <a:xfrm>
              <a:off x="4619544" y="1999341"/>
              <a:ext cx="68838" cy="10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871" extrusionOk="0">
                  <a:moveTo>
                    <a:pt x="13423" y="4454"/>
                  </a:moveTo>
                  <a:cubicBezTo>
                    <a:pt x="10636" y="4231"/>
                    <a:pt x="7849" y="4008"/>
                    <a:pt x="5759" y="5122"/>
                  </a:cubicBezTo>
                  <a:cubicBezTo>
                    <a:pt x="3668" y="6235"/>
                    <a:pt x="2275" y="8685"/>
                    <a:pt x="2100" y="11357"/>
                  </a:cubicBezTo>
                  <a:cubicBezTo>
                    <a:pt x="1926" y="14029"/>
                    <a:pt x="2971" y="16924"/>
                    <a:pt x="5236" y="18816"/>
                  </a:cubicBezTo>
                  <a:cubicBezTo>
                    <a:pt x="7501" y="20709"/>
                    <a:pt x="10984" y="21600"/>
                    <a:pt x="14468" y="20153"/>
                  </a:cubicBezTo>
                  <a:cubicBezTo>
                    <a:pt x="17952" y="18705"/>
                    <a:pt x="21436" y="14920"/>
                    <a:pt x="20565" y="11245"/>
                  </a:cubicBezTo>
                  <a:cubicBezTo>
                    <a:pt x="19694" y="7571"/>
                    <a:pt x="14468" y="4008"/>
                    <a:pt x="10984" y="2115"/>
                  </a:cubicBezTo>
                  <a:cubicBezTo>
                    <a:pt x="7500" y="223"/>
                    <a:pt x="5759" y="0"/>
                    <a:pt x="3842" y="0"/>
                  </a:cubicBezTo>
                  <a:cubicBezTo>
                    <a:pt x="1926" y="0"/>
                    <a:pt x="-164" y="223"/>
                    <a:pt x="10" y="1002"/>
                  </a:cubicBezTo>
                  <a:cubicBezTo>
                    <a:pt x="184" y="1781"/>
                    <a:pt x="2623" y="3117"/>
                    <a:pt x="5062" y="44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1" name="Line"/>
            <p:cNvSpPr/>
            <p:nvPr/>
          </p:nvSpPr>
          <p:spPr>
            <a:xfrm>
              <a:off x="4740643" y="1983990"/>
              <a:ext cx="284998" cy="15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extrusionOk="0">
                  <a:moveTo>
                    <a:pt x="0" y="979"/>
                  </a:moveTo>
                  <a:cubicBezTo>
                    <a:pt x="176" y="5361"/>
                    <a:pt x="351" y="9744"/>
                    <a:pt x="746" y="13109"/>
                  </a:cubicBezTo>
                  <a:cubicBezTo>
                    <a:pt x="1141" y="16474"/>
                    <a:pt x="1756" y="18822"/>
                    <a:pt x="2327" y="20074"/>
                  </a:cubicBezTo>
                  <a:cubicBezTo>
                    <a:pt x="2898" y="21326"/>
                    <a:pt x="3424" y="21483"/>
                    <a:pt x="4127" y="20622"/>
                  </a:cubicBezTo>
                  <a:cubicBezTo>
                    <a:pt x="4829" y="19761"/>
                    <a:pt x="5707" y="17883"/>
                    <a:pt x="6454" y="15144"/>
                  </a:cubicBezTo>
                  <a:cubicBezTo>
                    <a:pt x="7200" y="12405"/>
                    <a:pt x="7815" y="8805"/>
                    <a:pt x="8166" y="6457"/>
                  </a:cubicBezTo>
                  <a:cubicBezTo>
                    <a:pt x="8517" y="4109"/>
                    <a:pt x="8605" y="3013"/>
                    <a:pt x="8649" y="2935"/>
                  </a:cubicBezTo>
                  <a:cubicBezTo>
                    <a:pt x="8693" y="2857"/>
                    <a:pt x="8693" y="3796"/>
                    <a:pt x="8868" y="5361"/>
                  </a:cubicBezTo>
                  <a:cubicBezTo>
                    <a:pt x="9044" y="6926"/>
                    <a:pt x="9395" y="9118"/>
                    <a:pt x="10054" y="10526"/>
                  </a:cubicBezTo>
                  <a:cubicBezTo>
                    <a:pt x="10712" y="11935"/>
                    <a:pt x="11678" y="12561"/>
                    <a:pt x="12863" y="12248"/>
                  </a:cubicBezTo>
                  <a:cubicBezTo>
                    <a:pt x="14049" y="11935"/>
                    <a:pt x="15454" y="10683"/>
                    <a:pt x="16420" y="9196"/>
                  </a:cubicBezTo>
                  <a:cubicBezTo>
                    <a:pt x="17385" y="7709"/>
                    <a:pt x="17912" y="5987"/>
                    <a:pt x="18176" y="4500"/>
                  </a:cubicBezTo>
                  <a:cubicBezTo>
                    <a:pt x="18439" y="3013"/>
                    <a:pt x="18439" y="1761"/>
                    <a:pt x="18220" y="979"/>
                  </a:cubicBezTo>
                  <a:cubicBezTo>
                    <a:pt x="18000" y="196"/>
                    <a:pt x="17561" y="-117"/>
                    <a:pt x="16815" y="40"/>
                  </a:cubicBezTo>
                  <a:cubicBezTo>
                    <a:pt x="16068" y="196"/>
                    <a:pt x="15015" y="822"/>
                    <a:pt x="14181" y="2074"/>
                  </a:cubicBezTo>
                  <a:cubicBezTo>
                    <a:pt x="13346" y="3326"/>
                    <a:pt x="12732" y="5205"/>
                    <a:pt x="12776" y="7787"/>
                  </a:cubicBezTo>
                  <a:cubicBezTo>
                    <a:pt x="12820" y="10370"/>
                    <a:pt x="13522" y="13657"/>
                    <a:pt x="14532" y="15770"/>
                  </a:cubicBezTo>
                  <a:cubicBezTo>
                    <a:pt x="15541" y="17883"/>
                    <a:pt x="16859" y="18822"/>
                    <a:pt x="18088" y="18979"/>
                  </a:cubicBezTo>
                  <a:cubicBezTo>
                    <a:pt x="19317" y="19135"/>
                    <a:pt x="20459" y="18509"/>
                    <a:pt x="21600" y="178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2" name="Line"/>
            <p:cNvSpPr/>
            <p:nvPr/>
          </p:nvSpPr>
          <p:spPr>
            <a:xfrm>
              <a:off x="5070820" y="1936982"/>
              <a:ext cx="125123" cy="26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954" extrusionOk="0">
                  <a:moveTo>
                    <a:pt x="10604" y="9614"/>
                  </a:moveTo>
                  <a:cubicBezTo>
                    <a:pt x="10997" y="8714"/>
                    <a:pt x="11390" y="7814"/>
                    <a:pt x="10899" y="7004"/>
                  </a:cubicBezTo>
                  <a:cubicBezTo>
                    <a:pt x="10408" y="6194"/>
                    <a:pt x="9033" y="5474"/>
                    <a:pt x="7266" y="5114"/>
                  </a:cubicBezTo>
                  <a:cubicBezTo>
                    <a:pt x="5499" y="4754"/>
                    <a:pt x="3339" y="4754"/>
                    <a:pt x="1866" y="5834"/>
                  </a:cubicBezTo>
                  <a:cubicBezTo>
                    <a:pt x="393" y="6914"/>
                    <a:pt x="-392" y="9074"/>
                    <a:pt x="197" y="10469"/>
                  </a:cubicBezTo>
                  <a:cubicBezTo>
                    <a:pt x="786" y="11864"/>
                    <a:pt x="2750" y="12494"/>
                    <a:pt x="4812" y="12539"/>
                  </a:cubicBezTo>
                  <a:cubicBezTo>
                    <a:pt x="6873" y="12584"/>
                    <a:pt x="9033" y="12044"/>
                    <a:pt x="10997" y="10379"/>
                  </a:cubicBezTo>
                  <a:cubicBezTo>
                    <a:pt x="12961" y="8714"/>
                    <a:pt x="14728" y="5924"/>
                    <a:pt x="15710" y="3584"/>
                  </a:cubicBezTo>
                  <a:cubicBezTo>
                    <a:pt x="16692" y="1244"/>
                    <a:pt x="16888" y="-646"/>
                    <a:pt x="17084" y="209"/>
                  </a:cubicBezTo>
                  <a:cubicBezTo>
                    <a:pt x="17281" y="1064"/>
                    <a:pt x="17477" y="4664"/>
                    <a:pt x="18066" y="8309"/>
                  </a:cubicBezTo>
                  <a:cubicBezTo>
                    <a:pt x="18655" y="11954"/>
                    <a:pt x="19637" y="15644"/>
                    <a:pt x="20226" y="17759"/>
                  </a:cubicBezTo>
                  <a:cubicBezTo>
                    <a:pt x="20815" y="19874"/>
                    <a:pt x="21012" y="20414"/>
                    <a:pt x="21208" y="20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504" name="Drawing"/>
          <p:cNvGrpSpPr/>
          <p:nvPr/>
        </p:nvGrpSpPr>
        <p:grpSpPr>
          <a:xfrm>
            <a:off x="2694751" y="6907002"/>
            <a:ext cx="3059766" cy="1068403"/>
            <a:chOff x="0" y="0"/>
            <a:chExt cx="3059765" cy="1068402"/>
          </a:xfrm>
        </p:grpSpPr>
        <p:sp>
          <p:nvSpPr>
            <p:cNvPr id="1454" name="Line"/>
            <p:cNvSpPr/>
            <p:nvPr/>
          </p:nvSpPr>
          <p:spPr>
            <a:xfrm>
              <a:off x="0" y="105281"/>
              <a:ext cx="136867" cy="1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1600" y="0"/>
                  </a:moveTo>
                  <a:cubicBezTo>
                    <a:pt x="20215" y="0"/>
                    <a:pt x="18831" y="0"/>
                    <a:pt x="16892" y="393"/>
                  </a:cubicBezTo>
                  <a:cubicBezTo>
                    <a:pt x="14954" y="785"/>
                    <a:pt x="12462" y="1571"/>
                    <a:pt x="12323" y="3240"/>
                  </a:cubicBezTo>
                  <a:cubicBezTo>
                    <a:pt x="12185" y="4909"/>
                    <a:pt x="14400" y="7462"/>
                    <a:pt x="16338" y="9622"/>
                  </a:cubicBezTo>
                  <a:cubicBezTo>
                    <a:pt x="18277" y="11782"/>
                    <a:pt x="19938" y="13549"/>
                    <a:pt x="20769" y="15022"/>
                  </a:cubicBezTo>
                  <a:cubicBezTo>
                    <a:pt x="21600" y="16495"/>
                    <a:pt x="21600" y="17673"/>
                    <a:pt x="21185" y="18655"/>
                  </a:cubicBezTo>
                  <a:cubicBezTo>
                    <a:pt x="20769" y="19636"/>
                    <a:pt x="19938" y="20422"/>
                    <a:pt x="18138" y="20913"/>
                  </a:cubicBezTo>
                  <a:cubicBezTo>
                    <a:pt x="16338" y="21404"/>
                    <a:pt x="13569" y="21600"/>
                    <a:pt x="10662" y="21502"/>
                  </a:cubicBezTo>
                  <a:cubicBezTo>
                    <a:pt x="7754" y="21404"/>
                    <a:pt x="4708" y="21011"/>
                    <a:pt x="2908" y="20324"/>
                  </a:cubicBezTo>
                  <a:cubicBezTo>
                    <a:pt x="1108" y="19636"/>
                    <a:pt x="554" y="18655"/>
                    <a:pt x="0" y="1767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5" name="Line"/>
            <p:cNvSpPr/>
            <p:nvPr/>
          </p:nvSpPr>
          <p:spPr>
            <a:xfrm>
              <a:off x="200035" y="100017"/>
              <a:ext cx="210212" cy="17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49" extrusionOk="0">
                  <a:moveTo>
                    <a:pt x="0" y="1887"/>
                  </a:moveTo>
                  <a:cubicBezTo>
                    <a:pt x="540" y="6711"/>
                    <a:pt x="1080" y="11534"/>
                    <a:pt x="1620" y="14470"/>
                  </a:cubicBezTo>
                  <a:cubicBezTo>
                    <a:pt x="2160" y="17406"/>
                    <a:pt x="2700" y="18454"/>
                    <a:pt x="3240" y="18559"/>
                  </a:cubicBezTo>
                  <a:cubicBezTo>
                    <a:pt x="3780" y="18664"/>
                    <a:pt x="4320" y="17825"/>
                    <a:pt x="5040" y="15833"/>
                  </a:cubicBezTo>
                  <a:cubicBezTo>
                    <a:pt x="5760" y="13841"/>
                    <a:pt x="6660" y="10695"/>
                    <a:pt x="7470" y="8808"/>
                  </a:cubicBezTo>
                  <a:cubicBezTo>
                    <a:pt x="8280" y="6920"/>
                    <a:pt x="9000" y="6291"/>
                    <a:pt x="9630" y="6396"/>
                  </a:cubicBezTo>
                  <a:cubicBezTo>
                    <a:pt x="10260" y="6501"/>
                    <a:pt x="10800" y="7340"/>
                    <a:pt x="11790" y="9437"/>
                  </a:cubicBezTo>
                  <a:cubicBezTo>
                    <a:pt x="12780" y="11534"/>
                    <a:pt x="14220" y="14889"/>
                    <a:pt x="15210" y="16986"/>
                  </a:cubicBezTo>
                  <a:cubicBezTo>
                    <a:pt x="16200" y="19083"/>
                    <a:pt x="16740" y="19922"/>
                    <a:pt x="17460" y="20551"/>
                  </a:cubicBezTo>
                  <a:cubicBezTo>
                    <a:pt x="18180" y="21181"/>
                    <a:pt x="19080" y="21600"/>
                    <a:pt x="19800" y="21181"/>
                  </a:cubicBezTo>
                  <a:cubicBezTo>
                    <a:pt x="20520" y="20761"/>
                    <a:pt x="21060" y="19503"/>
                    <a:pt x="21330" y="16043"/>
                  </a:cubicBezTo>
                  <a:cubicBezTo>
                    <a:pt x="21600" y="12583"/>
                    <a:pt x="21600" y="6920"/>
                    <a:pt x="21510" y="3880"/>
                  </a:cubicBezTo>
                  <a:cubicBezTo>
                    <a:pt x="21420" y="839"/>
                    <a:pt x="21240" y="419"/>
                    <a:pt x="2106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6" name="Line"/>
            <p:cNvSpPr/>
            <p:nvPr/>
          </p:nvSpPr>
          <p:spPr>
            <a:xfrm>
              <a:off x="636954" y="80329"/>
              <a:ext cx="135303" cy="20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096" extrusionOk="0">
                  <a:moveTo>
                    <a:pt x="14580" y="2560"/>
                  </a:moveTo>
                  <a:cubicBezTo>
                    <a:pt x="14040" y="1660"/>
                    <a:pt x="13500" y="760"/>
                    <a:pt x="11880" y="310"/>
                  </a:cubicBezTo>
                  <a:cubicBezTo>
                    <a:pt x="10260" y="-140"/>
                    <a:pt x="7560" y="-140"/>
                    <a:pt x="5400" y="580"/>
                  </a:cubicBezTo>
                  <a:cubicBezTo>
                    <a:pt x="3240" y="1300"/>
                    <a:pt x="1620" y="2740"/>
                    <a:pt x="675" y="3910"/>
                  </a:cubicBezTo>
                  <a:cubicBezTo>
                    <a:pt x="-270" y="5080"/>
                    <a:pt x="-540" y="5980"/>
                    <a:pt x="2295" y="7600"/>
                  </a:cubicBezTo>
                  <a:cubicBezTo>
                    <a:pt x="5130" y="9220"/>
                    <a:pt x="11070" y="11560"/>
                    <a:pt x="14715" y="12910"/>
                  </a:cubicBezTo>
                  <a:cubicBezTo>
                    <a:pt x="18360" y="14260"/>
                    <a:pt x="19710" y="14620"/>
                    <a:pt x="20385" y="15700"/>
                  </a:cubicBezTo>
                  <a:cubicBezTo>
                    <a:pt x="21060" y="16780"/>
                    <a:pt x="21060" y="18580"/>
                    <a:pt x="19575" y="19750"/>
                  </a:cubicBezTo>
                  <a:cubicBezTo>
                    <a:pt x="18090" y="20920"/>
                    <a:pt x="15120" y="21460"/>
                    <a:pt x="11610" y="20830"/>
                  </a:cubicBezTo>
                  <a:cubicBezTo>
                    <a:pt x="8100" y="20200"/>
                    <a:pt x="4050" y="18400"/>
                    <a:pt x="0" y="16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7" name="Line"/>
            <p:cNvSpPr/>
            <p:nvPr/>
          </p:nvSpPr>
          <p:spPr>
            <a:xfrm>
              <a:off x="673803" y="21056"/>
              <a:ext cx="47378" cy="34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3102"/>
                    <a:pt x="3200" y="6203"/>
                    <a:pt x="6800" y="9803"/>
                  </a:cubicBezTo>
                  <a:cubicBezTo>
                    <a:pt x="10400" y="13403"/>
                    <a:pt x="16000" y="1750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8" name="Line"/>
            <p:cNvSpPr/>
            <p:nvPr/>
          </p:nvSpPr>
          <p:spPr>
            <a:xfrm>
              <a:off x="900159" y="73697"/>
              <a:ext cx="36849" cy="22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5358"/>
                    <a:pt x="4114" y="10716"/>
                    <a:pt x="7714" y="14316"/>
                  </a:cubicBezTo>
                  <a:cubicBezTo>
                    <a:pt x="11314" y="17916"/>
                    <a:pt x="16457" y="19758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9" name="Line"/>
            <p:cNvSpPr/>
            <p:nvPr/>
          </p:nvSpPr>
          <p:spPr>
            <a:xfrm>
              <a:off x="1031761" y="63169"/>
              <a:ext cx="157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0" name="Line"/>
            <p:cNvSpPr/>
            <p:nvPr/>
          </p:nvSpPr>
          <p:spPr>
            <a:xfrm>
              <a:off x="1268645" y="205299"/>
              <a:ext cx="15793" cy="9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1" name="Line"/>
            <p:cNvSpPr/>
            <p:nvPr/>
          </p:nvSpPr>
          <p:spPr>
            <a:xfrm>
              <a:off x="1468681" y="173715"/>
              <a:ext cx="89490" cy="2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2" name="Line"/>
            <p:cNvSpPr/>
            <p:nvPr/>
          </p:nvSpPr>
          <p:spPr>
            <a:xfrm>
              <a:off x="1652924" y="94753"/>
              <a:ext cx="359148" cy="19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31" extrusionOk="0">
                  <a:moveTo>
                    <a:pt x="0" y="0"/>
                  </a:moveTo>
                  <a:cubicBezTo>
                    <a:pt x="944" y="956"/>
                    <a:pt x="1887" y="1912"/>
                    <a:pt x="2517" y="3345"/>
                  </a:cubicBezTo>
                  <a:cubicBezTo>
                    <a:pt x="3146" y="4779"/>
                    <a:pt x="3460" y="6690"/>
                    <a:pt x="3408" y="8697"/>
                  </a:cubicBezTo>
                  <a:cubicBezTo>
                    <a:pt x="3355" y="10704"/>
                    <a:pt x="2936" y="12807"/>
                    <a:pt x="2621" y="14336"/>
                  </a:cubicBezTo>
                  <a:cubicBezTo>
                    <a:pt x="2307" y="15866"/>
                    <a:pt x="2097" y="16821"/>
                    <a:pt x="1940" y="17873"/>
                  </a:cubicBezTo>
                  <a:cubicBezTo>
                    <a:pt x="1783" y="18924"/>
                    <a:pt x="1678" y="20071"/>
                    <a:pt x="1887" y="20740"/>
                  </a:cubicBezTo>
                  <a:cubicBezTo>
                    <a:pt x="2097" y="21409"/>
                    <a:pt x="2621" y="21600"/>
                    <a:pt x="3880" y="20835"/>
                  </a:cubicBezTo>
                  <a:cubicBezTo>
                    <a:pt x="5138" y="20071"/>
                    <a:pt x="7130" y="18350"/>
                    <a:pt x="9017" y="15770"/>
                  </a:cubicBezTo>
                  <a:cubicBezTo>
                    <a:pt x="10905" y="13189"/>
                    <a:pt x="12687" y="9749"/>
                    <a:pt x="13788" y="7742"/>
                  </a:cubicBezTo>
                  <a:cubicBezTo>
                    <a:pt x="14889" y="5735"/>
                    <a:pt x="15309" y="5161"/>
                    <a:pt x="15518" y="5448"/>
                  </a:cubicBezTo>
                  <a:cubicBezTo>
                    <a:pt x="15728" y="5735"/>
                    <a:pt x="15728" y="6881"/>
                    <a:pt x="15728" y="8984"/>
                  </a:cubicBezTo>
                  <a:cubicBezTo>
                    <a:pt x="15728" y="11087"/>
                    <a:pt x="15728" y="14145"/>
                    <a:pt x="15990" y="16343"/>
                  </a:cubicBezTo>
                  <a:cubicBezTo>
                    <a:pt x="16252" y="18542"/>
                    <a:pt x="16777" y="19880"/>
                    <a:pt x="17406" y="20549"/>
                  </a:cubicBezTo>
                  <a:cubicBezTo>
                    <a:pt x="18035" y="21218"/>
                    <a:pt x="18769" y="21218"/>
                    <a:pt x="19450" y="20262"/>
                  </a:cubicBezTo>
                  <a:cubicBezTo>
                    <a:pt x="20132" y="19306"/>
                    <a:pt x="20761" y="17395"/>
                    <a:pt x="21128" y="14623"/>
                  </a:cubicBezTo>
                  <a:cubicBezTo>
                    <a:pt x="21495" y="11851"/>
                    <a:pt x="21600" y="8220"/>
                    <a:pt x="21233" y="5543"/>
                  </a:cubicBezTo>
                  <a:cubicBezTo>
                    <a:pt x="20866" y="2867"/>
                    <a:pt x="20027" y="1147"/>
                    <a:pt x="19083" y="669"/>
                  </a:cubicBezTo>
                  <a:cubicBezTo>
                    <a:pt x="18140" y="191"/>
                    <a:pt x="17091" y="956"/>
                    <a:pt x="16462" y="2485"/>
                  </a:cubicBezTo>
                  <a:cubicBezTo>
                    <a:pt x="15833" y="4014"/>
                    <a:pt x="15623" y="6308"/>
                    <a:pt x="15414" y="86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3" name="Line"/>
            <p:cNvSpPr/>
            <p:nvPr/>
          </p:nvSpPr>
          <p:spPr>
            <a:xfrm>
              <a:off x="2131513" y="26320"/>
              <a:ext cx="58349" cy="24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20522" y="0"/>
                  </a:moveTo>
                  <a:cubicBezTo>
                    <a:pt x="14968" y="766"/>
                    <a:pt x="9413" y="1532"/>
                    <a:pt x="5402" y="3753"/>
                  </a:cubicBezTo>
                  <a:cubicBezTo>
                    <a:pt x="1391" y="5974"/>
                    <a:pt x="-1078" y="9651"/>
                    <a:pt x="465" y="12868"/>
                  </a:cubicBezTo>
                  <a:cubicBezTo>
                    <a:pt x="2008" y="16085"/>
                    <a:pt x="7562" y="18843"/>
                    <a:pt x="13116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4" name="Line"/>
            <p:cNvSpPr/>
            <p:nvPr/>
          </p:nvSpPr>
          <p:spPr>
            <a:xfrm>
              <a:off x="2316199" y="73697"/>
              <a:ext cx="110547" cy="17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21600" y="0"/>
                  </a:moveTo>
                  <a:cubicBezTo>
                    <a:pt x="17829" y="0"/>
                    <a:pt x="14057" y="0"/>
                    <a:pt x="11143" y="106"/>
                  </a:cubicBezTo>
                  <a:cubicBezTo>
                    <a:pt x="8229" y="212"/>
                    <a:pt x="6171" y="424"/>
                    <a:pt x="5657" y="1059"/>
                  </a:cubicBezTo>
                  <a:cubicBezTo>
                    <a:pt x="5143" y="1694"/>
                    <a:pt x="6171" y="2753"/>
                    <a:pt x="8400" y="4553"/>
                  </a:cubicBezTo>
                  <a:cubicBezTo>
                    <a:pt x="10629" y="6353"/>
                    <a:pt x="14057" y="8894"/>
                    <a:pt x="15943" y="11647"/>
                  </a:cubicBezTo>
                  <a:cubicBezTo>
                    <a:pt x="17829" y="14400"/>
                    <a:pt x="18171" y="17365"/>
                    <a:pt x="17486" y="19165"/>
                  </a:cubicBezTo>
                  <a:cubicBezTo>
                    <a:pt x="16800" y="20965"/>
                    <a:pt x="15086" y="21600"/>
                    <a:pt x="12171" y="21494"/>
                  </a:cubicBezTo>
                  <a:cubicBezTo>
                    <a:pt x="9257" y="21388"/>
                    <a:pt x="5143" y="20541"/>
                    <a:pt x="2914" y="18953"/>
                  </a:cubicBezTo>
                  <a:cubicBezTo>
                    <a:pt x="686" y="17365"/>
                    <a:pt x="343" y="15035"/>
                    <a:pt x="0" y="1270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5" name="Line"/>
            <p:cNvSpPr/>
            <p:nvPr/>
          </p:nvSpPr>
          <p:spPr>
            <a:xfrm>
              <a:off x="2368373" y="0"/>
              <a:ext cx="16260" cy="33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4800"/>
                    <a:pt x="-1585" y="9600"/>
                    <a:pt x="575" y="13200"/>
                  </a:cubicBezTo>
                  <a:cubicBezTo>
                    <a:pt x="2735" y="16800"/>
                    <a:pt x="11375" y="19200"/>
                    <a:pt x="2001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6" name="Line"/>
            <p:cNvSpPr/>
            <p:nvPr/>
          </p:nvSpPr>
          <p:spPr>
            <a:xfrm>
              <a:off x="2542555" y="67986"/>
              <a:ext cx="115811" cy="18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21600" y="1886"/>
                  </a:moveTo>
                  <a:cubicBezTo>
                    <a:pt x="17673" y="1071"/>
                    <a:pt x="13745" y="256"/>
                    <a:pt x="10964" y="52"/>
                  </a:cubicBezTo>
                  <a:cubicBezTo>
                    <a:pt x="8182" y="-152"/>
                    <a:pt x="6545" y="256"/>
                    <a:pt x="5727" y="1071"/>
                  </a:cubicBezTo>
                  <a:cubicBezTo>
                    <a:pt x="4909" y="1886"/>
                    <a:pt x="4909" y="3108"/>
                    <a:pt x="6873" y="5044"/>
                  </a:cubicBezTo>
                  <a:cubicBezTo>
                    <a:pt x="8836" y="6980"/>
                    <a:pt x="12764" y="9629"/>
                    <a:pt x="15382" y="12278"/>
                  </a:cubicBezTo>
                  <a:cubicBezTo>
                    <a:pt x="18000" y="14927"/>
                    <a:pt x="19309" y="17576"/>
                    <a:pt x="18818" y="19206"/>
                  </a:cubicBezTo>
                  <a:cubicBezTo>
                    <a:pt x="18327" y="20837"/>
                    <a:pt x="16036" y="21448"/>
                    <a:pt x="12764" y="21040"/>
                  </a:cubicBezTo>
                  <a:cubicBezTo>
                    <a:pt x="9491" y="20633"/>
                    <a:pt x="5236" y="19207"/>
                    <a:pt x="2945" y="18086"/>
                  </a:cubicBezTo>
                  <a:cubicBezTo>
                    <a:pt x="655" y="16965"/>
                    <a:pt x="327" y="16150"/>
                    <a:pt x="0" y="15335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7" name="Line"/>
            <p:cNvSpPr/>
            <p:nvPr/>
          </p:nvSpPr>
          <p:spPr>
            <a:xfrm>
              <a:off x="2779439" y="94753"/>
              <a:ext cx="21057" cy="32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2671"/>
                    <a:pt x="3600" y="5342"/>
                    <a:pt x="6300" y="8652"/>
                  </a:cubicBezTo>
                  <a:cubicBezTo>
                    <a:pt x="9000" y="11961"/>
                    <a:pt x="12600" y="15910"/>
                    <a:pt x="15300" y="18174"/>
                  </a:cubicBezTo>
                  <a:cubicBezTo>
                    <a:pt x="18000" y="20439"/>
                    <a:pt x="19800" y="2101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8" name="Line"/>
            <p:cNvSpPr/>
            <p:nvPr/>
          </p:nvSpPr>
          <p:spPr>
            <a:xfrm>
              <a:off x="2763647" y="89490"/>
              <a:ext cx="109524" cy="14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261" extrusionOk="0">
                  <a:moveTo>
                    <a:pt x="0" y="0"/>
                  </a:moveTo>
                  <a:cubicBezTo>
                    <a:pt x="3323" y="254"/>
                    <a:pt x="6646" y="508"/>
                    <a:pt x="10468" y="2033"/>
                  </a:cubicBezTo>
                  <a:cubicBezTo>
                    <a:pt x="14289" y="3558"/>
                    <a:pt x="18609" y="6353"/>
                    <a:pt x="20105" y="9021"/>
                  </a:cubicBezTo>
                  <a:cubicBezTo>
                    <a:pt x="21600" y="11689"/>
                    <a:pt x="20271" y="14231"/>
                    <a:pt x="18111" y="16391"/>
                  </a:cubicBezTo>
                  <a:cubicBezTo>
                    <a:pt x="15951" y="18551"/>
                    <a:pt x="12960" y="20329"/>
                    <a:pt x="9969" y="20965"/>
                  </a:cubicBezTo>
                  <a:cubicBezTo>
                    <a:pt x="6978" y="21600"/>
                    <a:pt x="3988" y="21092"/>
                    <a:pt x="997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9" name="Line"/>
            <p:cNvSpPr/>
            <p:nvPr/>
          </p:nvSpPr>
          <p:spPr>
            <a:xfrm>
              <a:off x="2974210" y="31584"/>
              <a:ext cx="56294" cy="21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extrusionOk="0">
                  <a:moveTo>
                    <a:pt x="3812" y="0"/>
                  </a:moveTo>
                  <a:cubicBezTo>
                    <a:pt x="10165" y="2985"/>
                    <a:pt x="16518" y="5971"/>
                    <a:pt x="19059" y="8956"/>
                  </a:cubicBezTo>
                  <a:cubicBezTo>
                    <a:pt x="21600" y="11941"/>
                    <a:pt x="20329" y="14927"/>
                    <a:pt x="16518" y="17034"/>
                  </a:cubicBezTo>
                  <a:cubicBezTo>
                    <a:pt x="12706" y="19141"/>
                    <a:pt x="6353" y="20371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0" name="Line"/>
            <p:cNvSpPr/>
            <p:nvPr/>
          </p:nvSpPr>
          <p:spPr>
            <a:xfrm>
              <a:off x="3139" y="501542"/>
              <a:ext cx="123211" cy="13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21600" y="160"/>
                  </a:moveTo>
                  <a:cubicBezTo>
                    <a:pt x="20600" y="-18"/>
                    <a:pt x="19600" y="-197"/>
                    <a:pt x="18400" y="517"/>
                  </a:cubicBezTo>
                  <a:cubicBezTo>
                    <a:pt x="17200" y="1231"/>
                    <a:pt x="15800" y="2838"/>
                    <a:pt x="14700" y="4534"/>
                  </a:cubicBezTo>
                  <a:cubicBezTo>
                    <a:pt x="13600" y="6229"/>
                    <a:pt x="12800" y="8015"/>
                    <a:pt x="12700" y="9264"/>
                  </a:cubicBezTo>
                  <a:cubicBezTo>
                    <a:pt x="12600" y="10514"/>
                    <a:pt x="13200" y="11228"/>
                    <a:pt x="13800" y="11942"/>
                  </a:cubicBezTo>
                  <a:cubicBezTo>
                    <a:pt x="14400" y="12656"/>
                    <a:pt x="15000" y="13370"/>
                    <a:pt x="15700" y="14441"/>
                  </a:cubicBezTo>
                  <a:cubicBezTo>
                    <a:pt x="16400" y="15512"/>
                    <a:pt x="17200" y="16940"/>
                    <a:pt x="17200" y="17922"/>
                  </a:cubicBezTo>
                  <a:cubicBezTo>
                    <a:pt x="17200" y="18904"/>
                    <a:pt x="16400" y="19439"/>
                    <a:pt x="14100" y="19975"/>
                  </a:cubicBezTo>
                  <a:cubicBezTo>
                    <a:pt x="11800" y="20510"/>
                    <a:pt x="8000" y="21046"/>
                    <a:pt x="5600" y="21224"/>
                  </a:cubicBezTo>
                  <a:cubicBezTo>
                    <a:pt x="3200" y="21403"/>
                    <a:pt x="2200" y="21225"/>
                    <a:pt x="1500" y="20510"/>
                  </a:cubicBezTo>
                  <a:cubicBezTo>
                    <a:pt x="800" y="19796"/>
                    <a:pt x="400" y="18547"/>
                    <a:pt x="0" y="1729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1" name="Line"/>
            <p:cNvSpPr/>
            <p:nvPr/>
          </p:nvSpPr>
          <p:spPr>
            <a:xfrm>
              <a:off x="229023" y="475182"/>
              <a:ext cx="200119" cy="16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70" extrusionOk="0">
                  <a:moveTo>
                    <a:pt x="0" y="0"/>
                  </a:moveTo>
                  <a:cubicBezTo>
                    <a:pt x="123" y="4916"/>
                    <a:pt x="245" y="9832"/>
                    <a:pt x="430" y="12811"/>
                  </a:cubicBezTo>
                  <a:cubicBezTo>
                    <a:pt x="614" y="15790"/>
                    <a:pt x="859" y="16833"/>
                    <a:pt x="1289" y="17429"/>
                  </a:cubicBezTo>
                  <a:cubicBezTo>
                    <a:pt x="1718" y="18025"/>
                    <a:pt x="2332" y="18174"/>
                    <a:pt x="2761" y="17727"/>
                  </a:cubicBezTo>
                  <a:cubicBezTo>
                    <a:pt x="3191" y="17280"/>
                    <a:pt x="3436" y="16237"/>
                    <a:pt x="3866" y="14375"/>
                  </a:cubicBezTo>
                  <a:cubicBezTo>
                    <a:pt x="4295" y="12513"/>
                    <a:pt x="4909" y="9832"/>
                    <a:pt x="5400" y="8119"/>
                  </a:cubicBezTo>
                  <a:cubicBezTo>
                    <a:pt x="5891" y="6406"/>
                    <a:pt x="6259" y="5661"/>
                    <a:pt x="6750" y="5288"/>
                  </a:cubicBezTo>
                  <a:cubicBezTo>
                    <a:pt x="7241" y="4916"/>
                    <a:pt x="7855" y="4916"/>
                    <a:pt x="8652" y="6033"/>
                  </a:cubicBezTo>
                  <a:cubicBezTo>
                    <a:pt x="9450" y="7150"/>
                    <a:pt x="10432" y="9385"/>
                    <a:pt x="11659" y="12066"/>
                  </a:cubicBezTo>
                  <a:cubicBezTo>
                    <a:pt x="12886" y="14748"/>
                    <a:pt x="14359" y="17876"/>
                    <a:pt x="15402" y="19589"/>
                  </a:cubicBezTo>
                  <a:cubicBezTo>
                    <a:pt x="16445" y="21302"/>
                    <a:pt x="17059" y="21600"/>
                    <a:pt x="17857" y="21228"/>
                  </a:cubicBezTo>
                  <a:cubicBezTo>
                    <a:pt x="18655" y="20855"/>
                    <a:pt x="19636" y="19812"/>
                    <a:pt x="20311" y="16908"/>
                  </a:cubicBezTo>
                  <a:cubicBezTo>
                    <a:pt x="20986" y="14003"/>
                    <a:pt x="21355" y="9236"/>
                    <a:pt x="21477" y="6406"/>
                  </a:cubicBezTo>
                  <a:cubicBezTo>
                    <a:pt x="21600" y="3575"/>
                    <a:pt x="21477" y="2681"/>
                    <a:pt x="21355" y="17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2" name="Line"/>
            <p:cNvSpPr/>
            <p:nvPr/>
          </p:nvSpPr>
          <p:spPr>
            <a:xfrm>
              <a:off x="663680" y="491635"/>
              <a:ext cx="141829" cy="15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39" extrusionOk="0">
                  <a:moveTo>
                    <a:pt x="15429" y="564"/>
                  </a:moveTo>
                  <a:cubicBezTo>
                    <a:pt x="12857" y="248"/>
                    <a:pt x="10286" y="-67"/>
                    <a:pt x="8314" y="12"/>
                  </a:cubicBezTo>
                  <a:cubicBezTo>
                    <a:pt x="6343" y="91"/>
                    <a:pt x="4971" y="564"/>
                    <a:pt x="3857" y="1194"/>
                  </a:cubicBezTo>
                  <a:cubicBezTo>
                    <a:pt x="2743" y="1825"/>
                    <a:pt x="1886" y="2613"/>
                    <a:pt x="1800" y="3244"/>
                  </a:cubicBezTo>
                  <a:cubicBezTo>
                    <a:pt x="1714" y="3875"/>
                    <a:pt x="2400" y="4348"/>
                    <a:pt x="5229" y="5767"/>
                  </a:cubicBezTo>
                  <a:cubicBezTo>
                    <a:pt x="8057" y="7186"/>
                    <a:pt x="13029" y="9550"/>
                    <a:pt x="16200" y="11364"/>
                  </a:cubicBezTo>
                  <a:cubicBezTo>
                    <a:pt x="19371" y="13177"/>
                    <a:pt x="20743" y="14438"/>
                    <a:pt x="21171" y="15778"/>
                  </a:cubicBezTo>
                  <a:cubicBezTo>
                    <a:pt x="21600" y="17118"/>
                    <a:pt x="21086" y="18537"/>
                    <a:pt x="19114" y="19641"/>
                  </a:cubicBezTo>
                  <a:cubicBezTo>
                    <a:pt x="17143" y="20745"/>
                    <a:pt x="13714" y="21533"/>
                    <a:pt x="10286" y="21297"/>
                  </a:cubicBezTo>
                  <a:cubicBezTo>
                    <a:pt x="6857" y="21060"/>
                    <a:pt x="3429" y="19799"/>
                    <a:pt x="0" y="18537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3" name="Line"/>
            <p:cNvSpPr/>
            <p:nvPr/>
          </p:nvSpPr>
          <p:spPr>
            <a:xfrm>
              <a:off x="721862" y="434112"/>
              <a:ext cx="27381" cy="2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4000"/>
                    <a:pt x="1800" y="8000"/>
                    <a:pt x="5400" y="11600"/>
                  </a:cubicBezTo>
                  <a:cubicBezTo>
                    <a:pt x="9000" y="15200"/>
                    <a:pt x="1530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4" name="Line"/>
            <p:cNvSpPr/>
            <p:nvPr/>
          </p:nvSpPr>
          <p:spPr>
            <a:xfrm>
              <a:off x="916944" y="482027"/>
              <a:ext cx="34226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000"/>
                    <a:pt x="8640" y="8000"/>
                    <a:pt x="12240" y="11600"/>
                  </a:cubicBezTo>
                  <a:cubicBezTo>
                    <a:pt x="15840" y="15200"/>
                    <a:pt x="18720" y="18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5" name="Line"/>
            <p:cNvSpPr/>
            <p:nvPr/>
          </p:nvSpPr>
          <p:spPr>
            <a:xfrm>
              <a:off x="1033309" y="475182"/>
              <a:ext cx="147168" cy="15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0"/>
                  </a:moveTo>
                  <a:cubicBezTo>
                    <a:pt x="2512" y="157"/>
                    <a:pt x="5023" y="313"/>
                    <a:pt x="7033" y="1487"/>
                  </a:cubicBezTo>
                  <a:cubicBezTo>
                    <a:pt x="9042" y="2661"/>
                    <a:pt x="10549" y="4852"/>
                    <a:pt x="10967" y="7591"/>
                  </a:cubicBezTo>
                  <a:cubicBezTo>
                    <a:pt x="11386" y="10330"/>
                    <a:pt x="10716" y="13617"/>
                    <a:pt x="10130" y="15652"/>
                  </a:cubicBezTo>
                  <a:cubicBezTo>
                    <a:pt x="9544" y="17687"/>
                    <a:pt x="9042" y="18470"/>
                    <a:pt x="8456" y="19252"/>
                  </a:cubicBezTo>
                  <a:cubicBezTo>
                    <a:pt x="7870" y="20035"/>
                    <a:pt x="7200" y="20817"/>
                    <a:pt x="7367" y="21209"/>
                  </a:cubicBezTo>
                  <a:cubicBezTo>
                    <a:pt x="7535" y="21600"/>
                    <a:pt x="8540" y="21600"/>
                    <a:pt x="11051" y="21130"/>
                  </a:cubicBezTo>
                  <a:cubicBezTo>
                    <a:pt x="13563" y="20661"/>
                    <a:pt x="17581" y="19722"/>
                    <a:pt x="21600" y="18783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6" name="Line"/>
            <p:cNvSpPr/>
            <p:nvPr/>
          </p:nvSpPr>
          <p:spPr>
            <a:xfrm>
              <a:off x="1272883" y="550477"/>
              <a:ext cx="37648" cy="11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7" name="Line"/>
            <p:cNvSpPr/>
            <p:nvPr/>
          </p:nvSpPr>
          <p:spPr>
            <a:xfrm>
              <a:off x="1474810" y="571012"/>
              <a:ext cx="191660" cy="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729" y="21600"/>
                    <a:pt x="7457" y="21600"/>
                    <a:pt x="11057" y="18000"/>
                  </a:cubicBezTo>
                  <a:cubicBezTo>
                    <a:pt x="14657" y="14400"/>
                    <a:pt x="18129" y="7200"/>
                    <a:pt x="21600" y="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8" name="Line"/>
            <p:cNvSpPr/>
            <p:nvPr/>
          </p:nvSpPr>
          <p:spPr>
            <a:xfrm>
              <a:off x="1763697" y="457453"/>
              <a:ext cx="7023" cy="17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472"/>
                    <a:pt x="0" y="10944"/>
                    <a:pt x="3600" y="14544"/>
                  </a:cubicBezTo>
                  <a:cubicBezTo>
                    <a:pt x="7200" y="18144"/>
                    <a:pt x="14400" y="19872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9" name="Line"/>
            <p:cNvSpPr/>
            <p:nvPr/>
          </p:nvSpPr>
          <p:spPr>
            <a:xfrm>
              <a:off x="1893611" y="422341"/>
              <a:ext cx="104375" cy="21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21213" extrusionOk="0">
                  <a:moveTo>
                    <a:pt x="6204" y="0"/>
                  </a:moveTo>
                  <a:cubicBezTo>
                    <a:pt x="4136" y="1985"/>
                    <a:pt x="2068" y="3970"/>
                    <a:pt x="919" y="6655"/>
                  </a:cubicBezTo>
                  <a:cubicBezTo>
                    <a:pt x="-230" y="9341"/>
                    <a:pt x="-460" y="12726"/>
                    <a:pt x="1149" y="15412"/>
                  </a:cubicBezTo>
                  <a:cubicBezTo>
                    <a:pt x="2757" y="18097"/>
                    <a:pt x="6204" y="20082"/>
                    <a:pt x="9536" y="20841"/>
                  </a:cubicBezTo>
                  <a:cubicBezTo>
                    <a:pt x="12868" y="21600"/>
                    <a:pt x="16085" y="21133"/>
                    <a:pt x="18153" y="20024"/>
                  </a:cubicBezTo>
                  <a:cubicBezTo>
                    <a:pt x="20221" y="18915"/>
                    <a:pt x="21140" y="17163"/>
                    <a:pt x="19991" y="15470"/>
                  </a:cubicBezTo>
                  <a:cubicBezTo>
                    <a:pt x="18842" y="13777"/>
                    <a:pt x="15625" y="12143"/>
                    <a:pt x="12753" y="11325"/>
                  </a:cubicBezTo>
                  <a:cubicBezTo>
                    <a:pt x="9880" y="10508"/>
                    <a:pt x="7353" y="10508"/>
                    <a:pt x="5629" y="11384"/>
                  </a:cubicBezTo>
                  <a:cubicBezTo>
                    <a:pt x="3906" y="12259"/>
                    <a:pt x="2987" y="14011"/>
                    <a:pt x="2068" y="1576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0" name="Line"/>
            <p:cNvSpPr/>
            <p:nvPr/>
          </p:nvSpPr>
          <p:spPr>
            <a:xfrm>
              <a:off x="2127574" y="425852"/>
              <a:ext cx="78535" cy="23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600" extrusionOk="0">
                  <a:moveTo>
                    <a:pt x="21005" y="0"/>
                  </a:moveTo>
                  <a:cubicBezTo>
                    <a:pt x="17875" y="430"/>
                    <a:pt x="14744" y="860"/>
                    <a:pt x="11144" y="2257"/>
                  </a:cubicBezTo>
                  <a:cubicBezTo>
                    <a:pt x="7544" y="3654"/>
                    <a:pt x="3475" y="6018"/>
                    <a:pt x="1440" y="8651"/>
                  </a:cubicBezTo>
                  <a:cubicBezTo>
                    <a:pt x="-595" y="11284"/>
                    <a:pt x="-595" y="14185"/>
                    <a:pt x="2222" y="16388"/>
                  </a:cubicBezTo>
                  <a:cubicBezTo>
                    <a:pt x="5040" y="18591"/>
                    <a:pt x="10675" y="20096"/>
                    <a:pt x="1630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1" name="Line"/>
            <p:cNvSpPr/>
            <p:nvPr/>
          </p:nvSpPr>
          <p:spPr>
            <a:xfrm>
              <a:off x="2360601" y="453942"/>
              <a:ext cx="105515" cy="18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287" extrusionOk="0">
                  <a:moveTo>
                    <a:pt x="18813" y="0"/>
                  </a:moveTo>
                  <a:cubicBezTo>
                    <a:pt x="15097" y="138"/>
                    <a:pt x="11381" y="275"/>
                    <a:pt x="8942" y="550"/>
                  </a:cubicBezTo>
                  <a:cubicBezTo>
                    <a:pt x="6503" y="826"/>
                    <a:pt x="5342" y="1238"/>
                    <a:pt x="4994" y="2064"/>
                  </a:cubicBezTo>
                  <a:cubicBezTo>
                    <a:pt x="4645" y="2889"/>
                    <a:pt x="5110" y="4127"/>
                    <a:pt x="7781" y="5847"/>
                  </a:cubicBezTo>
                  <a:cubicBezTo>
                    <a:pt x="10452" y="7567"/>
                    <a:pt x="15329" y="9768"/>
                    <a:pt x="18116" y="11694"/>
                  </a:cubicBezTo>
                  <a:cubicBezTo>
                    <a:pt x="20903" y="13620"/>
                    <a:pt x="21600" y="15271"/>
                    <a:pt x="20323" y="16785"/>
                  </a:cubicBezTo>
                  <a:cubicBezTo>
                    <a:pt x="19045" y="18298"/>
                    <a:pt x="15794" y="19674"/>
                    <a:pt x="12542" y="20499"/>
                  </a:cubicBezTo>
                  <a:cubicBezTo>
                    <a:pt x="9290" y="21325"/>
                    <a:pt x="6039" y="21600"/>
                    <a:pt x="3948" y="20843"/>
                  </a:cubicBezTo>
                  <a:cubicBezTo>
                    <a:pt x="1858" y="20087"/>
                    <a:pt x="929" y="18298"/>
                    <a:pt x="0" y="1651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2" name="Line"/>
            <p:cNvSpPr/>
            <p:nvPr/>
          </p:nvSpPr>
          <p:spPr>
            <a:xfrm>
              <a:off x="2414852" y="397762"/>
              <a:ext cx="19485" cy="25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5577" y="0"/>
                  </a:moveTo>
                  <a:cubicBezTo>
                    <a:pt x="1977" y="3600"/>
                    <a:pt x="-1623" y="7200"/>
                    <a:pt x="777" y="10800"/>
                  </a:cubicBezTo>
                  <a:cubicBezTo>
                    <a:pt x="3177" y="14400"/>
                    <a:pt x="11577" y="18000"/>
                    <a:pt x="19977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3" name="Line"/>
            <p:cNvSpPr/>
            <p:nvPr/>
          </p:nvSpPr>
          <p:spPr>
            <a:xfrm>
              <a:off x="2592340" y="456819"/>
              <a:ext cx="126404" cy="18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21600" y="2963"/>
                  </a:moveTo>
                  <a:cubicBezTo>
                    <a:pt x="18200" y="1863"/>
                    <a:pt x="14800" y="762"/>
                    <a:pt x="12500" y="281"/>
                  </a:cubicBezTo>
                  <a:cubicBezTo>
                    <a:pt x="10200" y="-201"/>
                    <a:pt x="9000" y="-63"/>
                    <a:pt x="8100" y="693"/>
                  </a:cubicBezTo>
                  <a:cubicBezTo>
                    <a:pt x="7200" y="1450"/>
                    <a:pt x="6600" y="2826"/>
                    <a:pt x="8000" y="5027"/>
                  </a:cubicBezTo>
                  <a:cubicBezTo>
                    <a:pt x="9400" y="7228"/>
                    <a:pt x="12800" y="10255"/>
                    <a:pt x="14900" y="12319"/>
                  </a:cubicBezTo>
                  <a:cubicBezTo>
                    <a:pt x="17000" y="14382"/>
                    <a:pt x="17800" y="15483"/>
                    <a:pt x="18200" y="16377"/>
                  </a:cubicBezTo>
                  <a:cubicBezTo>
                    <a:pt x="18600" y="17272"/>
                    <a:pt x="18600" y="17959"/>
                    <a:pt x="17600" y="18716"/>
                  </a:cubicBezTo>
                  <a:cubicBezTo>
                    <a:pt x="16600" y="19473"/>
                    <a:pt x="14600" y="20298"/>
                    <a:pt x="11800" y="20780"/>
                  </a:cubicBezTo>
                  <a:cubicBezTo>
                    <a:pt x="9000" y="21261"/>
                    <a:pt x="5400" y="21399"/>
                    <a:pt x="3300" y="21193"/>
                  </a:cubicBezTo>
                  <a:cubicBezTo>
                    <a:pt x="1200" y="20986"/>
                    <a:pt x="600" y="20436"/>
                    <a:pt x="0" y="1988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4" name="Line"/>
            <p:cNvSpPr/>
            <p:nvPr/>
          </p:nvSpPr>
          <p:spPr>
            <a:xfrm>
              <a:off x="2810034" y="492565"/>
              <a:ext cx="7024" cy="26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505"/>
                    <a:pt x="7200" y="7011"/>
                    <a:pt x="10800" y="10611"/>
                  </a:cubicBezTo>
                  <a:cubicBezTo>
                    <a:pt x="14400" y="14211"/>
                    <a:pt x="18000" y="17905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5" name="Line"/>
            <p:cNvSpPr/>
            <p:nvPr/>
          </p:nvSpPr>
          <p:spPr>
            <a:xfrm>
              <a:off x="2806523" y="510121"/>
              <a:ext cx="101302" cy="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4469" y="0"/>
                  </a:moveTo>
                  <a:cubicBezTo>
                    <a:pt x="9683" y="3600"/>
                    <a:pt x="14897" y="7200"/>
                    <a:pt x="17876" y="9554"/>
                  </a:cubicBezTo>
                  <a:cubicBezTo>
                    <a:pt x="20855" y="11908"/>
                    <a:pt x="21600" y="13015"/>
                    <a:pt x="21476" y="14677"/>
                  </a:cubicBezTo>
                  <a:cubicBezTo>
                    <a:pt x="21352" y="16338"/>
                    <a:pt x="20359" y="18554"/>
                    <a:pt x="16634" y="19800"/>
                  </a:cubicBezTo>
                  <a:cubicBezTo>
                    <a:pt x="12910" y="21046"/>
                    <a:pt x="6455" y="21323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6" name="Line"/>
            <p:cNvSpPr/>
            <p:nvPr/>
          </p:nvSpPr>
          <p:spPr>
            <a:xfrm>
              <a:off x="2978572" y="432875"/>
              <a:ext cx="81194" cy="22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extrusionOk="0">
                  <a:moveTo>
                    <a:pt x="10652" y="0"/>
                  </a:moveTo>
                  <a:cubicBezTo>
                    <a:pt x="13315" y="665"/>
                    <a:pt x="15978" y="1329"/>
                    <a:pt x="18049" y="3102"/>
                  </a:cubicBezTo>
                  <a:cubicBezTo>
                    <a:pt x="20121" y="4874"/>
                    <a:pt x="21600" y="7754"/>
                    <a:pt x="19529" y="10800"/>
                  </a:cubicBezTo>
                  <a:cubicBezTo>
                    <a:pt x="17458" y="13846"/>
                    <a:pt x="11836" y="17058"/>
                    <a:pt x="7989" y="18886"/>
                  </a:cubicBezTo>
                  <a:cubicBezTo>
                    <a:pt x="4143" y="20714"/>
                    <a:pt x="2071" y="2115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7" name="Line"/>
            <p:cNvSpPr/>
            <p:nvPr/>
          </p:nvSpPr>
          <p:spPr>
            <a:xfrm>
              <a:off x="43208" y="841774"/>
              <a:ext cx="175561" cy="15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21600" y="261"/>
                  </a:moveTo>
                  <a:cubicBezTo>
                    <a:pt x="19152" y="101"/>
                    <a:pt x="16704" y="-59"/>
                    <a:pt x="14976" y="21"/>
                  </a:cubicBezTo>
                  <a:cubicBezTo>
                    <a:pt x="13248" y="101"/>
                    <a:pt x="12240" y="421"/>
                    <a:pt x="11376" y="741"/>
                  </a:cubicBezTo>
                  <a:cubicBezTo>
                    <a:pt x="10512" y="1061"/>
                    <a:pt x="9792" y="1381"/>
                    <a:pt x="9504" y="1941"/>
                  </a:cubicBezTo>
                  <a:cubicBezTo>
                    <a:pt x="9216" y="2501"/>
                    <a:pt x="9360" y="3301"/>
                    <a:pt x="10440" y="4581"/>
                  </a:cubicBezTo>
                  <a:cubicBezTo>
                    <a:pt x="11520" y="5861"/>
                    <a:pt x="13536" y="7621"/>
                    <a:pt x="14976" y="9381"/>
                  </a:cubicBezTo>
                  <a:cubicBezTo>
                    <a:pt x="16416" y="11141"/>
                    <a:pt x="17280" y="12901"/>
                    <a:pt x="16920" y="14661"/>
                  </a:cubicBezTo>
                  <a:cubicBezTo>
                    <a:pt x="16560" y="16421"/>
                    <a:pt x="14976" y="18181"/>
                    <a:pt x="12600" y="19461"/>
                  </a:cubicBezTo>
                  <a:cubicBezTo>
                    <a:pt x="10224" y="20741"/>
                    <a:pt x="7056" y="21541"/>
                    <a:pt x="4824" y="21301"/>
                  </a:cubicBezTo>
                  <a:cubicBezTo>
                    <a:pt x="2592" y="21061"/>
                    <a:pt x="1296" y="19781"/>
                    <a:pt x="0" y="18501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8" name="Line"/>
            <p:cNvSpPr/>
            <p:nvPr/>
          </p:nvSpPr>
          <p:spPr>
            <a:xfrm>
              <a:off x="268326" y="829641"/>
              <a:ext cx="217294" cy="173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70" extrusionOk="0">
                  <a:moveTo>
                    <a:pt x="657" y="0"/>
                  </a:moveTo>
                  <a:cubicBezTo>
                    <a:pt x="425" y="5472"/>
                    <a:pt x="192" y="10944"/>
                    <a:pt x="76" y="14040"/>
                  </a:cubicBezTo>
                  <a:cubicBezTo>
                    <a:pt x="-40" y="17136"/>
                    <a:pt x="-40" y="17856"/>
                    <a:pt x="192" y="18432"/>
                  </a:cubicBezTo>
                  <a:cubicBezTo>
                    <a:pt x="425" y="19008"/>
                    <a:pt x="889" y="19440"/>
                    <a:pt x="1470" y="19080"/>
                  </a:cubicBezTo>
                  <a:cubicBezTo>
                    <a:pt x="2050" y="18720"/>
                    <a:pt x="2747" y="17568"/>
                    <a:pt x="3792" y="15912"/>
                  </a:cubicBezTo>
                  <a:cubicBezTo>
                    <a:pt x="4837" y="14256"/>
                    <a:pt x="6231" y="12096"/>
                    <a:pt x="7276" y="10944"/>
                  </a:cubicBezTo>
                  <a:cubicBezTo>
                    <a:pt x="8321" y="9792"/>
                    <a:pt x="9018" y="9648"/>
                    <a:pt x="9947" y="10512"/>
                  </a:cubicBezTo>
                  <a:cubicBezTo>
                    <a:pt x="10876" y="11376"/>
                    <a:pt x="12037" y="13248"/>
                    <a:pt x="13199" y="15264"/>
                  </a:cubicBezTo>
                  <a:cubicBezTo>
                    <a:pt x="14360" y="17280"/>
                    <a:pt x="15521" y="19440"/>
                    <a:pt x="16392" y="20520"/>
                  </a:cubicBezTo>
                  <a:cubicBezTo>
                    <a:pt x="17263" y="21600"/>
                    <a:pt x="17844" y="21600"/>
                    <a:pt x="18425" y="20808"/>
                  </a:cubicBezTo>
                  <a:cubicBezTo>
                    <a:pt x="19005" y="20016"/>
                    <a:pt x="19586" y="18432"/>
                    <a:pt x="20108" y="15480"/>
                  </a:cubicBezTo>
                  <a:cubicBezTo>
                    <a:pt x="20631" y="12528"/>
                    <a:pt x="21095" y="8208"/>
                    <a:pt x="21560" y="3888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9" name="Line"/>
            <p:cNvSpPr/>
            <p:nvPr/>
          </p:nvSpPr>
          <p:spPr>
            <a:xfrm>
              <a:off x="692780" y="822618"/>
              <a:ext cx="127029" cy="18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62" extrusionOk="0">
                  <a:moveTo>
                    <a:pt x="19024" y="0"/>
                  </a:moveTo>
                  <a:cubicBezTo>
                    <a:pt x="17637" y="1385"/>
                    <a:pt x="16250" y="2769"/>
                    <a:pt x="13872" y="4015"/>
                  </a:cubicBezTo>
                  <a:cubicBezTo>
                    <a:pt x="11494" y="5262"/>
                    <a:pt x="8125" y="6369"/>
                    <a:pt x="5945" y="7062"/>
                  </a:cubicBezTo>
                  <a:cubicBezTo>
                    <a:pt x="3765" y="7754"/>
                    <a:pt x="2774" y="8031"/>
                    <a:pt x="2873" y="8238"/>
                  </a:cubicBezTo>
                  <a:cubicBezTo>
                    <a:pt x="2972" y="8446"/>
                    <a:pt x="4161" y="8585"/>
                    <a:pt x="7134" y="9000"/>
                  </a:cubicBezTo>
                  <a:cubicBezTo>
                    <a:pt x="10106" y="9415"/>
                    <a:pt x="14862" y="10108"/>
                    <a:pt x="17736" y="11077"/>
                  </a:cubicBezTo>
                  <a:cubicBezTo>
                    <a:pt x="20609" y="12046"/>
                    <a:pt x="21600" y="13292"/>
                    <a:pt x="21501" y="14677"/>
                  </a:cubicBezTo>
                  <a:cubicBezTo>
                    <a:pt x="21402" y="16062"/>
                    <a:pt x="20213" y="17585"/>
                    <a:pt x="17439" y="18969"/>
                  </a:cubicBezTo>
                  <a:cubicBezTo>
                    <a:pt x="14664" y="20354"/>
                    <a:pt x="10305" y="21600"/>
                    <a:pt x="7134" y="21323"/>
                  </a:cubicBezTo>
                  <a:cubicBezTo>
                    <a:pt x="3963" y="21046"/>
                    <a:pt x="1982" y="19246"/>
                    <a:pt x="0" y="17446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0" name="Line"/>
            <p:cNvSpPr/>
            <p:nvPr/>
          </p:nvSpPr>
          <p:spPr>
            <a:xfrm>
              <a:off x="738426" y="791017"/>
              <a:ext cx="24579" cy="27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323"/>
                    <a:pt x="0" y="6646"/>
                    <a:pt x="3600" y="10246"/>
                  </a:cubicBezTo>
                  <a:cubicBezTo>
                    <a:pt x="7200" y="13846"/>
                    <a:pt x="14400" y="1772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1" name="Line"/>
            <p:cNvSpPr/>
            <p:nvPr/>
          </p:nvSpPr>
          <p:spPr>
            <a:xfrm>
              <a:off x="959631" y="833151"/>
              <a:ext cx="10535" cy="16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289"/>
                    <a:pt x="0" y="8579"/>
                    <a:pt x="3600" y="12179"/>
                  </a:cubicBezTo>
                  <a:cubicBezTo>
                    <a:pt x="7200" y="15779"/>
                    <a:pt x="14400" y="18689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2" name="Line"/>
            <p:cNvSpPr/>
            <p:nvPr/>
          </p:nvSpPr>
          <p:spPr>
            <a:xfrm>
              <a:off x="1075501" y="801239"/>
              <a:ext cx="109719" cy="19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04" extrusionOk="0">
                  <a:moveTo>
                    <a:pt x="0" y="424"/>
                  </a:moveTo>
                  <a:cubicBezTo>
                    <a:pt x="1137" y="164"/>
                    <a:pt x="2274" y="-96"/>
                    <a:pt x="3183" y="34"/>
                  </a:cubicBezTo>
                  <a:cubicBezTo>
                    <a:pt x="4093" y="164"/>
                    <a:pt x="4775" y="685"/>
                    <a:pt x="5229" y="1661"/>
                  </a:cubicBezTo>
                  <a:cubicBezTo>
                    <a:pt x="5684" y="2637"/>
                    <a:pt x="5912" y="4068"/>
                    <a:pt x="5798" y="5109"/>
                  </a:cubicBezTo>
                  <a:cubicBezTo>
                    <a:pt x="5684" y="6150"/>
                    <a:pt x="5229" y="6800"/>
                    <a:pt x="4888" y="7451"/>
                  </a:cubicBezTo>
                  <a:cubicBezTo>
                    <a:pt x="4547" y="8102"/>
                    <a:pt x="4320" y="8752"/>
                    <a:pt x="4661" y="9273"/>
                  </a:cubicBezTo>
                  <a:cubicBezTo>
                    <a:pt x="5002" y="9793"/>
                    <a:pt x="5912" y="10184"/>
                    <a:pt x="7958" y="10639"/>
                  </a:cubicBezTo>
                  <a:cubicBezTo>
                    <a:pt x="10004" y="11094"/>
                    <a:pt x="13187" y="11615"/>
                    <a:pt x="15575" y="12200"/>
                  </a:cubicBezTo>
                  <a:cubicBezTo>
                    <a:pt x="17962" y="12786"/>
                    <a:pt x="19554" y="13437"/>
                    <a:pt x="20463" y="14087"/>
                  </a:cubicBezTo>
                  <a:cubicBezTo>
                    <a:pt x="21373" y="14738"/>
                    <a:pt x="21600" y="15388"/>
                    <a:pt x="20918" y="16169"/>
                  </a:cubicBezTo>
                  <a:cubicBezTo>
                    <a:pt x="20236" y="16950"/>
                    <a:pt x="18644" y="17861"/>
                    <a:pt x="15234" y="18771"/>
                  </a:cubicBezTo>
                  <a:cubicBezTo>
                    <a:pt x="11823" y="19682"/>
                    <a:pt x="6594" y="20593"/>
                    <a:pt x="1364" y="2150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3" name="Line"/>
            <p:cNvSpPr/>
            <p:nvPr/>
          </p:nvSpPr>
          <p:spPr>
            <a:xfrm>
              <a:off x="1289684" y="941999"/>
              <a:ext cx="21069" cy="3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4" name="Line"/>
            <p:cNvSpPr/>
            <p:nvPr/>
          </p:nvSpPr>
          <p:spPr>
            <a:xfrm>
              <a:off x="1535468" y="892842"/>
              <a:ext cx="80759" cy="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5" name="Line"/>
            <p:cNvSpPr/>
            <p:nvPr/>
          </p:nvSpPr>
          <p:spPr>
            <a:xfrm>
              <a:off x="1763697" y="822618"/>
              <a:ext cx="17557" cy="15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073"/>
                    <a:pt x="2880" y="10145"/>
                    <a:pt x="6480" y="13745"/>
                  </a:cubicBezTo>
                  <a:cubicBezTo>
                    <a:pt x="10080" y="17345"/>
                    <a:pt x="15840" y="19473"/>
                    <a:pt x="2160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6" name="Line"/>
            <p:cNvSpPr/>
            <p:nvPr/>
          </p:nvSpPr>
          <p:spPr>
            <a:xfrm>
              <a:off x="1858499" y="826129"/>
              <a:ext cx="154494" cy="15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extrusionOk="0">
                  <a:moveTo>
                    <a:pt x="0" y="0"/>
                  </a:moveTo>
                  <a:cubicBezTo>
                    <a:pt x="3109" y="0"/>
                    <a:pt x="6218" y="0"/>
                    <a:pt x="8427" y="577"/>
                  </a:cubicBezTo>
                  <a:cubicBezTo>
                    <a:pt x="10636" y="1154"/>
                    <a:pt x="11945" y="2308"/>
                    <a:pt x="12191" y="4287"/>
                  </a:cubicBezTo>
                  <a:cubicBezTo>
                    <a:pt x="12436" y="6266"/>
                    <a:pt x="11618" y="9069"/>
                    <a:pt x="10227" y="11624"/>
                  </a:cubicBezTo>
                  <a:cubicBezTo>
                    <a:pt x="8836" y="14180"/>
                    <a:pt x="6873" y="16489"/>
                    <a:pt x="5727" y="18055"/>
                  </a:cubicBezTo>
                  <a:cubicBezTo>
                    <a:pt x="4582" y="19621"/>
                    <a:pt x="4255" y="20446"/>
                    <a:pt x="4582" y="20940"/>
                  </a:cubicBezTo>
                  <a:cubicBezTo>
                    <a:pt x="4909" y="21435"/>
                    <a:pt x="5891" y="21600"/>
                    <a:pt x="8836" y="21105"/>
                  </a:cubicBezTo>
                  <a:cubicBezTo>
                    <a:pt x="11782" y="20611"/>
                    <a:pt x="16691" y="19457"/>
                    <a:pt x="21600" y="18302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7" name="Line"/>
            <p:cNvSpPr/>
            <p:nvPr/>
          </p:nvSpPr>
          <p:spPr>
            <a:xfrm>
              <a:off x="2145163" y="755905"/>
              <a:ext cx="89036" cy="19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81" extrusionOk="0">
                  <a:moveTo>
                    <a:pt x="7034" y="0"/>
                  </a:moveTo>
                  <a:cubicBezTo>
                    <a:pt x="5631" y="254"/>
                    <a:pt x="4228" y="508"/>
                    <a:pt x="2966" y="2224"/>
                  </a:cubicBezTo>
                  <a:cubicBezTo>
                    <a:pt x="1704" y="3939"/>
                    <a:pt x="582" y="7115"/>
                    <a:pt x="161" y="9847"/>
                  </a:cubicBezTo>
                  <a:cubicBezTo>
                    <a:pt x="-260" y="12579"/>
                    <a:pt x="21" y="14866"/>
                    <a:pt x="2545" y="16835"/>
                  </a:cubicBezTo>
                  <a:cubicBezTo>
                    <a:pt x="5070" y="18805"/>
                    <a:pt x="9839" y="20456"/>
                    <a:pt x="13345" y="21028"/>
                  </a:cubicBezTo>
                  <a:cubicBezTo>
                    <a:pt x="16852" y="21600"/>
                    <a:pt x="19096" y="21092"/>
                    <a:pt x="21340" y="2058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8" name="Line"/>
            <p:cNvSpPr/>
            <p:nvPr/>
          </p:nvSpPr>
          <p:spPr>
            <a:xfrm>
              <a:off x="2321977" y="792873"/>
              <a:ext cx="105633" cy="13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94" extrusionOk="0">
                  <a:moveTo>
                    <a:pt x="19938" y="257"/>
                  </a:moveTo>
                  <a:cubicBezTo>
                    <a:pt x="16141" y="76"/>
                    <a:pt x="12343" y="-106"/>
                    <a:pt x="9969" y="76"/>
                  </a:cubicBezTo>
                  <a:cubicBezTo>
                    <a:pt x="7596" y="257"/>
                    <a:pt x="6646" y="802"/>
                    <a:pt x="5934" y="1528"/>
                  </a:cubicBezTo>
                  <a:cubicBezTo>
                    <a:pt x="5222" y="2254"/>
                    <a:pt x="4747" y="3161"/>
                    <a:pt x="6409" y="4432"/>
                  </a:cubicBezTo>
                  <a:cubicBezTo>
                    <a:pt x="8070" y="5702"/>
                    <a:pt x="11868" y="7336"/>
                    <a:pt x="14598" y="8516"/>
                  </a:cubicBezTo>
                  <a:cubicBezTo>
                    <a:pt x="17327" y="9696"/>
                    <a:pt x="18989" y="10422"/>
                    <a:pt x="20057" y="11239"/>
                  </a:cubicBezTo>
                  <a:cubicBezTo>
                    <a:pt x="21125" y="12055"/>
                    <a:pt x="21600" y="12963"/>
                    <a:pt x="21363" y="13871"/>
                  </a:cubicBezTo>
                  <a:cubicBezTo>
                    <a:pt x="21125" y="14778"/>
                    <a:pt x="20176" y="15686"/>
                    <a:pt x="16497" y="16956"/>
                  </a:cubicBezTo>
                  <a:cubicBezTo>
                    <a:pt x="12818" y="18227"/>
                    <a:pt x="6409" y="19860"/>
                    <a:pt x="0" y="21494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9" name="Line"/>
            <p:cNvSpPr/>
            <p:nvPr/>
          </p:nvSpPr>
          <p:spPr>
            <a:xfrm>
              <a:off x="2372734" y="734838"/>
              <a:ext cx="5424" cy="23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4024"/>
                    <a:pt x="2735" y="8047"/>
                    <a:pt x="575" y="11647"/>
                  </a:cubicBezTo>
                  <a:cubicBezTo>
                    <a:pt x="-1585" y="15247"/>
                    <a:pt x="2735" y="18424"/>
                    <a:pt x="7055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0" name="Line"/>
            <p:cNvSpPr/>
            <p:nvPr/>
          </p:nvSpPr>
          <p:spPr>
            <a:xfrm>
              <a:off x="2532650" y="767609"/>
              <a:ext cx="84895" cy="16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19529" y="302"/>
                  </a:moveTo>
                  <a:cubicBezTo>
                    <a:pt x="18049" y="151"/>
                    <a:pt x="16570" y="0"/>
                    <a:pt x="15090" y="0"/>
                  </a:cubicBezTo>
                  <a:cubicBezTo>
                    <a:pt x="13611" y="0"/>
                    <a:pt x="12131" y="151"/>
                    <a:pt x="11244" y="982"/>
                  </a:cubicBezTo>
                  <a:cubicBezTo>
                    <a:pt x="10356" y="1813"/>
                    <a:pt x="10060" y="3323"/>
                    <a:pt x="11392" y="4985"/>
                  </a:cubicBezTo>
                  <a:cubicBezTo>
                    <a:pt x="12723" y="6646"/>
                    <a:pt x="15682" y="8459"/>
                    <a:pt x="17901" y="10271"/>
                  </a:cubicBezTo>
                  <a:cubicBezTo>
                    <a:pt x="20121" y="12084"/>
                    <a:pt x="21600" y="13897"/>
                    <a:pt x="21452" y="15558"/>
                  </a:cubicBezTo>
                  <a:cubicBezTo>
                    <a:pt x="21304" y="17220"/>
                    <a:pt x="19529" y="18730"/>
                    <a:pt x="15682" y="19712"/>
                  </a:cubicBezTo>
                  <a:cubicBezTo>
                    <a:pt x="11836" y="20694"/>
                    <a:pt x="5918" y="21147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1" name="Line"/>
            <p:cNvSpPr/>
            <p:nvPr/>
          </p:nvSpPr>
          <p:spPr>
            <a:xfrm>
              <a:off x="2683631" y="798040"/>
              <a:ext cx="21069" cy="27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2992"/>
                    <a:pt x="16800" y="5984"/>
                    <a:pt x="14400" y="9023"/>
                  </a:cubicBezTo>
                  <a:cubicBezTo>
                    <a:pt x="12000" y="12062"/>
                    <a:pt x="9600" y="15148"/>
                    <a:pt x="7200" y="17252"/>
                  </a:cubicBezTo>
                  <a:cubicBezTo>
                    <a:pt x="4800" y="19356"/>
                    <a:pt x="2400" y="20478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2" name="Line"/>
            <p:cNvSpPr/>
            <p:nvPr/>
          </p:nvSpPr>
          <p:spPr>
            <a:xfrm>
              <a:off x="2704699" y="815596"/>
              <a:ext cx="111627" cy="98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extrusionOk="0">
                  <a:moveTo>
                    <a:pt x="0" y="0"/>
                  </a:moveTo>
                  <a:cubicBezTo>
                    <a:pt x="6171" y="1029"/>
                    <a:pt x="12343" y="2057"/>
                    <a:pt x="16200" y="3600"/>
                  </a:cubicBezTo>
                  <a:cubicBezTo>
                    <a:pt x="20057" y="5143"/>
                    <a:pt x="21600" y="7200"/>
                    <a:pt x="20829" y="9900"/>
                  </a:cubicBezTo>
                  <a:cubicBezTo>
                    <a:pt x="20057" y="12600"/>
                    <a:pt x="16971" y="15943"/>
                    <a:pt x="13886" y="18000"/>
                  </a:cubicBezTo>
                  <a:cubicBezTo>
                    <a:pt x="10800" y="20057"/>
                    <a:pt x="7714" y="20829"/>
                    <a:pt x="4629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3" name="Line"/>
            <p:cNvSpPr/>
            <p:nvPr/>
          </p:nvSpPr>
          <p:spPr>
            <a:xfrm>
              <a:off x="2908348" y="766439"/>
              <a:ext cx="58009" cy="16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9" h="21600" extrusionOk="0">
                  <a:moveTo>
                    <a:pt x="7336" y="0"/>
                  </a:moveTo>
                  <a:cubicBezTo>
                    <a:pt x="11004" y="1050"/>
                    <a:pt x="14672" y="2100"/>
                    <a:pt x="17321" y="3975"/>
                  </a:cubicBezTo>
                  <a:cubicBezTo>
                    <a:pt x="19970" y="5850"/>
                    <a:pt x="21600" y="8550"/>
                    <a:pt x="18543" y="11625"/>
                  </a:cubicBezTo>
                  <a:cubicBezTo>
                    <a:pt x="15487" y="14700"/>
                    <a:pt x="7743" y="18150"/>
                    <a:pt x="0" y="21600"/>
                  </a:cubicBezTo>
                </a:path>
              </a:pathLst>
            </a:custGeom>
            <a:noFill/>
            <a:ln w="4912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577" name="Drawing"/>
          <p:cNvGrpSpPr/>
          <p:nvPr/>
        </p:nvGrpSpPr>
        <p:grpSpPr>
          <a:xfrm>
            <a:off x="2341194" y="7856344"/>
            <a:ext cx="11392070" cy="1798763"/>
            <a:chOff x="0" y="0"/>
            <a:chExt cx="11392068" cy="1798762"/>
          </a:xfrm>
        </p:grpSpPr>
        <p:sp>
          <p:nvSpPr>
            <p:cNvPr id="1505" name="Line"/>
            <p:cNvSpPr/>
            <p:nvPr/>
          </p:nvSpPr>
          <p:spPr>
            <a:xfrm>
              <a:off x="104026" y="0"/>
              <a:ext cx="11255216" cy="19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38" extrusionOk="0">
                  <a:moveTo>
                    <a:pt x="0" y="20855"/>
                  </a:moveTo>
                  <a:cubicBezTo>
                    <a:pt x="17" y="20110"/>
                    <a:pt x="34" y="19366"/>
                    <a:pt x="72" y="18993"/>
                  </a:cubicBezTo>
                  <a:cubicBezTo>
                    <a:pt x="110" y="18621"/>
                    <a:pt x="169" y="18621"/>
                    <a:pt x="249" y="18869"/>
                  </a:cubicBezTo>
                  <a:cubicBezTo>
                    <a:pt x="329" y="19117"/>
                    <a:pt x="430" y="19614"/>
                    <a:pt x="546" y="20110"/>
                  </a:cubicBezTo>
                  <a:cubicBezTo>
                    <a:pt x="662" y="20607"/>
                    <a:pt x="793" y="21103"/>
                    <a:pt x="938" y="21352"/>
                  </a:cubicBezTo>
                  <a:cubicBezTo>
                    <a:pt x="1083" y="21600"/>
                    <a:pt x="1244" y="21600"/>
                    <a:pt x="1389" y="21352"/>
                  </a:cubicBezTo>
                  <a:cubicBezTo>
                    <a:pt x="1534" y="21103"/>
                    <a:pt x="1665" y="20607"/>
                    <a:pt x="1811" y="19986"/>
                  </a:cubicBezTo>
                  <a:cubicBezTo>
                    <a:pt x="1956" y="19365"/>
                    <a:pt x="2116" y="18621"/>
                    <a:pt x="2278" y="17752"/>
                  </a:cubicBezTo>
                  <a:cubicBezTo>
                    <a:pt x="2441" y="16883"/>
                    <a:pt x="2605" y="15890"/>
                    <a:pt x="2767" y="15145"/>
                  </a:cubicBezTo>
                  <a:cubicBezTo>
                    <a:pt x="2930" y="14400"/>
                    <a:pt x="3090" y="13903"/>
                    <a:pt x="3244" y="13407"/>
                  </a:cubicBezTo>
                  <a:cubicBezTo>
                    <a:pt x="3398" y="12910"/>
                    <a:pt x="3545" y="12414"/>
                    <a:pt x="3703" y="11917"/>
                  </a:cubicBezTo>
                  <a:cubicBezTo>
                    <a:pt x="3861" y="11421"/>
                    <a:pt x="4030" y="10924"/>
                    <a:pt x="4192" y="10428"/>
                  </a:cubicBezTo>
                  <a:cubicBezTo>
                    <a:pt x="4355" y="9931"/>
                    <a:pt x="4511" y="9434"/>
                    <a:pt x="4660" y="8938"/>
                  </a:cubicBezTo>
                  <a:cubicBezTo>
                    <a:pt x="4810" y="8441"/>
                    <a:pt x="4953" y="7945"/>
                    <a:pt x="5101" y="7572"/>
                  </a:cubicBezTo>
                  <a:cubicBezTo>
                    <a:pt x="5248" y="7200"/>
                    <a:pt x="5400" y="6952"/>
                    <a:pt x="5571" y="6828"/>
                  </a:cubicBezTo>
                  <a:cubicBezTo>
                    <a:pt x="5741" y="6703"/>
                    <a:pt x="5931" y="6703"/>
                    <a:pt x="6108" y="6579"/>
                  </a:cubicBezTo>
                  <a:cubicBezTo>
                    <a:pt x="6285" y="6455"/>
                    <a:pt x="6450" y="6207"/>
                    <a:pt x="6606" y="5834"/>
                  </a:cubicBezTo>
                  <a:cubicBezTo>
                    <a:pt x="6762" y="5462"/>
                    <a:pt x="6909" y="4965"/>
                    <a:pt x="7057" y="4593"/>
                  </a:cubicBezTo>
                  <a:cubicBezTo>
                    <a:pt x="7204" y="4221"/>
                    <a:pt x="7352" y="3972"/>
                    <a:pt x="7514" y="3848"/>
                  </a:cubicBezTo>
                  <a:cubicBezTo>
                    <a:pt x="7676" y="3724"/>
                    <a:pt x="7853" y="3724"/>
                    <a:pt x="8007" y="3600"/>
                  </a:cubicBezTo>
                  <a:cubicBezTo>
                    <a:pt x="8161" y="3476"/>
                    <a:pt x="8292" y="3228"/>
                    <a:pt x="8450" y="3103"/>
                  </a:cubicBezTo>
                  <a:cubicBezTo>
                    <a:pt x="8608" y="2979"/>
                    <a:pt x="8793" y="2979"/>
                    <a:pt x="8970" y="2855"/>
                  </a:cubicBezTo>
                  <a:cubicBezTo>
                    <a:pt x="9148" y="2731"/>
                    <a:pt x="9316" y="2483"/>
                    <a:pt x="9491" y="2359"/>
                  </a:cubicBezTo>
                  <a:cubicBezTo>
                    <a:pt x="9666" y="2234"/>
                    <a:pt x="9847" y="2234"/>
                    <a:pt x="10018" y="2110"/>
                  </a:cubicBezTo>
                  <a:cubicBezTo>
                    <a:pt x="10189" y="1986"/>
                    <a:pt x="10349" y="1738"/>
                    <a:pt x="10509" y="1614"/>
                  </a:cubicBezTo>
                  <a:cubicBezTo>
                    <a:pt x="10669" y="1490"/>
                    <a:pt x="10830" y="1490"/>
                    <a:pt x="10990" y="1365"/>
                  </a:cubicBezTo>
                  <a:cubicBezTo>
                    <a:pt x="11150" y="1241"/>
                    <a:pt x="11310" y="993"/>
                    <a:pt x="11472" y="869"/>
                  </a:cubicBezTo>
                  <a:cubicBezTo>
                    <a:pt x="11635" y="745"/>
                    <a:pt x="11799" y="745"/>
                    <a:pt x="11963" y="745"/>
                  </a:cubicBezTo>
                  <a:cubicBezTo>
                    <a:pt x="12128" y="745"/>
                    <a:pt x="12292" y="745"/>
                    <a:pt x="12467" y="745"/>
                  </a:cubicBezTo>
                  <a:cubicBezTo>
                    <a:pt x="12642" y="745"/>
                    <a:pt x="12828" y="745"/>
                    <a:pt x="13011" y="745"/>
                  </a:cubicBezTo>
                  <a:cubicBezTo>
                    <a:pt x="13194" y="745"/>
                    <a:pt x="13376" y="745"/>
                    <a:pt x="13546" y="621"/>
                  </a:cubicBezTo>
                  <a:cubicBezTo>
                    <a:pt x="13717" y="497"/>
                    <a:pt x="13877" y="248"/>
                    <a:pt x="14046" y="124"/>
                  </a:cubicBezTo>
                  <a:cubicBezTo>
                    <a:pt x="14215" y="0"/>
                    <a:pt x="14392" y="0"/>
                    <a:pt x="14569" y="0"/>
                  </a:cubicBezTo>
                  <a:cubicBezTo>
                    <a:pt x="14746" y="0"/>
                    <a:pt x="14923" y="0"/>
                    <a:pt x="15100" y="0"/>
                  </a:cubicBezTo>
                  <a:cubicBezTo>
                    <a:pt x="15277" y="0"/>
                    <a:pt x="15454" y="0"/>
                    <a:pt x="15629" y="124"/>
                  </a:cubicBezTo>
                  <a:cubicBezTo>
                    <a:pt x="15804" y="248"/>
                    <a:pt x="15977" y="497"/>
                    <a:pt x="16152" y="621"/>
                  </a:cubicBezTo>
                  <a:cubicBezTo>
                    <a:pt x="16326" y="745"/>
                    <a:pt x="16504" y="745"/>
                    <a:pt x="16678" y="869"/>
                  </a:cubicBezTo>
                  <a:cubicBezTo>
                    <a:pt x="16853" y="993"/>
                    <a:pt x="17026" y="1241"/>
                    <a:pt x="17201" y="1490"/>
                  </a:cubicBezTo>
                  <a:cubicBezTo>
                    <a:pt x="17376" y="1738"/>
                    <a:pt x="17553" y="1986"/>
                    <a:pt x="17732" y="2110"/>
                  </a:cubicBezTo>
                  <a:cubicBezTo>
                    <a:pt x="17911" y="2234"/>
                    <a:pt x="18093" y="2234"/>
                    <a:pt x="18253" y="2359"/>
                  </a:cubicBezTo>
                  <a:cubicBezTo>
                    <a:pt x="18413" y="2483"/>
                    <a:pt x="18552" y="2731"/>
                    <a:pt x="18704" y="3103"/>
                  </a:cubicBezTo>
                  <a:cubicBezTo>
                    <a:pt x="18856" y="3476"/>
                    <a:pt x="19020" y="3972"/>
                    <a:pt x="19176" y="4345"/>
                  </a:cubicBezTo>
                  <a:cubicBezTo>
                    <a:pt x="19332" y="4717"/>
                    <a:pt x="19480" y="4965"/>
                    <a:pt x="19625" y="5338"/>
                  </a:cubicBezTo>
                  <a:cubicBezTo>
                    <a:pt x="19770" y="5710"/>
                    <a:pt x="19914" y="6207"/>
                    <a:pt x="20053" y="6703"/>
                  </a:cubicBezTo>
                  <a:cubicBezTo>
                    <a:pt x="20192" y="7200"/>
                    <a:pt x="20327" y="7697"/>
                    <a:pt x="20474" y="8069"/>
                  </a:cubicBezTo>
                  <a:cubicBezTo>
                    <a:pt x="20622" y="8441"/>
                    <a:pt x="20782" y="8690"/>
                    <a:pt x="20928" y="8938"/>
                  </a:cubicBezTo>
                  <a:cubicBezTo>
                    <a:pt x="21073" y="9186"/>
                    <a:pt x="21204" y="9434"/>
                    <a:pt x="21301" y="9559"/>
                  </a:cubicBezTo>
                  <a:cubicBezTo>
                    <a:pt x="21398" y="9683"/>
                    <a:pt x="21461" y="9683"/>
                    <a:pt x="21511" y="9807"/>
                  </a:cubicBezTo>
                  <a:cubicBezTo>
                    <a:pt x="21562" y="9931"/>
                    <a:pt x="21600" y="10179"/>
                    <a:pt x="21596" y="10800"/>
                  </a:cubicBezTo>
                  <a:cubicBezTo>
                    <a:pt x="21592" y="11421"/>
                    <a:pt x="21545" y="12414"/>
                    <a:pt x="21499" y="1340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6" name="Line"/>
            <p:cNvSpPr/>
            <p:nvPr/>
          </p:nvSpPr>
          <p:spPr>
            <a:xfrm>
              <a:off x="407024" y="293578"/>
              <a:ext cx="148458" cy="15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25" extrusionOk="0">
                  <a:moveTo>
                    <a:pt x="21524" y="3982"/>
                  </a:moveTo>
                  <a:cubicBezTo>
                    <a:pt x="19250" y="2613"/>
                    <a:pt x="16977" y="1244"/>
                    <a:pt x="15109" y="560"/>
                  </a:cubicBezTo>
                  <a:cubicBezTo>
                    <a:pt x="13241" y="-125"/>
                    <a:pt x="11780" y="-125"/>
                    <a:pt x="11292" y="255"/>
                  </a:cubicBezTo>
                  <a:cubicBezTo>
                    <a:pt x="10805" y="636"/>
                    <a:pt x="11292" y="1396"/>
                    <a:pt x="12673" y="3221"/>
                  </a:cubicBezTo>
                  <a:cubicBezTo>
                    <a:pt x="14053" y="5047"/>
                    <a:pt x="16327" y="7937"/>
                    <a:pt x="17626" y="10447"/>
                  </a:cubicBezTo>
                  <a:cubicBezTo>
                    <a:pt x="18925" y="12957"/>
                    <a:pt x="19250" y="15086"/>
                    <a:pt x="19250" y="16531"/>
                  </a:cubicBezTo>
                  <a:cubicBezTo>
                    <a:pt x="19250" y="17976"/>
                    <a:pt x="18925" y="18737"/>
                    <a:pt x="17220" y="19498"/>
                  </a:cubicBezTo>
                  <a:cubicBezTo>
                    <a:pt x="15515" y="20258"/>
                    <a:pt x="12429" y="21019"/>
                    <a:pt x="9668" y="21247"/>
                  </a:cubicBezTo>
                  <a:cubicBezTo>
                    <a:pt x="6907" y="21475"/>
                    <a:pt x="4471" y="21171"/>
                    <a:pt x="2766" y="20714"/>
                  </a:cubicBezTo>
                  <a:cubicBezTo>
                    <a:pt x="1061" y="20258"/>
                    <a:pt x="86" y="19650"/>
                    <a:pt x="5" y="19117"/>
                  </a:cubicBezTo>
                  <a:cubicBezTo>
                    <a:pt x="-76" y="18585"/>
                    <a:pt x="736" y="18129"/>
                    <a:pt x="1548" y="176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7" name="Line"/>
            <p:cNvSpPr/>
            <p:nvPr/>
          </p:nvSpPr>
          <p:spPr>
            <a:xfrm>
              <a:off x="652933" y="296019"/>
              <a:ext cx="161301" cy="14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" y="2938"/>
                    <a:pt x="900" y="5875"/>
                    <a:pt x="900" y="9245"/>
                  </a:cubicBezTo>
                  <a:cubicBezTo>
                    <a:pt x="900" y="12614"/>
                    <a:pt x="450" y="16416"/>
                    <a:pt x="450" y="18662"/>
                  </a:cubicBezTo>
                  <a:cubicBezTo>
                    <a:pt x="450" y="20909"/>
                    <a:pt x="900" y="21600"/>
                    <a:pt x="1425" y="21600"/>
                  </a:cubicBezTo>
                  <a:cubicBezTo>
                    <a:pt x="1950" y="21600"/>
                    <a:pt x="2550" y="20909"/>
                    <a:pt x="3750" y="18144"/>
                  </a:cubicBezTo>
                  <a:cubicBezTo>
                    <a:pt x="4950" y="15379"/>
                    <a:pt x="6750" y="10541"/>
                    <a:pt x="7950" y="7776"/>
                  </a:cubicBezTo>
                  <a:cubicBezTo>
                    <a:pt x="9150" y="5011"/>
                    <a:pt x="9750" y="4320"/>
                    <a:pt x="10425" y="3888"/>
                  </a:cubicBezTo>
                  <a:cubicBezTo>
                    <a:pt x="11100" y="3456"/>
                    <a:pt x="11850" y="3283"/>
                    <a:pt x="12600" y="4406"/>
                  </a:cubicBezTo>
                  <a:cubicBezTo>
                    <a:pt x="13350" y="5530"/>
                    <a:pt x="14100" y="7949"/>
                    <a:pt x="14850" y="10195"/>
                  </a:cubicBezTo>
                  <a:cubicBezTo>
                    <a:pt x="15600" y="12442"/>
                    <a:pt x="16350" y="14515"/>
                    <a:pt x="16950" y="15984"/>
                  </a:cubicBezTo>
                  <a:cubicBezTo>
                    <a:pt x="17550" y="17453"/>
                    <a:pt x="18000" y="18317"/>
                    <a:pt x="18600" y="18835"/>
                  </a:cubicBezTo>
                  <a:cubicBezTo>
                    <a:pt x="19200" y="19354"/>
                    <a:pt x="19950" y="19526"/>
                    <a:pt x="20475" y="19094"/>
                  </a:cubicBezTo>
                  <a:cubicBezTo>
                    <a:pt x="21000" y="18662"/>
                    <a:pt x="21300" y="17626"/>
                    <a:pt x="21450" y="15120"/>
                  </a:cubicBezTo>
                  <a:cubicBezTo>
                    <a:pt x="21600" y="12614"/>
                    <a:pt x="21600" y="8640"/>
                    <a:pt x="21600" y="46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8" name="Line"/>
            <p:cNvSpPr/>
            <p:nvPr/>
          </p:nvSpPr>
          <p:spPr>
            <a:xfrm>
              <a:off x="1096509" y="307001"/>
              <a:ext cx="92008" cy="12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164" extrusionOk="0">
                  <a:moveTo>
                    <a:pt x="16395" y="967"/>
                  </a:moveTo>
                  <a:cubicBezTo>
                    <a:pt x="13533" y="409"/>
                    <a:pt x="10670" y="-150"/>
                    <a:pt x="8067" y="36"/>
                  </a:cubicBezTo>
                  <a:cubicBezTo>
                    <a:pt x="5465" y="222"/>
                    <a:pt x="3123" y="1153"/>
                    <a:pt x="1952" y="2178"/>
                  </a:cubicBezTo>
                  <a:cubicBezTo>
                    <a:pt x="781" y="3202"/>
                    <a:pt x="781" y="4319"/>
                    <a:pt x="3773" y="5902"/>
                  </a:cubicBezTo>
                  <a:cubicBezTo>
                    <a:pt x="6766" y="7484"/>
                    <a:pt x="12752" y="9533"/>
                    <a:pt x="16265" y="11022"/>
                  </a:cubicBezTo>
                  <a:cubicBezTo>
                    <a:pt x="19778" y="12512"/>
                    <a:pt x="20819" y="13443"/>
                    <a:pt x="21210" y="14374"/>
                  </a:cubicBezTo>
                  <a:cubicBezTo>
                    <a:pt x="21600" y="15305"/>
                    <a:pt x="21340" y="16236"/>
                    <a:pt x="20039" y="17353"/>
                  </a:cubicBezTo>
                  <a:cubicBezTo>
                    <a:pt x="18737" y="18471"/>
                    <a:pt x="16395" y="19774"/>
                    <a:pt x="13142" y="20519"/>
                  </a:cubicBezTo>
                  <a:cubicBezTo>
                    <a:pt x="9889" y="21264"/>
                    <a:pt x="5725" y="21450"/>
                    <a:pt x="3383" y="20612"/>
                  </a:cubicBezTo>
                  <a:cubicBezTo>
                    <a:pt x="1041" y="19774"/>
                    <a:pt x="520" y="17912"/>
                    <a:pt x="0" y="16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9" name="Line"/>
            <p:cNvSpPr/>
            <p:nvPr/>
          </p:nvSpPr>
          <p:spPr>
            <a:xfrm>
              <a:off x="1136833" y="248973"/>
              <a:ext cx="6722" cy="22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4255"/>
                    <a:pt x="14400" y="8509"/>
                    <a:pt x="10800" y="12109"/>
                  </a:cubicBezTo>
                  <a:cubicBezTo>
                    <a:pt x="7200" y="15709"/>
                    <a:pt x="3600" y="1865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0" name="Line"/>
            <p:cNvSpPr/>
            <p:nvPr/>
          </p:nvSpPr>
          <p:spPr>
            <a:xfrm>
              <a:off x="1323819" y="270036"/>
              <a:ext cx="105371" cy="1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42" extrusionOk="0">
                  <a:moveTo>
                    <a:pt x="21388" y="1020"/>
                  </a:moveTo>
                  <a:cubicBezTo>
                    <a:pt x="20479" y="431"/>
                    <a:pt x="19569" y="-158"/>
                    <a:pt x="16727" y="38"/>
                  </a:cubicBezTo>
                  <a:cubicBezTo>
                    <a:pt x="13885" y="235"/>
                    <a:pt x="9110" y="1217"/>
                    <a:pt x="6382" y="2100"/>
                  </a:cubicBezTo>
                  <a:cubicBezTo>
                    <a:pt x="3653" y="2984"/>
                    <a:pt x="2971" y="3769"/>
                    <a:pt x="3085" y="4555"/>
                  </a:cubicBezTo>
                  <a:cubicBezTo>
                    <a:pt x="3199" y="5340"/>
                    <a:pt x="4108" y="6126"/>
                    <a:pt x="6041" y="7304"/>
                  </a:cubicBezTo>
                  <a:cubicBezTo>
                    <a:pt x="7973" y="8482"/>
                    <a:pt x="10929" y="10053"/>
                    <a:pt x="12634" y="11329"/>
                  </a:cubicBezTo>
                  <a:cubicBezTo>
                    <a:pt x="14340" y="12606"/>
                    <a:pt x="14794" y="13587"/>
                    <a:pt x="15022" y="14569"/>
                  </a:cubicBezTo>
                  <a:cubicBezTo>
                    <a:pt x="15249" y="15551"/>
                    <a:pt x="15249" y="16533"/>
                    <a:pt x="14226" y="17613"/>
                  </a:cubicBezTo>
                  <a:cubicBezTo>
                    <a:pt x="13203" y="18693"/>
                    <a:pt x="11156" y="19871"/>
                    <a:pt x="9224" y="20558"/>
                  </a:cubicBezTo>
                  <a:cubicBezTo>
                    <a:pt x="7291" y="21246"/>
                    <a:pt x="5472" y="21442"/>
                    <a:pt x="3881" y="21442"/>
                  </a:cubicBezTo>
                  <a:cubicBezTo>
                    <a:pt x="2289" y="21442"/>
                    <a:pt x="925" y="21246"/>
                    <a:pt x="356" y="20657"/>
                  </a:cubicBezTo>
                  <a:cubicBezTo>
                    <a:pt x="-212" y="20067"/>
                    <a:pt x="15" y="19086"/>
                    <a:pt x="243" y="181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1" name="Line"/>
            <p:cNvSpPr/>
            <p:nvPr/>
          </p:nvSpPr>
          <p:spPr>
            <a:xfrm>
              <a:off x="1456073" y="279217"/>
              <a:ext cx="102301" cy="21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28" extrusionOk="0">
                  <a:moveTo>
                    <a:pt x="3484" y="0"/>
                  </a:moveTo>
                  <a:cubicBezTo>
                    <a:pt x="3252" y="4093"/>
                    <a:pt x="3019" y="8185"/>
                    <a:pt x="2787" y="12562"/>
                  </a:cubicBezTo>
                  <a:cubicBezTo>
                    <a:pt x="2555" y="16939"/>
                    <a:pt x="2323" y="21600"/>
                    <a:pt x="2207" y="21316"/>
                  </a:cubicBezTo>
                  <a:cubicBezTo>
                    <a:pt x="2090" y="21032"/>
                    <a:pt x="2090" y="15802"/>
                    <a:pt x="2671" y="11766"/>
                  </a:cubicBezTo>
                  <a:cubicBezTo>
                    <a:pt x="3252" y="7731"/>
                    <a:pt x="4413" y="4888"/>
                    <a:pt x="6271" y="3297"/>
                  </a:cubicBezTo>
                  <a:cubicBezTo>
                    <a:pt x="8129" y="1705"/>
                    <a:pt x="10684" y="1364"/>
                    <a:pt x="13355" y="1648"/>
                  </a:cubicBezTo>
                  <a:cubicBezTo>
                    <a:pt x="16026" y="1933"/>
                    <a:pt x="18813" y="2842"/>
                    <a:pt x="20206" y="3865"/>
                  </a:cubicBezTo>
                  <a:cubicBezTo>
                    <a:pt x="21600" y="4888"/>
                    <a:pt x="21600" y="6025"/>
                    <a:pt x="19858" y="7390"/>
                  </a:cubicBezTo>
                  <a:cubicBezTo>
                    <a:pt x="18116" y="8754"/>
                    <a:pt x="14632" y="10345"/>
                    <a:pt x="11381" y="11255"/>
                  </a:cubicBezTo>
                  <a:cubicBezTo>
                    <a:pt x="8129" y="12164"/>
                    <a:pt x="5110" y="12392"/>
                    <a:pt x="3252" y="12107"/>
                  </a:cubicBezTo>
                  <a:cubicBezTo>
                    <a:pt x="1394" y="11823"/>
                    <a:pt x="697" y="11027"/>
                    <a:pt x="0" y="102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2" name="Line"/>
            <p:cNvSpPr/>
            <p:nvPr/>
          </p:nvSpPr>
          <p:spPr>
            <a:xfrm>
              <a:off x="1701382" y="349786"/>
              <a:ext cx="26885" cy="4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3" name="Line"/>
            <p:cNvSpPr/>
            <p:nvPr/>
          </p:nvSpPr>
          <p:spPr>
            <a:xfrm>
              <a:off x="1919809" y="312821"/>
              <a:ext cx="100814" cy="1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4" name="Shape"/>
            <p:cNvSpPr/>
            <p:nvPr/>
          </p:nvSpPr>
          <p:spPr>
            <a:xfrm>
              <a:off x="2144584" y="204078"/>
              <a:ext cx="76528" cy="19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8" h="21175" extrusionOk="0">
                  <a:moveTo>
                    <a:pt x="17912" y="6296"/>
                  </a:moveTo>
                  <a:cubicBezTo>
                    <a:pt x="16369" y="4708"/>
                    <a:pt x="14826" y="3119"/>
                    <a:pt x="13283" y="2087"/>
                  </a:cubicBezTo>
                  <a:cubicBezTo>
                    <a:pt x="11741" y="1055"/>
                    <a:pt x="10198" y="578"/>
                    <a:pt x="8076" y="260"/>
                  </a:cubicBezTo>
                  <a:cubicBezTo>
                    <a:pt x="5955" y="-57"/>
                    <a:pt x="3255" y="-216"/>
                    <a:pt x="1519" y="578"/>
                  </a:cubicBezTo>
                  <a:cubicBezTo>
                    <a:pt x="-217" y="1372"/>
                    <a:pt x="-988" y="3119"/>
                    <a:pt x="2098" y="5660"/>
                  </a:cubicBezTo>
                  <a:cubicBezTo>
                    <a:pt x="5183" y="8202"/>
                    <a:pt x="12126" y="11537"/>
                    <a:pt x="15983" y="13840"/>
                  </a:cubicBezTo>
                  <a:cubicBezTo>
                    <a:pt x="19841" y="16143"/>
                    <a:pt x="20612" y="17413"/>
                    <a:pt x="19455" y="18525"/>
                  </a:cubicBezTo>
                  <a:cubicBezTo>
                    <a:pt x="18298" y="19637"/>
                    <a:pt x="15212" y="20590"/>
                    <a:pt x="11741" y="20987"/>
                  </a:cubicBezTo>
                  <a:cubicBezTo>
                    <a:pt x="8269" y="21384"/>
                    <a:pt x="4412" y="21225"/>
                    <a:pt x="2098" y="19796"/>
                  </a:cubicBezTo>
                  <a:cubicBezTo>
                    <a:pt x="-217" y="18366"/>
                    <a:pt x="-988" y="15666"/>
                    <a:pt x="1905" y="13205"/>
                  </a:cubicBezTo>
                  <a:cubicBezTo>
                    <a:pt x="4798" y="10743"/>
                    <a:pt x="11355" y="8519"/>
                    <a:pt x="17912" y="6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5" name="Line"/>
            <p:cNvSpPr/>
            <p:nvPr/>
          </p:nvSpPr>
          <p:spPr>
            <a:xfrm>
              <a:off x="2353030" y="187267"/>
              <a:ext cx="60030" cy="239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9" h="21600" extrusionOk="0">
                  <a:moveTo>
                    <a:pt x="14351" y="0"/>
                  </a:moveTo>
                  <a:cubicBezTo>
                    <a:pt x="9830" y="1333"/>
                    <a:pt x="5309" y="2667"/>
                    <a:pt x="2546" y="5333"/>
                  </a:cubicBezTo>
                  <a:cubicBezTo>
                    <a:pt x="-216" y="8000"/>
                    <a:pt x="-1221" y="12000"/>
                    <a:pt x="2044" y="14933"/>
                  </a:cubicBezTo>
                  <a:cubicBezTo>
                    <a:pt x="5309" y="17867"/>
                    <a:pt x="12844" y="19733"/>
                    <a:pt x="2037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6" name="Line"/>
            <p:cNvSpPr/>
            <p:nvPr/>
          </p:nvSpPr>
          <p:spPr>
            <a:xfrm>
              <a:off x="2501841" y="230178"/>
              <a:ext cx="102099" cy="14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extrusionOk="0">
                  <a:moveTo>
                    <a:pt x="21600" y="882"/>
                  </a:moveTo>
                  <a:cubicBezTo>
                    <a:pt x="16591" y="441"/>
                    <a:pt x="11583" y="0"/>
                    <a:pt x="8296" y="0"/>
                  </a:cubicBezTo>
                  <a:cubicBezTo>
                    <a:pt x="5009" y="0"/>
                    <a:pt x="3443" y="441"/>
                    <a:pt x="3287" y="1102"/>
                  </a:cubicBezTo>
                  <a:cubicBezTo>
                    <a:pt x="3130" y="1763"/>
                    <a:pt x="4383" y="2645"/>
                    <a:pt x="7513" y="4188"/>
                  </a:cubicBezTo>
                  <a:cubicBezTo>
                    <a:pt x="10643" y="5731"/>
                    <a:pt x="15652" y="7935"/>
                    <a:pt x="18157" y="10359"/>
                  </a:cubicBezTo>
                  <a:cubicBezTo>
                    <a:pt x="20661" y="12784"/>
                    <a:pt x="20661" y="15429"/>
                    <a:pt x="18313" y="17412"/>
                  </a:cubicBezTo>
                  <a:cubicBezTo>
                    <a:pt x="15965" y="19396"/>
                    <a:pt x="11270" y="20718"/>
                    <a:pt x="8139" y="21159"/>
                  </a:cubicBezTo>
                  <a:cubicBezTo>
                    <a:pt x="5009" y="21600"/>
                    <a:pt x="3443" y="21159"/>
                    <a:pt x="2348" y="19837"/>
                  </a:cubicBezTo>
                  <a:cubicBezTo>
                    <a:pt x="1252" y="18514"/>
                    <a:pt x="626" y="16310"/>
                    <a:pt x="0" y="141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7" name="Line"/>
            <p:cNvSpPr/>
            <p:nvPr/>
          </p:nvSpPr>
          <p:spPr>
            <a:xfrm>
              <a:off x="2568427" y="173950"/>
              <a:ext cx="26636" cy="21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408"/>
                    <a:pt x="0" y="8816"/>
                    <a:pt x="3600" y="12416"/>
                  </a:cubicBezTo>
                  <a:cubicBezTo>
                    <a:pt x="7200" y="16016"/>
                    <a:pt x="14400" y="1880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8" name="Line"/>
            <p:cNvSpPr/>
            <p:nvPr/>
          </p:nvSpPr>
          <p:spPr>
            <a:xfrm>
              <a:off x="2723794" y="218896"/>
              <a:ext cx="70365" cy="16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69" extrusionOk="0">
                  <a:moveTo>
                    <a:pt x="18900" y="1678"/>
                  </a:moveTo>
                  <a:cubicBezTo>
                    <a:pt x="16650" y="1095"/>
                    <a:pt x="14400" y="511"/>
                    <a:pt x="12150" y="219"/>
                  </a:cubicBezTo>
                  <a:cubicBezTo>
                    <a:pt x="9900" y="-73"/>
                    <a:pt x="7650" y="-73"/>
                    <a:pt x="5625" y="219"/>
                  </a:cubicBezTo>
                  <a:cubicBezTo>
                    <a:pt x="3600" y="511"/>
                    <a:pt x="1800" y="1095"/>
                    <a:pt x="4050" y="2943"/>
                  </a:cubicBezTo>
                  <a:cubicBezTo>
                    <a:pt x="6300" y="4792"/>
                    <a:pt x="12600" y="7905"/>
                    <a:pt x="16425" y="10046"/>
                  </a:cubicBezTo>
                  <a:cubicBezTo>
                    <a:pt x="20250" y="12186"/>
                    <a:pt x="21600" y="13354"/>
                    <a:pt x="21375" y="14911"/>
                  </a:cubicBezTo>
                  <a:cubicBezTo>
                    <a:pt x="21150" y="16468"/>
                    <a:pt x="19350" y="18414"/>
                    <a:pt x="16200" y="19678"/>
                  </a:cubicBezTo>
                  <a:cubicBezTo>
                    <a:pt x="13050" y="20943"/>
                    <a:pt x="8550" y="21527"/>
                    <a:pt x="5625" y="21332"/>
                  </a:cubicBezTo>
                  <a:cubicBezTo>
                    <a:pt x="2700" y="21138"/>
                    <a:pt x="1350" y="20165"/>
                    <a:pt x="675" y="19484"/>
                  </a:cubicBezTo>
                  <a:cubicBezTo>
                    <a:pt x="0" y="18803"/>
                    <a:pt x="0" y="18414"/>
                    <a:pt x="0" y="180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9" name="Line"/>
            <p:cNvSpPr/>
            <p:nvPr/>
          </p:nvSpPr>
          <p:spPr>
            <a:xfrm>
              <a:off x="2876746" y="218341"/>
              <a:ext cx="81963" cy="256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403" extrusionOk="0">
                  <a:moveTo>
                    <a:pt x="619" y="0"/>
                  </a:moveTo>
                  <a:cubicBezTo>
                    <a:pt x="240" y="4567"/>
                    <a:pt x="-139" y="9134"/>
                    <a:pt x="50" y="12281"/>
                  </a:cubicBezTo>
                  <a:cubicBezTo>
                    <a:pt x="240" y="15429"/>
                    <a:pt x="998" y="17157"/>
                    <a:pt x="1945" y="18576"/>
                  </a:cubicBezTo>
                  <a:cubicBezTo>
                    <a:pt x="2893" y="19995"/>
                    <a:pt x="4029" y="21106"/>
                    <a:pt x="4598" y="21353"/>
                  </a:cubicBezTo>
                  <a:cubicBezTo>
                    <a:pt x="5166" y="21600"/>
                    <a:pt x="5166" y="20983"/>
                    <a:pt x="4598" y="18206"/>
                  </a:cubicBezTo>
                  <a:cubicBezTo>
                    <a:pt x="4029" y="15429"/>
                    <a:pt x="2893" y="10491"/>
                    <a:pt x="2324" y="7591"/>
                  </a:cubicBezTo>
                  <a:cubicBezTo>
                    <a:pt x="1756" y="4690"/>
                    <a:pt x="1756" y="3826"/>
                    <a:pt x="1945" y="3086"/>
                  </a:cubicBezTo>
                  <a:cubicBezTo>
                    <a:pt x="2135" y="2345"/>
                    <a:pt x="2514" y="1728"/>
                    <a:pt x="3840" y="1358"/>
                  </a:cubicBezTo>
                  <a:cubicBezTo>
                    <a:pt x="5166" y="987"/>
                    <a:pt x="7440" y="864"/>
                    <a:pt x="10282" y="1296"/>
                  </a:cubicBezTo>
                  <a:cubicBezTo>
                    <a:pt x="13124" y="1728"/>
                    <a:pt x="16535" y="2715"/>
                    <a:pt x="18619" y="4073"/>
                  </a:cubicBezTo>
                  <a:cubicBezTo>
                    <a:pt x="20703" y="5431"/>
                    <a:pt x="21461" y="7159"/>
                    <a:pt x="20703" y="8393"/>
                  </a:cubicBezTo>
                  <a:cubicBezTo>
                    <a:pt x="19945" y="9627"/>
                    <a:pt x="17672" y="10368"/>
                    <a:pt x="14450" y="10553"/>
                  </a:cubicBezTo>
                  <a:cubicBezTo>
                    <a:pt x="11229" y="10738"/>
                    <a:pt x="7061" y="10368"/>
                    <a:pt x="2893" y="99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0" name="Line"/>
            <p:cNvSpPr/>
            <p:nvPr/>
          </p:nvSpPr>
          <p:spPr>
            <a:xfrm>
              <a:off x="3065604" y="169511"/>
              <a:ext cx="40079" cy="18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4629" y="0"/>
                  </a:moveTo>
                  <a:cubicBezTo>
                    <a:pt x="12343" y="2571"/>
                    <a:pt x="20057" y="5143"/>
                    <a:pt x="20829" y="8486"/>
                  </a:cubicBezTo>
                  <a:cubicBezTo>
                    <a:pt x="21600" y="11829"/>
                    <a:pt x="15429" y="15943"/>
                    <a:pt x="10800" y="18257"/>
                  </a:cubicBezTo>
                  <a:cubicBezTo>
                    <a:pt x="6171" y="20571"/>
                    <a:pt x="3086" y="210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1" name="Line"/>
            <p:cNvSpPr/>
            <p:nvPr/>
          </p:nvSpPr>
          <p:spPr>
            <a:xfrm>
              <a:off x="494080" y="639955"/>
              <a:ext cx="92331" cy="14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526" extrusionOk="0">
                  <a:moveTo>
                    <a:pt x="20880" y="0"/>
                  </a:moveTo>
                  <a:cubicBezTo>
                    <a:pt x="18480" y="466"/>
                    <a:pt x="16080" y="932"/>
                    <a:pt x="13920" y="1476"/>
                  </a:cubicBezTo>
                  <a:cubicBezTo>
                    <a:pt x="11760" y="2020"/>
                    <a:pt x="9840" y="2642"/>
                    <a:pt x="9600" y="3341"/>
                  </a:cubicBezTo>
                  <a:cubicBezTo>
                    <a:pt x="9360" y="4040"/>
                    <a:pt x="10800" y="4817"/>
                    <a:pt x="13200" y="6449"/>
                  </a:cubicBezTo>
                  <a:cubicBezTo>
                    <a:pt x="15600" y="8081"/>
                    <a:pt x="18960" y="10567"/>
                    <a:pt x="20280" y="12742"/>
                  </a:cubicBezTo>
                  <a:cubicBezTo>
                    <a:pt x="21600" y="14918"/>
                    <a:pt x="20880" y="16783"/>
                    <a:pt x="18600" y="18414"/>
                  </a:cubicBezTo>
                  <a:cubicBezTo>
                    <a:pt x="16320" y="20046"/>
                    <a:pt x="12480" y="21445"/>
                    <a:pt x="9120" y="21522"/>
                  </a:cubicBezTo>
                  <a:cubicBezTo>
                    <a:pt x="5760" y="21600"/>
                    <a:pt x="2880" y="20357"/>
                    <a:pt x="1440" y="18647"/>
                  </a:cubicBezTo>
                  <a:cubicBezTo>
                    <a:pt x="0" y="16938"/>
                    <a:pt x="0" y="14763"/>
                    <a:pt x="0" y="125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2" name="Line"/>
            <p:cNvSpPr/>
            <p:nvPr/>
          </p:nvSpPr>
          <p:spPr>
            <a:xfrm>
              <a:off x="719505" y="620905"/>
              <a:ext cx="215901" cy="1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1588" y="3388"/>
                  </a:moveTo>
                  <a:cubicBezTo>
                    <a:pt x="1059" y="2965"/>
                    <a:pt x="529" y="2541"/>
                    <a:pt x="265" y="2682"/>
                  </a:cubicBezTo>
                  <a:cubicBezTo>
                    <a:pt x="0" y="2824"/>
                    <a:pt x="0" y="3529"/>
                    <a:pt x="0" y="6282"/>
                  </a:cubicBezTo>
                  <a:cubicBezTo>
                    <a:pt x="0" y="9035"/>
                    <a:pt x="0" y="13835"/>
                    <a:pt x="159" y="16800"/>
                  </a:cubicBezTo>
                  <a:cubicBezTo>
                    <a:pt x="318" y="19765"/>
                    <a:pt x="635" y="20894"/>
                    <a:pt x="1006" y="21247"/>
                  </a:cubicBezTo>
                  <a:cubicBezTo>
                    <a:pt x="1376" y="21600"/>
                    <a:pt x="1800" y="21176"/>
                    <a:pt x="2700" y="18918"/>
                  </a:cubicBezTo>
                  <a:cubicBezTo>
                    <a:pt x="3600" y="16659"/>
                    <a:pt x="4976" y="12565"/>
                    <a:pt x="5876" y="10094"/>
                  </a:cubicBezTo>
                  <a:cubicBezTo>
                    <a:pt x="6776" y="7624"/>
                    <a:pt x="7200" y="6776"/>
                    <a:pt x="7676" y="6212"/>
                  </a:cubicBezTo>
                  <a:cubicBezTo>
                    <a:pt x="8153" y="5647"/>
                    <a:pt x="8682" y="5365"/>
                    <a:pt x="9318" y="6071"/>
                  </a:cubicBezTo>
                  <a:cubicBezTo>
                    <a:pt x="9953" y="6776"/>
                    <a:pt x="10694" y="8471"/>
                    <a:pt x="11647" y="10871"/>
                  </a:cubicBezTo>
                  <a:cubicBezTo>
                    <a:pt x="12600" y="13271"/>
                    <a:pt x="13765" y="16376"/>
                    <a:pt x="14982" y="18141"/>
                  </a:cubicBezTo>
                  <a:cubicBezTo>
                    <a:pt x="16200" y="19906"/>
                    <a:pt x="17471" y="20329"/>
                    <a:pt x="18582" y="19129"/>
                  </a:cubicBezTo>
                  <a:cubicBezTo>
                    <a:pt x="19694" y="17929"/>
                    <a:pt x="20647" y="15106"/>
                    <a:pt x="21124" y="11647"/>
                  </a:cubicBezTo>
                  <a:cubicBezTo>
                    <a:pt x="21600" y="8188"/>
                    <a:pt x="21600" y="409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3" name="Line"/>
            <p:cNvSpPr/>
            <p:nvPr/>
          </p:nvSpPr>
          <p:spPr>
            <a:xfrm>
              <a:off x="1132255" y="624536"/>
              <a:ext cx="141553" cy="11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83" extrusionOk="0">
                  <a:moveTo>
                    <a:pt x="16320" y="2212"/>
                  </a:moveTo>
                  <a:cubicBezTo>
                    <a:pt x="14880" y="1447"/>
                    <a:pt x="13440" y="683"/>
                    <a:pt x="11680" y="300"/>
                  </a:cubicBezTo>
                  <a:cubicBezTo>
                    <a:pt x="9920" y="-82"/>
                    <a:pt x="7840" y="-82"/>
                    <a:pt x="6400" y="205"/>
                  </a:cubicBezTo>
                  <a:cubicBezTo>
                    <a:pt x="4960" y="491"/>
                    <a:pt x="4160" y="1065"/>
                    <a:pt x="4080" y="1830"/>
                  </a:cubicBezTo>
                  <a:cubicBezTo>
                    <a:pt x="4000" y="2594"/>
                    <a:pt x="4640" y="3550"/>
                    <a:pt x="6880" y="4983"/>
                  </a:cubicBezTo>
                  <a:cubicBezTo>
                    <a:pt x="9120" y="6417"/>
                    <a:pt x="12960" y="8329"/>
                    <a:pt x="15680" y="9858"/>
                  </a:cubicBezTo>
                  <a:cubicBezTo>
                    <a:pt x="18400" y="11387"/>
                    <a:pt x="20000" y="12534"/>
                    <a:pt x="20800" y="13681"/>
                  </a:cubicBezTo>
                  <a:cubicBezTo>
                    <a:pt x="21600" y="14828"/>
                    <a:pt x="21600" y="15975"/>
                    <a:pt x="20800" y="17217"/>
                  </a:cubicBezTo>
                  <a:cubicBezTo>
                    <a:pt x="20000" y="18460"/>
                    <a:pt x="18400" y="19798"/>
                    <a:pt x="15600" y="20562"/>
                  </a:cubicBezTo>
                  <a:cubicBezTo>
                    <a:pt x="12800" y="21327"/>
                    <a:pt x="8800" y="21518"/>
                    <a:pt x="6000" y="20371"/>
                  </a:cubicBezTo>
                  <a:cubicBezTo>
                    <a:pt x="3200" y="19224"/>
                    <a:pt x="1600" y="16739"/>
                    <a:pt x="0" y="14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4" name="Line"/>
            <p:cNvSpPr/>
            <p:nvPr/>
          </p:nvSpPr>
          <p:spPr>
            <a:xfrm>
              <a:off x="1210408" y="563755"/>
              <a:ext cx="13923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382"/>
                    <a:pt x="-1304" y="6764"/>
                    <a:pt x="1782" y="10364"/>
                  </a:cubicBezTo>
                  <a:cubicBezTo>
                    <a:pt x="4867" y="13964"/>
                    <a:pt x="12582" y="17782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5" name="Line"/>
            <p:cNvSpPr/>
            <p:nvPr/>
          </p:nvSpPr>
          <p:spPr>
            <a:xfrm>
              <a:off x="1388371" y="567434"/>
              <a:ext cx="61385" cy="20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21600" y="4203"/>
                  </a:moveTo>
                  <a:cubicBezTo>
                    <a:pt x="18621" y="3112"/>
                    <a:pt x="15641" y="2021"/>
                    <a:pt x="13407" y="1312"/>
                  </a:cubicBezTo>
                  <a:cubicBezTo>
                    <a:pt x="11172" y="603"/>
                    <a:pt x="9683" y="275"/>
                    <a:pt x="7821" y="112"/>
                  </a:cubicBezTo>
                  <a:cubicBezTo>
                    <a:pt x="5959" y="-52"/>
                    <a:pt x="3724" y="-52"/>
                    <a:pt x="2234" y="221"/>
                  </a:cubicBezTo>
                  <a:cubicBezTo>
                    <a:pt x="745" y="493"/>
                    <a:pt x="0" y="1039"/>
                    <a:pt x="0" y="2675"/>
                  </a:cubicBezTo>
                  <a:cubicBezTo>
                    <a:pt x="0" y="4312"/>
                    <a:pt x="745" y="7039"/>
                    <a:pt x="2421" y="10366"/>
                  </a:cubicBezTo>
                  <a:cubicBezTo>
                    <a:pt x="4097" y="13693"/>
                    <a:pt x="6703" y="17621"/>
                    <a:pt x="9310" y="21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6" name="Line"/>
            <p:cNvSpPr/>
            <p:nvPr/>
          </p:nvSpPr>
          <p:spPr>
            <a:xfrm>
              <a:off x="1357680" y="639955"/>
              <a:ext cx="161926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94" y="17100"/>
                    <a:pt x="8188" y="12600"/>
                    <a:pt x="11788" y="9000"/>
                  </a:cubicBezTo>
                  <a:cubicBezTo>
                    <a:pt x="15388" y="5400"/>
                    <a:pt x="18494" y="27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7" name="Line"/>
            <p:cNvSpPr/>
            <p:nvPr/>
          </p:nvSpPr>
          <p:spPr>
            <a:xfrm>
              <a:off x="1544035" y="607600"/>
              <a:ext cx="59590" cy="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379" extrusionOk="0">
                  <a:moveTo>
                    <a:pt x="1434" y="471"/>
                  </a:moveTo>
                  <a:cubicBezTo>
                    <a:pt x="1800" y="3105"/>
                    <a:pt x="2166" y="5739"/>
                    <a:pt x="2898" y="9032"/>
                  </a:cubicBezTo>
                  <a:cubicBezTo>
                    <a:pt x="3630" y="12324"/>
                    <a:pt x="4728" y="16276"/>
                    <a:pt x="5461" y="18581"/>
                  </a:cubicBezTo>
                  <a:cubicBezTo>
                    <a:pt x="6193" y="20885"/>
                    <a:pt x="6559" y="21544"/>
                    <a:pt x="6559" y="21346"/>
                  </a:cubicBezTo>
                  <a:cubicBezTo>
                    <a:pt x="6559" y="21149"/>
                    <a:pt x="6193" y="20095"/>
                    <a:pt x="4911" y="17395"/>
                  </a:cubicBezTo>
                  <a:cubicBezTo>
                    <a:pt x="3630" y="14695"/>
                    <a:pt x="1434" y="10349"/>
                    <a:pt x="518" y="7254"/>
                  </a:cubicBezTo>
                  <a:cubicBezTo>
                    <a:pt x="-397" y="4159"/>
                    <a:pt x="-31" y="2315"/>
                    <a:pt x="1067" y="1261"/>
                  </a:cubicBezTo>
                  <a:cubicBezTo>
                    <a:pt x="2166" y="207"/>
                    <a:pt x="3996" y="-56"/>
                    <a:pt x="6742" y="10"/>
                  </a:cubicBezTo>
                  <a:cubicBezTo>
                    <a:pt x="9488" y="76"/>
                    <a:pt x="13149" y="471"/>
                    <a:pt x="16078" y="1656"/>
                  </a:cubicBezTo>
                  <a:cubicBezTo>
                    <a:pt x="19006" y="2842"/>
                    <a:pt x="21203" y="4817"/>
                    <a:pt x="20471" y="6464"/>
                  </a:cubicBezTo>
                  <a:cubicBezTo>
                    <a:pt x="19739" y="8110"/>
                    <a:pt x="16078" y="9427"/>
                    <a:pt x="12234" y="10151"/>
                  </a:cubicBezTo>
                  <a:cubicBezTo>
                    <a:pt x="8389" y="10876"/>
                    <a:pt x="4362" y="11007"/>
                    <a:pt x="335" y="111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8" name="Line"/>
            <p:cNvSpPr/>
            <p:nvPr/>
          </p:nvSpPr>
          <p:spPr>
            <a:xfrm>
              <a:off x="1735505" y="649480"/>
              <a:ext cx="19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9" name="Line"/>
            <p:cNvSpPr/>
            <p:nvPr/>
          </p:nvSpPr>
          <p:spPr>
            <a:xfrm>
              <a:off x="1983155" y="643130"/>
              <a:ext cx="111126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0" name="Line"/>
            <p:cNvSpPr/>
            <p:nvPr/>
          </p:nvSpPr>
          <p:spPr>
            <a:xfrm>
              <a:off x="2191060" y="559451"/>
              <a:ext cx="141704" cy="9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99" extrusionOk="0">
                  <a:moveTo>
                    <a:pt x="711" y="0"/>
                  </a:moveTo>
                  <a:cubicBezTo>
                    <a:pt x="208" y="4469"/>
                    <a:pt x="-294" y="8938"/>
                    <a:pt x="208" y="12290"/>
                  </a:cubicBezTo>
                  <a:cubicBezTo>
                    <a:pt x="711" y="15641"/>
                    <a:pt x="2218" y="17876"/>
                    <a:pt x="4897" y="19366"/>
                  </a:cubicBezTo>
                  <a:cubicBezTo>
                    <a:pt x="7576" y="20855"/>
                    <a:pt x="11427" y="21600"/>
                    <a:pt x="14357" y="20979"/>
                  </a:cubicBezTo>
                  <a:cubicBezTo>
                    <a:pt x="17287" y="20359"/>
                    <a:pt x="19297" y="18372"/>
                    <a:pt x="21306" y="163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1" name="Line"/>
            <p:cNvSpPr/>
            <p:nvPr/>
          </p:nvSpPr>
          <p:spPr>
            <a:xfrm>
              <a:off x="2246378" y="542747"/>
              <a:ext cx="12885" cy="21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extrusionOk="0">
                  <a:moveTo>
                    <a:pt x="20825" y="0"/>
                  </a:moveTo>
                  <a:cubicBezTo>
                    <a:pt x="13625" y="2326"/>
                    <a:pt x="6425" y="4652"/>
                    <a:pt x="2825" y="7643"/>
                  </a:cubicBezTo>
                  <a:cubicBezTo>
                    <a:pt x="-775" y="10634"/>
                    <a:pt x="-775" y="14289"/>
                    <a:pt x="1925" y="16726"/>
                  </a:cubicBezTo>
                  <a:cubicBezTo>
                    <a:pt x="4625" y="19163"/>
                    <a:pt x="10025" y="20382"/>
                    <a:pt x="1542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2" name="Line"/>
            <p:cNvSpPr/>
            <p:nvPr/>
          </p:nvSpPr>
          <p:spPr>
            <a:xfrm>
              <a:off x="2410213" y="524467"/>
              <a:ext cx="66211" cy="20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533" extrusionOk="0">
                  <a:moveTo>
                    <a:pt x="13616" y="163"/>
                  </a:moveTo>
                  <a:cubicBezTo>
                    <a:pt x="11491" y="48"/>
                    <a:pt x="9367" y="-67"/>
                    <a:pt x="7596" y="48"/>
                  </a:cubicBezTo>
                  <a:cubicBezTo>
                    <a:pt x="5826" y="163"/>
                    <a:pt x="4409" y="508"/>
                    <a:pt x="2816" y="2403"/>
                  </a:cubicBezTo>
                  <a:cubicBezTo>
                    <a:pt x="1223" y="4299"/>
                    <a:pt x="-548" y="7746"/>
                    <a:pt x="160" y="10848"/>
                  </a:cubicBezTo>
                  <a:cubicBezTo>
                    <a:pt x="868" y="13950"/>
                    <a:pt x="4055" y="16707"/>
                    <a:pt x="7950" y="18431"/>
                  </a:cubicBezTo>
                  <a:cubicBezTo>
                    <a:pt x="11845" y="20154"/>
                    <a:pt x="16449" y="20844"/>
                    <a:pt x="21052" y="21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3" name="Line"/>
            <p:cNvSpPr/>
            <p:nvPr/>
          </p:nvSpPr>
          <p:spPr>
            <a:xfrm>
              <a:off x="2536559" y="577270"/>
              <a:ext cx="117568" cy="133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163" extrusionOk="0">
                  <a:moveTo>
                    <a:pt x="20174" y="4072"/>
                  </a:moveTo>
                  <a:cubicBezTo>
                    <a:pt x="19766" y="3187"/>
                    <a:pt x="19359" y="2302"/>
                    <a:pt x="17219" y="1505"/>
                  </a:cubicBezTo>
                  <a:cubicBezTo>
                    <a:pt x="15079" y="708"/>
                    <a:pt x="11208" y="0"/>
                    <a:pt x="8355" y="0"/>
                  </a:cubicBezTo>
                  <a:cubicBezTo>
                    <a:pt x="5502" y="0"/>
                    <a:pt x="3668" y="708"/>
                    <a:pt x="3770" y="2302"/>
                  </a:cubicBezTo>
                  <a:cubicBezTo>
                    <a:pt x="3872" y="3895"/>
                    <a:pt x="5909" y="6374"/>
                    <a:pt x="9068" y="8764"/>
                  </a:cubicBezTo>
                  <a:cubicBezTo>
                    <a:pt x="12226" y="11154"/>
                    <a:pt x="16506" y="13456"/>
                    <a:pt x="18849" y="15049"/>
                  </a:cubicBezTo>
                  <a:cubicBezTo>
                    <a:pt x="21192" y="16643"/>
                    <a:pt x="21600" y="17528"/>
                    <a:pt x="21498" y="18325"/>
                  </a:cubicBezTo>
                  <a:cubicBezTo>
                    <a:pt x="21396" y="19121"/>
                    <a:pt x="20785" y="19829"/>
                    <a:pt x="18645" y="20449"/>
                  </a:cubicBezTo>
                  <a:cubicBezTo>
                    <a:pt x="16506" y="21069"/>
                    <a:pt x="12838" y="21600"/>
                    <a:pt x="9475" y="20626"/>
                  </a:cubicBezTo>
                  <a:cubicBezTo>
                    <a:pt x="6113" y="19652"/>
                    <a:pt x="3057" y="17174"/>
                    <a:pt x="1528" y="15669"/>
                  </a:cubicBezTo>
                  <a:cubicBezTo>
                    <a:pt x="0" y="14164"/>
                    <a:pt x="0" y="13633"/>
                    <a:pt x="0" y="131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4" name="Line"/>
            <p:cNvSpPr/>
            <p:nvPr/>
          </p:nvSpPr>
          <p:spPr>
            <a:xfrm>
              <a:off x="2602092" y="529383"/>
              <a:ext cx="14651" cy="21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263"/>
                    <a:pt x="-1304" y="6525"/>
                    <a:pt x="1782" y="10125"/>
                  </a:cubicBezTo>
                  <a:cubicBezTo>
                    <a:pt x="4867" y="13725"/>
                    <a:pt x="12582" y="17663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5" name="Line"/>
            <p:cNvSpPr/>
            <p:nvPr/>
          </p:nvSpPr>
          <p:spPr>
            <a:xfrm>
              <a:off x="2740355" y="591054"/>
              <a:ext cx="54496" cy="11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1336" extrusionOk="0">
                  <a:moveTo>
                    <a:pt x="20329" y="960"/>
                  </a:moveTo>
                  <a:cubicBezTo>
                    <a:pt x="17788" y="545"/>
                    <a:pt x="15247" y="130"/>
                    <a:pt x="12071" y="26"/>
                  </a:cubicBezTo>
                  <a:cubicBezTo>
                    <a:pt x="8894" y="-78"/>
                    <a:pt x="5082" y="130"/>
                    <a:pt x="3176" y="753"/>
                  </a:cubicBezTo>
                  <a:cubicBezTo>
                    <a:pt x="1271" y="1376"/>
                    <a:pt x="1271" y="2414"/>
                    <a:pt x="4235" y="4180"/>
                  </a:cubicBezTo>
                  <a:cubicBezTo>
                    <a:pt x="7200" y="5945"/>
                    <a:pt x="13129" y="8437"/>
                    <a:pt x="16729" y="10307"/>
                  </a:cubicBezTo>
                  <a:cubicBezTo>
                    <a:pt x="20329" y="12176"/>
                    <a:pt x="21600" y="13422"/>
                    <a:pt x="20118" y="15187"/>
                  </a:cubicBezTo>
                  <a:cubicBezTo>
                    <a:pt x="18635" y="16953"/>
                    <a:pt x="14400" y="19237"/>
                    <a:pt x="11012" y="20380"/>
                  </a:cubicBezTo>
                  <a:cubicBezTo>
                    <a:pt x="7624" y="21522"/>
                    <a:pt x="5082" y="21522"/>
                    <a:pt x="3388" y="21003"/>
                  </a:cubicBezTo>
                  <a:cubicBezTo>
                    <a:pt x="1694" y="20484"/>
                    <a:pt x="847" y="19445"/>
                    <a:pt x="0" y="184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6" name="Line"/>
            <p:cNvSpPr/>
            <p:nvPr/>
          </p:nvSpPr>
          <p:spPr>
            <a:xfrm>
              <a:off x="2897379" y="596202"/>
              <a:ext cx="6683" cy="17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985"/>
                    <a:pt x="0" y="9969"/>
                    <a:pt x="3600" y="13569"/>
                  </a:cubicBezTo>
                  <a:cubicBezTo>
                    <a:pt x="7200" y="17169"/>
                    <a:pt x="14400" y="1938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7" name="Line"/>
            <p:cNvSpPr/>
            <p:nvPr/>
          </p:nvSpPr>
          <p:spPr>
            <a:xfrm>
              <a:off x="2897379" y="595529"/>
              <a:ext cx="79684" cy="8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09" extrusionOk="0">
                  <a:moveTo>
                    <a:pt x="0" y="6902"/>
                  </a:moveTo>
                  <a:cubicBezTo>
                    <a:pt x="300" y="4658"/>
                    <a:pt x="600" y="2414"/>
                    <a:pt x="1500" y="1152"/>
                  </a:cubicBezTo>
                  <a:cubicBezTo>
                    <a:pt x="2400" y="-110"/>
                    <a:pt x="3900" y="-391"/>
                    <a:pt x="6900" y="591"/>
                  </a:cubicBezTo>
                  <a:cubicBezTo>
                    <a:pt x="9900" y="1573"/>
                    <a:pt x="14400" y="3817"/>
                    <a:pt x="17250" y="5360"/>
                  </a:cubicBezTo>
                  <a:cubicBezTo>
                    <a:pt x="20100" y="6902"/>
                    <a:pt x="21300" y="7744"/>
                    <a:pt x="21450" y="9567"/>
                  </a:cubicBezTo>
                  <a:cubicBezTo>
                    <a:pt x="21600" y="11391"/>
                    <a:pt x="20700" y="14196"/>
                    <a:pt x="17250" y="16300"/>
                  </a:cubicBezTo>
                  <a:cubicBezTo>
                    <a:pt x="13800" y="18404"/>
                    <a:pt x="7800" y="19806"/>
                    <a:pt x="1800" y="212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8" name="Line"/>
            <p:cNvSpPr/>
            <p:nvPr/>
          </p:nvSpPr>
          <p:spPr>
            <a:xfrm>
              <a:off x="3054403" y="519360"/>
              <a:ext cx="56247" cy="18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600" extrusionOk="0">
                  <a:moveTo>
                    <a:pt x="0" y="0"/>
                  </a:moveTo>
                  <a:cubicBezTo>
                    <a:pt x="7336" y="3333"/>
                    <a:pt x="14672" y="6667"/>
                    <a:pt x="18136" y="9333"/>
                  </a:cubicBezTo>
                  <a:cubicBezTo>
                    <a:pt x="21600" y="12000"/>
                    <a:pt x="21192" y="14000"/>
                    <a:pt x="18136" y="15933"/>
                  </a:cubicBezTo>
                  <a:cubicBezTo>
                    <a:pt x="15079" y="17867"/>
                    <a:pt x="9374" y="19733"/>
                    <a:pt x="366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9" name="Line"/>
            <p:cNvSpPr/>
            <p:nvPr/>
          </p:nvSpPr>
          <p:spPr>
            <a:xfrm>
              <a:off x="0" y="775993"/>
              <a:ext cx="11392069" cy="17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56" y="20492"/>
                    <a:pt x="513" y="19385"/>
                    <a:pt x="785" y="19108"/>
                  </a:cubicBezTo>
                  <a:cubicBezTo>
                    <a:pt x="1058" y="18831"/>
                    <a:pt x="1347" y="19385"/>
                    <a:pt x="1612" y="19661"/>
                  </a:cubicBezTo>
                  <a:cubicBezTo>
                    <a:pt x="1876" y="19938"/>
                    <a:pt x="2116" y="19938"/>
                    <a:pt x="2372" y="18554"/>
                  </a:cubicBezTo>
                  <a:cubicBezTo>
                    <a:pt x="2629" y="17169"/>
                    <a:pt x="2901" y="14400"/>
                    <a:pt x="3183" y="12185"/>
                  </a:cubicBezTo>
                  <a:cubicBezTo>
                    <a:pt x="3464" y="9969"/>
                    <a:pt x="3753" y="8308"/>
                    <a:pt x="4042" y="7200"/>
                  </a:cubicBezTo>
                  <a:cubicBezTo>
                    <a:pt x="4332" y="6092"/>
                    <a:pt x="4621" y="5538"/>
                    <a:pt x="4931" y="5262"/>
                  </a:cubicBezTo>
                  <a:cubicBezTo>
                    <a:pt x="5241" y="4985"/>
                    <a:pt x="5572" y="4985"/>
                    <a:pt x="5882" y="4708"/>
                  </a:cubicBezTo>
                  <a:cubicBezTo>
                    <a:pt x="6192" y="4431"/>
                    <a:pt x="6481" y="3877"/>
                    <a:pt x="6774" y="3323"/>
                  </a:cubicBezTo>
                  <a:cubicBezTo>
                    <a:pt x="7068" y="2769"/>
                    <a:pt x="7365" y="2215"/>
                    <a:pt x="7663" y="1662"/>
                  </a:cubicBezTo>
                  <a:cubicBezTo>
                    <a:pt x="7961" y="1108"/>
                    <a:pt x="8258" y="554"/>
                    <a:pt x="8564" y="277"/>
                  </a:cubicBezTo>
                  <a:cubicBezTo>
                    <a:pt x="8870" y="0"/>
                    <a:pt x="9184" y="0"/>
                    <a:pt x="9519" y="0"/>
                  </a:cubicBezTo>
                  <a:cubicBezTo>
                    <a:pt x="9854" y="0"/>
                    <a:pt x="10209" y="0"/>
                    <a:pt x="10560" y="0"/>
                  </a:cubicBezTo>
                  <a:cubicBezTo>
                    <a:pt x="10912" y="0"/>
                    <a:pt x="11259" y="0"/>
                    <a:pt x="11585" y="0"/>
                  </a:cubicBezTo>
                  <a:cubicBezTo>
                    <a:pt x="11912" y="0"/>
                    <a:pt x="12218" y="0"/>
                    <a:pt x="12528" y="0"/>
                  </a:cubicBezTo>
                  <a:cubicBezTo>
                    <a:pt x="12838" y="0"/>
                    <a:pt x="13152" y="0"/>
                    <a:pt x="13462" y="277"/>
                  </a:cubicBezTo>
                  <a:cubicBezTo>
                    <a:pt x="13772" y="554"/>
                    <a:pt x="14078" y="1108"/>
                    <a:pt x="14379" y="1662"/>
                  </a:cubicBezTo>
                  <a:cubicBezTo>
                    <a:pt x="14681" y="2215"/>
                    <a:pt x="14979" y="2769"/>
                    <a:pt x="15280" y="3323"/>
                  </a:cubicBezTo>
                  <a:cubicBezTo>
                    <a:pt x="15582" y="3877"/>
                    <a:pt x="15888" y="4431"/>
                    <a:pt x="16214" y="4985"/>
                  </a:cubicBezTo>
                  <a:cubicBezTo>
                    <a:pt x="16541" y="5538"/>
                    <a:pt x="16888" y="6092"/>
                    <a:pt x="17231" y="6369"/>
                  </a:cubicBezTo>
                  <a:cubicBezTo>
                    <a:pt x="17574" y="6646"/>
                    <a:pt x="17913" y="6646"/>
                    <a:pt x="18236" y="6646"/>
                  </a:cubicBezTo>
                  <a:cubicBezTo>
                    <a:pt x="18558" y="6646"/>
                    <a:pt x="18864" y="6646"/>
                    <a:pt x="19178" y="6646"/>
                  </a:cubicBezTo>
                  <a:cubicBezTo>
                    <a:pt x="19492" y="6646"/>
                    <a:pt x="19814" y="6646"/>
                    <a:pt x="20149" y="6646"/>
                  </a:cubicBezTo>
                  <a:cubicBezTo>
                    <a:pt x="20484" y="6646"/>
                    <a:pt x="20831" y="6646"/>
                    <a:pt x="21075" y="5538"/>
                  </a:cubicBezTo>
                  <a:cubicBezTo>
                    <a:pt x="21319" y="4431"/>
                    <a:pt x="21459" y="2215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0" name="Line"/>
            <p:cNvSpPr/>
            <p:nvPr/>
          </p:nvSpPr>
          <p:spPr>
            <a:xfrm>
              <a:off x="487643" y="1152589"/>
              <a:ext cx="154597" cy="12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274" extrusionOk="0">
                  <a:moveTo>
                    <a:pt x="12955" y="5074"/>
                  </a:moveTo>
                  <a:cubicBezTo>
                    <a:pt x="10330" y="3274"/>
                    <a:pt x="7706" y="1474"/>
                    <a:pt x="5889" y="574"/>
                  </a:cubicBezTo>
                  <a:cubicBezTo>
                    <a:pt x="4072" y="-326"/>
                    <a:pt x="3063" y="-326"/>
                    <a:pt x="2154" y="1731"/>
                  </a:cubicBezTo>
                  <a:cubicBezTo>
                    <a:pt x="1246" y="3788"/>
                    <a:pt x="439" y="7903"/>
                    <a:pt x="136" y="10603"/>
                  </a:cubicBezTo>
                  <a:cubicBezTo>
                    <a:pt x="-167" y="13303"/>
                    <a:pt x="35" y="14588"/>
                    <a:pt x="741" y="15488"/>
                  </a:cubicBezTo>
                  <a:cubicBezTo>
                    <a:pt x="1448" y="16388"/>
                    <a:pt x="2659" y="16902"/>
                    <a:pt x="4476" y="15231"/>
                  </a:cubicBezTo>
                  <a:cubicBezTo>
                    <a:pt x="6293" y="13560"/>
                    <a:pt x="8715" y="9703"/>
                    <a:pt x="10229" y="6745"/>
                  </a:cubicBezTo>
                  <a:cubicBezTo>
                    <a:pt x="11743" y="3788"/>
                    <a:pt x="12349" y="1731"/>
                    <a:pt x="12854" y="1345"/>
                  </a:cubicBezTo>
                  <a:cubicBezTo>
                    <a:pt x="13358" y="960"/>
                    <a:pt x="13762" y="2245"/>
                    <a:pt x="15175" y="5845"/>
                  </a:cubicBezTo>
                  <a:cubicBezTo>
                    <a:pt x="16588" y="9445"/>
                    <a:pt x="19011" y="15360"/>
                    <a:pt x="21433" y="212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1" name="Line"/>
            <p:cNvSpPr/>
            <p:nvPr/>
          </p:nvSpPr>
          <p:spPr>
            <a:xfrm>
              <a:off x="672438" y="1104124"/>
              <a:ext cx="122687" cy="15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60" extrusionOk="0">
                  <a:moveTo>
                    <a:pt x="18363" y="9317"/>
                  </a:moveTo>
                  <a:cubicBezTo>
                    <a:pt x="13534" y="8524"/>
                    <a:pt x="8706" y="7732"/>
                    <a:pt x="5784" y="7633"/>
                  </a:cubicBezTo>
                  <a:cubicBezTo>
                    <a:pt x="2861" y="7533"/>
                    <a:pt x="1845" y="8128"/>
                    <a:pt x="1083" y="10209"/>
                  </a:cubicBezTo>
                  <a:cubicBezTo>
                    <a:pt x="320" y="12289"/>
                    <a:pt x="-188" y="15856"/>
                    <a:pt x="66" y="18135"/>
                  </a:cubicBezTo>
                  <a:cubicBezTo>
                    <a:pt x="320" y="20414"/>
                    <a:pt x="1337" y="21405"/>
                    <a:pt x="3497" y="21108"/>
                  </a:cubicBezTo>
                  <a:cubicBezTo>
                    <a:pt x="5657" y="20811"/>
                    <a:pt x="8960" y="19225"/>
                    <a:pt x="11120" y="14073"/>
                  </a:cubicBezTo>
                  <a:cubicBezTo>
                    <a:pt x="13280" y="8921"/>
                    <a:pt x="14297" y="201"/>
                    <a:pt x="15313" y="3"/>
                  </a:cubicBezTo>
                  <a:cubicBezTo>
                    <a:pt x="16330" y="-195"/>
                    <a:pt x="17346" y="8128"/>
                    <a:pt x="18363" y="12983"/>
                  </a:cubicBezTo>
                  <a:cubicBezTo>
                    <a:pt x="19379" y="17838"/>
                    <a:pt x="20396" y="19225"/>
                    <a:pt x="21412" y="206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2" name="Line"/>
            <p:cNvSpPr/>
            <p:nvPr/>
          </p:nvSpPr>
          <p:spPr>
            <a:xfrm>
              <a:off x="848169" y="1060468"/>
              <a:ext cx="126049" cy="24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extrusionOk="0">
                  <a:moveTo>
                    <a:pt x="14790" y="10347"/>
                  </a:moveTo>
                  <a:cubicBezTo>
                    <a:pt x="12555" y="9442"/>
                    <a:pt x="10321" y="8537"/>
                    <a:pt x="8583" y="7890"/>
                  </a:cubicBezTo>
                  <a:cubicBezTo>
                    <a:pt x="6845" y="7243"/>
                    <a:pt x="5603" y="6855"/>
                    <a:pt x="4610" y="6920"/>
                  </a:cubicBezTo>
                  <a:cubicBezTo>
                    <a:pt x="3617" y="6984"/>
                    <a:pt x="2872" y="7502"/>
                    <a:pt x="2127" y="9442"/>
                  </a:cubicBezTo>
                  <a:cubicBezTo>
                    <a:pt x="1383" y="11382"/>
                    <a:pt x="638" y="14745"/>
                    <a:pt x="265" y="16814"/>
                  </a:cubicBezTo>
                  <a:cubicBezTo>
                    <a:pt x="-107" y="18884"/>
                    <a:pt x="-107" y="19660"/>
                    <a:pt x="390" y="20242"/>
                  </a:cubicBezTo>
                  <a:cubicBezTo>
                    <a:pt x="886" y="20824"/>
                    <a:pt x="1879" y="21212"/>
                    <a:pt x="2872" y="21212"/>
                  </a:cubicBezTo>
                  <a:cubicBezTo>
                    <a:pt x="3865" y="21212"/>
                    <a:pt x="4858" y="20824"/>
                    <a:pt x="6472" y="17914"/>
                  </a:cubicBezTo>
                  <a:cubicBezTo>
                    <a:pt x="8086" y="15004"/>
                    <a:pt x="10321" y="9571"/>
                    <a:pt x="11438" y="6467"/>
                  </a:cubicBezTo>
                  <a:cubicBezTo>
                    <a:pt x="12555" y="3363"/>
                    <a:pt x="12555" y="2587"/>
                    <a:pt x="12555" y="1746"/>
                  </a:cubicBezTo>
                  <a:cubicBezTo>
                    <a:pt x="12555" y="905"/>
                    <a:pt x="12555" y="0"/>
                    <a:pt x="12555" y="0"/>
                  </a:cubicBezTo>
                  <a:cubicBezTo>
                    <a:pt x="12555" y="0"/>
                    <a:pt x="12555" y="905"/>
                    <a:pt x="13052" y="3428"/>
                  </a:cubicBezTo>
                  <a:cubicBezTo>
                    <a:pt x="13548" y="5950"/>
                    <a:pt x="14541" y="10089"/>
                    <a:pt x="16031" y="13387"/>
                  </a:cubicBezTo>
                  <a:cubicBezTo>
                    <a:pt x="17521" y="16685"/>
                    <a:pt x="19507" y="19143"/>
                    <a:pt x="2149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3" name="Line"/>
            <p:cNvSpPr/>
            <p:nvPr/>
          </p:nvSpPr>
          <p:spPr>
            <a:xfrm>
              <a:off x="1039739" y="1176951"/>
              <a:ext cx="13105" cy="8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4" name="Line"/>
            <p:cNvSpPr/>
            <p:nvPr/>
          </p:nvSpPr>
          <p:spPr>
            <a:xfrm>
              <a:off x="1039739" y="1085221"/>
              <a:ext cx="4369" cy="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5" name="Line"/>
            <p:cNvSpPr/>
            <p:nvPr/>
          </p:nvSpPr>
          <p:spPr>
            <a:xfrm>
              <a:off x="1262514" y="1120165"/>
              <a:ext cx="131045" cy="13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485" extrusionOk="0">
                  <a:moveTo>
                    <a:pt x="17419" y="0"/>
                  </a:moveTo>
                  <a:cubicBezTo>
                    <a:pt x="13703" y="240"/>
                    <a:pt x="9987" y="480"/>
                    <a:pt x="7084" y="960"/>
                  </a:cubicBezTo>
                  <a:cubicBezTo>
                    <a:pt x="4181" y="1440"/>
                    <a:pt x="2090" y="2160"/>
                    <a:pt x="1974" y="2880"/>
                  </a:cubicBezTo>
                  <a:cubicBezTo>
                    <a:pt x="1858" y="3600"/>
                    <a:pt x="3716" y="4320"/>
                    <a:pt x="7084" y="5400"/>
                  </a:cubicBezTo>
                  <a:cubicBezTo>
                    <a:pt x="10452" y="6480"/>
                    <a:pt x="15329" y="7920"/>
                    <a:pt x="18116" y="9840"/>
                  </a:cubicBezTo>
                  <a:cubicBezTo>
                    <a:pt x="20903" y="11760"/>
                    <a:pt x="21600" y="14160"/>
                    <a:pt x="20206" y="16560"/>
                  </a:cubicBezTo>
                  <a:cubicBezTo>
                    <a:pt x="18813" y="18960"/>
                    <a:pt x="15329" y="21360"/>
                    <a:pt x="11729" y="21480"/>
                  </a:cubicBezTo>
                  <a:cubicBezTo>
                    <a:pt x="8129" y="21600"/>
                    <a:pt x="4413" y="19440"/>
                    <a:pt x="2439" y="17640"/>
                  </a:cubicBezTo>
                  <a:cubicBezTo>
                    <a:pt x="464" y="15840"/>
                    <a:pt x="232" y="14400"/>
                    <a:pt x="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6" name="Line"/>
            <p:cNvSpPr/>
            <p:nvPr/>
          </p:nvSpPr>
          <p:spPr>
            <a:xfrm>
              <a:off x="1319300" y="1059012"/>
              <a:ext cx="34946" cy="24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4058"/>
                    <a:pt x="3600" y="8116"/>
                    <a:pt x="7200" y="11716"/>
                  </a:cubicBezTo>
                  <a:cubicBezTo>
                    <a:pt x="10800" y="15316"/>
                    <a:pt x="16200" y="1845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7" name="Line"/>
            <p:cNvSpPr/>
            <p:nvPr/>
          </p:nvSpPr>
          <p:spPr>
            <a:xfrm>
              <a:off x="1515865" y="1113770"/>
              <a:ext cx="62317" cy="161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3" h="21361" extrusionOk="0">
                  <a:moveTo>
                    <a:pt x="18720" y="2004"/>
                  </a:moveTo>
                  <a:cubicBezTo>
                    <a:pt x="16800" y="1426"/>
                    <a:pt x="14880" y="847"/>
                    <a:pt x="12720" y="462"/>
                  </a:cubicBezTo>
                  <a:cubicBezTo>
                    <a:pt x="10560" y="76"/>
                    <a:pt x="8160" y="-117"/>
                    <a:pt x="6000" y="76"/>
                  </a:cubicBezTo>
                  <a:cubicBezTo>
                    <a:pt x="3840" y="269"/>
                    <a:pt x="1920" y="847"/>
                    <a:pt x="2160" y="1522"/>
                  </a:cubicBezTo>
                  <a:cubicBezTo>
                    <a:pt x="2400" y="2197"/>
                    <a:pt x="4800" y="2969"/>
                    <a:pt x="8880" y="4415"/>
                  </a:cubicBezTo>
                  <a:cubicBezTo>
                    <a:pt x="12960" y="5862"/>
                    <a:pt x="18720" y="7983"/>
                    <a:pt x="20160" y="10683"/>
                  </a:cubicBezTo>
                  <a:cubicBezTo>
                    <a:pt x="21600" y="13383"/>
                    <a:pt x="18720" y="16662"/>
                    <a:pt x="15840" y="18590"/>
                  </a:cubicBezTo>
                  <a:cubicBezTo>
                    <a:pt x="12960" y="20519"/>
                    <a:pt x="10080" y="21097"/>
                    <a:pt x="7440" y="21290"/>
                  </a:cubicBezTo>
                  <a:cubicBezTo>
                    <a:pt x="4800" y="21483"/>
                    <a:pt x="2400" y="21290"/>
                    <a:pt x="1200" y="20615"/>
                  </a:cubicBezTo>
                  <a:cubicBezTo>
                    <a:pt x="0" y="19940"/>
                    <a:pt x="0" y="18783"/>
                    <a:pt x="0" y="176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8" name="Line"/>
            <p:cNvSpPr/>
            <p:nvPr/>
          </p:nvSpPr>
          <p:spPr>
            <a:xfrm>
              <a:off x="1664382" y="1120165"/>
              <a:ext cx="94044" cy="24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437" extrusionOk="0">
                  <a:moveTo>
                    <a:pt x="3927" y="0"/>
                  </a:moveTo>
                  <a:cubicBezTo>
                    <a:pt x="3600" y="2186"/>
                    <a:pt x="3273" y="4371"/>
                    <a:pt x="3764" y="7393"/>
                  </a:cubicBezTo>
                  <a:cubicBezTo>
                    <a:pt x="4255" y="10414"/>
                    <a:pt x="5564" y="14271"/>
                    <a:pt x="6218" y="16521"/>
                  </a:cubicBezTo>
                  <a:cubicBezTo>
                    <a:pt x="6873" y="18771"/>
                    <a:pt x="6873" y="19414"/>
                    <a:pt x="7036" y="20121"/>
                  </a:cubicBezTo>
                  <a:cubicBezTo>
                    <a:pt x="7200" y="20829"/>
                    <a:pt x="7527" y="21600"/>
                    <a:pt x="7527" y="21407"/>
                  </a:cubicBezTo>
                  <a:cubicBezTo>
                    <a:pt x="7527" y="21214"/>
                    <a:pt x="7200" y="20057"/>
                    <a:pt x="6382" y="17614"/>
                  </a:cubicBezTo>
                  <a:cubicBezTo>
                    <a:pt x="5564" y="15171"/>
                    <a:pt x="4255" y="11443"/>
                    <a:pt x="4091" y="8614"/>
                  </a:cubicBezTo>
                  <a:cubicBezTo>
                    <a:pt x="3927" y="5786"/>
                    <a:pt x="4909" y="3857"/>
                    <a:pt x="6055" y="2636"/>
                  </a:cubicBezTo>
                  <a:cubicBezTo>
                    <a:pt x="7200" y="1414"/>
                    <a:pt x="8509" y="900"/>
                    <a:pt x="10145" y="643"/>
                  </a:cubicBezTo>
                  <a:cubicBezTo>
                    <a:pt x="11782" y="386"/>
                    <a:pt x="13745" y="386"/>
                    <a:pt x="15873" y="900"/>
                  </a:cubicBezTo>
                  <a:cubicBezTo>
                    <a:pt x="18000" y="1414"/>
                    <a:pt x="20291" y="2443"/>
                    <a:pt x="20945" y="4050"/>
                  </a:cubicBezTo>
                  <a:cubicBezTo>
                    <a:pt x="21600" y="5657"/>
                    <a:pt x="20618" y="7843"/>
                    <a:pt x="17509" y="9643"/>
                  </a:cubicBezTo>
                  <a:cubicBezTo>
                    <a:pt x="14400" y="11443"/>
                    <a:pt x="9164" y="12857"/>
                    <a:pt x="5891" y="13371"/>
                  </a:cubicBezTo>
                  <a:cubicBezTo>
                    <a:pt x="2618" y="13886"/>
                    <a:pt x="1309" y="13500"/>
                    <a:pt x="0" y="131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9" name="Line"/>
            <p:cNvSpPr/>
            <p:nvPr/>
          </p:nvSpPr>
          <p:spPr>
            <a:xfrm>
              <a:off x="1908998" y="1198792"/>
              <a:ext cx="13105" cy="6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0" name="Line"/>
            <p:cNvSpPr/>
            <p:nvPr/>
          </p:nvSpPr>
          <p:spPr>
            <a:xfrm>
              <a:off x="2123036" y="1082456"/>
              <a:ext cx="67003" cy="14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7" h="21191" extrusionOk="0">
                  <a:moveTo>
                    <a:pt x="16200" y="1008"/>
                  </a:moveTo>
                  <a:cubicBezTo>
                    <a:pt x="14400" y="391"/>
                    <a:pt x="12600" y="-226"/>
                    <a:pt x="10800" y="83"/>
                  </a:cubicBezTo>
                  <a:cubicBezTo>
                    <a:pt x="9000" y="391"/>
                    <a:pt x="7200" y="1625"/>
                    <a:pt x="6975" y="2654"/>
                  </a:cubicBezTo>
                  <a:cubicBezTo>
                    <a:pt x="6750" y="3683"/>
                    <a:pt x="8100" y="4505"/>
                    <a:pt x="11025" y="5945"/>
                  </a:cubicBezTo>
                  <a:cubicBezTo>
                    <a:pt x="13950" y="7385"/>
                    <a:pt x="18450" y="9443"/>
                    <a:pt x="20025" y="11705"/>
                  </a:cubicBezTo>
                  <a:cubicBezTo>
                    <a:pt x="21600" y="13968"/>
                    <a:pt x="20250" y="16437"/>
                    <a:pt x="18000" y="18083"/>
                  </a:cubicBezTo>
                  <a:cubicBezTo>
                    <a:pt x="15750" y="19728"/>
                    <a:pt x="12600" y="20551"/>
                    <a:pt x="9675" y="20963"/>
                  </a:cubicBezTo>
                  <a:cubicBezTo>
                    <a:pt x="6750" y="21374"/>
                    <a:pt x="4050" y="21374"/>
                    <a:pt x="2475" y="19728"/>
                  </a:cubicBezTo>
                  <a:cubicBezTo>
                    <a:pt x="900" y="18083"/>
                    <a:pt x="450" y="14791"/>
                    <a:pt x="0" y="11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1" name="Line"/>
            <p:cNvSpPr/>
            <p:nvPr/>
          </p:nvSpPr>
          <p:spPr>
            <a:xfrm>
              <a:off x="2144876" y="1028435"/>
              <a:ext cx="30578" cy="275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3886"/>
                    <a:pt x="4114" y="7771"/>
                    <a:pt x="7714" y="11371"/>
                  </a:cubicBezTo>
                  <a:cubicBezTo>
                    <a:pt x="11314" y="14971"/>
                    <a:pt x="16457" y="182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2" name="Line"/>
            <p:cNvSpPr/>
            <p:nvPr/>
          </p:nvSpPr>
          <p:spPr>
            <a:xfrm>
              <a:off x="2298935" y="1065994"/>
              <a:ext cx="61365" cy="14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1425" extrusionOk="0">
                  <a:moveTo>
                    <a:pt x="14331" y="2249"/>
                  </a:moveTo>
                  <a:cubicBezTo>
                    <a:pt x="12859" y="1368"/>
                    <a:pt x="11386" y="486"/>
                    <a:pt x="9422" y="156"/>
                  </a:cubicBezTo>
                  <a:cubicBezTo>
                    <a:pt x="7459" y="-175"/>
                    <a:pt x="5004" y="45"/>
                    <a:pt x="3040" y="596"/>
                  </a:cubicBezTo>
                  <a:cubicBezTo>
                    <a:pt x="1077" y="1148"/>
                    <a:pt x="-396" y="2029"/>
                    <a:pt x="95" y="3682"/>
                  </a:cubicBezTo>
                  <a:cubicBezTo>
                    <a:pt x="586" y="5335"/>
                    <a:pt x="3040" y="7760"/>
                    <a:pt x="6722" y="9964"/>
                  </a:cubicBezTo>
                  <a:cubicBezTo>
                    <a:pt x="10404" y="12168"/>
                    <a:pt x="15313" y="14152"/>
                    <a:pt x="18013" y="15805"/>
                  </a:cubicBezTo>
                  <a:cubicBezTo>
                    <a:pt x="20713" y="17458"/>
                    <a:pt x="21204" y="18780"/>
                    <a:pt x="20222" y="19662"/>
                  </a:cubicBezTo>
                  <a:cubicBezTo>
                    <a:pt x="19240" y="20543"/>
                    <a:pt x="16786" y="20984"/>
                    <a:pt x="13595" y="21205"/>
                  </a:cubicBezTo>
                  <a:cubicBezTo>
                    <a:pt x="10404" y="21425"/>
                    <a:pt x="6477" y="21425"/>
                    <a:pt x="2550" y="214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3" name="Line"/>
            <p:cNvSpPr/>
            <p:nvPr/>
          </p:nvSpPr>
          <p:spPr>
            <a:xfrm>
              <a:off x="2460030" y="1074753"/>
              <a:ext cx="79177" cy="266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01" extrusionOk="0">
                  <a:moveTo>
                    <a:pt x="2142" y="139"/>
                  </a:moveTo>
                  <a:cubicBezTo>
                    <a:pt x="985" y="1656"/>
                    <a:pt x="-172" y="3174"/>
                    <a:pt x="21" y="5860"/>
                  </a:cubicBezTo>
                  <a:cubicBezTo>
                    <a:pt x="214" y="8545"/>
                    <a:pt x="1757" y="12398"/>
                    <a:pt x="2721" y="14967"/>
                  </a:cubicBezTo>
                  <a:cubicBezTo>
                    <a:pt x="3685" y="17535"/>
                    <a:pt x="4071" y="18820"/>
                    <a:pt x="4649" y="19812"/>
                  </a:cubicBezTo>
                  <a:cubicBezTo>
                    <a:pt x="5228" y="20804"/>
                    <a:pt x="5999" y="21505"/>
                    <a:pt x="6385" y="21388"/>
                  </a:cubicBezTo>
                  <a:cubicBezTo>
                    <a:pt x="6771" y="21271"/>
                    <a:pt x="6771" y="20337"/>
                    <a:pt x="6578" y="17710"/>
                  </a:cubicBezTo>
                  <a:cubicBezTo>
                    <a:pt x="6385" y="15083"/>
                    <a:pt x="5999" y="10763"/>
                    <a:pt x="5807" y="7844"/>
                  </a:cubicBezTo>
                  <a:cubicBezTo>
                    <a:pt x="5614" y="4926"/>
                    <a:pt x="5614" y="3408"/>
                    <a:pt x="5999" y="2357"/>
                  </a:cubicBezTo>
                  <a:cubicBezTo>
                    <a:pt x="6385" y="1306"/>
                    <a:pt x="7157" y="722"/>
                    <a:pt x="8507" y="372"/>
                  </a:cubicBezTo>
                  <a:cubicBezTo>
                    <a:pt x="9857" y="22"/>
                    <a:pt x="11785" y="-95"/>
                    <a:pt x="13521" y="80"/>
                  </a:cubicBezTo>
                  <a:cubicBezTo>
                    <a:pt x="15257" y="255"/>
                    <a:pt x="16799" y="722"/>
                    <a:pt x="18342" y="1540"/>
                  </a:cubicBezTo>
                  <a:cubicBezTo>
                    <a:pt x="19885" y="2357"/>
                    <a:pt x="21428" y="3524"/>
                    <a:pt x="20849" y="5101"/>
                  </a:cubicBezTo>
                  <a:cubicBezTo>
                    <a:pt x="20271" y="6677"/>
                    <a:pt x="17571" y="8662"/>
                    <a:pt x="14292" y="9771"/>
                  </a:cubicBezTo>
                  <a:cubicBezTo>
                    <a:pt x="11014" y="10880"/>
                    <a:pt x="7157" y="11114"/>
                    <a:pt x="3299" y="11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4" name="Line"/>
            <p:cNvSpPr/>
            <p:nvPr/>
          </p:nvSpPr>
          <p:spPr>
            <a:xfrm>
              <a:off x="2703997" y="1146375"/>
              <a:ext cx="13105" cy="8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5" name="Line"/>
            <p:cNvSpPr/>
            <p:nvPr/>
          </p:nvSpPr>
          <p:spPr>
            <a:xfrm>
              <a:off x="2852514" y="1124534"/>
              <a:ext cx="100468" cy="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6" name="Line"/>
            <p:cNvSpPr/>
            <p:nvPr/>
          </p:nvSpPr>
          <p:spPr>
            <a:xfrm>
              <a:off x="3048792" y="1020612"/>
              <a:ext cx="152151" cy="126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060" extrusionOk="0">
                  <a:moveTo>
                    <a:pt x="317" y="0"/>
                  </a:moveTo>
                  <a:cubicBezTo>
                    <a:pt x="0" y="2842"/>
                    <a:pt x="-318" y="5684"/>
                    <a:pt x="635" y="9095"/>
                  </a:cubicBezTo>
                  <a:cubicBezTo>
                    <a:pt x="1588" y="12505"/>
                    <a:pt x="3811" y="16484"/>
                    <a:pt x="6273" y="18758"/>
                  </a:cubicBezTo>
                  <a:cubicBezTo>
                    <a:pt x="8735" y="21032"/>
                    <a:pt x="11435" y="21600"/>
                    <a:pt x="13976" y="20558"/>
                  </a:cubicBezTo>
                  <a:cubicBezTo>
                    <a:pt x="16517" y="19516"/>
                    <a:pt x="18900" y="16863"/>
                    <a:pt x="21282" y="142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7" name="Line"/>
            <p:cNvSpPr/>
            <p:nvPr/>
          </p:nvSpPr>
          <p:spPr>
            <a:xfrm>
              <a:off x="3116696" y="1030830"/>
              <a:ext cx="12714" cy="16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extrusionOk="0">
                  <a:moveTo>
                    <a:pt x="20153" y="0"/>
                  </a:moveTo>
                  <a:cubicBezTo>
                    <a:pt x="11153" y="3523"/>
                    <a:pt x="2153" y="7047"/>
                    <a:pt x="353" y="10647"/>
                  </a:cubicBezTo>
                  <a:cubicBezTo>
                    <a:pt x="-1447" y="14247"/>
                    <a:pt x="3953" y="17923"/>
                    <a:pt x="935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8" name="Line"/>
            <p:cNvSpPr/>
            <p:nvPr/>
          </p:nvSpPr>
          <p:spPr>
            <a:xfrm>
              <a:off x="3238412" y="1040457"/>
              <a:ext cx="84836" cy="163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143" extrusionOk="0">
                  <a:moveTo>
                    <a:pt x="7674" y="1840"/>
                  </a:moveTo>
                  <a:cubicBezTo>
                    <a:pt x="5968" y="3310"/>
                    <a:pt x="4263" y="4779"/>
                    <a:pt x="2842" y="7718"/>
                  </a:cubicBezTo>
                  <a:cubicBezTo>
                    <a:pt x="1421" y="10657"/>
                    <a:pt x="284" y="15065"/>
                    <a:pt x="1137" y="17783"/>
                  </a:cubicBezTo>
                  <a:cubicBezTo>
                    <a:pt x="1989" y="20501"/>
                    <a:pt x="4832" y="21530"/>
                    <a:pt x="8384" y="21016"/>
                  </a:cubicBezTo>
                  <a:cubicBezTo>
                    <a:pt x="11937" y="20501"/>
                    <a:pt x="16200" y="18444"/>
                    <a:pt x="18616" y="15138"/>
                  </a:cubicBezTo>
                  <a:cubicBezTo>
                    <a:pt x="21032" y="11832"/>
                    <a:pt x="21600" y="7277"/>
                    <a:pt x="21032" y="4338"/>
                  </a:cubicBezTo>
                  <a:cubicBezTo>
                    <a:pt x="20463" y="1399"/>
                    <a:pt x="18758" y="77"/>
                    <a:pt x="16058" y="3"/>
                  </a:cubicBezTo>
                  <a:cubicBezTo>
                    <a:pt x="13358" y="-70"/>
                    <a:pt x="9663" y="1106"/>
                    <a:pt x="6821" y="2575"/>
                  </a:cubicBezTo>
                  <a:cubicBezTo>
                    <a:pt x="3979" y="4044"/>
                    <a:pt x="1989" y="5808"/>
                    <a:pt x="0" y="75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9" name="Line"/>
            <p:cNvSpPr/>
            <p:nvPr/>
          </p:nvSpPr>
          <p:spPr>
            <a:xfrm>
              <a:off x="529966" y="1590801"/>
              <a:ext cx="126856" cy="12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extrusionOk="0">
                  <a:moveTo>
                    <a:pt x="12960" y="8436"/>
                  </a:moveTo>
                  <a:cubicBezTo>
                    <a:pt x="10560" y="5825"/>
                    <a:pt x="8160" y="3214"/>
                    <a:pt x="6360" y="1672"/>
                  </a:cubicBezTo>
                  <a:cubicBezTo>
                    <a:pt x="4560" y="129"/>
                    <a:pt x="3360" y="-346"/>
                    <a:pt x="2400" y="247"/>
                  </a:cubicBezTo>
                  <a:cubicBezTo>
                    <a:pt x="1440" y="841"/>
                    <a:pt x="720" y="2502"/>
                    <a:pt x="360" y="4401"/>
                  </a:cubicBezTo>
                  <a:cubicBezTo>
                    <a:pt x="0" y="6300"/>
                    <a:pt x="0" y="8436"/>
                    <a:pt x="0" y="10217"/>
                  </a:cubicBezTo>
                  <a:cubicBezTo>
                    <a:pt x="0" y="11997"/>
                    <a:pt x="0" y="13421"/>
                    <a:pt x="600" y="14252"/>
                  </a:cubicBezTo>
                  <a:cubicBezTo>
                    <a:pt x="1200" y="15083"/>
                    <a:pt x="2400" y="15320"/>
                    <a:pt x="4200" y="13658"/>
                  </a:cubicBezTo>
                  <a:cubicBezTo>
                    <a:pt x="6000" y="11997"/>
                    <a:pt x="8400" y="8436"/>
                    <a:pt x="9960" y="6063"/>
                  </a:cubicBezTo>
                  <a:cubicBezTo>
                    <a:pt x="11520" y="3689"/>
                    <a:pt x="12240" y="2502"/>
                    <a:pt x="12840" y="2502"/>
                  </a:cubicBezTo>
                  <a:cubicBezTo>
                    <a:pt x="13440" y="2502"/>
                    <a:pt x="13920" y="3689"/>
                    <a:pt x="15360" y="7012"/>
                  </a:cubicBezTo>
                  <a:cubicBezTo>
                    <a:pt x="16800" y="10335"/>
                    <a:pt x="19200" y="15795"/>
                    <a:pt x="21600" y="21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0" name="Line"/>
            <p:cNvSpPr/>
            <p:nvPr/>
          </p:nvSpPr>
          <p:spPr>
            <a:xfrm>
              <a:off x="725358" y="1519098"/>
              <a:ext cx="142890" cy="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97" extrusionOk="0">
                  <a:moveTo>
                    <a:pt x="15750" y="10661"/>
                  </a:moveTo>
                  <a:cubicBezTo>
                    <a:pt x="13844" y="9766"/>
                    <a:pt x="11939" y="8872"/>
                    <a:pt x="9821" y="8424"/>
                  </a:cubicBezTo>
                  <a:cubicBezTo>
                    <a:pt x="7703" y="7977"/>
                    <a:pt x="5374" y="7977"/>
                    <a:pt x="3680" y="8872"/>
                  </a:cubicBezTo>
                  <a:cubicBezTo>
                    <a:pt x="1986" y="9766"/>
                    <a:pt x="927" y="11556"/>
                    <a:pt x="397" y="13025"/>
                  </a:cubicBezTo>
                  <a:cubicBezTo>
                    <a:pt x="-132" y="14495"/>
                    <a:pt x="-132" y="15646"/>
                    <a:pt x="397" y="16349"/>
                  </a:cubicBezTo>
                  <a:cubicBezTo>
                    <a:pt x="927" y="17051"/>
                    <a:pt x="1986" y="17307"/>
                    <a:pt x="4209" y="15326"/>
                  </a:cubicBezTo>
                  <a:cubicBezTo>
                    <a:pt x="6433" y="13345"/>
                    <a:pt x="9821" y="9127"/>
                    <a:pt x="11621" y="6635"/>
                  </a:cubicBezTo>
                  <a:cubicBezTo>
                    <a:pt x="13421" y="4143"/>
                    <a:pt x="13633" y="3376"/>
                    <a:pt x="13739" y="2417"/>
                  </a:cubicBezTo>
                  <a:cubicBezTo>
                    <a:pt x="13844" y="1459"/>
                    <a:pt x="13844" y="308"/>
                    <a:pt x="13739" y="53"/>
                  </a:cubicBezTo>
                  <a:cubicBezTo>
                    <a:pt x="13633" y="-203"/>
                    <a:pt x="13421" y="436"/>
                    <a:pt x="13527" y="2737"/>
                  </a:cubicBezTo>
                  <a:cubicBezTo>
                    <a:pt x="13633" y="5037"/>
                    <a:pt x="14056" y="8999"/>
                    <a:pt x="15433" y="12386"/>
                  </a:cubicBezTo>
                  <a:cubicBezTo>
                    <a:pt x="16809" y="15773"/>
                    <a:pt x="19139" y="18585"/>
                    <a:pt x="21468" y="213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1" name="Line"/>
            <p:cNvSpPr/>
            <p:nvPr/>
          </p:nvSpPr>
          <p:spPr>
            <a:xfrm>
              <a:off x="904895" y="1504175"/>
              <a:ext cx="157865" cy="25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0" y="11576"/>
                  </a:moveTo>
                  <a:cubicBezTo>
                    <a:pt x="11957" y="10621"/>
                    <a:pt x="10414" y="9666"/>
                    <a:pt x="8486" y="9129"/>
                  </a:cubicBezTo>
                  <a:cubicBezTo>
                    <a:pt x="6557" y="8592"/>
                    <a:pt x="4243" y="8473"/>
                    <a:pt x="2604" y="9607"/>
                  </a:cubicBezTo>
                  <a:cubicBezTo>
                    <a:pt x="964" y="10740"/>
                    <a:pt x="0" y="13127"/>
                    <a:pt x="0" y="15275"/>
                  </a:cubicBezTo>
                  <a:cubicBezTo>
                    <a:pt x="0" y="17423"/>
                    <a:pt x="964" y="19333"/>
                    <a:pt x="2121" y="20347"/>
                  </a:cubicBezTo>
                  <a:cubicBezTo>
                    <a:pt x="3279" y="21361"/>
                    <a:pt x="4629" y="21481"/>
                    <a:pt x="6364" y="19929"/>
                  </a:cubicBezTo>
                  <a:cubicBezTo>
                    <a:pt x="8100" y="18378"/>
                    <a:pt x="10221" y="15156"/>
                    <a:pt x="11571" y="11755"/>
                  </a:cubicBezTo>
                  <a:cubicBezTo>
                    <a:pt x="12921" y="8354"/>
                    <a:pt x="13500" y="4773"/>
                    <a:pt x="13886" y="2685"/>
                  </a:cubicBezTo>
                  <a:cubicBezTo>
                    <a:pt x="14271" y="597"/>
                    <a:pt x="14464" y="0"/>
                    <a:pt x="14561" y="0"/>
                  </a:cubicBezTo>
                  <a:cubicBezTo>
                    <a:pt x="14657" y="0"/>
                    <a:pt x="14657" y="597"/>
                    <a:pt x="14850" y="2625"/>
                  </a:cubicBezTo>
                  <a:cubicBezTo>
                    <a:pt x="15043" y="4654"/>
                    <a:pt x="15429" y="8115"/>
                    <a:pt x="16586" y="11516"/>
                  </a:cubicBezTo>
                  <a:cubicBezTo>
                    <a:pt x="17743" y="14917"/>
                    <a:pt x="19671" y="1825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2" name="Line"/>
            <p:cNvSpPr/>
            <p:nvPr/>
          </p:nvSpPr>
          <p:spPr>
            <a:xfrm>
              <a:off x="1147329" y="1611297"/>
              <a:ext cx="16916" cy="7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3" name="Line"/>
            <p:cNvSpPr/>
            <p:nvPr/>
          </p:nvSpPr>
          <p:spPr>
            <a:xfrm>
              <a:off x="1151557" y="1518270"/>
              <a:ext cx="12687" cy="12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4" name="Line"/>
            <p:cNvSpPr/>
            <p:nvPr/>
          </p:nvSpPr>
          <p:spPr>
            <a:xfrm>
              <a:off x="1409496" y="1580198"/>
              <a:ext cx="101486" cy="14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6" extrusionOk="0">
                  <a:moveTo>
                    <a:pt x="21600" y="2740"/>
                  </a:moveTo>
                  <a:cubicBezTo>
                    <a:pt x="17100" y="1691"/>
                    <a:pt x="12600" y="643"/>
                    <a:pt x="9600" y="223"/>
                  </a:cubicBezTo>
                  <a:cubicBezTo>
                    <a:pt x="6600" y="-196"/>
                    <a:pt x="5100" y="14"/>
                    <a:pt x="4800" y="538"/>
                  </a:cubicBezTo>
                  <a:cubicBezTo>
                    <a:pt x="4500" y="1062"/>
                    <a:pt x="5400" y="1901"/>
                    <a:pt x="7200" y="3055"/>
                  </a:cubicBezTo>
                  <a:cubicBezTo>
                    <a:pt x="9000" y="4208"/>
                    <a:pt x="11700" y="5676"/>
                    <a:pt x="13800" y="7878"/>
                  </a:cubicBezTo>
                  <a:cubicBezTo>
                    <a:pt x="15900" y="10080"/>
                    <a:pt x="17400" y="13016"/>
                    <a:pt x="16050" y="15427"/>
                  </a:cubicBezTo>
                  <a:cubicBezTo>
                    <a:pt x="14700" y="17839"/>
                    <a:pt x="10500" y="19726"/>
                    <a:pt x="7650" y="20565"/>
                  </a:cubicBezTo>
                  <a:cubicBezTo>
                    <a:pt x="4800" y="21404"/>
                    <a:pt x="3300" y="21194"/>
                    <a:pt x="2250" y="18888"/>
                  </a:cubicBezTo>
                  <a:cubicBezTo>
                    <a:pt x="1200" y="16581"/>
                    <a:pt x="600" y="12177"/>
                    <a:pt x="0" y="77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5" name="Line"/>
            <p:cNvSpPr/>
            <p:nvPr/>
          </p:nvSpPr>
          <p:spPr>
            <a:xfrm>
              <a:off x="1451782" y="1488671"/>
              <a:ext cx="8458" cy="249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49"/>
                    <a:pt x="0" y="8298"/>
                    <a:pt x="3600" y="11898"/>
                  </a:cubicBezTo>
                  <a:cubicBezTo>
                    <a:pt x="7200" y="15498"/>
                    <a:pt x="14400" y="1854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6" name="Line"/>
            <p:cNvSpPr/>
            <p:nvPr/>
          </p:nvSpPr>
          <p:spPr>
            <a:xfrm>
              <a:off x="1646921" y="1534378"/>
              <a:ext cx="62801" cy="26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36" extrusionOk="0">
                  <a:moveTo>
                    <a:pt x="21386" y="3168"/>
                  </a:moveTo>
                  <a:cubicBezTo>
                    <a:pt x="17546" y="2134"/>
                    <a:pt x="13706" y="1100"/>
                    <a:pt x="10586" y="525"/>
                  </a:cubicBezTo>
                  <a:cubicBezTo>
                    <a:pt x="7466" y="-49"/>
                    <a:pt x="5066" y="-164"/>
                    <a:pt x="3146" y="238"/>
                  </a:cubicBezTo>
                  <a:cubicBezTo>
                    <a:pt x="1226" y="640"/>
                    <a:pt x="-214" y="1559"/>
                    <a:pt x="26" y="3685"/>
                  </a:cubicBezTo>
                  <a:cubicBezTo>
                    <a:pt x="266" y="5810"/>
                    <a:pt x="2186" y="9142"/>
                    <a:pt x="4346" y="12302"/>
                  </a:cubicBezTo>
                  <a:cubicBezTo>
                    <a:pt x="6506" y="15462"/>
                    <a:pt x="8906" y="18449"/>
                    <a:pt x="11306" y="214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7" name="Line"/>
            <p:cNvSpPr/>
            <p:nvPr/>
          </p:nvSpPr>
          <p:spPr>
            <a:xfrm>
              <a:off x="1629379" y="1628212"/>
              <a:ext cx="152228" cy="1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400" y="16200"/>
                    <a:pt x="6800" y="10800"/>
                    <a:pt x="10400" y="7200"/>
                  </a:cubicBezTo>
                  <a:cubicBezTo>
                    <a:pt x="14000" y="3600"/>
                    <a:pt x="17800" y="1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8" name="Line"/>
            <p:cNvSpPr/>
            <p:nvPr/>
          </p:nvSpPr>
          <p:spPr>
            <a:xfrm>
              <a:off x="1836577" y="1581698"/>
              <a:ext cx="79493" cy="21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0" y="0"/>
                  </a:moveTo>
                  <a:cubicBezTo>
                    <a:pt x="0" y="3647"/>
                    <a:pt x="0" y="7293"/>
                    <a:pt x="947" y="10660"/>
                  </a:cubicBezTo>
                  <a:cubicBezTo>
                    <a:pt x="1895" y="14026"/>
                    <a:pt x="3789" y="17112"/>
                    <a:pt x="4737" y="19005"/>
                  </a:cubicBezTo>
                  <a:cubicBezTo>
                    <a:pt x="5684" y="20899"/>
                    <a:pt x="5684" y="21600"/>
                    <a:pt x="5684" y="21600"/>
                  </a:cubicBezTo>
                  <a:cubicBezTo>
                    <a:pt x="5684" y="21600"/>
                    <a:pt x="5684" y="20899"/>
                    <a:pt x="4926" y="18164"/>
                  </a:cubicBezTo>
                  <a:cubicBezTo>
                    <a:pt x="4168" y="15429"/>
                    <a:pt x="2653" y="10660"/>
                    <a:pt x="2274" y="7574"/>
                  </a:cubicBezTo>
                  <a:cubicBezTo>
                    <a:pt x="1895" y="4488"/>
                    <a:pt x="2653" y="3086"/>
                    <a:pt x="4168" y="2174"/>
                  </a:cubicBezTo>
                  <a:cubicBezTo>
                    <a:pt x="5684" y="1262"/>
                    <a:pt x="7958" y="842"/>
                    <a:pt x="10421" y="631"/>
                  </a:cubicBezTo>
                  <a:cubicBezTo>
                    <a:pt x="12884" y="421"/>
                    <a:pt x="15537" y="421"/>
                    <a:pt x="17432" y="701"/>
                  </a:cubicBezTo>
                  <a:cubicBezTo>
                    <a:pt x="19326" y="982"/>
                    <a:pt x="20463" y="1543"/>
                    <a:pt x="21032" y="2525"/>
                  </a:cubicBezTo>
                  <a:cubicBezTo>
                    <a:pt x="21600" y="3507"/>
                    <a:pt x="21600" y="4909"/>
                    <a:pt x="19895" y="6242"/>
                  </a:cubicBezTo>
                  <a:cubicBezTo>
                    <a:pt x="18189" y="7574"/>
                    <a:pt x="14779" y="8836"/>
                    <a:pt x="11179" y="9397"/>
                  </a:cubicBezTo>
                  <a:cubicBezTo>
                    <a:pt x="7579" y="9958"/>
                    <a:pt x="3789" y="9818"/>
                    <a:pt x="0" y="96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9" name="Line"/>
            <p:cNvSpPr/>
            <p:nvPr/>
          </p:nvSpPr>
          <p:spPr>
            <a:xfrm>
              <a:off x="2064917" y="1640897"/>
              <a:ext cx="16915" cy="3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0" name="Line"/>
            <p:cNvSpPr/>
            <p:nvPr/>
          </p:nvSpPr>
          <p:spPr>
            <a:xfrm>
              <a:off x="2246743" y="1529519"/>
              <a:ext cx="122628" cy="146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extrusionOk="0">
                  <a:moveTo>
                    <a:pt x="21600" y="3839"/>
                  </a:moveTo>
                  <a:cubicBezTo>
                    <a:pt x="19117" y="2628"/>
                    <a:pt x="16635" y="1417"/>
                    <a:pt x="14276" y="710"/>
                  </a:cubicBezTo>
                  <a:cubicBezTo>
                    <a:pt x="11917" y="4"/>
                    <a:pt x="9683" y="-198"/>
                    <a:pt x="8566" y="206"/>
                  </a:cubicBezTo>
                  <a:cubicBezTo>
                    <a:pt x="7448" y="609"/>
                    <a:pt x="7448" y="1619"/>
                    <a:pt x="8566" y="3133"/>
                  </a:cubicBezTo>
                  <a:cubicBezTo>
                    <a:pt x="9683" y="4647"/>
                    <a:pt x="11917" y="6666"/>
                    <a:pt x="13779" y="8886"/>
                  </a:cubicBezTo>
                  <a:cubicBezTo>
                    <a:pt x="15641" y="11107"/>
                    <a:pt x="17131" y="13529"/>
                    <a:pt x="17379" y="15750"/>
                  </a:cubicBezTo>
                  <a:cubicBezTo>
                    <a:pt x="17628" y="17970"/>
                    <a:pt x="16634" y="19989"/>
                    <a:pt x="14028" y="20695"/>
                  </a:cubicBezTo>
                  <a:cubicBezTo>
                    <a:pt x="11421" y="21402"/>
                    <a:pt x="7200" y="20796"/>
                    <a:pt x="4593" y="19081"/>
                  </a:cubicBezTo>
                  <a:cubicBezTo>
                    <a:pt x="1986" y="17365"/>
                    <a:pt x="993" y="14538"/>
                    <a:pt x="0" y="117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1" name="Line"/>
            <p:cNvSpPr/>
            <p:nvPr/>
          </p:nvSpPr>
          <p:spPr>
            <a:xfrm>
              <a:off x="2307075" y="1450614"/>
              <a:ext cx="28468" cy="27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600" extrusionOk="0">
                  <a:moveTo>
                    <a:pt x="5344" y="0"/>
                  </a:moveTo>
                  <a:cubicBezTo>
                    <a:pt x="2259" y="2137"/>
                    <a:pt x="-827" y="4275"/>
                    <a:pt x="202" y="7481"/>
                  </a:cubicBezTo>
                  <a:cubicBezTo>
                    <a:pt x="1230" y="10687"/>
                    <a:pt x="6373" y="14962"/>
                    <a:pt x="10487" y="17494"/>
                  </a:cubicBezTo>
                  <a:cubicBezTo>
                    <a:pt x="14602" y="20025"/>
                    <a:pt x="17687" y="20812"/>
                    <a:pt x="2077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2" name="Line"/>
            <p:cNvSpPr/>
            <p:nvPr/>
          </p:nvSpPr>
          <p:spPr>
            <a:xfrm>
              <a:off x="2445483" y="1533291"/>
              <a:ext cx="88800" cy="13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21600" y="6908"/>
                  </a:moveTo>
                  <a:cubicBezTo>
                    <a:pt x="19543" y="4704"/>
                    <a:pt x="17486" y="2500"/>
                    <a:pt x="15429" y="1288"/>
                  </a:cubicBezTo>
                  <a:cubicBezTo>
                    <a:pt x="13371" y="75"/>
                    <a:pt x="11314" y="-145"/>
                    <a:pt x="9600" y="75"/>
                  </a:cubicBezTo>
                  <a:cubicBezTo>
                    <a:pt x="7886" y="296"/>
                    <a:pt x="6514" y="957"/>
                    <a:pt x="6686" y="2390"/>
                  </a:cubicBezTo>
                  <a:cubicBezTo>
                    <a:pt x="6857" y="3822"/>
                    <a:pt x="8571" y="6026"/>
                    <a:pt x="11314" y="8341"/>
                  </a:cubicBezTo>
                  <a:cubicBezTo>
                    <a:pt x="14057" y="10655"/>
                    <a:pt x="17829" y="13079"/>
                    <a:pt x="19543" y="14843"/>
                  </a:cubicBezTo>
                  <a:cubicBezTo>
                    <a:pt x="21257" y="16606"/>
                    <a:pt x="20914" y="17708"/>
                    <a:pt x="18000" y="18810"/>
                  </a:cubicBezTo>
                  <a:cubicBezTo>
                    <a:pt x="15086" y="19912"/>
                    <a:pt x="9600" y="21014"/>
                    <a:pt x="6171" y="21235"/>
                  </a:cubicBezTo>
                  <a:cubicBezTo>
                    <a:pt x="2743" y="21455"/>
                    <a:pt x="1371" y="20794"/>
                    <a:pt x="0" y="201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3" name="Line"/>
            <p:cNvSpPr/>
            <p:nvPr/>
          </p:nvSpPr>
          <p:spPr>
            <a:xfrm>
              <a:off x="2618852" y="1552099"/>
              <a:ext cx="118732" cy="221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0791" extrusionOk="0">
                  <a:moveTo>
                    <a:pt x="0" y="0"/>
                  </a:moveTo>
                  <a:cubicBezTo>
                    <a:pt x="251" y="2915"/>
                    <a:pt x="502" y="5831"/>
                    <a:pt x="1130" y="9541"/>
                  </a:cubicBezTo>
                  <a:cubicBezTo>
                    <a:pt x="1758" y="13252"/>
                    <a:pt x="2763" y="17757"/>
                    <a:pt x="3014" y="19679"/>
                  </a:cubicBezTo>
                  <a:cubicBezTo>
                    <a:pt x="3265" y="21600"/>
                    <a:pt x="2763" y="20937"/>
                    <a:pt x="2135" y="18420"/>
                  </a:cubicBezTo>
                  <a:cubicBezTo>
                    <a:pt x="1507" y="15902"/>
                    <a:pt x="753" y="11529"/>
                    <a:pt x="753" y="8481"/>
                  </a:cubicBezTo>
                  <a:cubicBezTo>
                    <a:pt x="753" y="5433"/>
                    <a:pt x="1507" y="3710"/>
                    <a:pt x="3140" y="2518"/>
                  </a:cubicBezTo>
                  <a:cubicBezTo>
                    <a:pt x="4772" y="1325"/>
                    <a:pt x="7284" y="663"/>
                    <a:pt x="10172" y="928"/>
                  </a:cubicBezTo>
                  <a:cubicBezTo>
                    <a:pt x="13060" y="1193"/>
                    <a:pt x="16326" y="2385"/>
                    <a:pt x="18460" y="3777"/>
                  </a:cubicBezTo>
                  <a:cubicBezTo>
                    <a:pt x="20595" y="5168"/>
                    <a:pt x="21600" y="6758"/>
                    <a:pt x="20972" y="8083"/>
                  </a:cubicBezTo>
                  <a:cubicBezTo>
                    <a:pt x="20344" y="9409"/>
                    <a:pt x="18084" y="10469"/>
                    <a:pt x="14944" y="10667"/>
                  </a:cubicBezTo>
                  <a:cubicBezTo>
                    <a:pt x="11805" y="10866"/>
                    <a:pt x="7786" y="10204"/>
                    <a:pt x="3767" y="95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4" name="Line"/>
            <p:cNvSpPr/>
            <p:nvPr/>
          </p:nvSpPr>
          <p:spPr>
            <a:xfrm>
              <a:off x="2859878" y="1619754"/>
              <a:ext cx="25372" cy="8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5" name="Line"/>
            <p:cNvSpPr/>
            <p:nvPr/>
          </p:nvSpPr>
          <p:spPr>
            <a:xfrm>
              <a:off x="3011048" y="1506755"/>
              <a:ext cx="263145" cy="18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extrusionOk="0">
                  <a:moveTo>
                    <a:pt x="0" y="1786"/>
                  </a:moveTo>
                  <a:cubicBezTo>
                    <a:pt x="1223" y="1223"/>
                    <a:pt x="2445" y="659"/>
                    <a:pt x="3396" y="283"/>
                  </a:cubicBezTo>
                  <a:cubicBezTo>
                    <a:pt x="4347" y="-92"/>
                    <a:pt x="5026" y="-280"/>
                    <a:pt x="5842" y="941"/>
                  </a:cubicBezTo>
                  <a:cubicBezTo>
                    <a:pt x="6657" y="2162"/>
                    <a:pt x="7608" y="4791"/>
                    <a:pt x="7404" y="7797"/>
                  </a:cubicBezTo>
                  <a:cubicBezTo>
                    <a:pt x="7200" y="10802"/>
                    <a:pt x="5841" y="14183"/>
                    <a:pt x="4958" y="16437"/>
                  </a:cubicBezTo>
                  <a:cubicBezTo>
                    <a:pt x="4075" y="18690"/>
                    <a:pt x="3668" y="19817"/>
                    <a:pt x="3804" y="20475"/>
                  </a:cubicBezTo>
                  <a:cubicBezTo>
                    <a:pt x="3940" y="21132"/>
                    <a:pt x="4619" y="21320"/>
                    <a:pt x="6453" y="20757"/>
                  </a:cubicBezTo>
                  <a:cubicBezTo>
                    <a:pt x="8287" y="20193"/>
                    <a:pt x="11275" y="18878"/>
                    <a:pt x="13857" y="17470"/>
                  </a:cubicBezTo>
                  <a:cubicBezTo>
                    <a:pt x="16438" y="16061"/>
                    <a:pt x="18611" y="14558"/>
                    <a:pt x="19834" y="13337"/>
                  </a:cubicBezTo>
                  <a:cubicBezTo>
                    <a:pt x="21057" y="12117"/>
                    <a:pt x="21328" y="11177"/>
                    <a:pt x="21600" y="102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6" name="Line"/>
            <p:cNvSpPr/>
            <p:nvPr/>
          </p:nvSpPr>
          <p:spPr>
            <a:xfrm>
              <a:off x="3256998" y="1443715"/>
              <a:ext cx="116494" cy="28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223" extrusionOk="0">
                  <a:moveTo>
                    <a:pt x="21117" y="5505"/>
                  </a:moveTo>
                  <a:cubicBezTo>
                    <a:pt x="17817" y="3654"/>
                    <a:pt x="14517" y="1802"/>
                    <a:pt x="11517" y="815"/>
                  </a:cubicBezTo>
                  <a:cubicBezTo>
                    <a:pt x="8517" y="-173"/>
                    <a:pt x="5817" y="-296"/>
                    <a:pt x="3567" y="630"/>
                  </a:cubicBezTo>
                  <a:cubicBezTo>
                    <a:pt x="1317" y="1555"/>
                    <a:pt x="-483" y="3530"/>
                    <a:pt x="117" y="5197"/>
                  </a:cubicBezTo>
                  <a:cubicBezTo>
                    <a:pt x="717" y="6863"/>
                    <a:pt x="3717" y="8221"/>
                    <a:pt x="7167" y="9517"/>
                  </a:cubicBezTo>
                  <a:cubicBezTo>
                    <a:pt x="10617" y="10813"/>
                    <a:pt x="14517" y="12047"/>
                    <a:pt x="16617" y="13405"/>
                  </a:cubicBezTo>
                  <a:cubicBezTo>
                    <a:pt x="18717" y="14762"/>
                    <a:pt x="19017" y="16243"/>
                    <a:pt x="17817" y="17539"/>
                  </a:cubicBezTo>
                  <a:cubicBezTo>
                    <a:pt x="16617" y="18835"/>
                    <a:pt x="13917" y="19946"/>
                    <a:pt x="11817" y="20563"/>
                  </a:cubicBezTo>
                  <a:cubicBezTo>
                    <a:pt x="9717" y="21181"/>
                    <a:pt x="8217" y="21304"/>
                    <a:pt x="6867" y="21181"/>
                  </a:cubicBezTo>
                  <a:cubicBezTo>
                    <a:pt x="5517" y="21057"/>
                    <a:pt x="4317" y="20687"/>
                    <a:pt x="3717" y="19206"/>
                  </a:cubicBezTo>
                  <a:cubicBezTo>
                    <a:pt x="3117" y="17725"/>
                    <a:pt x="3117" y="15133"/>
                    <a:pt x="6117" y="12109"/>
                  </a:cubicBezTo>
                  <a:cubicBezTo>
                    <a:pt x="9117" y="9085"/>
                    <a:pt x="15117" y="5629"/>
                    <a:pt x="21117" y="21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587" name="Drawing"/>
          <p:cNvGrpSpPr/>
          <p:nvPr/>
        </p:nvGrpSpPr>
        <p:grpSpPr>
          <a:xfrm>
            <a:off x="17722451" y="784757"/>
            <a:ext cx="1640428" cy="619421"/>
            <a:chOff x="0" y="0"/>
            <a:chExt cx="1640426" cy="619419"/>
          </a:xfrm>
        </p:grpSpPr>
        <p:sp>
          <p:nvSpPr>
            <p:cNvPr id="1578" name="Line"/>
            <p:cNvSpPr/>
            <p:nvPr/>
          </p:nvSpPr>
          <p:spPr>
            <a:xfrm>
              <a:off x="0" y="170030"/>
              <a:ext cx="222348" cy="52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9" name="Line"/>
            <p:cNvSpPr/>
            <p:nvPr/>
          </p:nvSpPr>
          <p:spPr>
            <a:xfrm>
              <a:off x="300823" y="52317"/>
              <a:ext cx="274666" cy="187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3" y="5526"/>
                    <a:pt x="686" y="11051"/>
                    <a:pt x="2743" y="15070"/>
                  </a:cubicBezTo>
                  <a:cubicBezTo>
                    <a:pt x="4800" y="19088"/>
                    <a:pt x="8571" y="21600"/>
                    <a:pt x="12000" y="21600"/>
                  </a:cubicBezTo>
                  <a:cubicBezTo>
                    <a:pt x="15429" y="21600"/>
                    <a:pt x="18514" y="19088"/>
                    <a:pt x="21600" y="165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0" name="Line"/>
            <p:cNvSpPr/>
            <p:nvPr/>
          </p:nvSpPr>
          <p:spPr>
            <a:xfrm>
              <a:off x="426582" y="78475"/>
              <a:ext cx="57352" cy="392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20296" y="0"/>
                  </a:moveTo>
                  <a:cubicBezTo>
                    <a:pt x="12582" y="4320"/>
                    <a:pt x="4867" y="8640"/>
                    <a:pt x="1782" y="12240"/>
                  </a:cubicBezTo>
                  <a:cubicBezTo>
                    <a:pt x="-1304" y="15840"/>
                    <a:pt x="239" y="18720"/>
                    <a:pt x="178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1" name="Line"/>
            <p:cNvSpPr/>
            <p:nvPr/>
          </p:nvSpPr>
          <p:spPr>
            <a:xfrm>
              <a:off x="640884" y="127656"/>
              <a:ext cx="135331" cy="201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0374" extrusionOk="0">
                  <a:moveTo>
                    <a:pt x="0" y="6930"/>
                  </a:moveTo>
                  <a:cubicBezTo>
                    <a:pt x="0" y="9134"/>
                    <a:pt x="0" y="11338"/>
                    <a:pt x="338" y="13542"/>
                  </a:cubicBezTo>
                  <a:cubicBezTo>
                    <a:pt x="675" y="15746"/>
                    <a:pt x="1350" y="17950"/>
                    <a:pt x="3375" y="19273"/>
                  </a:cubicBezTo>
                  <a:cubicBezTo>
                    <a:pt x="5400" y="20595"/>
                    <a:pt x="8775" y="21036"/>
                    <a:pt x="12150" y="18832"/>
                  </a:cubicBezTo>
                  <a:cubicBezTo>
                    <a:pt x="15525" y="16628"/>
                    <a:pt x="18900" y="11779"/>
                    <a:pt x="20250" y="8252"/>
                  </a:cubicBezTo>
                  <a:cubicBezTo>
                    <a:pt x="21600" y="4726"/>
                    <a:pt x="20925" y="2522"/>
                    <a:pt x="18900" y="1199"/>
                  </a:cubicBezTo>
                  <a:cubicBezTo>
                    <a:pt x="16875" y="-123"/>
                    <a:pt x="13500" y="-564"/>
                    <a:pt x="10125" y="979"/>
                  </a:cubicBezTo>
                  <a:cubicBezTo>
                    <a:pt x="6750" y="2522"/>
                    <a:pt x="3375" y="6048"/>
                    <a:pt x="0" y="95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2" name="Line"/>
            <p:cNvSpPr/>
            <p:nvPr/>
          </p:nvSpPr>
          <p:spPr>
            <a:xfrm>
              <a:off x="928630" y="13079"/>
              <a:ext cx="143872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3" name="Line"/>
            <p:cNvSpPr/>
            <p:nvPr/>
          </p:nvSpPr>
          <p:spPr>
            <a:xfrm>
              <a:off x="864868" y="0"/>
              <a:ext cx="155317" cy="47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07" extrusionOk="0">
                  <a:moveTo>
                    <a:pt x="14175" y="0"/>
                  </a:moveTo>
                  <a:cubicBezTo>
                    <a:pt x="10575" y="4124"/>
                    <a:pt x="6975" y="8247"/>
                    <a:pt x="4575" y="11389"/>
                  </a:cubicBezTo>
                  <a:cubicBezTo>
                    <a:pt x="2175" y="14531"/>
                    <a:pt x="975" y="16691"/>
                    <a:pt x="375" y="18262"/>
                  </a:cubicBezTo>
                  <a:cubicBezTo>
                    <a:pt x="-225" y="19833"/>
                    <a:pt x="-225" y="20815"/>
                    <a:pt x="1275" y="21207"/>
                  </a:cubicBezTo>
                  <a:cubicBezTo>
                    <a:pt x="2775" y="21600"/>
                    <a:pt x="5775" y="21404"/>
                    <a:pt x="9375" y="20716"/>
                  </a:cubicBezTo>
                  <a:cubicBezTo>
                    <a:pt x="12975" y="20029"/>
                    <a:pt x="17175" y="18851"/>
                    <a:pt x="21375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4" name="Line"/>
            <p:cNvSpPr/>
            <p:nvPr/>
          </p:nvSpPr>
          <p:spPr>
            <a:xfrm>
              <a:off x="1020184" y="261586"/>
              <a:ext cx="117714" cy="2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5" name="Line"/>
            <p:cNvSpPr/>
            <p:nvPr/>
          </p:nvSpPr>
          <p:spPr>
            <a:xfrm>
              <a:off x="1190215" y="116633"/>
              <a:ext cx="379301" cy="40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0" y="4882"/>
                  </a:moveTo>
                  <a:cubicBezTo>
                    <a:pt x="1241" y="5112"/>
                    <a:pt x="2483" y="5342"/>
                    <a:pt x="3228" y="6031"/>
                  </a:cubicBezTo>
                  <a:cubicBezTo>
                    <a:pt x="3972" y="6721"/>
                    <a:pt x="4221" y="7870"/>
                    <a:pt x="4097" y="9018"/>
                  </a:cubicBezTo>
                  <a:cubicBezTo>
                    <a:pt x="3972" y="10167"/>
                    <a:pt x="3476" y="11316"/>
                    <a:pt x="2979" y="12695"/>
                  </a:cubicBezTo>
                  <a:cubicBezTo>
                    <a:pt x="2483" y="14074"/>
                    <a:pt x="1986" y="15682"/>
                    <a:pt x="2359" y="16372"/>
                  </a:cubicBezTo>
                  <a:cubicBezTo>
                    <a:pt x="2731" y="17061"/>
                    <a:pt x="3972" y="16831"/>
                    <a:pt x="5959" y="16027"/>
                  </a:cubicBezTo>
                  <a:cubicBezTo>
                    <a:pt x="7945" y="15223"/>
                    <a:pt x="10676" y="13844"/>
                    <a:pt x="12786" y="12236"/>
                  </a:cubicBezTo>
                  <a:cubicBezTo>
                    <a:pt x="14897" y="10627"/>
                    <a:pt x="16386" y="8789"/>
                    <a:pt x="16759" y="6836"/>
                  </a:cubicBezTo>
                  <a:cubicBezTo>
                    <a:pt x="17131" y="4882"/>
                    <a:pt x="16386" y="2814"/>
                    <a:pt x="15393" y="1550"/>
                  </a:cubicBezTo>
                  <a:cubicBezTo>
                    <a:pt x="14400" y="287"/>
                    <a:pt x="13159" y="-173"/>
                    <a:pt x="12166" y="57"/>
                  </a:cubicBezTo>
                  <a:cubicBezTo>
                    <a:pt x="11172" y="287"/>
                    <a:pt x="10428" y="1206"/>
                    <a:pt x="10179" y="2240"/>
                  </a:cubicBezTo>
                  <a:cubicBezTo>
                    <a:pt x="9931" y="3274"/>
                    <a:pt x="10179" y="4423"/>
                    <a:pt x="11669" y="6491"/>
                  </a:cubicBezTo>
                  <a:cubicBezTo>
                    <a:pt x="13159" y="8559"/>
                    <a:pt x="15890" y="11546"/>
                    <a:pt x="17255" y="13729"/>
                  </a:cubicBezTo>
                  <a:cubicBezTo>
                    <a:pt x="18621" y="15912"/>
                    <a:pt x="18621" y="17291"/>
                    <a:pt x="17628" y="18555"/>
                  </a:cubicBezTo>
                  <a:cubicBezTo>
                    <a:pt x="16635" y="19818"/>
                    <a:pt x="14648" y="20967"/>
                    <a:pt x="13159" y="21197"/>
                  </a:cubicBezTo>
                  <a:cubicBezTo>
                    <a:pt x="11669" y="21427"/>
                    <a:pt x="10676" y="20738"/>
                    <a:pt x="10303" y="19704"/>
                  </a:cubicBezTo>
                  <a:cubicBezTo>
                    <a:pt x="9931" y="18670"/>
                    <a:pt x="10179" y="17291"/>
                    <a:pt x="12166" y="14993"/>
                  </a:cubicBezTo>
                  <a:cubicBezTo>
                    <a:pt x="14152" y="12695"/>
                    <a:pt x="17876" y="9478"/>
                    <a:pt x="21600" y="62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6" name="Line"/>
            <p:cNvSpPr/>
            <p:nvPr/>
          </p:nvSpPr>
          <p:spPr>
            <a:xfrm>
              <a:off x="1517198" y="104634"/>
              <a:ext cx="123229" cy="51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254" extrusionOk="0">
                  <a:moveTo>
                    <a:pt x="13407" y="0"/>
                  </a:moveTo>
                  <a:cubicBezTo>
                    <a:pt x="16386" y="540"/>
                    <a:pt x="19366" y="1080"/>
                    <a:pt x="20483" y="2430"/>
                  </a:cubicBezTo>
                  <a:cubicBezTo>
                    <a:pt x="21600" y="3780"/>
                    <a:pt x="20855" y="5940"/>
                    <a:pt x="20110" y="8460"/>
                  </a:cubicBezTo>
                  <a:cubicBezTo>
                    <a:pt x="19366" y="10980"/>
                    <a:pt x="18621" y="13860"/>
                    <a:pt x="17503" y="16200"/>
                  </a:cubicBezTo>
                  <a:cubicBezTo>
                    <a:pt x="16386" y="18540"/>
                    <a:pt x="14897" y="20340"/>
                    <a:pt x="11917" y="20970"/>
                  </a:cubicBezTo>
                  <a:cubicBezTo>
                    <a:pt x="8938" y="21600"/>
                    <a:pt x="4469" y="21060"/>
                    <a:pt x="0" y="205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81FCD5-88AD-BC4A-A44E-9553F982A43A}"/>
                  </a:ext>
                </a:extLst>
              </p14:cNvPr>
              <p14:cNvContentPartPr/>
              <p14:nvPr/>
            </p14:nvContentPartPr>
            <p14:xfrm>
              <a:off x="5760720" y="8759160"/>
              <a:ext cx="18512640" cy="198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81FCD5-88AD-BC4A-A44E-9553F982A4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4520" y="8742960"/>
                <a:ext cx="18545040" cy="202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Question 1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1d</a:t>
            </a:r>
          </a:p>
        </p:txBody>
      </p:sp>
      <p:pic>
        <p:nvPicPr>
          <p:cNvPr id="1590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9502840" y="722709"/>
            <a:ext cx="5059537" cy="3029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4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1592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3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4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5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6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7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8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9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0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1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2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3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4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5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6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7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8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9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0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1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2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3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4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5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6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7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8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9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0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1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2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3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4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5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6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7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8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9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0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1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3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635" name="Image" descr="Image"/>
          <p:cNvPicPr>
            <a:picLocks noChangeAspect="1"/>
          </p:cNvPicPr>
          <p:nvPr/>
        </p:nvPicPr>
        <p:blipFill>
          <a:blip r:embed="rId4"/>
          <a:srcRect r="7688"/>
          <a:stretch>
            <a:fillRect/>
          </a:stretch>
        </p:blipFill>
        <p:spPr>
          <a:xfrm>
            <a:off x="264703" y="5274402"/>
            <a:ext cx="14692643" cy="619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77" y="2734141"/>
            <a:ext cx="8008240" cy="232072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9E073B-B642-5044-AF81-DD412B5641B5}"/>
                  </a:ext>
                </a:extLst>
              </p14:cNvPr>
              <p14:cNvContentPartPr/>
              <p14:nvPr/>
            </p14:nvContentPartPr>
            <p14:xfrm>
              <a:off x="571680" y="923040"/>
              <a:ext cx="23438880" cy="1119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9E073B-B642-5044-AF81-DD412B5641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480" y="906840"/>
                <a:ext cx="23471280" cy="1123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Question 1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1d</a:t>
            </a:r>
          </a:p>
        </p:txBody>
      </p:sp>
      <p:pic>
        <p:nvPicPr>
          <p:cNvPr id="1639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9502840" y="722709"/>
            <a:ext cx="5059537" cy="3029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3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1641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2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3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4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5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6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7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8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9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0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1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2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3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4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5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6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7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8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9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0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1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2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3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4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5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6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7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8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9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0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1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2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3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4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5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6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7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8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9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1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2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684" name="Image" descr="Image"/>
          <p:cNvPicPr>
            <a:picLocks noChangeAspect="1"/>
          </p:cNvPicPr>
          <p:nvPr/>
        </p:nvPicPr>
        <p:blipFill>
          <a:blip r:embed="rId4"/>
          <a:srcRect r="7688"/>
          <a:stretch>
            <a:fillRect/>
          </a:stretch>
        </p:blipFill>
        <p:spPr>
          <a:xfrm>
            <a:off x="264703" y="5274402"/>
            <a:ext cx="14692643" cy="619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77" y="2734141"/>
            <a:ext cx="8008240" cy="23207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6" name="Drawing"/>
          <p:cNvGrpSpPr/>
          <p:nvPr/>
        </p:nvGrpSpPr>
        <p:grpSpPr>
          <a:xfrm>
            <a:off x="1879946" y="6582610"/>
            <a:ext cx="6251207" cy="4552115"/>
            <a:chOff x="0" y="0"/>
            <a:chExt cx="6251205" cy="4552114"/>
          </a:xfrm>
        </p:grpSpPr>
        <p:sp>
          <p:nvSpPr>
            <p:cNvPr id="1686" name="Line"/>
            <p:cNvSpPr/>
            <p:nvPr/>
          </p:nvSpPr>
          <p:spPr>
            <a:xfrm>
              <a:off x="676278" y="140205"/>
              <a:ext cx="155818" cy="24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191" extrusionOk="0">
                  <a:moveTo>
                    <a:pt x="18641" y="1651"/>
                  </a:moveTo>
                  <a:cubicBezTo>
                    <a:pt x="17458" y="1068"/>
                    <a:pt x="16274" y="484"/>
                    <a:pt x="14942" y="192"/>
                  </a:cubicBezTo>
                  <a:cubicBezTo>
                    <a:pt x="13611" y="-100"/>
                    <a:pt x="12132" y="-100"/>
                    <a:pt x="11392" y="484"/>
                  </a:cubicBezTo>
                  <a:cubicBezTo>
                    <a:pt x="10652" y="1068"/>
                    <a:pt x="10652" y="2235"/>
                    <a:pt x="12279" y="4084"/>
                  </a:cubicBezTo>
                  <a:cubicBezTo>
                    <a:pt x="13907" y="5932"/>
                    <a:pt x="17162" y="8462"/>
                    <a:pt x="19085" y="10797"/>
                  </a:cubicBezTo>
                  <a:cubicBezTo>
                    <a:pt x="21008" y="13132"/>
                    <a:pt x="21600" y="15273"/>
                    <a:pt x="19825" y="17122"/>
                  </a:cubicBezTo>
                  <a:cubicBezTo>
                    <a:pt x="18049" y="18970"/>
                    <a:pt x="13907" y="20527"/>
                    <a:pt x="10356" y="21014"/>
                  </a:cubicBezTo>
                  <a:cubicBezTo>
                    <a:pt x="6805" y="21500"/>
                    <a:pt x="3847" y="20916"/>
                    <a:pt x="2219" y="20138"/>
                  </a:cubicBezTo>
                  <a:cubicBezTo>
                    <a:pt x="592" y="19359"/>
                    <a:pt x="296" y="18387"/>
                    <a:pt x="0" y="174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7" name="Line"/>
            <p:cNvSpPr/>
            <p:nvPr/>
          </p:nvSpPr>
          <p:spPr>
            <a:xfrm>
              <a:off x="941171" y="119202"/>
              <a:ext cx="264895" cy="22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84"/>
                  </a:moveTo>
                  <a:cubicBezTo>
                    <a:pt x="540" y="9936"/>
                    <a:pt x="1080" y="14688"/>
                    <a:pt x="1530" y="17604"/>
                  </a:cubicBezTo>
                  <a:cubicBezTo>
                    <a:pt x="1980" y="20520"/>
                    <a:pt x="2340" y="21600"/>
                    <a:pt x="2790" y="21600"/>
                  </a:cubicBezTo>
                  <a:cubicBezTo>
                    <a:pt x="3240" y="21600"/>
                    <a:pt x="3780" y="20520"/>
                    <a:pt x="4590" y="18036"/>
                  </a:cubicBezTo>
                  <a:cubicBezTo>
                    <a:pt x="5400" y="15552"/>
                    <a:pt x="6480" y="11664"/>
                    <a:pt x="7380" y="9288"/>
                  </a:cubicBezTo>
                  <a:cubicBezTo>
                    <a:pt x="8280" y="6912"/>
                    <a:pt x="9000" y="6048"/>
                    <a:pt x="9720" y="5940"/>
                  </a:cubicBezTo>
                  <a:cubicBezTo>
                    <a:pt x="10440" y="5832"/>
                    <a:pt x="11160" y="6480"/>
                    <a:pt x="12330" y="8532"/>
                  </a:cubicBezTo>
                  <a:cubicBezTo>
                    <a:pt x="13500" y="10584"/>
                    <a:pt x="15120" y="14040"/>
                    <a:pt x="16470" y="16092"/>
                  </a:cubicBezTo>
                  <a:cubicBezTo>
                    <a:pt x="17820" y="18144"/>
                    <a:pt x="18900" y="18792"/>
                    <a:pt x="19710" y="18036"/>
                  </a:cubicBezTo>
                  <a:cubicBezTo>
                    <a:pt x="20520" y="17280"/>
                    <a:pt x="21060" y="15120"/>
                    <a:pt x="21330" y="11880"/>
                  </a:cubicBezTo>
                  <a:cubicBezTo>
                    <a:pt x="21600" y="8640"/>
                    <a:pt x="21600" y="432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8" name="Line"/>
            <p:cNvSpPr/>
            <p:nvPr/>
          </p:nvSpPr>
          <p:spPr>
            <a:xfrm>
              <a:off x="1530560" y="133429"/>
              <a:ext cx="199486" cy="226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507" extrusionOk="0">
                  <a:moveTo>
                    <a:pt x="14791" y="1165"/>
                  </a:moveTo>
                  <a:cubicBezTo>
                    <a:pt x="12443" y="536"/>
                    <a:pt x="10096" y="-93"/>
                    <a:pt x="7748" y="12"/>
                  </a:cubicBezTo>
                  <a:cubicBezTo>
                    <a:pt x="5400" y="117"/>
                    <a:pt x="3052" y="956"/>
                    <a:pt x="1761" y="1899"/>
                  </a:cubicBezTo>
                  <a:cubicBezTo>
                    <a:pt x="470" y="2843"/>
                    <a:pt x="235" y="3891"/>
                    <a:pt x="2230" y="5359"/>
                  </a:cubicBezTo>
                  <a:cubicBezTo>
                    <a:pt x="4226" y="6827"/>
                    <a:pt x="8452" y="8715"/>
                    <a:pt x="11974" y="10183"/>
                  </a:cubicBezTo>
                  <a:cubicBezTo>
                    <a:pt x="15496" y="11651"/>
                    <a:pt x="18313" y="12699"/>
                    <a:pt x="19839" y="13748"/>
                  </a:cubicBezTo>
                  <a:cubicBezTo>
                    <a:pt x="21365" y="14796"/>
                    <a:pt x="21600" y="15845"/>
                    <a:pt x="20661" y="16998"/>
                  </a:cubicBezTo>
                  <a:cubicBezTo>
                    <a:pt x="19722" y="18152"/>
                    <a:pt x="17609" y="19410"/>
                    <a:pt x="14674" y="20249"/>
                  </a:cubicBezTo>
                  <a:cubicBezTo>
                    <a:pt x="11739" y="21088"/>
                    <a:pt x="7983" y="21507"/>
                    <a:pt x="5517" y="21507"/>
                  </a:cubicBezTo>
                  <a:cubicBezTo>
                    <a:pt x="3052" y="21507"/>
                    <a:pt x="1878" y="21088"/>
                    <a:pt x="1174" y="20144"/>
                  </a:cubicBezTo>
                  <a:cubicBezTo>
                    <a:pt x="470" y="19200"/>
                    <a:pt x="235" y="17732"/>
                    <a:pt x="0" y="162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9" name="Line"/>
            <p:cNvSpPr/>
            <p:nvPr/>
          </p:nvSpPr>
          <p:spPr>
            <a:xfrm>
              <a:off x="1596783" y="59601"/>
              <a:ext cx="33113" cy="37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4114"/>
                    <a:pt x="2880" y="8229"/>
                    <a:pt x="6480" y="11829"/>
                  </a:cubicBezTo>
                  <a:cubicBezTo>
                    <a:pt x="10080" y="15429"/>
                    <a:pt x="15840" y="1851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0" name="Line"/>
            <p:cNvSpPr/>
            <p:nvPr/>
          </p:nvSpPr>
          <p:spPr>
            <a:xfrm>
              <a:off x="1848433" y="172180"/>
              <a:ext cx="33112" cy="19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4800"/>
                    <a:pt x="11520" y="9600"/>
                    <a:pt x="15120" y="13200"/>
                  </a:cubicBezTo>
                  <a:cubicBezTo>
                    <a:pt x="18720" y="16800"/>
                    <a:pt x="20160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1" name="Line"/>
            <p:cNvSpPr/>
            <p:nvPr/>
          </p:nvSpPr>
          <p:spPr>
            <a:xfrm>
              <a:off x="2000747" y="105957"/>
              <a:ext cx="59602" cy="258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000" y="5354"/>
                    <a:pt x="8000" y="10708"/>
                    <a:pt x="11600" y="14308"/>
                  </a:cubicBezTo>
                  <a:cubicBezTo>
                    <a:pt x="15200" y="17908"/>
                    <a:pt x="18400" y="1975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2" name="Line"/>
            <p:cNvSpPr/>
            <p:nvPr/>
          </p:nvSpPr>
          <p:spPr>
            <a:xfrm>
              <a:off x="2278885" y="284760"/>
              <a:ext cx="19868" cy="9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3" name="Line"/>
            <p:cNvSpPr/>
            <p:nvPr/>
          </p:nvSpPr>
          <p:spPr>
            <a:xfrm>
              <a:off x="2563646" y="211914"/>
              <a:ext cx="152315" cy="1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4" name="Line"/>
            <p:cNvSpPr/>
            <p:nvPr/>
          </p:nvSpPr>
          <p:spPr>
            <a:xfrm>
              <a:off x="2835162" y="79468"/>
              <a:ext cx="46357" cy="24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3" y="6032"/>
                    <a:pt x="10286" y="12065"/>
                    <a:pt x="13886" y="15665"/>
                  </a:cubicBezTo>
                  <a:cubicBezTo>
                    <a:pt x="17486" y="19265"/>
                    <a:pt x="19543" y="2043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5" name="Line"/>
            <p:cNvSpPr/>
            <p:nvPr/>
          </p:nvSpPr>
          <p:spPr>
            <a:xfrm>
              <a:off x="2960986" y="119202"/>
              <a:ext cx="238406" cy="21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0" y="0"/>
                  </a:moveTo>
                  <a:cubicBezTo>
                    <a:pt x="3200" y="675"/>
                    <a:pt x="6400" y="1350"/>
                    <a:pt x="8400" y="2025"/>
                  </a:cubicBezTo>
                  <a:cubicBezTo>
                    <a:pt x="10400" y="2700"/>
                    <a:pt x="11200" y="3375"/>
                    <a:pt x="11300" y="4838"/>
                  </a:cubicBezTo>
                  <a:cubicBezTo>
                    <a:pt x="11400" y="6300"/>
                    <a:pt x="10800" y="8550"/>
                    <a:pt x="9000" y="11025"/>
                  </a:cubicBezTo>
                  <a:cubicBezTo>
                    <a:pt x="7200" y="13500"/>
                    <a:pt x="4200" y="16200"/>
                    <a:pt x="2400" y="18000"/>
                  </a:cubicBezTo>
                  <a:cubicBezTo>
                    <a:pt x="600" y="19800"/>
                    <a:pt x="0" y="20700"/>
                    <a:pt x="600" y="21150"/>
                  </a:cubicBezTo>
                  <a:cubicBezTo>
                    <a:pt x="1200" y="21600"/>
                    <a:pt x="3000" y="21600"/>
                    <a:pt x="6700" y="20588"/>
                  </a:cubicBezTo>
                  <a:cubicBezTo>
                    <a:pt x="10400" y="19575"/>
                    <a:pt x="16000" y="17550"/>
                    <a:pt x="21600" y="155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6" name="Line"/>
            <p:cNvSpPr/>
            <p:nvPr/>
          </p:nvSpPr>
          <p:spPr>
            <a:xfrm>
              <a:off x="3338460" y="119202"/>
              <a:ext cx="119203" cy="208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extrusionOk="0">
                  <a:moveTo>
                    <a:pt x="21600" y="0"/>
                  </a:moveTo>
                  <a:cubicBezTo>
                    <a:pt x="17600" y="0"/>
                    <a:pt x="13600" y="0"/>
                    <a:pt x="10400" y="0"/>
                  </a:cubicBezTo>
                  <a:cubicBezTo>
                    <a:pt x="7200" y="0"/>
                    <a:pt x="4800" y="0"/>
                    <a:pt x="4800" y="337"/>
                  </a:cubicBezTo>
                  <a:cubicBezTo>
                    <a:pt x="4800" y="675"/>
                    <a:pt x="7200" y="1350"/>
                    <a:pt x="10200" y="2700"/>
                  </a:cubicBezTo>
                  <a:cubicBezTo>
                    <a:pt x="13200" y="4050"/>
                    <a:pt x="16800" y="6075"/>
                    <a:pt x="18600" y="9112"/>
                  </a:cubicBezTo>
                  <a:cubicBezTo>
                    <a:pt x="20400" y="12150"/>
                    <a:pt x="20400" y="16200"/>
                    <a:pt x="18200" y="18562"/>
                  </a:cubicBezTo>
                  <a:cubicBezTo>
                    <a:pt x="16000" y="20925"/>
                    <a:pt x="11600" y="21600"/>
                    <a:pt x="8200" y="21037"/>
                  </a:cubicBezTo>
                  <a:cubicBezTo>
                    <a:pt x="4800" y="20475"/>
                    <a:pt x="2400" y="18675"/>
                    <a:pt x="0" y="168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7" name="Line"/>
            <p:cNvSpPr/>
            <p:nvPr/>
          </p:nvSpPr>
          <p:spPr>
            <a:xfrm>
              <a:off x="3384816" y="0"/>
              <a:ext cx="19868" cy="34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4985"/>
                    <a:pt x="4800" y="9969"/>
                    <a:pt x="8400" y="13569"/>
                  </a:cubicBezTo>
                  <a:cubicBezTo>
                    <a:pt x="12000" y="17169"/>
                    <a:pt x="16800" y="1938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8" name="Line"/>
            <p:cNvSpPr/>
            <p:nvPr/>
          </p:nvSpPr>
          <p:spPr>
            <a:xfrm>
              <a:off x="3222586" y="13244"/>
              <a:ext cx="109253" cy="37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600" extrusionOk="0">
                  <a:moveTo>
                    <a:pt x="10796" y="0"/>
                  </a:moveTo>
                  <a:cubicBezTo>
                    <a:pt x="6985" y="1414"/>
                    <a:pt x="3173" y="2829"/>
                    <a:pt x="1267" y="4950"/>
                  </a:cubicBezTo>
                  <a:cubicBezTo>
                    <a:pt x="-639" y="7071"/>
                    <a:pt x="-639" y="9900"/>
                    <a:pt x="2961" y="12793"/>
                  </a:cubicBezTo>
                  <a:cubicBezTo>
                    <a:pt x="6561" y="15686"/>
                    <a:pt x="13761" y="18643"/>
                    <a:pt x="2096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9" name="Line"/>
            <p:cNvSpPr/>
            <p:nvPr/>
          </p:nvSpPr>
          <p:spPr>
            <a:xfrm>
              <a:off x="3570242" y="77942"/>
              <a:ext cx="125826" cy="2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0" extrusionOk="0">
                  <a:moveTo>
                    <a:pt x="21600" y="2688"/>
                  </a:moveTo>
                  <a:cubicBezTo>
                    <a:pt x="20463" y="1841"/>
                    <a:pt x="19326" y="994"/>
                    <a:pt x="17432" y="464"/>
                  </a:cubicBezTo>
                  <a:cubicBezTo>
                    <a:pt x="15537" y="-65"/>
                    <a:pt x="12884" y="-277"/>
                    <a:pt x="10800" y="570"/>
                  </a:cubicBezTo>
                  <a:cubicBezTo>
                    <a:pt x="8716" y="1417"/>
                    <a:pt x="7200" y="3323"/>
                    <a:pt x="7958" y="5017"/>
                  </a:cubicBezTo>
                  <a:cubicBezTo>
                    <a:pt x="8716" y="6711"/>
                    <a:pt x="11747" y="8194"/>
                    <a:pt x="14211" y="10205"/>
                  </a:cubicBezTo>
                  <a:cubicBezTo>
                    <a:pt x="16674" y="12217"/>
                    <a:pt x="18568" y="14758"/>
                    <a:pt x="18000" y="16770"/>
                  </a:cubicBezTo>
                  <a:cubicBezTo>
                    <a:pt x="17432" y="18782"/>
                    <a:pt x="14400" y="20264"/>
                    <a:pt x="10989" y="20794"/>
                  </a:cubicBezTo>
                  <a:cubicBezTo>
                    <a:pt x="7579" y="21323"/>
                    <a:pt x="3789" y="20899"/>
                    <a:pt x="0" y="204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0" name="Line"/>
            <p:cNvSpPr/>
            <p:nvPr/>
          </p:nvSpPr>
          <p:spPr>
            <a:xfrm>
              <a:off x="3788779" y="112579"/>
              <a:ext cx="39736" cy="345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extrusionOk="0">
                  <a:moveTo>
                    <a:pt x="0" y="0"/>
                  </a:moveTo>
                  <a:cubicBezTo>
                    <a:pt x="2400" y="3302"/>
                    <a:pt x="4800" y="6604"/>
                    <a:pt x="7200" y="9837"/>
                  </a:cubicBezTo>
                  <a:cubicBezTo>
                    <a:pt x="9600" y="13070"/>
                    <a:pt x="12000" y="16234"/>
                    <a:pt x="14400" y="18367"/>
                  </a:cubicBezTo>
                  <a:cubicBezTo>
                    <a:pt x="16800" y="20499"/>
                    <a:pt x="19200" y="21600"/>
                    <a:pt x="20400" y="21531"/>
                  </a:cubicBezTo>
                  <a:cubicBezTo>
                    <a:pt x="21600" y="21462"/>
                    <a:pt x="21600" y="20224"/>
                    <a:pt x="21600" y="189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1" name="Line"/>
            <p:cNvSpPr/>
            <p:nvPr/>
          </p:nvSpPr>
          <p:spPr>
            <a:xfrm>
              <a:off x="3795402" y="109603"/>
              <a:ext cx="112115" cy="18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9" h="21430" extrusionOk="0">
                  <a:moveTo>
                    <a:pt x="0" y="7377"/>
                  </a:moveTo>
                  <a:cubicBezTo>
                    <a:pt x="0" y="5035"/>
                    <a:pt x="0" y="2693"/>
                    <a:pt x="1019" y="1391"/>
                  </a:cubicBezTo>
                  <a:cubicBezTo>
                    <a:pt x="2038" y="90"/>
                    <a:pt x="4075" y="-170"/>
                    <a:pt x="7132" y="90"/>
                  </a:cubicBezTo>
                  <a:cubicBezTo>
                    <a:pt x="10189" y="350"/>
                    <a:pt x="14264" y="1131"/>
                    <a:pt x="17117" y="2823"/>
                  </a:cubicBezTo>
                  <a:cubicBezTo>
                    <a:pt x="19970" y="4514"/>
                    <a:pt x="21600" y="7117"/>
                    <a:pt x="20174" y="10370"/>
                  </a:cubicBezTo>
                  <a:cubicBezTo>
                    <a:pt x="18747" y="13623"/>
                    <a:pt x="14264" y="17526"/>
                    <a:pt x="10392" y="19478"/>
                  </a:cubicBezTo>
                  <a:cubicBezTo>
                    <a:pt x="6521" y="21430"/>
                    <a:pt x="3260" y="21430"/>
                    <a:pt x="0" y="214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2" name="Line"/>
            <p:cNvSpPr/>
            <p:nvPr/>
          </p:nvSpPr>
          <p:spPr>
            <a:xfrm>
              <a:off x="4033806" y="13244"/>
              <a:ext cx="43561" cy="32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0" y="0"/>
                  </a:moveTo>
                  <a:cubicBezTo>
                    <a:pt x="9257" y="3527"/>
                    <a:pt x="18514" y="7053"/>
                    <a:pt x="20057" y="10653"/>
                  </a:cubicBezTo>
                  <a:cubicBezTo>
                    <a:pt x="21600" y="14253"/>
                    <a:pt x="15429" y="17927"/>
                    <a:pt x="92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3" name="Line"/>
            <p:cNvSpPr/>
            <p:nvPr/>
          </p:nvSpPr>
          <p:spPr>
            <a:xfrm>
              <a:off x="789679" y="835282"/>
              <a:ext cx="40759" cy="203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6120"/>
                    <a:pt x="9000" y="12240"/>
                    <a:pt x="12600" y="15840"/>
                  </a:cubicBezTo>
                  <a:cubicBezTo>
                    <a:pt x="16200" y="19440"/>
                    <a:pt x="18900" y="205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4" name="Line"/>
            <p:cNvSpPr/>
            <p:nvPr/>
          </p:nvSpPr>
          <p:spPr>
            <a:xfrm>
              <a:off x="973089" y="809809"/>
              <a:ext cx="246928" cy="23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57" extrusionOk="0">
                  <a:moveTo>
                    <a:pt x="0" y="3311"/>
                  </a:moveTo>
                  <a:cubicBezTo>
                    <a:pt x="740" y="8356"/>
                    <a:pt x="1479" y="13401"/>
                    <a:pt x="2071" y="16476"/>
                  </a:cubicBezTo>
                  <a:cubicBezTo>
                    <a:pt x="2663" y="19550"/>
                    <a:pt x="3107" y="20654"/>
                    <a:pt x="3699" y="21127"/>
                  </a:cubicBezTo>
                  <a:cubicBezTo>
                    <a:pt x="4290" y="21600"/>
                    <a:pt x="5030" y="21442"/>
                    <a:pt x="5844" y="19708"/>
                  </a:cubicBezTo>
                  <a:cubicBezTo>
                    <a:pt x="6658" y="17974"/>
                    <a:pt x="7545" y="14663"/>
                    <a:pt x="8211" y="12377"/>
                  </a:cubicBezTo>
                  <a:cubicBezTo>
                    <a:pt x="8877" y="10090"/>
                    <a:pt x="9321" y="8829"/>
                    <a:pt x="9838" y="7962"/>
                  </a:cubicBezTo>
                  <a:cubicBezTo>
                    <a:pt x="10356" y="7095"/>
                    <a:pt x="10948" y="6622"/>
                    <a:pt x="11392" y="6858"/>
                  </a:cubicBezTo>
                  <a:cubicBezTo>
                    <a:pt x="11836" y="7095"/>
                    <a:pt x="12132" y="8041"/>
                    <a:pt x="12797" y="9854"/>
                  </a:cubicBezTo>
                  <a:cubicBezTo>
                    <a:pt x="13463" y="11667"/>
                    <a:pt x="14499" y="14347"/>
                    <a:pt x="15460" y="16082"/>
                  </a:cubicBezTo>
                  <a:cubicBezTo>
                    <a:pt x="16422" y="17816"/>
                    <a:pt x="17310" y="18604"/>
                    <a:pt x="18123" y="18999"/>
                  </a:cubicBezTo>
                  <a:cubicBezTo>
                    <a:pt x="18937" y="19393"/>
                    <a:pt x="19677" y="19393"/>
                    <a:pt x="20195" y="18999"/>
                  </a:cubicBezTo>
                  <a:cubicBezTo>
                    <a:pt x="20712" y="18604"/>
                    <a:pt x="21008" y="17816"/>
                    <a:pt x="21230" y="15136"/>
                  </a:cubicBezTo>
                  <a:cubicBezTo>
                    <a:pt x="21452" y="12455"/>
                    <a:pt x="21600" y="7883"/>
                    <a:pt x="21452" y="5045"/>
                  </a:cubicBezTo>
                  <a:cubicBezTo>
                    <a:pt x="21304" y="2207"/>
                    <a:pt x="20860" y="1104"/>
                    <a:pt x="2041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5" name="Line"/>
            <p:cNvSpPr/>
            <p:nvPr/>
          </p:nvSpPr>
          <p:spPr>
            <a:xfrm>
              <a:off x="1635400" y="789430"/>
              <a:ext cx="137559" cy="15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extrusionOk="0">
                  <a:moveTo>
                    <a:pt x="21600" y="0"/>
                  </a:moveTo>
                  <a:cubicBezTo>
                    <a:pt x="16000" y="465"/>
                    <a:pt x="10400" y="929"/>
                    <a:pt x="6800" y="1510"/>
                  </a:cubicBezTo>
                  <a:cubicBezTo>
                    <a:pt x="3200" y="2090"/>
                    <a:pt x="1600" y="2787"/>
                    <a:pt x="1200" y="3600"/>
                  </a:cubicBezTo>
                  <a:cubicBezTo>
                    <a:pt x="800" y="4413"/>
                    <a:pt x="1600" y="5342"/>
                    <a:pt x="4400" y="6735"/>
                  </a:cubicBezTo>
                  <a:cubicBezTo>
                    <a:pt x="7200" y="8129"/>
                    <a:pt x="12000" y="9987"/>
                    <a:pt x="15200" y="11497"/>
                  </a:cubicBezTo>
                  <a:cubicBezTo>
                    <a:pt x="18400" y="13006"/>
                    <a:pt x="20000" y="14168"/>
                    <a:pt x="20133" y="15910"/>
                  </a:cubicBezTo>
                  <a:cubicBezTo>
                    <a:pt x="20267" y="17652"/>
                    <a:pt x="18933" y="19974"/>
                    <a:pt x="15867" y="20787"/>
                  </a:cubicBezTo>
                  <a:cubicBezTo>
                    <a:pt x="12800" y="21600"/>
                    <a:pt x="8000" y="20903"/>
                    <a:pt x="5067" y="19742"/>
                  </a:cubicBezTo>
                  <a:cubicBezTo>
                    <a:pt x="2133" y="18581"/>
                    <a:pt x="1067" y="16955"/>
                    <a:pt x="0" y="153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6" name="Line"/>
            <p:cNvSpPr/>
            <p:nvPr/>
          </p:nvSpPr>
          <p:spPr>
            <a:xfrm>
              <a:off x="1686347" y="728293"/>
              <a:ext cx="15286" cy="23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3370"/>
                    <a:pt x="4800" y="6740"/>
                    <a:pt x="8400" y="10340"/>
                  </a:cubicBezTo>
                  <a:cubicBezTo>
                    <a:pt x="12000" y="13940"/>
                    <a:pt x="16800" y="1777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7" name="Line"/>
            <p:cNvSpPr/>
            <p:nvPr/>
          </p:nvSpPr>
          <p:spPr>
            <a:xfrm>
              <a:off x="1930893" y="794525"/>
              <a:ext cx="40759" cy="213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4629"/>
                    <a:pt x="9000" y="9257"/>
                    <a:pt x="12600" y="12857"/>
                  </a:cubicBezTo>
                  <a:cubicBezTo>
                    <a:pt x="16200" y="16457"/>
                    <a:pt x="18900" y="190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8" name="Line"/>
            <p:cNvSpPr/>
            <p:nvPr/>
          </p:nvSpPr>
          <p:spPr>
            <a:xfrm>
              <a:off x="2093924" y="763956"/>
              <a:ext cx="30569" cy="17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6171"/>
                    <a:pt x="12000" y="12343"/>
                    <a:pt x="15600" y="15943"/>
                  </a:cubicBezTo>
                  <a:cubicBezTo>
                    <a:pt x="19200" y="19543"/>
                    <a:pt x="20400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9" name="Line"/>
            <p:cNvSpPr/>
            <p:nvPr/>
          </p:nvSpPr>
          <p:spPr>
            <a:xfrm>
              <a:off x="2333375" y="876040"/>
              <a:ext cx="20380" cy="12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0" name="Line"/>
            <p:cNvSpPr/>
            <p:nvPr/>
          </p:nvSpPr>
          <p:spPr>
            <a:xfrm>
              <a:off x="2588110" y="830188"/>
              <a:ext cx="10189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1" name="Line"/>
            <p:cNvSpPr/>
            <p:nvPr/>
          </p:nvSpPr>
          <p:spPr>
            <a:xfrm>
              <a:off x="2929561" y="698131"/>
              <a:ext cx="142548" cy="280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75" extrusionOk="0">
                  <a:moveTo>
                    <a:pt x="15994" y="4237"/>
                  </a:moveTo>
                  <a:cubicBezTo>
                    <a:pt x="12944" y="2944"/>
                    <a:pt x="9895" y="1650"/>
                    <a:pt x="7735" y="939"/>
                  </a:cubicBezTo>
                  <a:cubicBezTo>
                    <a:pt x="5575" y="228"/>
                    <a:pt x="4304" y="98"/>
                    <a:pt x="3034" y="34"/>
                  </a:cubicBezTo>
                  <a:cubicBezTo>
                    <a:pt x="1763" y="-31"/>
                    <a:pt x="492" y="-31"/>
                    <a:pt x="111" y="292"/>
                  </a:cubicBezTo>
                  <a:cubicBezTo>
                    <a:pt x="-270" y="616"/>
                    <a:pt x="238" y="1262"/>
                    <a:pt x="3034" y="3203"/>
                  </a:cubicBezTo>
                  <a:cubicBezTo>
                    <a:pt x="5829" y="5143"/>
                    <a:pt x="10911" y="8376"/>
                    <a:pt x="13961" y="11222"/>
                  </a:cubicBezTo>
                  <a:cubicBezTo>
                    <a:pt x="17010" y="14067"/>
                    <a:pt x="18026" y="16525"/>
                    <a:pt x="17772" y="18271"/>
                  </a:cubicBezTo>
                  <a:cubicBezTo>
                    <a:pt x="17518" y="20017"/>
                    <a:pt x="15994" y="21052"/>
                    <a:pt x="13579" y="21310"/>
                  </a:cubicBezTo>
                  <a:cubicBezTo>
                    <a:pt x="11165" y="21569"/>
                    <a:pt x="7862" y="21052"/>
                    <a:pt x="5702" y="19629"/>
                  </a:cubicBezTo>
                  <a:cubicBezTo>
                    <a:pt x="3542" y="18206"/>
                    <a:pt x="2525" y="15878"/>
                    <a:pt x="3796" y="13614"/>
                  </a:cubicBezTo>
                  <a:cubicBezTo>
                    <a:pt x="5066" y="11351"/>
                    <a:pt x="8624" y="9152"/>
                    <a:pt x="11928" y="7600"/>
                  </a:cubicBezTo>
                  <a:cubicBezTo>
                    <a:pt x="15231" y="6048"/>
                    <a:pt x="18281" y="5143"/>
                    <a:pt x="21330" y="42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2" name="Line"/>
            <p:cNvSpPr/>
            <p:nvPr/>
          </p:nvSpPr>
          <p:spPr>
            <a:xfrm>
              <a:off x="3183305" y="692630"/>
              <a:ext cx="102781" cy="259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extrusionOk="0">
                  <a:moveTo>
                    <a:pt x="17182" y="0"/>
                  </a:moveTo>
                  <a:cubicBezTo>
                    <a:pt x="13641" y="424"/>
                    <a:pt x="10100" y="847"/>
                    <a:pt x="6736" y="2682"/>
                  </a:cubicBezTo>
                  <a:cubicBezTo>
                    <a:pt x="3372" y="4518"/>
                    <a:pt x="185" y="7765"/>
                    <a:pt x="8" y="10800"/>
                  </a:cubicBezTo>
                  <a:cubicBezTo>
                    <a:pt x="-169" y="13835"/>
                    <a:pt x="2664" y="16659"/>
                    <a:pt x="6736" y="18424"/>
                  </a:cubicBezTo>
                  <a:cubicBezTo>
                    <a:pt x="10808" y="20188"/>
                    <a:pt x="16120" y="20894"/>
                    <a:pt x="2143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3" name="Line"/>
            <p:cNvSpPr/>
            <p:nvPr/>
          </p:nvSpPr>
          <p:spPr>
            <a:xfrm>
              <a:off x="3414601" y="748672"/>
              <a:ext cx="126221" cy="184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505" extrusionOk="0">
                  <a:moveTo>
                    <a:pt x="21124" y="0"/>
                  </a:moveTo>
                  <a:cubicBezTo>
                    <a:pt x="16008" y="0"/>
                    <a:pt x="10892" y="0"/>
                    <a:pt x="7198" y="396"/>
                  </a:cubicBezTo>
                  <a:cubicBezTo>
                    <a:pt x="3503" y="793"/>
                    <a:pt x="1229" y="1585"/>
                    <a:pt x="377" y="2477"/>
                  </a:cubicBezTo>
                  <a:cubicBezTo>
                    <a:pt x="-476" y="3369"/>
                    <a:pt x="92" y="4360"/>
                    <a:pt x="2366" y="5648"/>
                  </a:cubicBezTo>
                  <a:cubicBezTo>
                    <a:pt x="4640" y="6936"/>
                    <a:pt x="8619" y="8521"/>
                    <a:pt x="11603" y="10007"/>
                  </a:cubicBezTo>
                  <a:cubicBezTo>
                    <a:pt x="14587" y="11494"/>
                    <a:pt x="16577" y="12881"/>
                    <a:pt x="17571" y="14268"/>
                  </a:cubicBezTo>
                  <a:cubicBezTo>
                    <a:pt x="18566" y="15655"/>
                    <a:pt x="18566" y="17042"/>
                    <a:pt x="16861" y="18528"/>
                  </a:cubicBezTo>
                  <a:cubicBezTo>
                    <a:pt x="15156" y="20015"/>
                    <a:pt x="11745" y="21600"/>
                    <a:pt x="9045" y="21501"/>
                  </a:cubicBezTo>
                  <a:cubicBezTo>
                    <a:pt x="6345" y="21402"/>
                    <a:pt x="4356" y="19618"/>
                    <a:pt x="2366" y="178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4" name="Line"/>
            <p:cNvSpPr/>
            <p:nvPr/>
          </p:nvSpPr>
          <p:spPr>
            <a:xfrm>
              <a:off x="3442060" y="677347"/>
              <a:ext cx="22341" cy="30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539"/>
                    <a:pt x="-1304" y="7078"/>
                    <a:pt x="1782" y="10678"/>
                  </a:cubicBezTo>
                  <a:cubicBezTo>
                    <a:pt x="4867" y="14278"/>
                    <a:pt x="12582" y="17939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5" name="Line"/>
            <p:cNvSpPr/>
            <p:nvPr/>
          </p:nvSpPr>
          <p:spPr>
            <a:xfrm>
              <a:off x="3649651" y="751365"/>
              <a:ext cx="79675" cy="15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050" extrusionOk="0">
                  <a:moveTo>
                    <a:pt x="20681" y="328"/>
                  </a:moveTo>
                  <a:cubicBezTo>
                    <a:pt x="16273" y="96"/>
                    <a:pt x="11865" y="-136"/>
                    <a:pt x="8559" y="96"/>
                  </a:cubicBezTo>
                  <a:cubicBezTo>
                    <a:pt x="5252" y="329"/>
                    <a:pt x="3048" y="1025"/>
                    <a:pt x="1505" y="1954"/>
                  </a:cubicBezTo>
                  <a:cubicBezTo>
                    <a:pt x="-37" y="2883"/>
                    <a:pt x="-919" y="4045"/>
                    <a:pt x="1505" y="5670"/>
                  </a:cubicBezTo>
                  <a:cubicBezTo>
                    <a:pt x="3930" y="7296"/>
                    <a:pt x="9661" y="9387"/>
                    <a:pt x="13628" y="10896"/>
                  </a:cubicBezTo>
                  <a:cubicBezTo>
                    <a:pt x="17595" y="12406"/>
                    <a:pt x="19799" y="13335"/>
                    <a:pt x="20240" y="15077"/>
                  </a:cubicBezTo>
                  <a:cubicBezTo>
                    <a:pt x="20681" y="16819"/>
                    <a:pt x="19359" y="19374"/>
                    <a:pt x="16052" y="20419"/>
                  </a:cubicBezTo>
                  <a:cubicBezTo>
                    <a:pt x="12746" y="21464"/>
                    <a:pt x="7456" y="20999"/>
                    <a:pt x="2167" y="205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6" name="Line"/>
            <p:cNvSpPr/>
            <p:nvPr/>
          </p:nvSpPr>
          <p:spPr>
            <a:xfrm>
              <a:off x="3851598" y="758862"/>
              <a:ext cx="30569" cy="27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3467"/>
                    <a:pt x="2400" y="6933"/>
                    <a:pt x="6000" y="10533"/>
                  </a:cubicBezTo>
                  <a:cubicBezTo>
                    <a:pt x="9600" y="14133"/>
                    <a:pt x="15600" y="1786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7" name="Line"/>
            <p:cNvSpPr/>
            <p:nvPr/>
          </p:nvSpPr>
          <p:spPr>
            <a:xfrm>
              <a:off x="3846503" y="742377"/>
              <a:ext cx="102479" cy="13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1264" extrusionOk="0">
                  <a:moveTo>
                    <a:pt x="4114" y="184"/>
                  </a:moveTo>
                  <a:cubicBezTo>
                    <a:pt x="5829" y="-76"/>
                    <a:pt x="7543" y="-336"/>
                    <a:pt x="10629" y="1486"/>
                  </a:cubicBezTo>
                  <a:cubicBezTo>
                    <a:pt x="13714" y="3307"/>
                    <a:pt x="18171" y="7211"/>
                    <a:pt x="19886" y="10334"/>
                  </a:cubicBezTo>
                  <a:cubicBezTo>
                    <a:pt x="21600" y="13457"/>
                    <a:pt x="20571" y="15799"/>
                    <a:pt x="16800" y="17490"/>
                  </a:cubicBezTo>
                  <a:cubicBezTo>
                    <a:pt x="13029" y="19182"/>
                    <a:pt x="6514" y="20223"/>
                    <a:pt x="0" y="212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8" name="Line"/>
            <p:cNvSpPr/>
            <p:nvPr/>
          </p:nvSpPr>
          <p:spPr>
            <a:xfrm>
              <a:off x="4070671" y="672251"/>
              <a:ext cx="29057" cy="224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7200" y="0"/>
                  </a:moveTo>
                  <a:cubicBezTo>
                    <a:pt x="14400" y="4255"/>
                    <a:pt x="21600" y="8509"/>
                    <a:pt x="20400" y="12109"/>
                  </a:cubicBezTo>
                  <a:cubicBezTo>
                    <a:pt x="19200" y="15709"/>
                    <a:pt x="9600" y="1865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9" name="Line"/>
            <p:cNvSpPr/>
            <p:nvPr/>
          </p:nvSpPr>
          <p:spPr>
            <a:xfrm>
              <a:off x="855910" y="1314184"/>
              <a:ext cx="45854" cy="23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4539"/>
                    <a:pt x="4800" y="9078"/>
                    <a:pt x="8400" y="12678"/>
                  </a:cubicBezTo>
                  <a:cubicBezTo>
                    <a:pt x="12000" y="16278"/>
                    <a:pt x="16800" y="1893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0" name="Line"/>
            <p:cNvSpPr/>
            <p:nvPr/>
          </p:nvSpPr>
          <p:spPr>
            <a:xfrm>
              <a:off x="1030828" y="1370227"/>
              <a:ext cx="278512" cy="18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extrusionOk="0">
                  <a:moveTo>
                    <a:pt x="263" y="0"/>
                  </a:moveTo>
                  <a:cubicBezTo>
                    <a:pt x="132" y="4865"/>
                    <a:pt x="0" y="9730"/>
                    <a:pt x="0" y="12843"/>
                  </a:cubicBezTo>
                  <a:cubicBezTo>
                    <a:pt x="0" y="15957"/>
                    <a:pt x="132" y="17319"/>
                    <a:pt x="461" y="18292"/>
                  </a:cubicBezTo>
                  <a:cubicBezTo>
                    <a:pt x="790" y="19265"/>
                    <a:pt x="1317" y="19849"/>
                    <a:pt x="1844" y="19849"/>
                  </a:cubicBezTo>
                  <a:cubicBezTo>
                    <a:pt x="2371" y="19849"/>
                    <a:pt x="2898" y="19265"/>
                    <a:pt x="3754" y="17027"/>
                  </a:cubicBezTo>
                  <a:cubicBezTo>
                    <a:pt x="4610" y="14789"/>
                    <a:pt x="5795" y="10897"/>
                    <a:pt x="6585" y="8465"/>
                  </a:cubicBezTo>
                  <a:cubicBezTo>
                    <a:pt x="7376" y="6032"/>
                    <a:pt x="7771" y="5059"/>
                    <a:pt x="8298" y="4476"/>
                  </a:cubicBezTo>
                  <a:cubicBezTo>
                    <a:pt x="8824" y="3892"/>
                    <a:pt x="9483" y="3697"/>
                    <a:pt x="10010" y="3989"/>
                  </a:cubicBezTo>
                  <a:cubicBezTo>
                    <a:pt x="10537" y="4281"/>
                    <a:pt x="10932" y="5059"/>
                    <a:pt x="11920" y="7589"/>
                  </a:cubicBezTo>
                  <a:cubicBezTo>
                    <a:pt x="12907" y="10119"/>
                    <a:pt x="14488" y="14400"/>
                    <a:pt x="15673" y="17027"/>
                  </a:cubicBezTo>
                  <a:cubicBezTo>
                    <a:pt x="16859" y="19654"/>
                    <a:pt x="17649" y="20627"/>
                    <a:pt x="18373" y="21114"/>
                  </a:cubicBezTo>
                  <a:cubicBezTo>
                    <a:pt x="19098" y="21600"/>
                    <a:pt x="19756" y="21600"/>
                    <a:pt x="20283" y="20530"/>
                  </a:cubicBezTo>
                  <a:cubicBezTo>
                    <a:pt x="20810" y="19459"/>
                    <a:pt x="21205" y="17319"/>
                    <a:pt x="21402" y="14984"/>
                  </a:cubicBezTo>
                  <a:cubicBezTo>
                    <a:pt x="21600" y="12649"/>
                    <a:pt x="21600" y="10119"/>
                    <a:pt x="21600" y="7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1" name="Line"/>
            <p:cNvSpPr/>
            <p:nvPr/>
          </p:nvSpPr>
          <p:spPr>
            <a:xfrm>
              <a:off x="1742389" y="1305693"/>
              <a:ext cx="117179" cy="17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6" extrusionOk="0">
                  <a:moveTo>
                    <a:pt x="21600" y="400"/>
                  </a:moveTo>
                  <a:cubicBezTo>
                    <a:pt x="16278" y="200"/>
                    <a:pt x="10957" y="0"/>
                    <a:pt x="7357" y="0"/>
                  </a:cubicBezTo>
                  <a:cubicBezTo>
                    <a:pt x="3757" y="0"/>
                    <a:pt x="1878" y="200"/>
                    <a:pt x="1565" y="700"/>
                  </a:cubicBezTo>
                  <a:cubicBezTo>
                    <a:pt x="1252" y="1200"/>
                    <a:pt x="2504" y="2000"/>
                    <a:pt x="5948" y="4100"/>
                  </a:cubicBezTo>
                  <a:cubicBezTo>
                    <a:pt x="9391" y="6200"/>
                    <a:pt x="15026" y="9600"/>
                    <a:pt x="18000" y="12400"/>
                  </a:cubicBezTo>
                  <a:cubicBezTo>
                    <a:pt x="20974" y="15200"/>
                    <a:pt x="21287" y="17400"/>
                    <a:pt x="19878" y="19000"/>
                  </a:cubicBezTo>
                  <a:cubicBezTo>
                    <a:pt x="18470" y="20600"/>
                    <a:pt x="15339" y="21600"/>
                    <a:pt x="11739" y="21000"/>
                  </a:cubicBezTo>
                  <a:cubicBezTo>
                    <a:pt x="8139" y="20400"/>
                    <a:pt x="4070" y="18200"/>
                    <a:pt x="0" y="16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2" name="Line"/>
            <p:cNvSpPr/>
            <p:nvPr/>
          </p:nvSpPr>
          <p:spPr>
            <a:xfrm>
              <a:off x="1791188" y="1242859"/>
              <a:ext cx="17433" cy="31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484" y="0"/>
                  </a:moveTo>
                  <a:cubicBezTo>
                    <a:pt x="521" y="3777"/>
                    <a:pt x="-1443" y="7554"/>
                    <a:pt x="1502" y="11154"/>
                  </a:cubicBezTo>
                  <a:cubicBezTo>
                    <a:pt x="4448" y="14754"/>
                    <a:pt x="12302" y="18177"/>
                    <a:pt x="201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3" name="Line"/>
            <p:cNvSpPr/>
            <p:nvPr/>
          </p:nvSpPr>
          <p:spPr>
            <a:xfrm>
              <a:off x="2002219" y="1334564"/>
              <a:ext cx="15285" cy="19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305"/>
                    <a:pt x="4800" y="10611"/>
                    <a:pt x="8400" y="14211"/>
                  </a:cubicBezTo>
                  <a:cubicBezTo>
                    <a:pt x="12000" y="17811"/>
                    <a:pt x="16800" y="1970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4" name="Line"/>
            <p:cNvSpPr/>
            <p:nvPr/>
          </p:nvSpPr>
          <p:spPr>
            <a:xfrm>
              <a:off x="2109208" y="1334564"/>
              <a:ext cx="142653" cy="145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0" y="0"/>
                  </a:moveTo>
                  <a:cubicBezTo>
                    <a:pt x="3086" y="753"/>
                    <a:pt x="6171" y="1507"/>
                    <a:pt x="8100" y="4395"/>
                  </a:cubicBezTo>
                  <a:cubicBezTo>
                    <a:pt x="10029" y="7284"/>
                    <a:pt x="10800" y="12307"/>
                    <a:pt x="10671" y="15321"/>
                  </a:cubicBezTo>
                  <a:cubicBezTo>
                    <a:pt x="10543" y="18335"/>
                    <a:pt x="9514" y="19340"/>
                    <a:pt x="9643" y="20093"/>
                  </a:cubicBezTo>
                  <a:cubicBezTo>
                    <a:pt x="9771" y="20847"/>
                    <a:pt x="11057" y="21349"/>
                    <a:pt x="13243" y="21474"/>
                  </a:cubicBezTo>
                  <a:cubicBezTo>
                    <a:pt x="15429" y="21600"/>
                    <a:pt x="18514" y="21349"/>
                    <a:pt x="21600" y="21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5" name="Line"/>
            <p:cNvSpPr/>
            <p:nvPr/>
          </p:nvSpPr>
          <p:spPr>
            <a:xfrm>
              <a:off x="2358849" y="1431363"/>
              <a:ext cx="56042" cy="8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6" name="Line"/>
            <p:cNvSpPr/>
            <p:nvPr/>
          </p:nvSpPr>
          <p:spPr>
            <a:xfrm>
              <a:off x="0" y="590736"/>
              <a:ext cx="6251206" cy="6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600"/>
                  </a:moveTo>
                  <a:cubicBezTo>
                    <a:pt x="65" y="10800"/>
                    <a:pt x="129" y="9000"/>
                    <a:pt x="255" y="8700"/>
                  </a:cubicBezTo>
                  <a:cubicBezTo>
                    <a:pt x="381" y="8400"/>
                    <a:pt x="569" y="9600"/>
                    <a:pt x="772" y="10200"/>
                  </a:cubicBezTo>
                  <a:cubicBezTo>
                    <a:pt x="974" y="10800"/>
                    <a:pt x="1191" y="10800"/>
                    <a:pt x="1417" y="10200"/>
                  </a:cubicBezTo>
                  <a:cubicBezTo>
                    <a:pt x="1643" y="9600"/>
                    <a:pt x="1878" y="8400"/>
                    <a:pt x="2098" y="7200"/>
                  </a:cubicBezTo>
                  <a:cubicBezTo>
                    <a:pt x="2318" y="6000"/>
                    <a:pt x="2523" y="4800"/>
                    <a:pt x="2752" y="3600"/>
                  </a:cubicBezTo>
                  <a:cubicBezTo>
                    <a:pt x="2981" y="2400"/>
                    <a:pt x="3233" y="1200"/>
                    <a:pt x="3459" y="600"/>
                  </a:cubicBezTo>
                  <a:cubicBezTo>
                    <a:pt x="3685" y="0"/>
                    <a:pt x="3885" y="0"/>
                    <a:pt x="4090" y="0"/>
                  </a:cubicBezTo>
                  <a:cubicBezTo>
                    <a:pt x="4295" y="0"/>
                    <a:pt x="4507" y="0"/>
                    <a:pt x="4724" y="0"/>
                  </a:cubicBezTo>
                  <a:cubicBezTo>
                    <a:pt x="4941" y="0"/>
                    <a:pt x="5164" y="0"/>
                    <a:pt x="5384" y="0"/>
                  </a:cubicBezTo>
                  <a:cubicBezTo>
                    <a:pt x="5604" y="0"/>
                    <a:pt x="5821" y="0"/>
                    <a:pt x="6041" y="300"/>
                  </a:cubicBezTo>
                  <a:cubicBezTo>
                    <a:pt x="6261" y="600"/>
                    <a:pt x="6484" y="1200"/>
                    <a:pt x="6710" y="1800"/>
                  </a:cubicBezTo>
                  <a:cubicBezTo>
                    <a:pt x="6936" y="2400"/>
                    <a:pt x="7165" y="3000"/>
                    <a:pt x="7397" y="3600"/>
                  </a:cubicBezTo>
                  <a:cubicBezTo>
                    <a:pt x="7628" y="4200"/>
                    <a:pt x="7863" y="4800"/>
                    <a:pt x="8104" y="5100"/>
                  </a:cubicBezTo>
                  <a:cubicBezTo>
                    <a:pt x="8344" y="5400"/>
                    <a:pt x="8591" y="5400"/>
                    <a:pt x="8840" y="5400"/>
                  </a:cubicBezTo>
                  <a:cubicBezTo>
                    <a:pt x="9089" y="5400"/>
                    <a:pt x="9342" y="5400"/>
                    <a:pt x="9594" y="5400"/>
                  </a:cubicBezTo>
                  <a:cubicBezTo>
                    <a:pt x="9846" y="5400"/>
                    <a:pt x="10099" y="5400"/>
                    <a:pt x="10354" y="5400"/>
                  </a:cubicBezTo>
                  <a:cubicBezTo>
                    <a:pt x="10609" y="5400"/>
                    <a:pt x="10867" y="5400"/>
                    <a:pt x="11123" y="5400"/>
                  </a:cubicBezTo>
                  <a:cubicBezTo>
                    <a:pt x="11378" y="5400"/>
                    <a:pt x="11630" y="5400"/>
                    <a:pt x="11883" y="5400"/>
                  </a:cubicBezTo>
                  <a:cubicBezTo>
                    <a:pt x="12135" y="5400"/>
                    <a:pt x="12387" y="5400"/>
                    <a:pt x="12637" y="5400"/>
                  </a:cubicBezTo>
                  <a:cubicBezTo>
                    <a:pt x="12886" y="5400"/>
                    <a:pt x="13133" y="5400"/>
                    <a:pt x="13382" y="5700"/>
                  </a:cubicBezTo>
                  <a:cubicBezTo>
                    <a:pt x="13631" y="6000"/>
                    <a:pt x="13884" y="6600"/>
                    <a:pt x="14136" y="6900"/>
                  </a:cubicBezTo>
                  <a:cubicBezTo>
                    <a:pt x="14388" y="7200"/>
                    <a:pt x="14641" y="7200"/>
                    <a:pt x="14893" y="7200"/>
                  </a:cubicBezTo>
                  <a:cubicBezTo>
                    <a:pt x="15145" y="7200"/>
                    <a:pt x="15398" y="7200"/>
                    <a:pt x="15653" y="7200"/>
                  </a:cubicBezTo>
                  <a:cubicBezTo>
                    <a:pt x="15908" y="7200"/>
                    <a:pt x="16166" y="7200"/>
                    <a:pt x="16419" y="7200"/>
                  </a:cubicBezTo>
                  <a:cubicBezTo>
                    <a:pt x="16671" y="7200"/>
                    <a:pt x="16917" y="7200"/>
                    <a:pt x="17161" y="7200"/>
                  </a:cubicBezTo>
                  <a:cubicBezTo>
                    <a:pt x="17404" y="7200"/>
                    <a:pt x="17645" y="7200"/>
                    <a:pt x="17880" y="7200"/>
                  </a:cubicBezTo>
                  <a:cubicBezTo>
                    <a:pt x="18114" y="7200"/>
                    <a:pt x="18343" y="7200"/>
                    <a:pt x="18557" y="7500"/>
                  </a:cubicBezTo>
                  <a:cubicBezTo>
                    <a:pt x="18772" y="7800"/>
                    <a:pt x="18971" y="8400"/>
                    <a:pt x="19197" y="9300"/>
                  </a:cubicBezTo>
                  <a:cubicBezTo>
                    <a:pt x="19423" y="10200"/>
                    <a:pt x="19675" y="11400"/>
                    <a:pt x="19907" y="12300"/>
                  </a:cubicBezTo>
                  <a:cubicBezTo>
                    <a:pt x="20139" y="13200"/>
                    <a:pt x="20350" y="13800"/>
                    <a:pt x="20561" y="14700"/>
                  </a:cubicBezTo>
                  <a:cubicBezTo>
                    <a:pt x="20773" y="15600"/>
                    <a:pt x="20984" y="16800"/>
                    <a:pt x="21157" y="18000"/>
                  </a:cubicBezTo>
                  <a:cubicBezTo>
                    <a:pt x="21330" y="19200"/>
                    <a:pt x="21465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7" name="Line"/>
            <p:cNvSpPr/>
            <p:nvPr/>
          </p:nvSpPr>
          <p:spPr>
            <a:xfrm>
              <a:off x="2710384" y="1309090"/>
              <a:ext cx="157936" cy="2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0"/>
                  </a:moveTo>
                  <a:cubicBezTo>
                    <a:pt x="6039" y="7714"/>
                    <a:pt x="12077" y="15429"/>
                    <a:pt x="15677" y="18514"/>
                  </a:cubicBezTo>
                  <a:cubicBezTo>
                    <a:pt x="19277" y="21600"/>
                    <a:pt x="20439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8" name="Line"/>
            <p:cNvSpPr/>
            <p:nvPr/>
          </p:nvSpPr>
          <p:spPr>
            <a:xfrm>
              <a:off x="2908228" y="1247954"/>
              <a:ext cx="209733" cy="109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0789" extrusionOk="0">
                  <a:moveTo>
                    <a:pt x="2679" y="0"/>
                  </a:moveTo>
                  <a:cubicBezTo>
                    <a:pt x="1815" y="645"/>
                    <a:pt x="951" y="1290"/>
                    <a:pt x="432" y="2418"/>
                  </a:cubicBezTo>
                  <a:cubicBezTo>
                    <a:pt x="-86" y="3546"/>
                    <a:pt x="-259" y="5158"/>
                    <a:pt x="605" y="8543"/>
                  </a:cubicBezTo>
                  <a:cubicBezTo>
                    <a:pt x="1469" y="11928"/>
                    <a:pt x="3370" y="17087"/>
                    <a:pt x="6307" y="19343"/>
                  </a:cubicBezTo>
                  <a:cubicBezTo>
                    <a:pt x="9245" y="21600"/>
                    <a:pt x="13219" y="20955"/>
                    <a:pt x="15898" y="19182"/>
                  </a:cubicBezTo>
                  <a:cubicBezTo>
                    <a:pt x="18576" y="17409"/>
                    <a:pt x="19959" y="14507"/>
                    <a:pt x="21341" y="116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9" name="Line"/>
            <p:cNvSpPr/>
            <p:nvPr/>
          </p:nvSpPr>
          <p:spPr>
            <a:xfrm>
              <a:off x="3003528" y="1242859"/>
              <a:ext cx="22728" cy="23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extrusionOk="0">
                  <a:moveTo>
                    <a:pt x="20648" y="0"/>
                  </a:moveTo>
                  <a:cubicBezTo>
                    <a:pt x="14477" y="470"/>
                    <a:pt x="8305" y="939"/>
                    <a:pt x="4448" y="2896"/>
                  </a:cubicBezTo>
                  <a:cubicBezTo>
                    <a:pt x="591" y="4852"/>
                    <a:pt x="-952" y="8296"/>
                    <a:pt x="591" y="11661"/>
                  </a:cubicBezTo>
                  <a:cubicBezTo>
                    <a:pt x="2134" y="15026"/>
                    <a:pt x="6762" y="18313"/>
                    <a:pt x="113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0" name="Line"/>
            <p:cNvSpPr/>
            <p:nvPr/>
          </p:nvSpPr>
          <p:spPr>
            <a:xfrm>
              <a:off x="3261981" y="1197006"/>
              <a:ext cx="69958" cy="21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extrusionOk="0">
                  <a:moveTo>
                    <a:pt x="10385" y="0"/>
                  </a:moveTo>
                  <a:cubicBezTo>
                    <a:pt x="7814" y="171"/>
                    <a:pt x="5242" y="343"/>
                    <a:pt x="3185" y="2057"/>
                  </a:cubicBezTo>
                  <a:cubicBezTo>
                    <a:pt x="1128" y="3771"/>
                    <a:pt x="-415" y="7029"/>
                    <a:pt x="99" y="10029"/>
                  </a:cubicBezTo>
                  <a:cubicBezTo>
                    <a:pt x="614" y="13029"/>
                    <a:pt x="3185" y="15771"/>
                    <a:pt x="7042" y="17657"/>
                  </a:cubicBezTo>
                  <a:cubicBezTo>
                    <a:pt x="10899" y="19543"/>
                    <a:pt x="16042" y="20571"/>
                    <a:pt x="211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1" name="Line"/>
            <p:cNvSpPr/>
            <p:nvPr/>
          </p:nvSpPr>
          <p:spPr>
            <a:xfrm>
              <a:off x="3424574" y="1215534"/>
              <a:ext cx="139560" cy="17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281" extrusionOk="0">
                  <a:moveTo>
                    <a:pt x="16633" y="2719"/>
                  </a:moveTo>
                  <a:cubicBezTo>
                    <a:pt x="15870" y="1680"/>
                    <a:pt x="15108" y="642"/>
                    <a:pt x="13329" y="226"/>
                  </a:cubicBezTo>
                  <a:cubicBezTo>
                    <a:pt x="11551" y="-189"/>
                    <a:pt x="8755" y="19"/>
                    <a:pt x="6722" y="434"/>
                  </a:cubicBezTo>
                  <a:cubicBezTo>
                    <a:pt x="4689" y="849"/>
                    <a:pt x="3419" y="1473"/>
                    <a:pt x="2148" y="2303"/>
                  </a:cubicBezTo>
                  <a:cubicBezTo>
                    <a:pt x="878" y="3134"/>
                    <a:pt x="-393" y="4173"/>
                    <a:pt x="115" y="5315"/>
                  </a:cubicBezTo>
                  <a:cubicBezTo>
                    <a:pt x="623" y="6457"/>
                    <a:pt x="2911" y="7703"/>
                    <a:pt x="6214" y="8846"/>
                  </a:cubicBezTo>
                  <a:cubicBezTo>
                    <a:pt x="9518" y="9988"/>
                    <a:pt x="13838" y="11026"/>
                    <a:pt x="16760" y="12584"/>
                  </a:cubicBezTo>
                  <a:cubicBezTo>
                    <a:pt x="19682" y="14142"/>
                    <a:pt x="21207" y="16219"/>
                    <a:pt x="20826" y="17776"/>
                  </a:cubicBezTo>
                  <a:cubicBezTo>
                    <a:pt x="20445" y="19334"/>
                    <a:pt x="18158" y="20373"/>
                    <a:pt x="15616" y="20892"/>
                  </a:cubicBezTo>
                  <a:cubicBezTo>
                    <a:pt x="13075" y="21411"/>
                    <a:pt x="10280" y="21411"/>
                    <a:pt x="8374" y="20892"/>
                  </a:cubicBezTo>
                  <a:cubicBezTo>
                    <a:pt x="6468" y="20373"/>
                    <a:pt x="5452" y="19334"/>
                    <a:pt x="4435" y="18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2" name="Line"/>
            <p:cNvSpPr/>
            <p:nvPr/>
          </p:nvSpPr>
          <p:spPr>
            <a:xfrm>
              <a:off x="3493007" y="1176628"/>
              <a:ext cx="22341" cy="27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668"/>
                    <a:pt x="-1304" y="7336"/>
                    <a:pt x="1782" y="10936"/>
                  </a:cubicBezTo>
                  <a:cubicBezTo>
                    <a:pt x="4867" y="14536"/>
                    <a:pt x="12582" y="18068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3" name="Line"/>
            <p:cNvSpPr/>
            <p:nvPr/>
          </p:nvSpPr>
          <p:spPr>
            <a:xfrm>
              <a:off x="3683673" y="1220145"/>
              <a:ext cx="9145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199" extrusionOk="0">
                  <a:moveTo>
                    <a:pt x="15597" y="1731"/>
                  </a:moveTo>
                  <a:cubicBezTo>
                    <a:pt x="13735" y="1027"/>
                    <a:pt x="11873" y="323"/>
                    <a:pt x="9266" y="88"/>
                  </a:cubicBezTo>
                  <a:cubicBezTo>
                    <a:pt x="6659" y="-147"/>
                    <a:pt x="3308" y="88"/>
                    <a:pt x="1445" y="792"/>
                  </a:cubicBezTo>
                  <a:cubicBezTo>
                    <a:pt x="-417" y="1497"/>
                    <a:pt x="-789" y="2670"/>
                    <a:pt x="2190" y="4314"/>
                  </a:cubicBezTo>
                  <a:cubicBezTo>
                    <a:pt x="5170" y="5957"/>
                    <a:pt x="11501" y="8070"/>
                    <a:pt x="15411" y="9714"/>
                  </a:cubicBezTo>
                  <a:cubicBezTo>
                    <a:pt x="19321" y="11357"/>
                    <a:pt x="20811" y="12531"/>
                    <a:pt x="19694" y="14410"/>
                  </a:cubicBezTo>
                  <a:cubicBezTo>
                    <a:pt x="18577" y="16288"/>
                    <a:pt x="14852" y="18870"/>
                    <a:pt x="11873" y="20162"/>
                  </a:cubicBezTo>
                  <a:cubicBezTo>
                    <a:pt x="8894" y="21453"/>
                    <a:pt x="6659" y="21453"/>
                    <a:pt x="5356" y="20631"/>
                  </a:cubicBezTo>
                  <a:cubicBezTo>
                    <a:pt x="4052" y="19810"/>
                    <a:pt x="3680" y="18166"/>
                    <a:pt x="3308" y="16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4" name="Line"/>
            <p:cNvSpPr/>
            <p:nvPr/>
          </p:nvSpPr>
          <p:spPr>
            <a:xfrm>
              <a:off x="3831219" y="1227575"/>
              <a:ext cx="45853" cy="29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3032"/>
                    <a:pt x="4800" y="6063"/>
                    <a:pt x="8400" y="9663"/>
                  </a:cubicBezTo>
                  <a:cubicBezTo>
                    <a:pt x="12000" y="13263"/>
                    <a:pt x="16800" y="1743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5" name="Line"/>
            <p:cNvSpPr/>
            <p:nvPr/>
          </p:nvSpPr>
          <p:spPr>
            <a:xfrm>
              <a:off x="3841408" y="1229273"/>
              <a:ext cx="106675" cy="152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0862" extrusionOk="0">
                  <a:moveTo>
                    <a:pt x="997" y="464"/>
                  </a:moveTo>
                  <a:cubicBezTo>
                    <a:pt x="2658" y="0"/>
                    <a:pt x="4320" y="-465"/>
                    <a:pt x="7809" y="929"/>
                  </a:cubicBezTo>
                  <a:cubicBezTo>
                    <a:pt x="11298" y="2322"/>
                    <a:pt x="16615" y="5574"/>
                    <a:pt x="19108" y="8593"/>
                  </a:cubicBezTo>
                  <a:cubicBezTo>
                    <a:pt x="21600" y="11612"/>
                    <a:pt x="21268" y="14400"/>
                    <a:pt x="19274" y="16606"/>
                  </a:cubicBezTo>
                  <a:cubicBezTo>
                    <a:pt x="17280" y="18812"/>
                    <a:pt x="13625" y="20438"/>
                    <a:pt x="10135" y="20787"/>
                  </a:cubicBezTo>
                  <a:cubicBezTo>
                    <a:pt x="6646" y="21135"/>
                    <a:pt x="3323" y="20206"/>
                    <a:pt x="0" y="192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6" name="Line"/>
            <p:cNvSpPr/>
            <p:nvPr/>
          </p:nvSpPr>
          <p:spPr>
            <a:xfrm>
              <a:off x="4065576" y="1140965"/>
              <a:ext cx="62057" cy="24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600" extrusionOk="0">
                  <a:moveTo>
                    <a:pt x="0" y="0"/>
                  </a:moveTo>
                  <a:cubicBezTo>
                    <a:pt x="2842" y="0"/>
                    <a:pt x="5684" y="0"/>
                    <a:pt x="9379" y="808"/>
                  </a:cubicBezTo>
                  <a:cubicBezTo>
                    <a:pt x="13074" y="1616"/>
                    <a:pt x="17621" y="3233"/>
                    <a:pt x="19611" y="5951"/>
                  </a:cubicBezTo>
                  <a:cubicBezTo>
                    <a:pt x="21600" y="8669"/>
                    <a:pt x="21032" y="12490"/>
                    <a:pt x="17905" y="15282"/>
                  </a:cubicBezTo>
                  <a:cubicBezTo>
                    <a:pt x="14779" y="18073"/>
                    <a:pt x="9095" y="19837"/>
                    <a:pt x="341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7" name="Line"/>
            <p:cNvSpPr/>
            <p:nvPr/>
          </p:nvSpPr>
          <p:spPr>
            <a:xfrm>
              <a:off x="932331" y="1762519"/>
              <a:ext cx="25474" cy="23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5668"/>
                    <a:pt x="8640" y="11336"/>
                    <a:pt x="12240" y="14936"/>
                  </a:cubicBezTo>
                  <a:cubicBezTo>
                    <a:pt x="15840" y="18536"/>
                    <a:pt x="18720" y="2006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8" name="Line"/>
            <p:cNvSpPr/>
            <p:nvPr/>
          </p:nvSpPr>
          <p:spPr>
            <a:xfrm>
              <a:off x="1127628" y="1808371"/>
              <a:ext cx="253038" cy="190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extrusionOk="0">
                  <a:moveTo>
                    <a:pt x="290" y="0"/>
                  </a:moveTo>
                  <a:cubicBezTo>
                    <a:pt x="145" y="4396"/>
                    <a:pt x="0" y="8793"/>
                    <a:pt x="0" y="11469"/>
                  </a:cubicBezTo>
                  <a:cubicBezTo>
                    <a:pt x="0" y="14145"/>
                    <a:pt x="145" y="15101"/>
                    <a:pt x="435" y="15961"/>
                  </a:cubicBezTo>
                  <a:cubicBezTo>
                    <a:pt x="725" y="16821"/>
                    <a:pt x="1160" y="17586"/>
                    <a:pt x="1667" y="17586"/>
                  </a:cubicBezTo>
                  <a:cubicBezTo>
                    <a:pt x="2174" y="17586"/>
                    <a:pt x="2754" y="16821"/>
                    <a:pt x="3479" y="15101"/>
                  </a:cubicBezTo>
                  <a:cubicBezTo>
                    <a:pt x="4204" y="13381"/>
                    <a:pt x="5074" y="10704"/>
                    <a:pt x="5726" y="8984"/>
                  </a:cubicBezTo>
                  <a:cubicBezTo>
                    <a:pt x="6379" y="7264"/>
                    <a:pt x="6813" y="6499"/>
                    <a:pt x="7393" y="6021"/>
                  </a:cubicBezTo>
                  <a:cubicBezTo>
                    <a:pt x="7973" y="5543"/>
                    <a:pt x="8698" y="5352"/>
                    <a:pt x="9278" y="5735"/>
                  </a:cubicBezTo>
                  <a:cubicBezTo>
                    <a:pt x="9858" y="6117"/>
                    <a:pt x="10293" y="7073"/>
                    <a:pt x="11380" y="9366"/>
                  </a:cubicBezTo>
                  <a:cubicBezTo>
                    <a:pt x="12467" y="11660"/>
                    <a:pt x="14207" y="15292"/>
                    <a:pt x="15366" y="17490"/>
                  </a:cubicBezTo>
                  <a:cubicBezTo>
                    <a:pt x="16526" y="19688"/>
                    <a:pt x="17106" y="20453"/>
                    <a:pt x="17758" y="20931"/>
                  </a:cubicBezTo>
                  <a:cubicBezTo>
                    <a:pt x="18411" y="21409"/>
                    <a:pt x="19136" y="21600"/>
                    <a:pt x="19570" y="21218"/>
                  </a:cubicBezTo>
                  <a:cubicBezTo>
                    <a:pt x="20005" y="20835"/>
                    <a:pt x="20150" y="19880"/>
                    <a:pt x="20440" y="16726"/>
                  </a:cubicBezTo>
                  <a:cubicBezTo>
                    <a:pt x="20730" y="13572"/>
                    <a:pt x="21165" y="8219"/>
                    <a:pt x="21600" y="28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9" name="Line"/>
            <p:cNvSpPr/>
            <p:nvPr/>
          </p:nvSpPr>
          <p:spPr>
            <a:xfrm>
              <a:off x="1807234" y="1758181"/>
              <a:ext cx="146832" cy="194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112" extrusionOk="0">
                  <a:moveTo>
                    <a:pt x="12576" y="1580"/>
                  </a:moveTo>
                  <a:cubicBezTo>
                    <a:pt x="9906" y="841"/>
                    <a:pt x="7237" y="103"/>
                    <a:pt x="5416" y="10"/>
                  </a:cubicBezTo>
                  <a:cubicBezTo>
                    <a:pt x="3596" y="-82"/>
                    <a:pt x="2625" y="472"/>
                    <a:pt x="2140" y="1210"/>
                  </a:cubicBezTo>
                  <a:cubicBezTo>
                    <a:pt x="1655" y="1949"/>
                    <a:pt x="1655" y="2872"/>
                    <a:pt x="4082" y="4718"/>
                  </a:cubicBezTo>
                  <a:cubicBezTo>
                    <a:pt x="6508" y="6564"/>
                    <a:pt x="11362" y="9333"/>
                    <a:pt x="14639" y="11456"/>
                  </a:cubicBezTo>
                  <a:cubicBezTo>
                    <a:pt x="17915" y="13580"/>
                    <a:pt x="19614" y="15056"/>
                    <a:pt x="20464" y="16256"/>
                  </a:cubicBezTo>
                  <a:cubicBezTo>
                    <a:pt x="21313" y="17456"/>
                    <a:pt x="21313" y="18380"/>
                    <a:pt x="19007" y="19395"/>
                  </a:cubicBezTo>
                  <a:cubicBezTo>
                    <a:pt x="16702" y="20410"/>
                    <a:pt x="12091" y="21518"/>
                    <a:pt x="8450" y="20964"/>
                  </a:cubicBezTo>
                  <a:cubicBezTo>
                    <a:pt x="4810" y="20410"/>
                    <a:pt x="2140" y="18195"/>
                    <a:pt x="926" y="16441"/>
                  </a:cubicBezTo>
                  <a:cubicBezTo>
                    <a:pt x="-287" y="14687"/>
                    <a:pt x="-44" y="13395"/>
                    <a:pt x="198" y="121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0" name="Line"/>
            <p:cNvSpPr/>
            <p:nvPr/>
          </p:nvSpPr>
          <p:spPr>
            <a:xfrm>
              <a:off x="1854764" y="1726856"/>
              <a:ext cx="25183" cy="27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733"/>
                    <a:pt x="-1582" y="7467"/>
                    <a:pt x="1118" y="11067"/>
                  </a:cubicBezTo>
                  <a:cubicBezTo>
                    <a:pt x="3818" y="14667"/>
                    <a:pt x="11918" y="18133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1" name="Line"/>
            <p:cNvSpPr/>
            <p:nvPr/>
          </p:nvSpPr>
          <p:spPr>
            <a:xfrm>
              <a:off x="2107060" y="1757424"/>
              <a:ext cx="17433" cy="224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485" y="0"/>
                  </a:moveTo>
                  <a:cubicBezTo>
                    <a:pt x="521" y="4418"/>
                    <a:pt x="-1443" y="8836"/>
                    <a:pt x="1502" y="12436"/>
                  </a:cubicBezTo>
                  <a:cubicBezTo>
                    <a:pt x="4448" y="16036"/>
                    <a:pt x="12302" y="18818"/>
                    <a:pt x="201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2" name="Line"/>
            <p:cNvSpPr/>
            <p:nvPr/>
          </p:nvSpPr>
          <p:spPr>
            <a:xfrm>
              <a:off x="2236576" y="1731950"/>
              <a:ext cx="95289" cy="23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600" extrusionOk="0">
                  <a:moveTo>
                    <a:pt x="0" y="0"/>
                  </a:moveTo>
                  <a:cubicBezTo>
                    <a:pt x="1895" y="313"/>
                    <a:pt x="3789" y="626"/>
                    <a:pt x="4926" y="1174"/>
                  </a:cubicBezTo>
                  <a:cubicBezTo>
                    <a:pt x="6063" y="1722"/>
                    <a:pt x="6442" y="2504"/>
                    <a:pt x="6063" y="3835"/>
                  </a:cubicBezTo>
                  <a:cubicBezTo>
                    <a:pt x="5684" y="5165"/>
                    <a:pt x="4547" y="7043"/>
                    <a:pt x="3790" y="8530"/>
                  </a:cubicBezTo>
                  <a:cubicBezTo>
                    <a:pt x="3032" y="10017"/>
                    <a:pt x="2653" y="11113"/>
                    <a:pt x="3979" y="11739"/>
                  </a:cubicBezTo>
                  <a:cubicBezTo>
                    <a:pt x="5305" y="12365"/>
                    <a:pt x="8337" y="12522"/>
                    <a:pt x="10800" y="12678"/>
                  </a:cubicBezTo>
                  <a:cubicBezTo>
                    <a:pt x="13263" y="12835"/>
                    <a:pt x="15158" y="12991"/>
                    <a:pt x="17242" y="13304"/>
                  </a:cubicBezTo>
                  <a:cubicBezTo>
                    <a:pt x="19326" y="13617"/>
                    <a:pt x="21600" y="14087"/>
                    <a:pt x="21221" y="15104"/>
                  </a:cubicBezTo>
                  <a:cubicBezTo>
                    <a:pt x="20842" y="16122"/>
                    <a:pt x="17811" y="17687"/>
                    <a:pt x="14400" y="18861"/>
                  </a:cubicBezTo>
                  <a:cubicBezTo>
                    <a:pt x="10990" y="20035"/>
                    <a:pt x="7200" y="20817"/>
                    <a:pt x="341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3" name="Line"/>
            <p:cNvSpPr/>
            <p:nvPr/>
          </p:nvSpPr>
          <p:spPr>
            <a:xfrm>
              <a:off x="2476027" y="1884792"/>
              <a:ext cx="15285" cy="5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4" name="Line"/>
            <p:cNvSpPr/>
            <p:nvPr/>
          </p:nvSpPr>
          <p:spPr>
            <a:xfrm>
              <a:off x="2761330" y="1731950"/>
              <a:ext cx="142653" cy="17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7714" y="0"/>
                  </a:moveTo>
                  <a:cubicBezTo>
                    <a:pt x="6686" y="807"/>
                    <a:pt x="5657" y="1615"/>
                    <a:pt x="5914" y="4946"/>
                  </a:cubicBezTo>
                  <a:cubicBezTo>
                    <a:pt x="6171" y="8277"/>
                    <a:pt x="7714" y="14131"/>
                    <a:pt x="9771" y="17462"/>
                  </a:cubicBezTo>
                  <a:cubicBezTo>
                    <a:pt x="11829" y="20793"/>
                    <a:pt x="14400" y="21600"/>
                    <a:pt x="16843" y="20692"/>
                  </a:cubicBezTo>
                  <a:cubicBezTo>
                    <a:pt x="19286" y="19783"/>
                    <a:pt x="21600" y="17159"/>
                    <a:pt x="21600" y="13828"/>
                  </a:cubicBezTo>
                  <a:cubicBezTo>
                    <a:pt x="21600" y="10497"/>
                    <a:pt x="19286" y="6460"/>
                    <a:pt x="15814" y="3936"/>
                  </a:cubicBezTo>
                  <a:cubicBezTo>
                    <a:pt x="12343" y="1413"/>
                    <a:pt x="7714" y="404"/>
                    <a:pt x="4886" y="505"/>
                  </a:cubicBezTo>
                  <a:cubicBezTo>
                    <a:pt x="2057" y="606"/>
                    <a:pt x="1029" y="1817"/>
                    <a:pt x="0" y="30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5" name="Line"/>
            <p:cNvSpPr/>
            <p:nvPr/>
          </p:nvSpPr>
          <p:spPr>
            <a:xfrm>
              <a:off x="3048912" y="1660625"/>
              <a:ext cx="74144" cy="224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1" h="21600" extrusionOk="0">
                  <a:moveTo>
                    <a:pt x="20501" y="0"/>
                  </a:moveTo>
                  <a:cubicBezTo>
                    <a:pt x="17214" y="0"/>
                    <a:pt x="13927" y="0"/>
                    <a:pt x="10640" y="818"/>
                  </a:cubicBezTo>
                  <a:cubicBezTo>
                    <a:pt x="7353" y="1636"/>
                    <a:pt x="4066" y="3273"/>
                    <a:pt x="1953" y="5400"/>
                  </a:cubicBezTo>
                  <a:cubicBezTo>
                    <a:pt x="-160" y="7527"/>
                    <a:pt x="-1099" y="10145"/>
                    <a:pt x="1953" y="12927"/>
                  </a:cubicBezTo>
                  <a:cubicBezTo>
                    <a:pt x="5005" y="15709"/>
                    <a:pt x="12049" y="18655"/>
                    <a:pt x="1909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6" name="Line"/>
            <p:cNvSpPr/>
            <p:nvPr/>
          </p:nvSpPr>
          <p:spPr>
            <a:xfrm>
              <a:off x="3298214" y="1693886"/>
              <a:ext cx="138907" cy="18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246" extrusionOk="0">
                  <a:moveTo>
                    <a:pt x="16677" y="270"/>
                  </a:moveTo>
                  <a:cubicBezTo>
                    <a:pt x="12306" y="79"/>
                    <a:pt x="7935" y="-112"/>
                    <a:pt x="4977" y="79"/>
                  </a:cubicBezTo>
                  <a:cubicBezTo>
                    <a:pt x="2020" y="270"/>
                    <a:pt x="477" y="844"/>
                    <a:pt x="92" y="1513"/>
                  </a:cubicBezTo>
                  <a:cubicBezTo>
                    <a:pt x="-294" y="2182"/>
                    <a:pt x="477" y="2946"/>
                    <a:pt x="3435" y="4667"/>
                  </a:cubicBezTo>
                  <a:cubicBezTo>
                    <a:pt x="6392" y="6387"/>
                    <a:pt x="11535" y="9063"/>
                    <a:pt x="14877" y="11166"/>
                  </a:cubicBezTo>
                  <a:cubicBezTo>
                    <a:pt x="18220" y="13269"/>
                    <a:pt x="19763" y="14798"/>
                    <a:pt x="20535" y="16040"/>
                  </a:cubicBezTo>
                  <a:cubicBezTo>
                    <a:pt x="21306" y="17283"/>
                    <a:pt x="21306" y="18238"/>
                    <a:pt x="19635" y="19290"/>
                  </a:cubicBezTo>
                  <a:cubicBezTo>
                    <a:pt x="17963" y="20341"/>
                    <a:pt x="14620" y="21488"/>
                    <a:pt x="11406" y="21201"/>
                  </a:cubicBezTo>
                  <a:cubicBezTo>
                    <a:pt x="8192" y="20915"/>
                    <a:pt x="5106" y="19194"/>
                    <a:pt x="2020" y="174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7" name="Line"/>
            <p:cNvSpPr/>
            <p:nvPr/>
          </p:nvSpPr>
          <p:spPr>
            <a:xfrm>
              <a:off x="3339726" y="1614772"/>
              <a:ext cx="12592" cy="32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825"/>
                    <a:pt x="-1582" y="7650"/>
                    <a:pt x="1118" y="11250"/>
                  </a:cubicBezTo>
                  <a:cubicBezTo>
                    <a:pt x="3818" y="14850"/>
                    <a:pt x="11918" y="18225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8" name="Line"/>
            <p:cNvSpPr/>
            <p:nvPr/>
          </p:nvSpPr>
          <p:spPr>
            <a:xfrm>
              <a:off x="3581578" y="1728554"/>
              <a:ext cx="83473" cy="16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502" extrusionOk="0">
                  <a:moveTo>
                    <a:pt x="19440" y="441"/>
                  </a:moveTo>
                  <a:cubicBezTo>
                    <a:pt x="17280" y="220"/>
                    <a:pt x="15120" y="0"/>
                    <a:pt x="12096" y="0"/>
                  </a:cubicBezTo>
                  <a:cubicBezTo>
                    <a:pt x="9072" y="0"/>
                    <a:pt x="5184" y="220"/>
                    <a:pt x="3456" y="882"/>
                  </a:cubicBezTo>
                  <a:cubicBezTo>
                    <a:pt x="1728" y="1543"/>
                    <a:pt x="2160" y="2645"/>
                    <a:pt x="4536" y="3967"/>
                  </a:cubicBezTo>
                  <a:cubicBezTo>
                    <a:pt x="6912" y="5290"/>
                    <a:pt x="11232" y="6833"/>
                    <a:pt x="14688" y="8486"/>
                  </a:cubicBezTo>
                  <a:cubicBezTo>
                    <a:pt x="18144" y="10139"/>
                    <a:pt x="20736" y="11902"/>
                    <a:pt x="21168" y="13776"/>
                  </a:cubicBezTo>
                  <a:cubicBezTo>
                    <a:pt x="21600" y="15649"/>
                    <a:pt x="19872" y="17633"/>
                    <a:pt x="16848" y="19065"/>
                  </a:cubicBezTo>
                  <a:cubicBezTo>
                    <a:pt x="13824" y="20498"/>
                    <a:pt x="9504" y="21380"/>
                    <a:pt x="6480" y="21490"/>
                  </a:cubicBezTo>
                  <a:cubicBezTo>
                    <a:pt x="3456" y="21600"/>
                    <a:pt x="1728" y="20939"/>
                    <a:pt x="0" y="202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9" name="Line"/>
            <p:cNvSpPr/>
            <p:nvPr/>
          </p:nvSpPr>
          <p:spPr>
            <a:xfrm>
              <a:off x="3764988" y="1762519"/>
              <a:ext cx="30569" cy="25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0" y="0"/>
                  </a:moveTo>
                  <a:cubicBezTo>
                    <a:pt x="2400" y="4005"/>
                    <a:pt x="4800" y="8011"/>
                    <a:pt x="6600" y="11372"/>
                  </a:cubicBezTo>
                  <a:cubicBezTo>
                    <a:pt x="8400" y="14734"/>
                    <a:pt x="9600" y="17452"/>
                    <a:pt x="10800" y="19168"/>
                  </a:cubicBezTo>
                  <a:cubicBezTo>
                    <a:pt x="12000" y="20885"/>
                    <a:pt x="13200" y="21600"/>
                    <a:pt x="15000" y="21528"/>
                  </a:cubicBezTo>
                  <a:cubicBezTo>
                    <a:pt x="16800" y="21457"/>
                    <a:pt x="19200" y="20599"/>
                    <a:pt x="21600" y="197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0" name="Line"/>
            <p:cNvSpPr/>
            <p:nvPr/>
          </p:nvSpPr>
          <p:spPr>
            <a:xfrm>
              <a:off x="3770082" y="1753490"/>
              <a:ext cx="90166" cy="12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9" h="21098" extrusionOk="0">
                  <a:moveTo>
                    <a:pt x="3471" y="19164"/>
                  </a:moveTo>
                  <a:cubicBezTo>
                    <a:pt x="2700" y="14114"/>
                    <a:pt x="1929" y="9065"/>
                    <a:pt x="1543" y="5839"/>
                  </a:cubicBezTo>
                  <a:cubicBezTo>
                    <a:pt x="1157" y="2613"/>
                    <a:pt x="1157" y="1211"/>
                    <a:pt x="2314" y="509"/>
                  </a:cubicBezTo>
                  <a:cubicBezTo>
                    <a:pt x="3471" y="-192"/>
                    <a:pt x="5786" y="-192"/>
                    <a:pt x="8679" y="650"/>
                  </a:cubicBezTo>
                  <a:cubicBezTo>
                    <a:pt x="11571" y="1491"/>
                    <a:pt x="15043" y="3174"/>
                    <a:pt x="17550" y="5559"/>
                  </a:cubicBezTo>
                  <a:cubicBezTo>
                    <a:pt x="20057" y="7943"/>
                    <a:pt x="21600" y="11029"/>
                    <a:pt x="19479" y="13834"/>
                  </a:cubicBezTo>
                  <a:cubicBezTo>
                    <a:pt x="17357" y="16639"/>
                    <a:pt x="11571" y="19164"/>
                    <a:pt x="7714" y="20286"/>
                  </a:cubicBezTo>
                  <a:cubicBezTo>
                    <a:pt x="3857" y="21408"/>
                    <a:pt x="1929" y="21127"/>
                    <a:pt x="0" y="208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1" name="Line"/>
            <p:cNvSpPr/>
            <p:nvPr/>
          </p:nvSpPr>
          <p:spPr>
            <a:xfrm>
              <a:off x="3999344" y="1660625"/>
              <a:ext cx="69172" cy="224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0" y="0"/>
                  </a:moveTo>
                  <a:cubicBezTo>
                    <a:pt x="5143" y="1145"/>
                    <a:pt x="10286" y="2291"/>
                    <a:pt x="14400" y="4582"/>
                  </a:cubicBezTo>
                  <a:cubicBezTo>
                    <a:pt x="18514" y="6873"/>
                    <a:pt x="21600" y="10309"/>
                    <a:pt x="20829" y="13336"/>
                  </a:cubicBezTo>
                  <a:cubicBezTo>
                    <a:pt x="20057" y="16364"/>
                    <a:pt x="15429" y="18982"/>
                    <a:pt x="108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2" name="Line"/>
            <p:cNvSpPr/>
            <p:nvPr/>
          </p:nvSpPr>
          <p:spPr>
            <a:xfrm>
              <a:off x="71325" y="2251611"/>
              <a:ext cx="6164597" cy="12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20"/>
                  </a:moveTo>
                  <a:cubicBezTo>
                    <a:pt x="161" y="3168"/>
                    <a:pt x="321" y="2016"/>
                    <a:pt x="518" y="1440"/>
                  </a:cubicBezTo>
                  <a:cubicBezTo>
                    <a:pt x="714" y="864"/>
                    <a:pt x="946" y="864"/>
                    <a:pt x="1190" y="864"/>
                  </a:cubicBezTo>
                  <a:cubicBezTo>
                    <a:pt x="1434" y="864"/>
                    <a:pt x="1690" y="864"/>
                    <a:pt x="1934" y="720"/>
                  </a:cubicBezTo>
                  <a:cubicBezTo>
                    <a:pt x="2178" y="576"/>
                    <a:pt x="2410" y="288"/>
                    <a:pt x="2645" y="144"/>
                  </a:cubicBezTo>
                  <a:cubicBezTo>
                    <a:pt x="2880" y="0"/>
                    <a:pt x="3118" y="0"/>
                    <a:pt x="3344" y="0"/>
                  </a:cubicBezTo>
                  <a:cubicBezTo>
                    <a:pt x="3570" y="0"/>
                    <a:pt x="3784" y="0"/>
                    <a:pt x="4011" y="144"/>
                  </a:cubicBezTo>
                  <a:cubicBezTo>
                    <a:pt x="4237" y="288"/>
                    <a:pt x="4475" y="576"/>
                    <a:pt x="4716" y="864"/>
                  </a:cubicBezTo>
                  <a:cubicBezTo>
                    <a:pt x="4957" y="1152"/>
                    <a:pt x="5201" y="1440"/>
                    <a:pt x="5451" y="1728"/>
                  </a:cubicBezTo>
                  <a:cubicBezTo>
                    <a:pt x="5700" y="2016"/>
                    <a:pt x="5956" y="2304"/>
                    <a:pt x="6206" y="2592"/>
                  </a:cubicBezTo>
                  <a:cubicBezTo>
                    <a:pt x="6456" y="2880"/>
                    <a:pt x="6700" y="3168"/>
                    <a:pt x="6944" y="3600"/>
                  </a:cubicBezTo>
                  <a:cubicBezTo>
                    <a:pt x="7188" y="4032"/>
                    <a:pt x="7432" y="4608"/>
                    <a:pt x="7655" y="4896"/>
                  </a:cubicBezTo>
                  <a:cubicBezTo>
                    <a:pt x="7878" y="5184"/>
                    <a:pt x="8081" y="5184"/>
                    <a:pt x="8286" y="5184"/>
                  </a:cubicBezTo>
                  <a:cubicBezTo>
                    <a:pt x="8491" y="5184"/>
                    <a:pt x="8700" y="5184"/>
                    <a:pt x="8917" y="5184"/>
                  </a:cubicBezTo>
                  <a:cubicBezTo>
                    <a:pt x="9134" y="5184"/>
                    <a:pt x="9360" y="5184"/>
                    <a:pt x="9580" y="5184"/>
                  </a:cubicBezTo>
                  <a:cubicBezTo>
                    <a:pt x="9800" y="5184"/>
                    <a:pt x="10015" y="5184"/>
                    <a:pt x="10238" y="5040"/>
                  </a:cubicBezTo>
                  <a:cubicBezTo>
                    <a:pt x="10461" y="4896"/>
                    <a:pt x="10693" y="4608"/>
                    <a:pt x="10913" y="4464"/>
                  </a:cubicBezTo>
                  <a:cubicBezTo>
                    <a:pt x="11133" y="4320"/>
                    <a:pt x="11341" y="4320"/>
                    <a:pt x="11550" y="4320"/>
                  </a:cubicBezTo>
                  <a:cubicBezTo>
                    <a:pt x="11758" y="4320"/>
                    <a:pt x="11966" y="4320"/>
                    <a:pt x="12178" y="4320"/>
                  </a:cubicBezTo>
                  <a:cubicBezTo>
                    <a:pt x="12389" y="4320"/>
                    <a:pt x="12603" y="4320"/>
                    <a:pt x="12814" y="4320"/>
                  </a:cubicBezTo>
                  <a:cubicBezTo>
                    <a:pt x="13025" y="4320"/>
                    <a:pt x="13234" y="4320"/>
                    <a:pt x="13433" y="4320"/>
                  </a:cubicBezTo>
                  <a:cubicBezTo>
                    <a:pt x="13632" y="4320"/>
                    <a:pt x="13823" y="4320"/>
                    <a:pt x="14019" y="4320"/>
                  </a:cubicBezTo>
                  <a:cubicBezTo>
                    <a:pt x="14216" y="4320"/>
                    <a:pt x="14418" y="4320"/>
                    <a:pt x="14623" y="4464"/>
                  </a:cubicBezTo>
                  <a:cubicBezTo>
                    <a:pt x="14828" y="4608"/>
                    <a:pt x="15037" y="4896"/>
                    <a:pt x="15251" y="5040"/>
                  </a:cubicBezTo>
                  <a:cubicBezTo>
                    <a:pt x="15465" y="5184"/>
                    <a:pt x="15685" y="5184"/>
                    <a:pt x="15897" y="5328"/>
                  </a:cubicBezTo>
                  <a:cubicBezTo>
                    <a:pt x="16108" y="5472"/>
                    <a:pt x="16310" y="5760"/>
                    <a:pt x="16509" y="6192"/>
                  </a:cubicBezTo>
                  <a:cubicBezTo>
                    <a:pt x="16709" y="6624"/>
                    <a:pt x="16905" y="7200"/>
                    <a:pt x="17128" y="7632"/>
                  </a:cubicBezTo>
                  <a:cubicBezTo>
                    <a:pt x="17351" y="8064"/>
                    <a:pt x="17601" y="8352"/>
                    <a:pt x="17842" y="8784"/>
                  </a:cubicBezTo>
                  <a:cubicBezTo>
                    <a:pt x="18083" y="9216"/>
                    <a:pt x="18315" y="9792"/>
                    <a:pt x="18539" y="10224"/>
                  </a:cubicBezTo>
                  <a:cubicBezTo>
                    <a:pt x="18762" y="10656"/>
                    <a:pt x="18976" y="10944"/>
                    <a:pt x="19208" y="11232"/>
                  </a:cubicBezTo>
                  <a:cubicBezTo>
                    <a:pt x="19440" y="11520"/>
                    <a:pt x="19690" y="11808"/>
                    <a:pt x="19934" y="12240"/>
                  </a:cubicBezTo>
                  <a:cubicBezTo>
                    <a:pt x="20178" y="12672"/>
                    <a:pt x="20416" y="13248"/>
                    <a:pt x="20642" y="14112"/>
                  </a:cubicBezTo>
                  <a:cubicBezTo>
                    <a:pt x="20868" y="14976"/>
                    <a:pt x="21082" y="16128"/>
                    <a:pt x="21240" y="17424"/>
                  </a:cubicBezTo>
                  <a:cubicBezTo>
                    <a:pt x="21398" y="18720"/>
                    <a:pt x="21499" y="201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3" name="Line"/>
            <p:cNvSpPr/>
            <p:nvPr/>
          </p:nvSpPr>
          <p:spPr>
            <a:xfrm>
              <a:off x="932331" y="2419736"/>
              <a:ext cx="25474" cy="28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3535"/>
                    <a:pt x="5760" y="7069"/>
                    <a:pt x="9360" y="10669"/>
                  </a:cubicBezTo>
                  <a:cubicBezTo>
                    <a:pt x="12960" y="14269"/>
                    <a:pt x="17280" y="179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4" name="Line"/>
            <p:cNvSpPr/>
            <p:nvPr/>
          </p:nvSpPr>
          <p:spPr>
            <a:xfrm>
              <a:off x="1069888" y="2496156"/>
              <a:ext cx="285305" cy="163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0" y="0"/>
                  </a:moveTo>
                  <a:cubicBezTo>
                    <a:pt x="771" y="4008"/>
                    <a:pt x="1543" y="8017"/>
                    <a:pt x="1993" y="10577"/>
                  </a:cubicBezTo>
                  <a:cubicBezTo>
                    <a:pt x="2443" y="13138"/>
                    <a:pt x="2571" y="14252"/>
                    <a:pt x="2893" y="15365"/>
                  </a:cubicBezTo>
                  <a:cubicBezTo>
                    <a:pt x="3214" y="16478"/>
                    <a:pt x="3729" y="17592"/>
                    <a:pt x="4243" y="17703"/>
                  </a:cubicBezTo>
                  <a:cubicBezTo>
                    <a:pt x="4757" y="17814"/>
                    <a:pt x="5271" y="16924"/>
                    <a:pt x="5850" y="15254"/>
                  </a:cubicBezTo>
                  <a:cubicBezTo>
                    <a:pt x="6429" y="13584"/>
                    <a:pt x="7071" y="11134"/>
                    <a:pt x="7714" y="9353"/>
                  </a:cubicBezTo>
                  <a:cubicBezTo>
                    <a:pt x="8357" y="7571"/>
                    <a:pt x="9000" y="6458"/>
                    <a:pt x="9579" y="6346"/>
                  </a:cubicBezTo>
                  <a:cubicBezTo>
                    <a:pt x="10157" y="6235"/>
                    <a:pt x="10671" y="7126"/>
                    <a:pt x="11636" y="9464"/>
                  </a:cubicBezTo>
                  <a:cubicBezTo>
                    <a:pt x="12600" y="11802"/>
                    <a:pt x="14014" y="15588"/>
                    <a:pt x="15107" y="17926"/>
                  </a:cubicBezTo>
                  <a:cubicBezTo>
                    <a:pt x="16200" y="20264"/>
                    <a:pt x="16971" y="21155"/>
                    <a:pt x="17679" y="21377"/>
                  </a:cubicBezTo>
                  <a:cubicBezTo>
                    <a:pt x="18386" y="21600"/>
                    <a:pt x="19029" y="21155"/>
                    <a:pt x="19671" y="18482"/>
                  </a:cubicBezTo>
                  <a:cubicBezTo>
                    <a:pt x="20314" y="15810"/>
                    <a:pt x="20957" y="10911"/>
                    <a:pt x="21600" y="60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5" name="Line"/>
            <p:cNvSpPr/>
            <p:nvPr/>
          </p:nvSpPr>
          <p:spPr>
            <a:xfrm>
              <a:off x="1767863" y="2450819"/>
              <a:ext cx="91705" cy="16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extrusionOk="0">
                  <a:moveTo>
                    <a:pt x="21600" y="1879"/>
                  </a:moveTo>
                  <a:cubicBezTo>
                    <a:pt x="20000" y="1231"/>
                    <a:pt x="18400" y="583"/>
                    <a:pt x="15600" y="259"/>
                  </a:cubicBezTo>
                  <a:cubicBezTo>
                    <a:pt x="12800" y="-65"/>
                    <a:pt x="8800" y="-65"/>
                    <a:pt x="5800" y="151"/>
                  </a:cubicBezTo>
                  <a:cubicBezTo>
                    <a:pt x="2800" y="367"/>
                    <a:pt x="800" y="799"/>
                    <a:pt x="1000" y="1663"/>
                  </a:cubicBezTo>
                  <a:cubicBezTo>
                    <a:pt x="1200" y="2527"/>
                    <a:pt x="3600" y="3823"/>
                    <a:pt x="7000" y="5659"/>
                  </a:cubicBezTo>
                  <a:cubicBezTo>
                    <a:pt x="10400" y="7495"/>
                    <a:pt x="14800" y="9871"/>
                    <a:pt x="17200" y="12139"/>
                  </a:cubicBezTo>
                  <a:cubicBezTo>
                    <a:pt x="19600" y="14407"/>
                    <a:pt x="20000" y="16567"/>
                    <a:pt x="19000" y="18187"/>
                  </a:cubicBezTo>
                  <a:cubicBezTo>
                    <a:pt x="18000" y="19807"/>
                    <a:pt x="15600" y="20887"/>
                    <a:pt x="12600" y="21211"/>
                  </a:cubicBezTo>
                  <a:cubicBezTo>
                    <a:pt x="9600" y="21535"/>
                    <a:pt x="6000" y="21103"/>
                    <a:pt x="3800" y="20023"/>
                  </a:cubicBezTo>
                  <a:cubicBezTo>
                    <a:pt x="1600" y="18943"/>
                    <a:pt x="800" y="17215"/>
                    <a:pt x="0" y="154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6" name="Line"/>
            <p:cNvSpPr/>
            <p:nvPr/>
          </p:nvSpPr>
          <p:spPr>
            <a:xfrm>
              <a:off x="1816408" y="2399357"/>
              <a:ext cx="12592" cy="25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3168"/>
                    <a:pt x="-1582" y="6336"/>
                    <a:pt x="1118" y="9936"/>
                  </a:cubicBezTo>
                  <a:cubicBezTo>
                    <a:pt x="3818" y="13536"/>
                    <a:pt x="11918" y="17568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7" name="Line"/>
            <p:cNvSpPr/>
            <p:nvPr/>
          </p:nvSpPr>
          <p:spPr>
            <a:xfrm>
              <a:off x="1998530" y="2456764"/>
              <a:ext cx="87939" cy="17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258" extrusionOk="0">
                  <a:moveTo>
                    <a:pt x="19225" y="5548"/>
                  </a:moveTo>
                  <a:cubicBezTo>
                    <a:pt x="20040" y="4489"/>
                    <a:pt x="20855" y="3430"/>
                    <a:pt x="21059" y="2371"/>
                  </a:cubicBezTo>
                  <a:cubicBezTo>
                    <a:pt x="21263" y="1312"/>
                    <a:pt x="20855" y="254"/>
                    <a:pt x="18003" y="42"/>
                  </a:cubicBezTo>
                  <a:cubicBezTo>
                    <a:pt x="15150" y="-170"/>
                    <a:pt x="9852" y="465"/>
                    <a:pt x="6388" y="1101"/>
                  </a:cubicBezTo>
                  <a:cubicBezTo>
                    <a:pt x="2923" y="1736"/>
                    <a:pt x="1293" y="2371"/>
                    <a:pt x="478" y="3218"/>
                  </a:cubicBezTo>
                  <a:cubicBezTo>
                    <a:pt x="-337" y="4065"/>
                    <a:pt x="-337" y="5124"/>
                    <a:pt x="2312" y="6712"/>
                  </a:cubicBezTo>
                  <a:cubicBezTo>
                    <a:pt x="4961" y="8301"/>
                    <a:pt x="10259" y="10418"/>
                    <a:pt x="13927" y="12748"/>
                  </a:cubicBezTo>
                  <a:cubicBezTo>
                    <a:pt x="17595" y="15077"/>
                    <a:pt x="19633" y="17618"/>
                    <a:pt x="19837" y="19206"/>
                  </a:cubicBezTo>
                  <a:cubicBezTo>
                    <a:pt x="20040" y="20795"/>
                    <a:pt x="18410" y="21430"/>
                    <a:pt x="15354" y="21218"/>
                  </a:cubicBezTo>
                  <a:cubicBezTo>
                    <a:pt x="12297" y="21006"/>
                    <a:pt x="7814" y="19948"/>
                    <a:pt x="3331" y="188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8" name="Line"/>
            <p:cNvSpPr/>
            <p:nvPr/>
          </p:nvSpPr>
          <p:spPr>
            <a:xfrm>
              <a:off x="2208701" y="2460494"/>
              <a:ext cx="78492" cy="32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500" extrusionOk="0">
                  <a:moveTo>
                    <a:pt x="636" y="0"/>
                  </a:moveTo>
                  <a:cubicBezTo>
                    <a:pt x="186" y="2956"/>
                    <a:pt x="-264" y="5912"/>
                    <a:pt x="186" y="9208"/>
                  </a:cubicBezTo>
                  <a:cubicBezTo>
                    <a:pt x="636" y="12505"/>
                    <a:pt x="1986" y="16143"/>
                    <a:pt x="2886" y="18360"/>
                  </a:cubicBezTo>
                  <a:cubicBezTo>
                    <a:pt x="3786" y="20577"/>
                    <a:pt x="4236" y="21373"/>
                    <a:pt x="4461" y="21486"/>
                  </a:cubicBezTo>
                  <a:cubicBezTo>
                    <a:pt x="4686" y="21600"/>
                    <a:pt x="4686" y="21032"/>
                    <a:pt x="4011" y="19099"/>
                  </a:cubicBezTo>
                  <a:cubicBezTo>
                    <a:pt x="3336" y="17166"/>
                    <a:pt x="1986" y="13869"/>
                    <a:pt x="1086" y="11312"/>
                  </a:cubicBezTo>
                  <a:cubicBezTo>
                    <a:pt x="186" y="8754"/>
                    <a:pt x="-264" y="6935"/>
                    <a:pt x="861" y="5571"/>
                  </a:cubicBezTo>
                  <a:cubicBezTo>
                    <a:pt x="1986" y="4206"/>
                    <a:pt x="4686" y="3297"/>
                    <a:pt x="7161" y="2842"/>
                  </a:cubicBezTo>
                  <a:cubicBezTo>
                    <a:pt x="9636" y="2387"/>
                    <a:pt x="11886" y="2387"/>
                    <a:pt x="13911" y="2558"/>
                  </a:cubicBezTo>
                  <a:cubicBezTo>
                    <a:pt x="15936" y="2728"/>
                    <a:pt x="17736" y="3069"/>
                    <a:pt x="19086" y="3979"/>
                  </a:cubicBezTo>
                  <a:cubicBezTo>
                    <a:pt x="20436" y="4888"/>
                    <a:pt x="21336" y="6366"/>
                    <a:pt x="20436" y="7731"/>
                  </a:cubicBezTo>
                  <a:cubicBezTo>
                    <a:pt x="19536" y="9095"/>
                    <a:pt x="16836" y="10345"/>
                    <a:pt x="14361" y="11084"/>
                  </a:cubicBezTo>
                  <a:cubicBezTo>
                    <a:pt x="11886" y="11823"/>
                    <a:pt x="9636" y="12051"/>
                    <a:pt x="7611" y="11994"/>
                  </a:cubicBezTo>
                  <a:cubicBezTo>
                    <a:pt x="5586" y="11937"/>
                    <a:pt x="3786" y="11596"/>
                    <a:pt x="1986" y="112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9" name="Line"/>
            <p:cNvSpPr/>
            <p:nvPr/>
          </p:nvSpPr>
          <p:spPr>
            <a:xfrm>
              <a:off x="2486216" y="2577672"/>
              <a:ext cx="20380" cy="71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0" name="Line"/>
            <p:cNvSpPr/>
            <p:nvPr/>
          </p:nvSpPr>
          <p:spPr>
            <a:xfrm>
              <a:off x="2698797" y="2409547"/>
              <a:ext cx="210281" cy="13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11" extrusionOk="0">
                  <a:moveTo>
                    <a:pt x="1179" y="0"/>
                  </a:moveTo>
                  <a:cubicBezTo>
                    <a:pt x="488" y="2863"/>
                    <a:pt x="-203" y="5725"/>
                    <a:pt x="56" y="8978"/>
                  </a:cubicBezTo>
                  <a:cubicBezTo>
                    <a:pt x="315" y="12231"/>
                    <a:pt x="1525" y="15875"/>
                    <a:pt x="3771" y="18217"/>
                  </a:cubicBezTo>
                  <a:cubicBezTo>
                    <a:pt x="6018" y="20559"/>
                    <a:pt x="9301" y="21600"/>
                    <a:pt x="12411" y="21080"/>
                  </a:cubicBezTo>
                  <a:cubicBezTo>
                    <a:pt x="15522" y="20559"/>
                    <a:pt x="18459" y="18477"/>
                    <a:pt x="21397" y="16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1" name="Line"/>
            <p:cNvSpPr/>
            <p:nvPr/>
          </p:nvSpPr>
          <p:spPr>
            <a:xfrm>
              <a:off x="2802088" y="2409547"/>
              <a:ext cx="40759" cy="320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629"/>
                    <a:pt x="0" y="5257"/>
                    <a:pt x="3600" y="8857"/>
                  </a:cubicBezTo>
                  <a:cubicBezTo>
                    <a:pt x="7200" y="12457"/>
                    <a:pt x="14400" y="170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2" name="Line"/>
            <p:cNvSpPr/>
            <p:nvPr/>
          </p:nvSpPr>
          <p:spPr>
            <a:xfrm>
              <a:off x="3031282" y="2389168"/>
              <a:ext cx="66300" cy="24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600" extrusionOk="0">
                  <a:moveTo>
                    <a:pt x="20568" y="0"/>
                  </a:moveTo>
                  <a:cubicBezTo>
                    <a:pt x="17407" y="0"/>
                    <a:pt x="14246" y="0"/>
                    <a:pt x="11348" y="1029"/>
                  </a:cubicBezTo>
                  <a:cubicBezTo>
                    <a:pt x="8451" y="2057"/>
                    <a:pt x="5817" y="4114"/>
                    <a:pt x="3446" y="6833"/>
                  </a:cubicBezTo>
                  <a:cubicBezTo>
                    <a:pt x="1075" y="9551"/>
                    <a:pt x="-1032" y="12931"/>
                    <a:pt x="548" y="15502"/>
                  </a:cubicBezTo>
                  <a:cubicBezTo>
                    <a:pt x="2129" y="18073"/>
                    <a:pt x="7397" y="19837"/>
                    <a:pt x="126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3" name="Line"/>
            <p:cNvSpPr/>
            <p:nvPr/>
          </p:nvSpPr>
          <p:spPr>
            <a:xfrm>
              <a:off x="3254393" y="2457721"/>
              <a:ext cx="97925" cy="15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8" h="21098" extrusionOk="0">
                  <a:moveTo>
                    <a:pt x="20758" y="367"/>
                  </a:moveTo>
                  <a:cubicBezTo>
                    <a:pt x="16078" y="142"/>
                    <a:pt x="11398" y="-83"/>
                    <a:pt x="7798" y="30"/>
                  </a:cubicBezTo>
                  <a:cubicBezTo>
                    <a:pt x="4198" y="142"/>
                    <a:pt x="1678" y="592"/>
                    <a:pt x="598" y="1380"/>
                  </a:cubicBezTo>
                  <a:cubicBezTo>
                    <a:pt x="-482" y="2167"/>
                    <a:pt x="-122" y="3292"/>
                    <a:pt x="1858" y="4417"/>
                  </a:cubicBezTo>
                  <a:cubicBezTo>
                    <a:pt x="3838" y="5542"/>
                    <a:pt x="7438" y="6667"/>
                    <a:pt x="11218" y="8242"/>
                  </a:cubicBezTo>
                  <a:cubicBezTo>
                    <a:pt x="14998" y="9817"/>
                    <a:pt x="18958" y="11842"/>
                    <a:pt x="20038" y="14204"/>
                  </a:cubicBezTo>
                  <a:cubicBezTo>
                    <a:pt x="21118" y="16567"/>
                    <a:pt x="19318" y="19267"/>
                    <a:pt x="15538" y="20392"/>
                  </a:cubicBezTo>
                  <a:cubicBezTo>
                    <a:pt x="11758" y="21517"/>
                    <a:pt x="5998" y="21067"/>
                    <a:pt x="238" y="206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4" name="Line"/>
            <p:cNvSpPr/>
            <p:nvPr/>
          </p:nvSpPr>
          <p:spPr>
            <a:xfrm>
              <a:off x="3296275" y="2378978"/>
              <a:ext cx="10190" cy="25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941"/>
                    <a:pt x="0" y="9882"/>
                    <a:pt x="3600" y="13482"/>
                  </a:cubicBezTo>
                  <a:cubicBezTo>
                    <a:pt x="7200" y="17082"/>
                    <a:pt x="14400" y="1934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5" name="Line"/>
            <p:cNvSpPr/>
            <p:nvPr/>
          </p:nvSpPr>
          <p:spPr>
            <a:xfrm>
              <a:off x="3491767" y="2410921"/>
              <a:ext cx="115286" cy="31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506" extrusionOk="0">
                  <a:moveTo>
                    <a:pt x="21251" y="2345"/>
                  </a:moveTo>
                  <a:cubicBezTo>
                    <a:pt x="20312" y="1532"/>
                    <a:pt x="19373" y="719"/>
                    <a:pt x="17338" y="312"/>
                  </a:cubicBezTo>
                  <a:cubicBezTo>
                    <a:pt x="15303" y="-94"/>
                    <a:pt x="12173" y="-94"/>
                    <a:pt x="9355" y="254"/>
                  </a:cubicBezTo>
                  <a:cubicBezTo>
                    <a:pt x="6538" y="603"/>
                    <a:pt x="4034" y="1300"/>
                    <a:pt x="2312" y="2751"/>
                  </a:cubicBezTo>
                  <a:cubicBezTo>
                    <a:pt x="590" y="4203"/>
                    <a:pt x="-349" y="6409"/>
                    <a:pt x="121" y="9138"/>
                  </a:cubicBezTo>
                  <a:cubicBezTo>
                    <a:pt x="590" y="11867"/>
                    <a:pt x="2468" y="15119"/>
                    <a:pt x="3877" y="17267"/>
                  </a:cubicBezTo>
                  <a:cubicBezTo>
                    <a:pt x="5286" y="19416"/>
                    <a:pt x="6225" y="20461"/>
                    <a:pt x="7164" y="215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6" name="Line"/>
            <p:cNvSpPr/>
            <p:nvPr/>
          </p:nvSpPr>
          <p:spPr>
            <a:xfrm>
              <a:off x="3444021" y="2536914"/>
              <a:ext cx="208884" cy="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7" name="Line"/>
            <p:cNvSpPr/>
            <p:nvPr/>
          </p:nvSpPr>
          <p:spPr>
            <a:xfrm>
              <a:off x="3749704" y="2465589"/>
              <a:ext cx="25474" cy="32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37"/>
                    <a:pt x="0" y="4275"/>
                    <a:pt x="2160" y="7088"/>
                  </a:cubicBezTo>
                  <a:cubicBezTo>
                    <a:pt x="4320" y="9900"/>
                    <a:pt x="8640" y="13388"/>
                    <a:pt x="12240" y="15919"/>
                  </a:cubicBezTo>
                  <a:cubicBezTo>
                    <a:pt x="15840" y="18450"/>
                    <a:pt x="18720" y="2002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8" name="Line"/>
            <p:cNvSpPr/>
            <p:nvPr/>
          </p:nvSpPr>
          <p:spPr>
            <a:xfrm>
              <a:off x="3744609" y="2501254"/>
              <a:ext cx="83855" cy="134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066" extrusionOk="0">
                  <a:moveTo>
                    <a:pt x="0" y="5600"/>
                  </a:moveTo>
                  <a:cubicBezTo>
                    <a:pt x="0" y="4000"/>
                    <a:pt x="0" y="2400"/>
                    <a:pt x="1059" y="1333"/>
                  </a:cubicBezTo>
                  <a:cubicBezTo>
                    <a:pt x="2118" y="266"/>
                    <a:pt x="4235" y="-267"/>
                    <a:pt x="7412" y="133"/>
                  </a:cubicBezTo>
                  <a:cubicBezTo>
                    <a:pt x="10588" y="533"/>
                    <a:pt x="14824" y="1866"/>
                    <a:pt x="17576" y="4666"/>
                  </a:cubicBezTo>
                  <a:cubicBezTo>
                    <a:pt x="20329" y="7466"/>
                    <a:pt x="21600" y="11733"/>
                    <a:pt x="20541" y="14800"/>
                  </a:cubicBezTo>
                  <a:cubicBezTo>
                    <a:pt x="19482" y="17866"/>
                    <a:pt x="16094" y="19733"/>
                    <a:pt x="12282" y="20533"/>
                  </a:cubicBezTo>
                  <a:cubicBezTo>
                    <a:pt x="8471" y="21333"/>
                    <a:pt x="4235" y="21066"/>
                    <a:pt x="0" y="2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9" name="Line"/>
            <p:cNvSpPr/>
            <p:nvPr/>
          </p:nvSpPr>
          <p:spPr>
            <a:xfrm>
              <a:off x="3963681" y="2404452"/>
              <a:ext cx="34733" cy="23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0" h="21600" extrusionOk="0">
                  <a:moveTo>
                    <a:pt x="0" y="0"/>
                  </a:moveTo>
                  <a:cubicBezTo>
                    <a:pt x="8836" y="4443"/>
                    <a:pt x="17673" y="8885"/>
                    <a:pt x="19636" y="12485"/>
                  </a:cubicBezTo>
                  <a:cubicBezTo>
                    <a:pt x="21600" y="16085"/>
                    <a:pt x="16691" y="18843"/>
                    <a:pt x="1178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0" name="Line"/>
            <p:cNvSpPr/>
            <p:nvPr/>
          </p:nvSpPr>
          <p:spPr>
            <a:xfrm>
              <a:off x="970940" y="3041291"/>
              <a:ext cx="17434" cy="188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484" y="0"/>
                  </a:moveTo>
                  <a:cubicBezTo>
                    <a:pt x="521" y="5059"/>
                    <a:pt x="-1443" y="10119"/>
                    <a:pt x="1502" y="13719"/>
                  </a:cubicBezTo>
                  <a:cubicBezTo>
                    <a:pt x="4448" y="17319"/>
                    <a:pt x="12302" y="19459"/>
                    <a:pt x="201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1" name="Line"/>
            <p:cNvSpPr/>
            <p:nvPr/>
          </p:nvSpPr>
          <p:spPr>
            <a:xfrm>
              <a:off x="1115740" y="3092237"/>
              <a:ext cx="280210" cy="16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extrusionOk="0">
                  <a:moveTo>
                    <a:pt x="0" y="0"/>
                  </a:moveTo>
                  <a:cubicBezTo>
                    <a:pt x="1047" y="5988"/>
                    <a:pt x="2095" y="11976"/>
                    <a:pt x="2815" y="15612"/>
                  </a:cubicBezTo>
                  <a:cubicBezTo>
                    <a:pt x="3535" y="19248"/>
                    <a:pt x="3927" y="20531"/>
                    <a:pt x="4451" y="21065"/>
                  </a:cubicBezTo>
                  <a:cubicBezTo>
                    <a:pt x="4975" y="21600"/>
                    <a:pt x="5629" y="21386"/>
                    <a:pt x="6218" y="20103"/>
                  </a:cubicBezTo>
                  <a:cubicBezTo>
                    <a:pt x="6807" y="18820"/>
                    <a:pt x="7331" y="16467"/>
                    <a:pt x="7920" y="14543"/>
                  </a:cubicBezTo>
                  <a:cubicBezTo>
                    <a:pt x="8509" y="12618"/>
                    <a:pt x="9164" y="11121"/>
                    <a:pt x="9884" y="10479"/>
                  </a:cubicBezTo>
                  <a:cubicBezTo>
                    <a:pt x="10604" y="9838"/>
                    <a:pt x="11389" y="10052"/>
                    <a:pt x="12502" y="11655"/>
                  </a:cubicBezTo>
                  <a:cubicBezTo>
                    <a:pt x="13615" y="13259"/>
                    <a:pt x="15055" y="16254"/>
                    <a:pt x="16036" y="18071"/>
                  </a:cubicBezTo>
                  <a:cubicBezTo>
                    <a:pt x="17018" y="19889"/>
                    <a:pt x="17542" y="20531"/>
                    <a:pt x="18131" y="20745"/>
                  </a:cubicBezTo>
                  <a:cubicBezTo>
                    <a:pt x="18720" y="20958"/>
                    <a:pt x="19375" y="20745"/>
                    <a:pt x="19964" y="17430"/>
                  </a:cubicBezTo>
                  <a:cubicBezTo>
                    <a:pt x="20553" y="14115"/>
                    <a:pt x="21076" y="7699"/>
                    <a:pt x="21600" y="12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2" name="Line"/>
            <p:cNvSpPr/>
            <p:nvPr/>
          </p:nvSpPr>
          <p:spPr>
            <a:xfrm>
              <a:off x="1827230" y="3095021"/>
              <a:ext cx="174888" cy="24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281" extrusionOk="0">
                  <a:moveTo>
                    <a:pt x="19163" y="3331"/>
                  </a:moveTo>
                  <a:cubicBezTo>
                    <a:pt x="14680" y="2288"/>
                    <a:pt x="10197" y="1246"/>
                    <a:pt x="7345" y="650"/>
                  </a:cubicBezTo>
                  <a:cubicBezTo>
                    <a:pt x="4492" y="54"/>
                    <a:pt x="3269" y="-95"/>
                    <a:pt x="2250" y="54"/>
                  </a:cubicBezTo>
                  <a:cubicBezTo>
                    <a:pt x="1231" y="203"/>
                    <a:pt x="416" y="650"/>
                    <a:pt x="111" y="1246"/>
                  </a:cubicBezTo>
                  <a:cubicBezTo>
                    <a:pt x="-195" y="1842"/>
                    <a:pt x="9" y="2586"/>
                    <a:pt x="2352" y="4002"/>
                  </a:cubicBezTo>
                  <a:cubicBezTo>
                    <a:pt x="4696" y="5417"/>
                    <a:pt x="9179" y="7502"/>
                    <a:pt x="12745" y="9662"/>
                  </a:cubicBezTo>
                  <a:cubicBezTo>
                    <a:pt x="16311" y="11822"/>
                    <a:pt x="18960" y="14057"/>
                    <a:pt x="20182" y="15546"/>
                  </a:cubicBezTo>
                  <a:cubicBezTo>
                    <a:pt x="21405" y="17036"/>
                    <a:pt x="21201" y="17781"/>
                    <a:pt x="19775" y="18749"/>
                  </a:cubicBezTo>
                  <a:cubicBezTo>
                    <a:pt x="18348" y="19717"/>
                    <a:pt x="15699" y="20909"/>
                    <a:pt x="12847" y="21207"/>
                  </a:cubicBezTo>
                  <a:cubicBezTo>
                    <a:pt x="9994" y="21505"/>
                    <a:pt x="6937" y="20909"/>
                    <a:pt x="4899" y="19419"/>
                  </a:cubicBezTo>
                  <a:cubicBezTo>
                    <a:pt x="2862" y="17930"/>
                    <a:pt x="1843" y="15546"/>
                    <a:pt x="824" y="131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3" name="Line"/>
            <p:cNvSpPr/>
            <p:nvPr/>
          </p:nvSpPr>
          <p:spPr>
            <a:xfrm>
              <a:off x="1911081" y="3010722"/>
              <a:ext cx="40192" cy="37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600" extrusionOk="0">
                  <a:moveTo>
                    <a:pt x="2304" y="0"/>
                  </a:moveTo>
                  <a:cubicBezTo>
                    <a:pt x="576" y="2860"/>
                    <a:pt x="-1152" y="5721"/>
                    <a:pt x="1008" y="9074"/>
                  </a:cubicBezTo>
                  <a:cubicBezTo>
                    <a:pt x="3168" y="12427"/>
                    <a:pt x="9216" y="16274"/>
                    <a:pt x="13104" y="18444"/>
                  </a:cubicBezTo>
                  <a:cubicBezTo>
                    <a:pt x="16992" y="20614"/>
                    <a:pt x="18720" y="21107"/>
                    <a:pt x="2044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4" name="Line"/>
            <p:cNvSpPr/>
            <p:nvPr/>
          </p:nvSpPr>
          <p:spPr>
            <a:xfrm>
              <a:off x="2137157" y="3105747"/>
              <a:ext cx="73946" cy="246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13" extrusionOk="0">
                  <a:moveTo>
                    <a:pt x="21375" y="2799"/>
                  </a:moveTo>
                  <a:cubicBezTo>
                    <a:pt x="20393" y="2064"/>
                    <a:pt x="19411" y="1329"/>
                    <a:pt x="16711" y="742"/>
                  </a:cubicBezTo>
                  <a:cubicBezTo>
                    <a:pt x="14011" y="154"/>
                    <a:pt x="9593" y="-287"/>
                    <a:pt x="6157" y="227"/>
                  </a:cubicBezTo>
                  <a:cubicBezTo>
                    <a:pt x="2720" y="742"/>
                    <a:pt x="266" y="2211"/>
                    <a:pt x="20" y="4709"/>
                  </a:cubicBezTo>
                  <a:cubicBezTo>
                    <a:pt x="-225" y="7207"/>
                    <a:pt x="1739" y="10733"/>
                    <a:pt x="3702" y="13672"/>
                  </a:cubicBezTo>
                  <a:cubicBezTo>
                    <a:pt x="5666" y="16611"/>
                    <a:pt x="7630" y="18962"/>
                    <a:pt x="9593" y="213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5" name="Line"/>
            <p:cNvSpPr/>
            <p:nvPr/>
          </p:nvSpPr>
          <p:spPr>
            <a:xfrm>
              <a:off x="2063356" y="3209416"/>
              <a:ext cx="213978" cy="2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343" y="15840"/>
                    <a:pt x="12686" y="10080"/>
                    <a:pt x="16286" y="6480"/>
                  </a:cubicBezTo>
                  <a:cubicBezTo>
                    <a:pt x="19886" y="2880"/>
                    <a:pt x="20743" y="14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6" name="Line"/>
            <p:cNvSpPr/>
            <p:nvPr/>
          </p:nvSpPr>
          <p:spPr>
            <a:xfrm>
              <a:off x="2353754" y="3138090"/>
              <a:ext cx="56043" cy="305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618" y="3600"/>
                    <a:pt x="5236" y="7200"/>
                    <a:pt x="8836" y="10800"/>
                  </a:cubicBezTo>
                  <a:cubicBezTo>
                    <a:pt x="12436" y="14400"/>
                    <a:pt x="17018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7" name="Line"/>
            <p:cNvSpPr/>
            <p:nvPr/>
          </p:nvSpPr>
          <p:spPr>
            <a:xfrm>
              <a:off x="2358849" y="3163563"/>
              <a:ext cx="88956" cy="13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166" extrusionOk="0">
                  <a:moveTo>
                    <a:pt x="0" y="0"/>
                  </a:moveTo>
                  <a:cubicBezTo>
                    <a:pt x="5891" y="1914"/>
                    <a:pt x="11782" y="3828"/>
                    <a:pt x="15709" y="6289"/>
                  </a:cubicBezTo>
                  <a:cubicBezTo>
                    <a:pt x="19636" y="8749"/>
                    <a:pt x="21600" y="11757"/>
                    <a:pt x="20029" y="14491"/>
                  </a:cubicBezTo>
                  <a:cubicBezTo>
                    <a:pt x="18458" y="17225"/>
                    <a:pt x="13353" y="19686"/>
                    <a:pt x="9818" y="20643"/>
                  </a:cubicBezTo>
                  <a:cubicBezTo>
                    <a:pt x="6284" y="21600"/>
                    <a:pt x="4320" y="21053"/>
                    <a:pt x="2356" y="205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8" name="Line"/>
            <p:cNvSpPr/>
            <p:nvPr/>
          </p:nvSpPr>
          <p:spPr>
            <a:xfrm>
              <a:off x="2664531" y="3224700"/>
              <a:ext cx="1" cy="35664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9" name="Line"/>
            <p:cNvSpPr/>
            <p:nvPr/>
          </p:nvSpPr>
          <p:spPr>
            <a:xfrm>
              <a:off x="2907683" y="2993798"/>
              <a:ext cx="133857" cy="27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12" extrusionOk="0">
                  <a:moveTo>
                    <a:pt x="16422" y="3706"/>
                  </a:moveTo>
                  <a:cubicBezTo>
                    <a:pt x="13182" y="2513"/>
                    <a:pt x="9942" y="1321"/>
                    <a:pt x="7647" y="658"/>
                  </a:cubicBezTo>
                  <a:cubicBezTo>
                    <a:pt x="5352" y="-4"/>
                    <a:pt x="4002" y="-137"/>
                    <a:pt x="3327" y="128"/>
                  </a:cubicBezTo>
                  <a:cubicBezTo>
                    <a:pt x="2652" y="393"/>
                    <a:pt x="2652" y="1056"/>
                    <a:pt x="3327" y="1983"/>
                  </a:cubicBezTo>
                  <a:cubicBezTo>
                    <a:pt x="4002" y="2911"/>
                    <a:pt x="5352" y="4104"/>
                    <a:pt x="7512" y="5892"/>
                  </a:cubicBezTo>
                  <a:cubicBezTo>
                    <a:pt x="9672" y="7681"/>
                    <a:pt x="12642" y="10067"/>
                    <a:pt x="14127" y="11922"/>
                  </a:cubicBezTo>
                  <a:cubicBezTo>
                    <a:pt x="15612" y="13777"/>
                    <a:pt x="15612" y="15102"/>
                    <a:pt x="14802" y="16494"/>
                  </a:cubicBezTo>
                  <a:cubicBezTo>
                    <a:pt x="13992" y="17885"/>
                    <a:pt x="12372" y="19343"/>
                    <a:pt x="10752" y="20204"/>
                  </a:cubicBezTo>
                  <a:cubicBezTo>
                    <a:pt x="9132" y="21065"/>
                    <a:pt x="7512" y="21330"/>
                    <a:pt x="6027" y="21397"/>
                  </a:cubicBezTo>
                  <a:cubicBezTo>
                    <a:pt x="4542" y="21463"/>
                    <a:pt x="3192" y="21330"/>
                    <a:pt x="1977" y="20602"/>
                  </a:cubicBezTo>
                  <a:cubicBezTo>
                    <a:pt x="762" y="19873"/>
                    <a:pt x="-318" y="18548"/>
                    <a:pt x="87" y="16494"/>
                  </a:cubicBezTo>
                  <a:cubicBezTo>
                    <a:pt x="492" y="14440"/>
                    <a:pt x="2382" y="11657"/>
                    <a:pt x="6162" y="9537"/>
                  </a:cubicBezTo>
                  <a:cubicBezTo>
                    <a:pt x="9942" y="7416"/>
                    <a:pt x="15612" y="5959"/>
                    <a:pt x="21282" y="45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0" name="Line"/>
            <p:cNvSpPr/>
            <p:nvPr/>
          </p:nvSpPr>
          <p:spPr>
            <a:xfrm>
              <a:off x="3199256" y="2978006"/>
              <a:ext cx="66452" cy="22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482" extrusionOk="0">
                  <a:moveTo>
                    <a:pt x="21130" y="204"/>
                  </a:moveTo>
                  <a:cubicBezTo>
                    <a:pt x="17350" y="43"/>
                    <a:pt x="13570" y="-118"/>
                    <a:pt x="10870" y="124"/>
                  </a:cubicBezTo>
                  <a:cubicBezTo>
                    <a:pt x="8170" y="366"/>
                    <a:pt x="6550" y="1010"/>
                    <a:pt x="4390" y="3186"/>
                  </a:cubicBezTo>
                  <a:cubicBezTo>
                    <a:pt x="2230" y="5363"/>
                    <a:pt x="-470" y="9070"/>
                    <a:pt x="70" y="12375"/>
                  </a:cubicBezTo>
                  <a:cubicBezTo>
                    <a:pt x="610" y="15679"/>
                    <a:pt x="4390" y="18581"/>
                    <a:pt x="8170" y="214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1" name="Line"/>
            <p:cNvSpPr/>
            <p:nvPr/>
          </p:nvSpPr>
          <p:spPr>
            <a:xfrm>
              <a:off x="3394465" y="3049131"/>
              <a:ext cx="113311" cy="17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187" extrusionOk="0">
                  <a:moveTo>
                    <a:pt x="18799" y="1534"/>
                  </a:moveTo>
                  <a:cubicBezTo>
                    <a:pt x="13716" y="910"/>
                    <a:pt x="8634" y="287"/>
                    <a:pt x="5299" y="80"/>
                  </a:cubicBezTo>
                  <a:cubicBezTo>
                    <a:pt x="1964" y="-128"/>
                    <a:pt x="375" y="80"/>
                    <a:pt x="58" y="599"/>
                  </a:cubicBezTo>
                  <a:cubicBezTo>
                    <a:pt x="-260" y="1118"/>
                    <a:pt x="693" y="1949"/>
                    <a:pt x="4028" y="3922"/>
                  </a:cubicBezTo>
                  <a:cubicBezTo>
                    <a:pt x="7364" y="5895"/>
                    <a:pt x="13081" y="9010"/>
                    <a:pt x="16575" y="11295"/>
                  </a:cubicBezTo>
                  <a:cubicBezTo>
                    <a:pt x="20069" y="13580"/>
                    <a:pt x="21340" y="15034"/>
                    <a:pt x="21181" y="16591"/>
                  </a:cubicBezTo>
                  <a:cubicBezTo>
                    <a:pt x="21022" y="18149"/>
                    <a:pt x="19434" y="19810"/>
                    <a:pt x="16893" y="20641"/>
                  </a:cubicBezTo>
                  <a:cubicBezTo>
                    <a:pt x="14352" y="21472"/>
                    <a:pt x="10858" y="21472"/>
                    <a:pt x="7999" y="19810"/>
                  </a:cubicBezTo>
                  <a:cubicBezTo>
                    <a:pt x="5140" y="18149"/>
                    <a:pt x="2917" y="14826"/>
                    <a:pt x="693" y="115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2" name="Line"/>
            <p:cNvSpPr/>
            <p:nvPr/>
          </p:nvSpPr>
          <p:spPr>
            <a:xfrm>
              <a:off x="3442060" y="2980154"/>
              <a:ext cx="22341" cy="24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2" y="0"/>
                  </a:moveTo>
                  <a:cubicBezTo>
                    <a:pt x="239" y="3820"/>
                    <a:pt x="-1304" y="7641"/>
                    <a:pt x="1782" y="11241"/>
                  </a:cubicBezTo>
                  <a:cubicBezTo>
                    <a:pt x="4867" y="14841"/>
                    <a:pt x="12582" y="18220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3" name="Line"/>
            <p:cNvSpPr/>
            <p:nvPr/>
          </p:nvSpPr>
          <p:spPr>
            <a:xfrm>
              <a:off x="3650286" y="3025637"/>
              <a:ext cx="114703" cy="275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65" extrusionOk="0">
                  <a:moveTo>
                    <a:pt x="21454" y="2794"/>
                  </a:moveTo>
                  <a:cubicBezTo>
                    <a:pt x="19230" y="1609"/>
                    <a:pt x="17007" y="424"/>
                    <a:pt x="13830" y="94"/>
                  </a:cubicBezTo>
                  <a:cubicBezTo>
                    <a:pt x="10654" y="-235"/>
                    <a:pt x="6525" y="292"/>
                    <a:pt x="3825" y="1741"/>
                  </a:cubicBezTo>
                  <a:cubicBezTo>
                    <a:pt x="1125" y="3189"/>
                    <a:pt x="-146" y="5560"/>
                    <a:pt x="13" y="8524"/>
                  </a:cubicBezTo>
                  <a:cubicBezTo>
                    <a:pt x="172" y="11487"/>
                    <a:pt x="1760" y="15043"/>
                    <a:pt x="3189" y="17282"/>
                  </a:cubicBezTo>
                  <a:cubicBezTo>
                    <a:pt x="4619" y="19521"/>
                    <a:pt x="5889" y="20443"/>
                    <a:pt x="7160" y="213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4" name="Line"/>
            <p:cNvSpPr/>
            <p:nvPr/>
          </p:nvSpPr>
          <p:spPr>
            <a:xfrm>
              <a:off x="3607052" y="3132995"/>
              <a:ext cx="178316" cy="1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5" name="Line"/>
            <p:cNvSpPr/>
            <p:nvPr/>
          </p:nvSpPr>
          <p:spPr>
            <a:xfrm>
              <a:off x="3893087" y="3061669"/>
              <a:ext cx="29838" cy="300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13883" y="0"/>
                  </a:moveTo>
                  <a:cubicBezTo>
                    <a:pt x="9083" y="366"/>
                    <a:pt x="4283" y="732"/>
                    <a:pt x="1883" y="1831"/>
                  </a:cubicBezTo>
                  <a:cubicBezTo>
                    <a:pt x="-517" y="2929"/>
                    <a:pt x="-517" y="4759"/>
                    <a:pt x="1283" y="7688"/>
                  </a:cubicBezTo>
                  <a:cubicBezTo>
                    <a:pt x="3083" y="10617"/>
                    <a:pt x="6683" y="14644"/>
                    <a:pt x="10283" y="17146"/>
                  </a:cubicBezTo>
                  <a:cubicBezTo>
                    <a:pt x="13883" y="19647"/>
                    <a:pt x="17483" y="20624"/>
                    <a:pt x="2108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6" name="Line"/>
            <p:cNvSpPr/>
            <p:nvPr/>
          </p:nvSpPr>
          <p:spPr>
            <a:xfrm>
              <a:off x="3871977" y="3066764"/>
              <a:ext cx="96000" cy="132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extrusionOk="0">
                  <a:moveTo>
                    <a:pt x="0" y="0"/>
                  </a:moveTo>
                  <a:cubicBezTo>
                    <a:pt x="5684" y="1385"/>
                    <a:pt x="11368" y="2769"/>
                    <a:pt x="15347" y="4292"/>
                  </a:cubicBezTo>
                  <a:cubicBezTo>
                    <a:pt x="19326" y="5815"/>
                    <a:pt x="21600" y="7477"/>
                    <a:pt x="21411" y="10108"/>
                  </a:cubicBezTo>
                  <a:cubicBezTo>
                    <a:pt x="21221" y="12738"/>
                    <a:pt x="18568" y="16338"/>
                    <a:pt x="15347" y="18415"/>
                  </a:cubicBezTo>
                  <a:cubicBezTo>
                    <a:pt x="12126" y="20492"/>
                    <a:pt x="8337" y="21046"/>
                    <a:pt x="454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7" name="Line"/>
            <p:cNvSpPr/>
            <p:nvPr/>
          </p:nvSpPr>
          <p:spPr>
            <a:xfrm>
              <a:off x="4045197" y="2969965"/>
              <a:ext cx="77747" cy="29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extrusionOk="0">
                  <a:moveTo>
                    <a:pt x="0" y="0"/>
                  </a:moveTo>
                  <a:cubicBezTo>
                    <a:pt x="5400" y="884"/>
                    <a:pt x="10800" y="1768"/>
                    <a:pt x="14850" y="3916"/>
                  </a:cubicBezTo>
                  <a:cubicBezTo>
                    <a:pt x="18900" y="6063"/>
                    <a:pt x="21600" y="9474"/>
                    <a:pt x="20250" y="12632"/>
                  </a:cubicBezTo>
                  <a:cubicBezTo>
                    <a:pt x="18900" y="15789"/>
                    <a:pt x="13500" y="18695"/>
                    <a:pt x="81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8" name="Line"/>
            <p:cNvSpPr/>
            <p:nvPr/>
          </p:nvSpPr>
          <p:spPr>
            <a:xfrm>
              <a:off x="2009428" y="4209214"/>
              <a:ext cx="168828" cy="160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35" extrusionOk="0">
                  <a:moveTo>
                    <a:pt x="6075" y="0"/>
                  </a:moveTo>
                  <a:cubicBezTo>
                    <a:pt x="5805" y="3226"/>
                    <a:pt x="5535" y="6452"/>
                    <a:pt x="5805" y="9468"/>
                  </a:cubicBezTo>
                  <a:cubicBezTo>
                    <a:pt x="6075" y="12483"/>
                    <a:pt x="6885" y="15288"/>
                    <a:pt x="8168" y="17392"/>
                  </a:cubicBezTo>
                  <a:cubicBezTo>
                    <a:pt x="9450" y="19496"/>
                    <a:pt x="11205" y="20899"/>
                    <a:pt x="13163" y="21249"/>
                  </a:cubicBezTo>
                  <a:cubicBezTo>
                    <a:pt x="15120" y="21600"/>
                    <a:pt x="17280" y="20899"/>
                    <a:pt x="18900" y="18655"/>
                  </a:cubicBezTo>
                  <a:cubicBezTo>
                    <a:pt x="20520" y="16410"/>
                    <a:pt x="21600" y="12623"/>
                    <a:pt x="21533" y="9888"/>
                  </a:cubicBezTo>
                  <a:cubicBezTo>
                    <a:pt x="21465" y="7153"/>
                    <a:pt x="20250" y="5470"/>
                    <a:pt x="17888" y="4068"/>
                  </a:cubicBezTo>
                  <a:cubicBezTo>
                    <a:pt x="15525" y="2665"/>
                    <a:pt x="12015" y="1543"/>
                    <a:pt x="8843" y="1613"/>
                  </a:cubicBezTo>
                  <a:cubicBezTo>
                    <a:pt x="5670" y="1683"/>
                    <a:pt x="2835" y="2945"/>
                    <a:pt x="0" y="42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9" name="Line"/>
            <p:cNvSpPr/>
            <p:nvPr/>
          </p:nvSpPr>
          <p:spPr>
            <a:xfrm>
              <a:off x="2293957" y="4116339"/>
              <a:ext cx="109172" cy="31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10" extrusionOk="0">
                  <a:moveTo>
                    <a:pt x="9586" y="54"/>
                  </a:moveTo>
                  <a:cubicBezTo>
                    <a:pt x="8547" y="-18"/>
                    <a:pt x="7509" y="-90"/>
                    <a:pt x="6159" y="343"/>
                  </a:cubicBezTo>
                  <a:cubicBezTo>
                    <a:pt x="4809" y="777"/>
                    <a:pt x="3147" y="1716"/>
                    <a:pt x="1901" y="3378"/>
                  </a:cubicBezTo>
                  <a:cubicBezTo>
                    <a:pt x="655" y="5039"/>
                    <a:pt x="-176" y="7423"/>
                    <a:pt x="32" y="9735"/>
                  </a:cubicBezTo>
                  <a:cubicBezTo>
                    <a:pt x="239" y="12046"/>
                    <a:pt x="1486" y="14286"/>
                    <a:pt x="5224" y="16236"/>
                  </a:cubicBezTo>
                  <a:cubicBezTo>
                    <a:pt x="8962" y="18187"/>
                    <a:pt x="15193" y="19848"/>
                    <a:pt x="21424" y="215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0" name="Line"/>
            <p:cNvSpPr/>
            <p:nvPr/>
          </p:nvSpPr>
          <p:spPr>
            <a:xfrm>
              <a:off x="2514253" y="4175831"/>
              <a:ext cx="139701" cy="18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268" extrusionOk="0">
                  <a:moveTo>
                    <a:pt x="21278" y="931"/>
                  </a:moveTo>
                  <a:cubicBezTo>
                    <a:pt x="18054" y="438"/>
                    <a:pt x="14830" y="-56"/>
                    <a:pt x="11928" y="6"/>
                  </a:cubicBezTo>
                  <a:cubicBezTo>
                    <a:pt x="9027" y="67"/>
                    <a:pt x="6448" y="685"/>
                    <a:pt x="4997" y="1302"/>
                  </a:cubicBezTo>
                  <a:cubicBezTo>
                    <a:pt x="3546" y="1919"/>
                    <a:pt x="3224" y="2536"/>
                    <a:pt x="4594" y="3647"/>
                  </a:cubicBezTo>
                  <a:cubicBezTo>
                    <a:pt x="5964" y="4758"/>
                    <a:pt x="9027" y="6362"/>
                    <a:pt x="12170" y="8090"/>
                  </a:cubicBezTo>
                  <a:cubicBezTo>
                    <a:pt x="15313" y="9818"/>
                    <a:pt x="18537" y="11670"/>
                    <a:pt x="20069" y="13336"/>
                  </a:cubicBezTo>
                  <a:cubicBezTo>
                    <a:pt x="21600" y="15002"/>
                    <a:pt x="21439" y="16483"/>
                    <a:pt x="19666" y="17903"/>
                  </a:cubicBezTo>
                  <a:cubicBezTo>
                    <a:pt x="17893" y="19322"/>
                    <a:pt x="14507" y="20680"/>
                    <a:pt x="11284" y="21112"/>
                  </a:cubicBezTo>
                  <a:cubicBezTo>
                    <a:pt x="8060" y="21544"/>
                    <a:pt x="4997" y="21050"/>
                    <a:pt x="3143" y="20001"/>
                  </a:cubicBezTo>
                  <a:cubicBezTo>
                    <a:pt x="1290" y="18952"/>
                    <a:pt x="645" y="17347"/>
                    <a:pt x="0" y="157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1" name="Line"/>
            <p:cNvSpPr/>
            <p:nvPr/>
          </p:nvSpPr>
          <p:spPr>
            <a:xfrm>
              <a:off x="2584559" y="4120314"/>
              <a:ext cx="12245" cy="27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extrusionOk="0">
                  <a:moveTo>
                    <a:pt x="15425" y="0"/>
                  </a:moveTo>
                  <a:cubicBezTo>
                    <a:pt x="10025" y="1655"/>
                    <a:pt x="4625" y="3310"/>
                    <a:pt x="1925" y="5710"/>
                  </a:cubicBezTo>
                  <a:cubicBezTo>
                    <a:pt x="-775" y="8110"/>
                    <a:pt x="-775" y="11255"/>
                    <a:pt x="2825" y="14028"/>
                  </a:cubicBezTo>
                  <a:cubicBezTo>
                    <a:pt x="6425" y="16800"/>
                    <a:pt x="13625" y="19200"/>
                    <a:pt x="2082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2" name="Line"/>
            <p:cNvSpPr/>
            <p:nvPr/>
          </p:nvSpPr>
          <p:spPr>
            <a:xfrm>
              <a:off x="2761903" y="4189598"/>
              <a:ext cx="133351" cy="160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21600" y="3463"/>
                  </a:moveTo>
                  <a:cubicBezTo>
                    <a:pt x="21600" y="2758"/>
                    <a:pt x="21600" y="2052"/>
                    <a:pt x="20057" y="1346"/>
                  </a:cubicBezTo>
                  <a:cubicBezTo>
                    <a:pt x="18514" y="640"/>
                    <a:pt x="15429" y="-66"/>
                    <a:pt x="12857" y="5"/>
                  </a:cubicBezTo>
                  <a:cubicBezTo>
                    <a:pt x="10286" y="75"/>
                    <a:pt x="8229" y="922"/>
                    <a:pt x="7114" y="1699"/>
                  </a:cubicBezTo>
                  <a:cubicBezTo>
                    <a:pt x="6000" y="2475"/>
                    <a:pt x="5829" y="3181"/>
                    <a:pt x="7200" y="4663"/>
                  </a:cubicBezTo>
                  <a:cubicBezTo>
                    <a:pt x="8571" y="6146"/>
                    <a:pt x="11486" y="8405"/>
                    <a:pt x="13800" y="10381"/>
                  </a:cubicBezTo>
                  <a:cubicBezTo>
                    <a:pt x="16114" y="12358"/>
                    <a:pt x="17829" y="14052"/>
                    <a:pt x="18771" y="15393"/>
                  </a:cubicBezTo>
                  <a:cubicBezTo>
                    <a:pt x="19714" y="16734"/>
                    <a:pt x="19886" y="17722"/>
                    <a:pt x="19029" y="18710"/>
                  </a:cubicBezTo>
                  <a:cubicBezTo>
                    <a:pt x="18171" y="19699"/>
                    <a:pt x="16286" y="20687"/>
                    <a:pt x="13371" y="21110"/>
                  </a:cubicBezTo>
                  <a:cubicBezTo>
                    <a:pt x="10457" y="21534"/>
                    <a:pt x="6514" y="21393"/>
                    <a:pt x="4114" y="21110"/>
                  </a:cubicBezTo>
                  <a:cubicBezTo>
                    <a:pt x="1714" y="20828"/>
                    <a:pt x="857" y="20405"/>
                    <a:pt x="0" y="199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3" name="Line"/>
            <p:cNvSpPr/>
            <p:nvPr/>
          </p:nvSpPr>
          <p:spPr>
            <a:xfrm>
              <a:off x="2963374" y="4225089"/>
              <a:ext cx="8080" cy="32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4409" y="0"/>
                  </a:moveTo>
                  <a:cubicBezTo>
                    <a:pt x="1709" y="1608"/>
                    <a:pt x="-991" y="3216"/>
                    <a:pt x="359" y="5278"/>
                  </a:cubicBezTo>
                  <a:cubicBezTo>
                    <a:pt x="1709" y="7340"/>
                    <a:pt x="7109" y="9856"/>
                    <a:pt x="11159" y="12443"/>
                  </a:cubicBezTo>
                  <a:cubicBezTo>
                    <a:pt x="15209" y="15029"/>
                    <a:pt x="17909" y="17685"/>
                    <a:pt x="19259" y="19223"/>
                  </a:cubicBezTo>
                  <a:cubicBezTo>
                    <a:pt x="20609" y="20761"/>
                    <a:pt x="20609" y="21181"/>
                    <a:pt x="2060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4" name="Line"/>
            <p:cNvSpPr/>
            <p:nvPr/>
          </p:nvSpPr>
          <p:spPr>
            <a:xfrm>
              <a:off x="2955578" y="4234614"/>
              <a:ext cx="95539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extrusionOk="0">
                  <a:moveTo>
                    <a:pt x="0" y="0"/>
                  </a:moveTo>
                  <a:cubicBezTo>
                    <a:pt x="4413" y="686"/>
                    <a:pt x="8826" y="1371"/>
                    <a:pt x="12542" y="3171"/>
                  </a:cubicBezTo>
                  <a:cubicBezTo>
                    <a:pt x="16258" y="4971"/>
                    <a:pt x="19277" y="7886"/>
                    <a:pt x="20439" y="10457"/>
                  </a:cubicBezTo>
                  <a:cubicBezTo>
                    <a:pt x="21600" y="13029"/>
                    <a:pt x="20903" y="15257"/>
                    <a:pt x="17768" y="17057"/>
                  </a:cubicBezTo>
                  <a:cubicBezTo>
                    <a:pt x="14632" y="18857"/>
                    <a:pt x="9058" y="20229"/>
                    <a:pt x="348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5" name="Line"/>
            <p:cNvSpPr/>
            <p:nvPr/>
          </p:nvSpPr>
          <p:spPr>
            <a:xfrm>
              <a:off x="3139728" y="4063164"/>
              <a:ext cx="87753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600" extrusionOk="0">
                  <a:moveTo>
                    <a:pt x="6861" y="0"/>
                  </a:moveTo>
                  <a:cubicBezTo>
                    <a:pt x="9402" y="393"/>
                    <a:pt x="11944" y="785"/>
                    <a:pt x="14485" y="1964"/>
                  </a:cubicBezTo>
                  <a:cubicBezTo>
                    <a:pt x="17026" y="3142"/>
                    <a:pt x="19567" y="5105"/>
                    <a:pt x="20584" y="7265"/>
                  </a:cubicBezTo>
                  <a:cubicBezTo>
                    <a:pt x="21600" y="9425"/>
                    <a:pt x="21092" y="11782"/>
                    <a:pt x="18424" y="13909"/>
                  </a:cubicBezTo>
                  <a:cubicBezTo>
                    <a:pt x="15755" y="16036"/>
                    <a:pt x="10927" y="17935"/>
                    <a:pt x="7496" y="19178"/>
                  </a:cubicBezTo>
                  <a:cubicBezTo>
                    <a:pt x="4066" y="20422"/>
                    <a:pt x="2033" y="2101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334842-040C-EA43-BEF3-510E3EBAFBBB}"/>
                  </a:ext>
                </a:extLst>
              </p14:cNvPr>
              <p14:cNvContentPartPr/>
              <p14:nvPr/>
            </p14:nvContentPartPr>
            <p14:xfrm>
              <a:off x="7732925" y="790689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334842-040C-EA43-BEF3-510E3EBAFB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4285" y="78982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B7F871-9964-1743-8098-AD388AC60DE3}"/>
                  </a:ext>
                </a:extLst>
              </p14:cNvPr>
              <p14:cNvContentPartPr/>
              <p14:nvPr/>
            </p14:nvContentPartPr>
            <p14:xfrm>
              <a:off x="5510645" y="6584979"/>
              <a:ext cx="385200" cy="38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B7F871-9964-1743-8098-AD388AC60D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5165" y="6569499"/>
                <a:ext cx="415800" cy="41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92624FD-2374-B048-AA9A-11814B5FBAF4}"/>
              </a:ext>
            </a:extLst>
          </p:cNvPr>
          <p:cNvGrpSpPr/>
          <p:nvPr/>
        </p:nvGrpSpPr>
        <p:grpSpPr>
          <a:xfrm>
            <a:off x="6188525" y="6514419"/>
            <a:ext cx="509400" cy="455760"/>
            <a:chOff x="6188525" y="6514419"/>
            <a:chExt cx="5094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2112F3-575C-4F42-BA4D-8A9920EBBEE9}"/>
                    </a:ext>
                  </a:extLst>
                </p14:cNvPr>
                <p14:cNvContentPartPr/>
                <p14:nvPr/>
              </p14:nvContentPartPr>
              <p14:xfrm>
                <a:off x="6242165" y="6514419"/>
                <a:ext cx="110880" cy="455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2112F3-575C-4F42-BA4D-8A9920EBBE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7045" y="6498939"/>
                  <a:ext cx="1411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57D64F-7A1C-DA44-B9AD-8FF30C3DA7A2}"/>
                    </a:ext>
                  </a:extLst>
                </p14:cNvPr>
                <p14:cNvContentPartPr/>
                <p14:nvPr/>
              </p14:nvContentPartPr>
              <p14:xfrm>
                <a:off x="6188525" y="6705939"/>
                <a:ext cx="247320" cy="4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57D64F-7A1C-DA44-B9AD-8FF30C3DA7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73045" y="6690819"/>
                  <a:ext cx="277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95386C-79F9-8B4C-8DF6-83192B586519}"/>
                    </a:ext>
                  </a:extLst>
                </p14:cNvPr>
                <p14:cNvContentPartPr/>
                <p14:nvPr/>
              </p14:nvContentPartPr>
              <p14:xfrm>
                <a:off x="6546005" y="6650859"/>
                <a:ext cx="41760" cy="27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95386C-79F9-8B4C-8DF6-83192B5865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30525" y="6635379"/>
                  <a:ext cx="72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676590-3B97-5144-8357-9AB38BCA950F}"/>
                    </a:ext>
                  </a:extLst>
                </p14:cNvPr>
                <p14:cNvContentPartPr/>
                <p14:nvPr/>
              </p14:nvContentPartPr>
              <p14:xfrm>
                <a:off x="6559685" y="6623139"/>
                <a:ext cx="138240" cy="1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676590-3B97-5144-8357-9AB38BCA95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44565" y="6608019"/>
                  <a:ext cx="16884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F8963C-1F64-6744-81F5-A1D81006BE1D}"/>
                  </a:ext>
                </a:extLst>
              </p14:cNvPr>
              <p14:cNvContentPartPr/>
              <p14:nvPr/>
            </p14:nvContentPartPr>
            <p14:xfrm>
              <a:off x="5524325" y="7299579"/>
              <a:ext cx="387000" cy="20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F8963C-1F64-6744-81F5-A1D81006BE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09205" y="7284459"/>
                <a:ext cx="4172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9ACF674-1F62-474A-8F6C-DC660E20CE04}"/>
              </a:ext>
            </a:extLst>
          </p:cNvPr>
          <p:cNvGrpSpPr/>
          <p:nvPr/>
        </p:nvGrpSpPr>
        <p:grpSpPr>
          <a:xfrm>
            <a:off x="6214445" y="7244499"/>
            <a:ext cx="524880" cy="400680"/>
            <a:chOff x="6214445" y="7244499"/>
            <a:chExt cx="5248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33CA1D2-8307-794A-9C82-55563D00BE71}"/>
                    </a:ext>
                  </a:extLst>
                </p14:cNvPr>
                <p14:cNvContentPartPr/>
                <p14:nvPr/>
              </p14:nvContentPartPr>
              <p14:xfrm>
                <a:off x="6283565" y="7244499"/>
                <a:ext cx="83160" cy="40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33CA1D2-8307-794A-9C82-55563D00BE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8445" y="7229019"/>
                  <a:ext cx="1137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66CEBA-8C0A-AA4E-8947-1C7D909B914A}"/>
                    </a:ext>
                  </a:extLst>
                </p14:cNvPr>
                <p14:cNvContentPartPr/>
                <p14:nvPr/>
              </p14:nvContentPartPr>
              <p14:xfrm>
                <a:off x="6214445" y="7410099"/>
                <a:ext cx="235080" cy="4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66CEBA-8C0A-AA4E-8947-1C7D909B91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9325" y="7394619"/>
                  <a:ext cx="265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4829A1-0CB6-A243-A34E-1764362CE64A}"/>
                    </a:ext>
                  </a:extLst>
                </p14:cNvPr>
                <p14:cNvContentPartPr/>
                <p14:nvPr/>
              </p14:nvContentPartPr>
              <p14:xfrm>
                <a:off x="6601085" y="7285899"/>
                <a:ext cx="41760" cy="29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4829A1-0CB6-A243-A34E-1764362CE6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85965" y="7270419"/>
                  <a:ext cx="72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FF81DB-4464-574C-B1F7-26665DECC883}"/>
                    </a:ext>
                  </a:extLst>
                </p14:cNvPr>
                <p14:cNvContentPartPr/>
                <p14:nvPr/>
              </p14:nvContentPartPr>
              <p14:xfrm>
                <a:off x="6573365" y="7285899"/>
                <a:ext cx="165960" cy="19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FF81DB-4464-574C-B1F7-26665DECC8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58245" y="7270419"/>
                  <a:ext cx="19656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9DC100-FC97-D04D-8739-486F6B3C43DD}"/>
                  </a:ext>
                </a:extLst>
              </p14:cNvPr>
              <p14:cNvContentPartPr/>
              <p14:nvPr/>
            </p14:nvContentPartPr>
            <p14:xfrm>
              <a:off x="5565725" y="7839579"/>
              <a:ext cx="317880" cy="202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9DC100-FC97-D04D-8739-486F6B3C43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0605" y="7824099"/>
                <a:ext cx="348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792024-0D93-A048-B89C-8F3B6BA148E8}"/>
                  </a:ext>
                </a:extLst>
              </p14:cNvPr>
              <p14:cNvContentPartPr/>
              <p14:nvPr/>
            </p14:nvContentPartPr>
            <p14:xfrm>
              <a:off x="5455205" y="8321259"/>
              <a:ext cx="276480" cy="276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792024-0D93-A048-B89C-8F3B6BA148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0085" y="8305779"/>
                <a:ext cx="30708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4E347-E241-E442-A1BE-69BCA525600E}"/>
              </a:ext>
            </a:extLst>
          </p:cNvPr>
          <p:cNvGrpSpPr/>
          <p:nvPr/>
        </p:nvGrpSpPr>
        <p:grpSpPr>
          <a:xfrm>
            <a:off x="6242165" y="7796379"/>
            <a:ext cx="538560" cy="874800"/>
            <a:chOff x="6242165" y="7796379"/>
            <a:chExt cx="538560" cy="8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E1B93A-4AA3-2544-81D8-139106CE241F}"/>
                    </a:ext>
                  </a:extLst>
                </p14:cNvPr>
                <p14:cNvContentPartPr/>
                <p14:nvPr/>
              </p14:nvContentPartPr>
              <p14:xfrm>
                <a:off x="6283565" y="7796379"/>
                <a:ext cx="96840" cy="35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E1B93A-4AA3-2544-81D8-139106CE24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68445" y="7781259"/>
                  <a:ext cx="127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CFED6B-1F3A-5043-9126-164BB2A7A4B1}"/>
                    </a:ext>
                  </a:extLst>
                </p14:cNvPr>
                <p14:cNvContentPartPr/>
                <p14:nvPr/>
              </p14:nvContentPartPr>
              <p14:xfrm>
                <a:off x="6242165" y="7934619"/>
                <a:ext cx="207360" cy="28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CFED6B-1F3A-5043-9126-164BB2A7A4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7045" y="7919139"/>
                  <a:ext cx="237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DEF38A-372C-D64A-B755-BDA3CC407171}"/>
                    </a:ext>
                  </a:extLst>
                </p14:cNvPr>
                <p14:cNvContentPartPr/>
                <p14:nvPr/>
              </p14:nvContentPartPr>
              <p14:xfrm>
                <a:off x="6587405" y="7824099"/>
                <a:ext cx="28080" cy="37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DEF38A-372C-D64A-B755-BDA3CC4071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1925" y="7808979"/>
                  <a:ext cx="583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F1D32F-DCAE-A643-A2E7-6A573A2F8BC9}"/>
                    </a:ext>
                  </a:extLst>
                </p14:cNvPr>
                <p14:cNvContentPartPr/>
                <p14:nvPr/>
              </p14:nvContentPartPr>
              <p14:xfrm>
                <a:off x="6601085" y="7824099"/>
                <a:ext cx="150840" cy="17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F1D32F-DCAE-A643-A2E7-6A573A2F8B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85965" y="7808979"/>
                  <a:ext cx="181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621116-571E-C040-8669-5D66DBCE2705}"/>
                    </a:ext>
                  </a:extLst>
                </p14:cNvPr>
                <p14:cNvContentPartPr/>
                <p14:nvPr/>
              </p14:nvContentPartPr>
              <p14:xfrm>
                <a:off x="6352685" y="8321259"/>
                <a:ext cx="55440" cy="31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621116-571E-C040-8669-5D66DBCE27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37205" y="8305779"/>
                  <a:ext cx="86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2F5E70-4D16-1949-B806-47B2B1362887}"/>
                    </a:ext>
                  </a:extLst>
                </p14:cNvPr>
                <p14:cNvContentPartPr/>
                <p14:nvPr/>
              </p14:nvContentPartPr>
              <p14:xfrm>
                <a:off x="6297245" y="8472819"/>
                <a:ext cx="290160" cy="69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2F5E70-4D16-1949-B806-47B2B13628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82125" y="8457699"/>
                  <a:ext cx="320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FCD4C0-0A75-DD45-8D7F-AD7337B2FC24}"/>
                    </a:ext>
                  </a:extLst>
                </p14:cNvPr>
                <p14:cNvContentPartPr/>
                <p14:nvPr/>
              </p14:nvContentPartPr>
              <p14:xfrm>
                <a:off x="6628805" y="8362659"/>
                <a:ext cx="55440" cy="30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FCD4C0-0A75-DD45-8D7F-AD7337B2FC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13325" y="8347179"/>
                  <a:ext cx="8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1055CD-52CB-E546-8FE1-F65F043C1503}"/>
                    </a:ext>
                  </a:extLst>
                </p14:cNvPr>
                <p14:cNvContentPartPr/>
                <p14:nvPr/>
              </p14:nvContentPartPr>
              <p14:xfrm>
                <a:off x="6643925" y="8348619"/>
                <a:ext cx="13680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1055CD-52CB-E546-8FE1-F65F043C15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8805" y="8333499"/>
                  <a:ext cx="167400" cy="182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Question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</a:t>
            </a:r>
          </a:p>
        </p:txBody>
      </p:sp>
      <p:sp>
        <p:nvSpPr>
          <p:cNvPr id="1799" name="Points to no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Points to note</a:t>
            </a:r>
          </a:p>
        </p:txBody>
      </p:sp>
      <p:sp>
        <p:nvSpPr>
          <p:cNvPr id="1800" name="Convent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90000"/>
              </a:lnSpc>
              <a:spcBef>
                <a:spcPts val="4500"/>
              </a:spcBef>
              <a:defRPr sz="4800" spc="0"/>
            </a:pPr>
            <a:r>
              <a:rPr dirty="0"/>
              <a:t>Convention:</a:t>
            </a: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spc="0"/>
            </a:pPr>
            <a:r>
              <a:rPr dirty="0"/>
              <a:t>when callee enters function, Set </a:t>
            </a:r>
            <a:r>
              <a:rPr lang="en-SG" dirty="0"/>
              <a:t>SP</a:t>
            </a:r>
            <a:r>
              <a:rPr dirty="0"/>
              <a:t> first, then set FP base on </a:t>
            </a:r>
            <a:r>
              <a:rPr lang="en-SG" dirty="0"/>
              <a:t>SP</a:t>
            </a:r>
            <a:r>
              <a:rPr dirty="0"/>
              <a:t>. </a:t>
            </a: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spc="0"/>
            </a:pPr>
            <a:r>
              <a:rPr dirty="0"/>
              <a:t>inside function call, FP is not moved and all variable access use FP as the reference, since </a:t>
            </a:r>
            <a:r>
              <a:rPr lang="en-SG" dirty="0"/>
              <a:t>SP</a:t>
            </a:r>
            <a:r>
              <a:rPr dirty="0"/>
              <a:t> may move (e.g. when another function call happens</a:t>
            </a:r>
            <a:r>
              <a:rPr lang="en-SG" dirty="0"/>
              <a:t> / dynamic allocation of variable on stack at the middle of call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156" name="Yifa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Yifan</a:t>
            </a:r>
          </a:p>
          <a:p>
            <a:pPr marL="0" indent="0">
              <a:buSzTx/>
              <a:buNone/>
            </a:pPr>
            <a:r>
              <a:t>Year 3 Computer Science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email: </a:t>
            </a:r>
            <a:r>
              <a:rPr u="sng">
                <a:hlinkClick r:id="rId2"/>
              </a:rPr>
              <a:t>zhang.yifan@u.nus.edu</a:t>
            </a:r>
            <a:r>
              <a:t> for any questions</a:t>
            </a:r>
          </a:p>
          <a:p>
            <a:pPr marL="0" indent="0">
              <a:buSzTx/>
              <a:buNone/>
            </a:pPr>
            <a:r>
              <a:t>tele: @yifandonlyif for urgent messages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Question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2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Question 2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2a</a:t>
            </a:r>
          </a:p>
        </p:txBody>
      </p:sp>
      <p:pic>
        <p:nvPicPr>
          <p:cNvPr id="18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385" y="454025"/>
            <a:ext cx="11490063" cy="446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737" y="7700778"/>
            <a:ext cx="13144501" cy="499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34" y="2910328"/>
            <a:ext cx="11490064" cy="4305139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6E0B79-5810-E647-BD0A-31590318F180}"/>
                  </a:ext>
                </a:extLst>
              </p14:cNvPr>
              <p14:cNvContentPartPr/>
              <p14:nvPr/>
            </p14:nvContentPartPr>
            <p14:xfrm>
              <a:off x="582840" y="406800"/>
              <a:ext cx="22350240" cy="1140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6E0B79-5810-E647-BD0A-31590318F1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640" y="390600"/>
                <a:ext cx="22382640" cy="1144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Question 2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2a</a:t>
            </a:r>
          </a:p>
        </p:txBody>
      </p:sp>
      <p:pic>
        <p:nvPicPr>
          <p:cNvPr id="181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385" y="454025"/>
            <a:ext cx="11490063" cy="446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737" y="7700778"/>
            <a:ext cx="13144501" cy="499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34" y="2910328"/>
            <a:ext cx="11490064" cy="4305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3" name="Image" descr="Image"/>
          <p:cNvPicPr>
            <a:picLocks noChangeAspect="1"/>
          </p:cNvPicPr>
          <p:nvPr/>
        </p:nvPicPr>
        <p:blipFill>
          <a:blip r:embed="rId5"/>
          <a:srcRect r="4851"/>
          <a:stretch>
            <a:fillRect/>
          </a:stretch>
        </p:blipFill>
        <p:spPr>
          <a:xfrm>
            <a:off x="784920" y="7611195"/>
            <a:ext cx="10449533" cy="1446879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9BA08B-C1EE-E842-A302-6714F839053D}"/>
                  </a:ext>
                </a:extLst>
              </p14:cNvPr>
              <p14:cNvContentPartPr/>
              <p14:nvPr/>
            </p14:nvContentPartPr>
            <p14:xfrm>
              <a:off x="725760" y="8121960"/>
              <a:ext cx="231120" cy="46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9BA08B-C1EE-E842-A302-6714F83905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560" y="8105760"/>
                <a:ext cx="263520" cy="49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Question 2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2b</a:t>
            </a:r>
          </a:p>
        </p:txBody>
      </p:sp>
      <p:pic>
        <p:nvPicPr>
          <p:cNvPr id="18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385" y="454025"/>
            <a:ext cx="11490063" cy="446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737" y="7700778"/>
            <a:ext cx="13144501" cy="499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4" y="2835444"/>
            <a:ext cx="12095857" cy="1424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Question 2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2b</a:t>
            </a:r>
          </a:p>
        </p:txBody>
      </p:sp>
      <p:pic>
        <p:nvPicPr>
          <p:cNvPr id="18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385" y="454025"/>
            <a:ext cx="11490063" cy="446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737" y="7700778"/>
            <a:ext cx="13144501" cy="499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4" y="2835444"/>
            <a:ext cx="12095857" cy="142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22" y="4580477"/>
            <a:ext cx="11598013" cy="1602029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D2F41-91F1-E148-A315-C6434B5A0F4B}"/>
                  </a:ext>
                </a:extLst>
              </p14:cNvPr>
              <p14:cNvContentPartPr/>
              <p14:nvPr/>
            </p14:nvContentPartPr>
            <p14:xfrm>
              <a:off x="13500360" y="9627480"/>
              <a:ext cx="4870440" cy="46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D2F41-91F1-E148-A315-C6434B5A0F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84160" y="9611280"/>
                <a:ext cx="4902840" cy="49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Question 2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2c</a:t>
            </a:r>
          </a:p>
        </p:txBody>
      </p:sp>
      <p:pic>
        <p:nvPicPr>
          <p:cNvPr id="18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385" y="454025"/>
            <a:ext cx="11490063" cy="446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737" y="7700778"/>
            <a:ext cx="13144501" cy="499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2845438"/>
            <a:ext cx="12131238" cy="166383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1F8A05-2C33-FB42-8DFE-3F29DF4D98C8}"/>
                  </a:ext>
                </a:extLst>
              </p14:cNvPr>
              <p14:cNvContentPartPr/>
              <p14:nvPr/>
            </p14:nvContentPartPr>
            <p14:xfrm>
              <a:off x="11939040" y="10963440"/>
              <a:ext cx="374400" cy="34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1F8A05-2C33-FB42-8DFE-3F29DF4D98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22840" y="10947240"/>
                <a:ext cx="406800" cy="37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Question 2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2c</a:t>
            </a:r>
          </a:p>
        </p:txBody>
      </p:sp>
      <p:pic>
        <p:nvPicPr>
          <p:cNvPr id="18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385" y="454025"/>
            <a:ext cx="11490063" cy="446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845438"/>
            <a:ext cx="12131238" cy="166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71" y="5122490"/>
            <a:ext cx="12071417" cy="446436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766103-28C9-2244-99F9-7B71CD286458}"/>
                  </a:ext>
                </a:extLst>
              </p14:cNvPr>
              <p14:cNvContentPartPr/>
              <p14:nvPr/>
            </p14:nvContentPartPr>
            <p14:xfrm>
              <a:off x="5002200" y="5929920"/>
              <a:ext cx="6001560" cy="211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766103-28C9-2244-99F9-7B71CD2864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0240" y="5907960"/>
                <a:ext cx="6044760" cy="215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Quest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3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8" name="Image" descr="Image"/>
          <p:cNvPicPr>
            <a:picLocks noChangeAspect="1"/>
          </p:cNvPicPr>
          <p:nvPr/>
        </p:nvPicPr>
        <p:blipFill>
          <a:blip r:embed="rId2"/>
          <a:srcRect l="1618" t="2088" r="3111" b="2088"/>
          <a:stretch>
            <a:fillRect/>
          </a:stretch>
        </p:blipFill>
        <p:spPr>
          <a:xfrm>
            <a:off x="1038796" y="4373497"/>
            <a:ext cx="9547662" cy="6237883"/>
          </a:xfrm>
          <a:prstGeom prst="rect">
            <a:avLst/>
          </a:prstGeom>
          <a:ln w="12700">
            <a:miter lim="400000"/>
          </a:ln>
        </p:spPr>
      </p:pic>
      <p:sp>
        <p:nvSpPr>
          <p:cNvPr id="1839" name="Quest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3</a:t>
            </a:r>
          </a:p>
        </p:txBody>
      </p:sp>
      <p:pic>
        <p:nvPicPr>
          <p:cNvPr id="18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839" y="8652979"/>
            <a:ext cx="9001774" cy="46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107" y="1094024"/>
            <a:ext cx="13435589" cy="140605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FDF5DA-7822-0C42-B5F4-5B0EE56EB3B9}"/>
                  </a:ext>
                </a:extLst>
              </p14:cNvPr>
              <p14:cNvContentPartPr/>
              <p14:nvPr/>
            </p14:nvContentPartPr>
            <p14:xfrm>
              <a:off x="670680" y="4110480"/>
              <a:ext cx="15182640" cy="693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FDF5DA-7822-0C42-B5F4-5B0EE56EB3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480" y="4094280"/>
                <a:ext cx="15215040" cy="696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Image" descr="Image"/>
          <p:cNvPicPr>
            <a:picLocks noChangeAspect="1"/>
          </p:cNvPicPr>
          <p:nvPr/>
        </p:nvPicPr>
        <p:blipFill>
          <a:blip r:embed="rId2"/>
          <a:srcRect l="1618" t="2088" r="3111" b="2088"/>
          <a:stretch>
            <a:fillRect/>
          </a:stretch>
        </p:blipFill>
        <p:spPr>
          <a:xfrm>
            <a:off x="1038796" y="4373497"/>
            <a:ext cx="9547662" cy="6237883"/>
          </a:xfrm>
          <a:prstGeom prst="rect">
            <a:avLst/>
          </a:prstGeom>
          <a:ln w="12700">
            <a:miter lim="400000"/>
          </a:ln>
        </p:spPr>
      </p:pic>
      <p:sp>
        <p:nvSpPr>
          <p:cNvPr id="1844" name="Quest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3</a:t>
            </a:r>
          </a:p>
        </p:txBody>
      </p:sp>
      <p:pic>
        <p:nvPicPr>
          <p:cNvPr id="184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839" y="8652979"/>
            <a:ext cx="9001774" cy="46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107" y="1094024"/>
            <a:ext cx="13435589" cy="140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865" y="3996892"/>
            <a:ext cx="8170271" cy="97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48" name="OS creates a new process to execute main()…"/>
          <p:cNvSpPr txBox="1"/>
          <p:nvPr/>
        </p:nvSpPr>
        <p:spPr>
          <a:xfrm>
            <a:off x="11322425" y="5168956"/>
            <a:ext cx="983528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OS creates a new process to execute main()</a:t>
            </a:r>
          </a:p>
          <a:p>
            <a:pPr marL="304800" indent="-304800" algn="l">
              <a:buSzPct val="123000"/>
              <a:buChar char="•"/>
            </a:pPr>
            <a:r>
              <a:t>New process is placed in some queue where it waits to be scheduled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C35C4F-EC48-C240-83DE-CA1F32375444}"/>
                  </a:ext>
                </a:extLst>
              </p14:cNvPr>
              <p14:cNvContentPartPr/>
              <p14:nvPr/>
            </p14:nvContentPartPr>
            <p14:xfrm>
              <a:off x="2924280" y="3835800"/>
              <a:ext cx="15314760" cy="617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C35C4F-EC48-C240-83DE-CA1F323754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8080" y="3819600"/>
                <a:ext cx="15352560" cy="621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dm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</a:t>
            </a:r>
          </a:p>
        </p:txBody>
      </p:sp>
      <p:sp>
        <p:nvSpPr>
          <p:cNvPr id="159" name="Tutorials: 10%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Tutorials: 10%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5% attendance/participation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5% quiz (Opens on Wednesday, closes on Saturday)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endParaRPr/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Please use your real name for your zoom name!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Attendance is taken via Zoom meeting log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If I can’t recognise who you are, I can’t mark you as attended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endParaRPr/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Read and attempt the questions before the tutorial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Image" descr="Image"/>
          <p:cNvPicPr>
            <a:picLocks noChangeAspect="1"/>
          </p:cNvPicPr>
          <p:nvPr/>
        </p:nvPicPr>
        <p:blipFill>
          <a:blip r:embed="rId2"/>
          <a:srcRect l="1618" t="2088" r="3111" b="2088"/>
          <a:stretch>
            <a:fillRect/>
          </a:stretch>
        </p:blipFill>
        <p:spPr>
          <a:xfrm>
            <a:off x="1038796" y="4373497"/>
            <a:ext cx="9547662" cy="6237883"/>
          </a:xfrm>
          <a:prstGeom prst="rect">
            <a:avLst/>
          </a:prstGeom>
          <a:ln w="12700">
            <a:miter lim="400000"/>
          </a:ln>
        </p:spPr>
      </p:pic>
      <p:sp>
        <p:nvSpPr>
          <p:cNvPr id="1851" name="Quest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3</a:t>
            </a:r>
          </a:p>
        </p:txBody>
      </p:sp>
      <p:pic>
        <p:nvPicPr>
          <p:cNvPr id="18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839" y="8652979"/>
            <a:ext cx="9001774" cy="46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107" y="1094024"/>
            <a:ext cx="13435589" cy="140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865" y="3996892"/>
            <a:ext cx="8170271" cy="97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55" name="OS schedules the new process to run"/>
          <p:cNvSpPr txBox="1"/>
          <p:nvPr/>
        </p:nvSpPr>
        <p:spPr>
          <a:xfrm>
            <a:off x="11418614" y="6579899"/>
            <a:ext cx="55284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04800" indent="-304800" algn="l">
              <a:buSzPct val="123000"/>
              <a:buChar char="•"/>
            </a:lvl1pPr>
          </a:lstStyle>
          <a:p>
            <a:r>
              <a:t>OS schedules the new process to run</a:t>
            </a:r>
          </a:p>
        </p:txBody>
      </p:sp>
      <p:pic>
        <p:nvPicPr>
          <p:cNvPr id="185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131" y="4875033"/>
            <a:ext cx="8006586" cy="971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Quest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3</a:t>
            </a:r>
          </a:p>
        </p:txBody>
      </p:sp>
      <p:pic>
        <p:nvPicPr>
          <p:cNvPr id="18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839" y="8652979"/>
            <a:ext cx="9001774" cy="46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107" y="1094024"/>
            <a:ext cx="13435589" cy="140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1" name="Image" descr="Image"/>
          <p:cNvPicPr>
            <a:picLocks noChangeAspect="1"/>
          </p:cNvPicPr>
          <p:nvPr/>
        </p:nvPicPr>
        <p:blipFill>
          <a:blip r:embed="rId4"/>
          <a:srcRect l="1618" t="2088" r="3111" b="2088"/>
          <a:stretch>
            <a:fillRect/>
          </a:stretch>
        </p:blipFill>
        <p:spPr>
          <a:xfrm>
            <a:off x="1038796" y="4373497"/>
            <a:ext cx="9547662" cy="623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865" y="3996892"/>
            <a:ext cx="8170271" cy="97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131" y="4875033"/>
            <a:ext cx="8006586" cy="97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806" y="6113058"/>
            <a:ext cx="10974059" cy="827314"/>
          </a:xfrm>
          <a:prstGeom prst="rect">
            <a:avLst/>
          </a:prstGeom>
          <a:ln w="12700">
            <a:miter lim="400000"/>
          </a:ln>
        </p:spPr>
      </p:pic>
      <p:sp>
        <p:nvSpPr>
          <p:cNvPr id="1865" name="I/O operations may cause blocking…"/>
          <p:cNvSpPr txBox="1"/>
          <p:nvPr/>
        </p:nvSpPr>
        <p:spPr>
          <a:xfrm>
            <a:off x="11586946" y="7077507"/>
            <a:ext cx="864473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I/O operations may cause blocking</a:t>
            </a:r>
          </a:p>
          <a:p>
            <a:pPr marL="304800" indent="-304800" algn="l">
              <a:buSzPct val="123000"/>
              <a:buChar char="•"/>
            </a:pPr>
            <a:r>
              <a:t>Process gets unblocked as soon as I/O operation completes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BE2046-35A2-864B-A4A1-C5889DADF37B}"/>
                  </a:ext>
                </a:extLst>
              </p14:cNvPr>
              <p14:cNvContentPartPr/>
              <p14:nvPr/>
            </p14:nvContentPartPr>
            <p14:xfrm>
              <a:off x="1528200" y="5594040"/>
              <a:ext cx="19613160" cy="68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BE2046-35A2-864B-A4A1-C5889DADF3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2000" y="5577840"/>
                <a:ext cx="19645560" cy="687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Quest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3</a:t>
            </a:r>
          </a:p>
        </p:txBody>
      </p:sp>
      <p:pic>
        <p:nvPicPr>
          <p:cNvPr id="18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839" y="8652979"/>
            <a:ext cx="9001774" cy="46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107" y="1094024"/>
            <a:ext cx="13435589" cy="140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0" name="Image" descr="Image"/>
          <p:cNvPicPr>
            <a:picLocks noChangeAspect="1"/>
          </p:cNvPicPr>
          <p:nvPr/>
        </p:nvPicPr>
        <p:blipFill>
          <a:blip r:embed="rId4"/>
          <a:srcRect l="1618" t="2088" r="3111" b="2088"/>
          <a:stretch>
            <a:fillRect/>
          </a:stretch>
        </p:blipFill>
        <p:spPr>
          <a:xfrm>
            <a:off x="1038796" y="4373497"/>
            <a:ext cx="9547662" cy="623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865" y="3996892"/>
            <a:ext cx="8170271" cy="97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131" y="4875033"/>
            <a:ext cx="8006586" cy="97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806" y="6113058"/>
            <a:ext cx="10974059" cy="827314"/>
          </a:xfrm>
          <a:prstGeom prst="rect">
            <a:avLst/>
          </a:prstGeom>
          <a:ln w="12700">
            <a:miter lim="400000"/>
          </a:ln>
        </p:spPr>
      </p:pic>
      <p:sp>
        <p:nvSpPr>
          <p:cNvPr id="1874" name="Process may be interrupted while running…"/>
          <p:cNvSpPr txBox="1"/>
          <p:nvPr/>
        </p:nvSpPr>
        <p:spPr>
          <a:xfrm>
            <a:off x="15483493" y="7381842"/>
            <a:ext cx="817626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Process may be interrupted while running</a:t>
            </a:r>
          </a:p>
          <a:p>
            <a:pPr marL="304800" indent="-304800" algn="l">
              <a:buSzPct val="123000"/>
              <a:buChar char="•"/>
            </a:pPr>
            <a:r>
              <a:t>Won’t be blocked but still need to wait to be rescheduled</a:t>
            </a:r>
          </a:p>
        </p:txBody>
      </p:sp>
      <p:pic>
        <p:nvPicPr>
          <p:cNvPr id="187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2503" y="7207105"/>
            <a:ext cx="6914085" cy="78359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3359E3-0285-1844-8715-2CE10E29537E}"/>
                  </a:ext>
                </a:extLst>
              </p14:cNvPr>
              <p14:cNvContentPartPr/>
              <p14:nvPr/>
            </p14:nvContentPartPr>
            <p14:xfrm>
              <a:off x="1518480" y="6836040"/>
              <a:ext cx="7364880" cy="103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3359E3-0285-1844-8715-2CE10E2953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2280" y="6819840"/>
                <a:ext cx="7397280" cy="106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Quest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3</a:t>
            </a:r>
          </a:p>
        </p:txBody>
      </p:sp>
      <p:pic>
        <p:nvPicPr>
          <p:cNvPr id="18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839" y="8652979"/>
            <a:ext cx="9001774" cy="46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107" y="1094024"/>
            <a:ext cx="13435589" cy="140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0" name="Image" descr="Image"/>
          <p:cNvPicPr>
            <a:picLocks noChangeAspect="1"/>
          </p:cNvPicPr>
          <p:nvPr/>
        </p:nvPicPr>
        <p:blipFill>
          <a:blip r:embed="rId4"/>
          <a:srcRect l="1618" t="2088" r="3111" b="2088"/>
          <a:stretch>
            <a:fillRect/>
          </a:stretch>
        </p:blipFill>
        <p:spPr>
          <a:xfrm>
            <a:off x="1038796" y="4373497"/>
            <a:ext cx="9547662" cy="623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865" y="3996892"/>
            <a:ext cx="8170271" cy="97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131" y="4875033"/>
            <a:ext cx="8006586" cy="97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806" y="6113058"/>
            <a:ext cx="10974059" cy="827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2503" y="7207105"/>
            <a:ext cx="6914085" cy="783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5" name="Image" descr="Image"/>
          <p:cNvPicPr>
            <a:picLocks noChangeAspect="1"/>
          </p:cNvPicPr>
          <p:nvPr/>
        </p:nvPicPr>
        <p:blipFill>
          <a:blip r:embed="rId7"/>
          <a:srcRect l="22863"/>
          <a:stretch>
            <a:fillRect/>
          </a:stretch>
        </p:blipFill>
        <p:spPr>
          <a:xfrm>
            <a:off x="6072553" y="8206758"/>
            <a:ext cx="8465058" cy="82731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1EF71C-B971-3B41-86A2-84921A015089}"/>
                  </a:ext>
                </a:extLst>
              </p14:cNvPr>
              <p14:cNvContentPartPr/>
              <p14:nvPr/>
            </p14:nvContentPartPr>
            <p14:xfrm>
              <a:off x="1550160" y="6264360"/>
              <a:ext cx="16149960" cy="371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1EF71C-B971-3B41-86A2-84921A0150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3960" y="6248160"/>
                <a:ext cx="16182360" cy="374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Quest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3</a:t>
            </a:r>
          </a:p>
        </p:txBody>
      </p:sp>
      <p:pic>
        <p:nvPicPr>
          <p:cNvPr id="18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839" y="8652979"/>
            <a:ext cx="9001774" cy="46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107" y="1094024"/>
            <a:ext cx="13435589" cy="140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0" name="Image" descr="Image"/>
          <p:cNvPicPr>
            <a:picLocks noChangeAspect="1"/>
          </p:cNvPicPr>
          <p:nvPr/>
        </p:nvPicPr>
        <p:blipFill>
          <a:blip r:embed="rId4"/>
          <a:srcRect l="1618" t="2088" r="3111" b="2088"/>
          <a:stretch>
            <a:fillRect/>
          </a:stretch>
        </p:blipFill>
        <p:spPr>
          <a:xfrm>
            <a:off x="1038796" y="4373497"/>
            <a:ext cx="9547662" cy="623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865" y="3996892"/>
            <a:ext cx="8170271" cy="97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131" y="4875033"/>
            <a:ext cx="8006586" cy="97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806" y="6113058"/>
            <a:ext cx="10974059" cy="827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2503" y="7207105"/>
            <a:ext cx="6914085" cy="783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5" name="Image" descr="Image"/>
          <p:cNvPicPr>
            <a:picLocks noChangeAspect="1"/>
          </p:cNvPicPr>
          <p:nvPr/>
        </p:nvPicPr>
        <p:blipFill>
          <a:blip r:embed="rId7"/>
          <a:srcRect l="22863"/>
          <a:stretch>
            <a:fillRect/>
          </a:stretch>
        </p:blipFill>
        <p:spPr>
          <a:xfrm>
            <a:off x="6072553" y="8206758"/>
            <a:ext cx="8465058" cy="827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789" y="9922575"/>
            <a:ext cx="6107515" cy="827314"/>
          </a:xfrm>
          <a:prstGeom prst="rect">
            <a:avLst/>
          </a:prstGeom>
          <a:ln w="12700">
            <a:miter lim="400000"/>
          </a:ln>
        </p:spPr>
      </p:pic>
      <p:sp>
        <p:nvSpPr>
          <p:cNvPr id="1897" name="Process call exit() to terminate execution…"/>
          <p:cNvSpPr txBox="1"/>
          <p:nvPr/>
        </p:nvSpPr>
        <p:spPr>
          <a:xfrm>
            <a:off x="5167186" y="11638221"/>
            <a:ext cx="844722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Process call exit() to terminate execution</a:t>
            </a:r>
          </a:p>
          <a:p>
            <a:pPr marL="304800" indent="-304800" algn="l">
              <a:buSzPct val="123000"/>
              <a:buChar char="•"/>
            </a:pPr>
            <a:r>
              <a:t>OS can release all the resources of the termination process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CAA4EB-56FD-C149-B93A-0868F8FD2819}"/>
                  </a:ext>
                </a:extLst>
              </p14:cNvPr>
              <p14:cNvContentPartPr/>
              <p14:nvPr/>
            </p14:nvContentPartPr>
            <p14:xfrm>
              <a:off x="3495960" y="9539640"/>
              <a:ext cx="18854640" cy="258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CAA4EB-56FD-C149-B93A-0868F8FD28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9760" y="9523440"/>
                <a:ext cx="18887040" cy="261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Thank you &amp; see you next week!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17021946" cy="5882273"/>
          </a:xfrm>
          <a:prstGeom prst="rect">
            <a:avLst/>
          </a:prstGeom>
        </p:spPr>
        <p:txBody>
          <a:bodyPr/>
          <a:lstStyle/>
          <a:p>
            <a:r>
              <a:t>Thank you &amp; see you next week!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dm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  <a:endParaRPr dirty="0"/>
          </a:p>
        </p:txBody>
      </p:sp>
      <p:sp>
        <p:nvSpPr>
          <p:cNvPr id="159" name="Tutorials: 10%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lang="en-US" dirty="0"/>
              <a:t>When is stack expanded?</a:t>
            </a:r>
          </a:p>
          <a:p>
            <a:pPr defTabSz="1877520">
              <a:spcBef>
                <a:spcPts val="3400"/>
              </a:spcBef>
              <a:buSzTx/>
              <a:defRPr sz="3696"/>
            </a:pPr>
            <a:r>
              <a:rPr lang="en-US" dirty="0"/>
              <a:t>When stack dynamic variables are declared inside the function</a:t>
            </a:r>
          </a:p>
          <a:p>
            <a:pPr defTabSz="1877520">
              <a:spcBef>
                <a:spcPts val="3400"/>
              </a:spcBef>
              <a:buSzTx/>
              <a:buFontTx/>
              <a:buChar char="-"/>
              <a:defRPr sz="3696"/>
            </a:pPr>
            <a:endParaRPr lang="en-US" dirty="0"/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lang="en-US" dirty="0"/>
              <a:t>1b) and 1d), call/return register</a:t>
            </a:r>
          </a:p>
          <a:p>
            <a:pPr defTabSz="1877520">
              <a:spcBef>
                <a:spcPts val="3400"/>
              </a:spcBef>
              <a:buSzTx/>
              <a:buFont typeface="Arial" panose="020B0604020202020204" pitchFamily="34" charset="0"/>
              <a:buChar char="•"/>
              <a:defRPr sz="3696"/>
            </a:pPr>
            <a:r>
              <a:rPr lang="en-US" dirty="0"/>
              <a:t>For 1b, you haven’t moved the new FP/SP and saved reg for </a:t>
            </a:r>
            <a:r>
              <a:rPr lang="en-US" dirty="0" err="1"/>
              <a:t>iFact</a:t>
            </a:r>
            <a:r>
              <a:rPr lang="en-US" dirty="0"/>
              <a:t> yet, and the allocation start at 0($</a:t>
            </a:r>
            <a:r>
              <a:rPr lang="en-US" dirty="0" err="1"/>
              <a:t>sp</a:t>
            </a:r>
            <a:r>
              <a:rPr lang="en-US" dirty="0"/>
              <a:t>) as the reference, so things are starting at 0($</a:t>
            </a:r>
            <a:r>
              <a:rPr lang="en-US" dirty="0" err="1"/>
              <a:t>sp</a:t>
            </a:r>
            <a:r>
              <a:rPr lang="en-US" dirty="0"/>
              <a:t>);</a:t>
            </a:r>
          </a:p>
          <a:p>
            <a:pPr defTabSz="1877520">
              <a:spcBef>
                <a:spcPts val="3400"/>
              </a:spcBef>
              <a:buSzTx/>
              <a:buFont typeface="Arial" panose="020B0604020202020204" pitchFamily="34" charset="0"/>
              <a:buChar char="•"/>
              <a:defRPr sz="3696"/>
            </a:pPr>
            <a:r>
              <a:rPr lang="en-US" dirty="0"/>
              <a:t>For 1d, you are returning to the top of the previous call’s stack because if anything was to be added, it will be added from there.</a:t>
            </a:r>
          </a:p>
          <a:p>
            <a:pPr defTabSz="1877520">
              <a:spcBef>
                <a:spcPts val="3400"/>
              </a:spcBef>
              <a:buSzTx/>
              <a:buFont typeface="Arial" panose="020B0604020202020204" pitchFamily="34" charset="0"/>
              <a:buChar char="•"/>
              <a:defRPr sz="3696"/>
            </a:pPr>
            <a:r>
              <a:rPr lang="en-US" dirty="0"/>
              <a:t>Also, in MIPS </a:t>
            </a:r>
            <a:r>
              <a:rPr lang="en-US" dirty="0" err="1"/>
              <a:t>jal</a:t>
            </a:r>
            <a:r>
              <a:rPr lang="en-US" dirty="0"/>
              <a:t> and </a:t>
            </a:r>
            <a:r>
              <a:rPr lang="en-US" dirty="0" err="1"/>
              <a:t>jr</a:t>
            </a:r>
            <a:r>
              <a:rPr lang="en-US" dirty="0"/>
              <a:t> are used for actual function calls </a:t>
            </a:r>
            <a:r>
              <a:rPr lang="en-US"/>
              <a:t>and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398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Question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Question 1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1a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5283200"/>
            <a:ext cx="13980511" cy="7542619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1C6A65-0D6D-414C-B1E1-BA21729D8207}"/>
                  </a:ext>
                </a:extLst>
              </p14:cNvPr>
              <p14:cNvContentPartPr/>
              <p14:nvPr/>
            </p14:nvContentPartPr>
            <p14:xfrm>
              <a:off x="4661280" y="5649120"/>
              <a:ext cx="19575720" cy="627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1C6A65-0D6D-414C-B1E1-BA21729D82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5080" y="5632920"/>
                <a:ext cx="19608120" cy="630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Question 1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1a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5283200"/>
            <a:ext cx="13980511" cy="7542619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129682-DEEA-E149-A43A-5752D9C28832}"/>
                  </a:ext>
                </a:extLst>
              </p14:cNvPr>
              <p14:cNvContentPartPr/>
              <p14:nvPr/>
            </p14:nvContentPartPr>
            <p14:xfrm>
              <a:off x="4650480" y="791280"/>
              <a:ext cx="19338120" cy="1141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129682-DEEA-E149-A43A-5752D9C288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4280" y="769320"/>
                <a:ext cx="19375920" cy="114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Question 1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1a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5283200"/>
            <a:ext cx="13980511" cy="75426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Drawing"/>
          <p:cNvGrpSpPr/>
          <p:nvPr/>
        </p:nvGrpSpPr>
        <p:grpSpPr>
          <a:xfrm>
            <a:off x="4683912" y="5946885"/>
            <a:ext cx="956329" cy="5921796"/>
            <a:chOff x="0" y="0"/>
            <a:chExt cx="956328" cy="5921795"/>
          </a:xfrm>
        </p:grpSpPr>
        <p:sp>
          <p:nvSpPr>
            <p:cNvPr id="177" name="Line"/>
            <p:cNvSpPr/>
            <p:nvPr/>
          </p:nvSpPr>
          <p:spPr>
            <a:xfrm>
              <a:off x="131908" y="211132"/>
              <a:ext cx="125675" cy="2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393310" y="33268"/>
              <a:ext cx="563019" cy="24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extrusionOk="0">
                  <a:moveTo>
                    <a:pt x="0" y="5385"/>
                  </a:moveTo>
                  <a:cubicBezTo>
                    <a:pt x="964" y="5095"/>
                    <a:pt x="1929" y="4805"/>
                    <a:pt x="2700" y="5095"/>
                  </a:cubicBezTo>
                  <a:cubicBezTo>
                    <a:pt x="3471" y="5385"/>
                    <a:pt x="4050" y="6255"/>
                    <a:pt x="4339" y="7632"/>
                  </a:cubicBezTo>
                  <a:cubicBezTo>
                    <a:pt x="4629" y="9009"/>
                    <a:pt x="4629" y="10893"/>
                    <a:pt x="4436" y="12850"/>
                  </a:cubicBezTo>
                  <a:cubicBezTo>
                    <a:pt x="4243" y="14808"/>
                    <a:pt x="3857" y="16837"/>
                    <a:pt x="3696" y="18287"/>
                  </a:cubicBezTo>
                  <a:cubicBezTo>
                    <a:pt x="3536" y="19736"/>
                    <a:pt x="3600" y="20606"/>
                    <a:pt x="3889" y="21041"/>
                  </a:cubicBezTo>
                  <a:cubicBezTo>
                    <a:pt x="4179" y="21476"/>
                    <a:pt x="4693" y="21476"/>
                    <a:pt x="5593" y="20171"/>
                  </a:cubicBezTo>
                  <a:cubicBezTo>
                    <a:pt x="6493" y="18867"/>
                    <a:pt x="7779" y="16257"/>
                    <a:pt x="9032" y="13285"/>
                  </a:cubicBezTo>
                  <a:cubicBezTo>
                    <a:pt x="10286" y="10314"/>
                    <a:pt x="11507" y="6979"/>
                    <a:pt x="12214" y="5022"/>
                  </a:cubicBezTo>
                  <a:cubicBezTo>
                    <a:pt x="12921" y="3065"/>
                    <a:pt x="13114" y="2485"/>
                    <a:pt x="13275" y="1761"/>
                  </a:cubicBezTo>
                  <a:cubicBezTo>
                    <a:pt x="13436" y="1036"/>
                    <a:pt x="13564" y="166"/>
                    <a:pt x="13532" y="21"/>
                  </a:cubicBezTo>
                  <a:cubicBezTo>
                    <a:pt x="13500" y="-124"/>
                    <a:pt x="13307" y="456"/>
                    <a:pt x="13179" y="2340"/>
                  </a:cubicBezTo>
                  <a:cubicBezTo>
                    <a:pt x="13050" y="4225"/>
                    <a:pt x="12986" y="7414"/>
                    <a:pt x="13404" y="9951"/>
                  </a:cubicBezTo>
                  <a:cubicBezTo>
                    <a:pt x="13821" y="12488"/>
                    <a:pt x="14721" y="14373"/>
                    <a:pt x="15943" y="15025"/>
                  </a:cubicBezTo>
                  <a:cubicBezTo>
                    <a:pt x="17164" y="15677"/>
                    <a:pt x="18707" y="15097"/>
                    <a:pt x="19704" y="14373"/>
                  </a:cubicBezTo>
                  <a:cubicBezTo>
                    <a:pt x="20700" y="13648"/>
                    <a:pt x="21150" y="12778"/>
                    <a:pt x="21600" y="11908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825627" y="0"/>
              <a:ext cx="50271" cy="42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20" y="1886"/>
                    <a:pt x="15840" y="3771"/>
                    <a:pt x="12960" y="6214"/>
                  </a:cubicBezTo>
                  <a:cubicBezTo>
                    <a:pt x="10080" y="8657"/>
                    <a:pt x="7200" y="11657"/>
                    <a:pt x="5040" y="14314"/>
                  </a:cubicBezTo>
                  <a:cubicBezTo>
                    <a:pt x="2880" y="16971"/>
                    <a:pt x="1440" y="19286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141962" y="1628732"/>
              <a:ext cx="180971" cy="5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000" y="16560"/>
                    <a:pt x="12000" y="11520"/>
                    <a:pt x="15600" y="7920"/>
                  </a:cubicBezTo>
                  <a:cubicBezTo>
                    <a:pt x="19200" y="4320"/>
                    <a:pt x="20400" y="216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443579" y="1455982"/>
              <a:ext cx="506612" cy="264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18" extrusionOk="0">
                  <a:moveTo>
                    <a:pt x="0" y="3409"/>
                  </a:moveTo>
                  <a:cubicBezTo>
                    <a:pt x="782" y="3137"/>
                    <a:pt x="1563" y="2866"/>
                    <a:pt x="2451" y="3205"/>
                  </a:cubicBezTo>
                  <a:cubicBezTo>
                    <a:pt x="3339" y="3545"/>
                    <a:pt x="4334" y="4496"/>
                    <a:pt x="4761" y="6194"/>
                  </a:cubicBezTo>
                  <a:cubicBezTo>
                    <a:pt x="5187" y="7892"/>
                    <a:pt x="5045" y="10337"/>
                    <a:pt x="4725" y="12511"/>
                  </a:cubicBezTo>
                  <a:cubicBezTo>
                    <a:pt x="4405" y="14685"/>
                    <a:pt x="3908" y="16586"/>
                    <a:pt x="3624" y="17877"/>
                  </a:cubicBezTo>
                  <a:cubicBezTo>
                    <a:pt x="3339" y="19168"/>
                    <a:pt x="3268" y="19847"/>
                    <a:pt x="3375" y="20390"/>
                  </a:cubicBezTo>
                  <a:cubicBezTo>
                    <a:pt x="3482" y="20934"/>
                    <a:pt x="3766" y="21341"/>
                    <a:pt x="4689" y="21409"/>
                  </a:cubicBezTo>
                  <a:cubicBezTo>
                    <a:pt x="5613" y="21477"/>
                    <a:pt x="7176" y="21205"/>
                    <a:pt x="8739" y="19643"/>
                  </a:cubicBezTo>
                  <a:cubicBezTo>
                    <a:pt x="10303" y="18081"/>
                    <a:pt x="11866" y="15228"/>
                    <a:pt x="12896" y="13122"/>
                  </a:cubicBezTo>
                  <a:cubicBezTo>
                    <a:pt x="13926" y="11017"/>
                    <a:pt x="14424" y="9658"/>
                    <a:pt x="14743" y="8436"/>
                  </a:cubicBezTo>
                  <a:cubicBezTo>
                    <a:pt x="15063" y="7213"/>
                    <a:pt x="15205" y="6126"/>
                    <a:pt x="15205" y="6330"/>
                  </a:cubicBezTo>
                  <a:cubicBezTo>
                    <a:pt x="15205" y="6534"/>
                    <a:pt x="15063" y="8028"/>
                    <a:pt x="15063" y="10337"/>
                  </a:cubicBezTo>
                  <a:cubicBezTo>
                    <a:pt x="15063" y="12647"/>
                    <a:pt x="15205" y="15771"/>
                    <a:pt x="15383" y="17605"/>
                  </a:cubicBezTo>
                  <a:cubicBezTo>
                    <a:pt x="15561" y="19439"/>
                    <a:pt x="15774" y="19983"/>
                    <a:pt x="16307" y="20051"/>
                  </a:cubicBezTo>
                  <a:cubicBezTo>
                    <a:pt x="16839" y="20119"/>
                    <a:pt x="17692" y="19711"/>
                    <a:pt x="18580" y="17945"/>
                  </a:cubicBezTo>
                  <a:cubicBezTo>
                    <a:pt x="19468" y="16179"/>
                    <a:pt x="20392" y="13054"/>
                    <a:pt x="20925" y="10269"/>
                  </a:cubicBezTo>
                  <a:cubicBezTo>
                    <a:pt x="21458" y="7485"/>
                    <a:pt x="21600" y="5039"/>
                    <a:pt x="21387" y="3205"/>
                  </a:cubicBezTo>
                  <a:cubicBezTo>
                    <a:pt x="21174" y="1371"/>
                    <a:pt x="20605" y="149"/>
                    <a:pt x="19682" y="13"/>
                  </a:cubicBezTo>
                  <a:cubicBezTo>
                    <a:pt x="18758" y="-123"/>
                    <a:pt x="17479" y="828"/>
                    <a:pt x="16520" y="2526"/>
                  </a:cubicBezTo>
                  <a:cubicBezTo>
                    <a:pt x="15561" y="4224"/>
                    <a:pt x="14921" y="6669"/>
                    <a:pt x="14282" y="911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157043" y="2558719"/>
              <a:ext cx="180971" cy="4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501966" y="2382775"/>
              <a:ext cx="22045" cy="26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11040" y="0"/>
                  </a:moveTo>
                  <a:cubicBezTo>
                    <a:pt x="4869" y="4891"/>
                    <a:pt x="-1303" y="9781"/>
                    <a:pt x="240" y="13381"/>
                  </a:cubicBezTo>
                  <a:cubicBezTo>
                    <a:pt x="1783" y="16981"/>
                    <a:pt x="11040" y="19291"/>
                    <a:pt x="20297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694948" y="2312398"/>
              <a:ext cx="163537" cy="35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68" extrusionOk="0">
                  <a:moveTo>
                    <a:pt x="9069" y="0"/>
                  </a:moveTo>
                  <a:cubicBezTo>
                    <a:pt x="7989" y="100"/>
                    <a:pt x="6909" y="201"/>
                    <a:pt x="5505" y="1055"/>
                  </a:cubicBezTo>
                  <a:cubicBezTo>
                    <a:pt x="4101" y="1909"/>
                    <a:pt x="2373" y="3516"/>
                    <a:pt x="1293" y="5978"/>
                  </a:cubicBezTo>
                  <a:cubicBezTo>
                    <a:pt x="213" y="8439"/>
                    <a:pt x="-219" y="11754"/>
                    <a:pt x="105" y="14266"/>
                  </a:cubicBezTo>
                  <a:cubicBezTo>
                    <a:pt x="429" y="16778"/>
                    <a:pt x="1509" y="18486"/>
                    <a:pt x="3345" y="19691"/>
                  </a:cubicBezTo>
                  <a:cubicBezTo>
                    <a:pt x="5181" y="20897"/>
                    <a:pt x="7773" y="21600"/>
                    <a:pt x="10257" y="21299"/>
                  </a:cubicBezTo>
                  <a:cubicBezTo>
                    <a:pt x="12741" y="20997"/>
                    <a:pt x="15117" y="19691"/>
                    <a:pt x="17061" y="18184"/>
                  </a:cubicBezTo>
                  <a:cubicBezTo>
                    <a:pt x="19005" y="16677"/>
                    <a:pt x="20517" y="14969"/>
                    <a:pt x="20949" y="13613"/>
                  </a:cubicBezTo>
                  <a:cubicBezTo>
                    <a:pt x="21381" y="12257"/>
                    <a:pt x="20733" y="11252"/>
                    <a:pt x="19221" y="10700"/>
                  </a:cubicBezTo>
                  <a:cubicBezTo>
                    <a:pt x="17709" y="10147"/>
                    <a:pt x="15333" y="10046"/>
                    <a:pt x="12417" y="11101"/>
                  </a:cubicBezTo>
                  <a:cubicBezTo>
                    <a:pt x="9501" y="12156"/>
                    <a:pt x="6045" y="14367"/>
                    <a:pt x="2589" y="1657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0" y="4444837"/>
              <a:ext cx="10748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237589" y="4337356"/>
              <a:ext cx="186679" cy="214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extrusionOk="0">
                  <a:moveTo>
                    <a:pt x="0" y="0"/>
                  </a:moveTo>
                  <a:cubicBezTo>
                    <a:pt x="2400" y="376"/>
                    <a:pt x="4800" y="751"/>
                    <a:pt x="6436" y="2066"/>
                  </a:cubicBezTo>
                  <a:cubicBezTo>
                    <a:pt x="8073" y="3381"/>
                    <a:pt x="8945" y="5635"/>
                    <a:pt x="8618" y="8264"/>
                  </a:cubicBezTo>
                  <a:cubicBezTo>
                    <a:pt x="8291" y="10894"/>
                    <a:pt x="6764" y="13899"/>
                    <a:pt x="5673" y="16059"/>
                  </a:cubicBezTo>
                  <a:cubicBezTo>
                    <a:pt x="4582" y="18219"/>
                    <a:pt x="3927" y="19534"/>
                    <a:pt x="4255" y="20379"/>
                  </a:cubicBezTo>
                  <a:cubicBezTo>
                    <a:pt x="4582" y="21224"/>
                    <a:pt x="5891" y="21600"/>
                    <a:pt x="8618" y="21130"/>
                  </a:cubicBezTo>
                  <a:cubicBezTo>
                    <a:pt x="11345" y="20661"/>
                    <a:pt x="15491" y="19346"/>
                    <a:pt x="17891" y="18501"/>
                  </a:cubicBezTo>
                  <a:cubicBezTo>
                    <a:pt x="20291" y="17656"/>
                    <a:pt x="20945" y="17280"/>
                    <a:pt x="21600" y="16904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>
              <a:off x="506212" y="4280787"/>
              <a:ext cx="251813" cy="19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097" extrusionOk="0">
                  <a:moveTo>
                    <a:pt x="1216" y="0"/>
                  </a:moveTo>
                  <a:cubicBezTo>
                    <a:pt x="571" y="2826"/>
                    <a:pt x="-74" y="5652"/>
                    <a:pt x="7" y="8983"/>
                  </a:cubicBezTo>
                  <a:cubicBezTo>
                    <a:pt x="87" y="12314"/>
                    <a:pt x="893" y="16150"/>
                    <a:pt x="2505" y="18471"/>
                  </a:cubicBezTo>
                  <a:cubicBezTo>
                    <a:pt x="4117" y="20793"/>
                    <a:pt x="6535" y="21600"/>
                    <a:pt x="9839" y="20793"/>
                  </a:cubicBezTo>
                  <a:cubicBezTo>
                    <a:pt x="13144" y="19985"/>
                    <a:pt x="17335" y="17563"/>
                    <a:pt x="21526" y="1514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>
              <a:off x="633572" y="4269473"/>
              <a:ext cx="16972" cy="38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3176"/>
                    <a:pt x="12000" y="6353"/>
                    <a:pt x="8400" y="9953"/>
                  </a:cubicBezTo>
                  <a:cubicBezTo>
                    <a:pt x="4800" y="13553"/>
                    <a:pt x="2400" y="17576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39598" y="5819464"/>
              <a:ext cx="135766" cy="22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700" y="14400"/>
                    <a:pt x="5400" y="7200"/>
                    <a:pt x="9000" y="3600"/>
                  </a:cubicBezTo>
                  <a:cubicBezTo>
                    <a:pt x="12600" y="0"/>
                    <a:pt x="17100" y="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248903" y="5671007"/>
              <a:ext cx="231934" cy="25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extrusionOk="0">
                  <a:moveTo>
                    <a:pt x="0" y="117"/>
                  </a:moveTo>
                  <a:cubicBezTo>
                    <a:pt x="1932" y="-43"/>
                    <a:pt x="3863" y="-203"/>
                    <a:pt x="5795" y="837"/>
                  </a:cubicBezTo>
                  <a:cubicBezTo>
                    <a:pt x="7727" y="1877"/>
                    <a:pt x="9659" y="4117"/>
                    <a:pt x="10185" y="6517"/>
                  </a:cubicBezTo>
                  <a:cubicBezTo>
                    <a:pt x="10712" y="8917"/>
                    <a:pt x="9834" y="11477"/>
                    <a:pt x="8780" y="13397"/>
                  </a:cubicBezTo>
                  <a:cubicBezTo>
                    <a:pt x="7727" y="15317"/>
                    <a:pt x="6498" y="16597"/>
                    <a:pt x="5444" y="17637"/>
                  </a:cubicBezTo>
                  <a:cubicBezTo>
                    <a:pt x="4390" y="18677"/>
                    <a:pt x="3512" y="19477"/>
                    <a:pt x="3512" y="19957"/>
                  </a:cubicBezTo>
                  <a:cubicBezTo>
                    <a:pt x="3512" y="20437"/>
                    <a:pt x="4390" y="20597"/>
                    <a:pt x="6585" y="20837"/>
                  </a:cubicBezTo>
                  <a:cubicBezTo>
                    <a:pt x="8780" y="21077"/>
                    <a:pt x="12293" y="21397"/>
                    <a:pt x="15015" y="21237"/>
                  </a:cubicBezTo>
                  <a:cubicBezTo>
                    <a:pt x="17737" y="21077"/>
                    <a:pt x="19668" y="20437"/>
                    <a:pt x="21600" y="1979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>
              <a:off x="571346" y="5699149"/>
              <a:ext cx="152976" cy="194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977" extrusionOk="0">
                  <a:moveTo>
                    <a:pt x="0" y="1999"/>
                  </a:moveTo>
                  <a:cubicBezTo>
                    <a:pt x="0" y="6482"/>
                    <a:pt x="0" y="10965"/>
                    <a:pt x="790" y="14225"/>
                  </a:cubicBezTo>
                  <a:cubicBezTo>
                    <a:pt x="1580" y="17485"/>
                    <a:pt x="3161" y="19523"/>
                    <a:pt x="6059" y="20440"/>
                  </a:cubicBezTo>
                  <a:cubicBezTo>
                    <a:pt x="8956" y="21357"/>
                    <a:pt x="13171" y="21153"/>
                    <a:pt x="16200" y="19421"/>
                  </a:cubicBezTo>
                  <a:cubicBezTo>
                    <a:pt x="19229" y="17689"/>
                    <a:pt x="21073" y="14429"/>
                    <a:pt x="21337" y="11168"/>
                  </a:cubicBezTo>
                  <a:cubicBezTo>
                    <a:pt x="21600" y="7908"/>
                    <a:pt x="20283" y="4648"/>
                    <a:pt x="18044" y="2610"/>
                  </a:cubicBezTo>
                  <a:cubicBezTo>
                    <a:pt x="15805" y="572"/>
                    <a:pt x="12644" y="-243"/>
                    <a:pt x="10010" y="63"/>
                  </a:cubicBezTo>
                  <a:cubicBezTo>
                    <a:pt x="7376" y="368"/>
                    <a:pt x="5268" y="1795"/>
                    <a:pt x="3161" y="322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8A7FD9-10E4-D247-BCD0-5EA2F0DFFA29}"/>
                  </a:ext>
                </a:extLst>
              </p14:cNvPr>
              <p14:cNvContentPartPr/>
              <p14:nvPr/>
            </p14:nvContentPartPr>
            <p14:xfrm>
              <a:off x="18744120" y="725400"/>
              <a:ext cx="5618160" cy="700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8A7FD9-10E4-D247-BCD0-5EA2F0DFFA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22160" y="703440"/>
                <a:ext cx="5655960" cy="703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Question 1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1b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5" y="5929365"/>
            <a:ext cx="14562980" cy="416852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6BDCE7-626A-6047-B780-A38C97C585AF}"/>
                  </a:ext>
                </a:extLst>
              </p14:cNvPr>
              <p14:cNvContentPartPr/>
              <p14:nvPr/>
            </p14:nvContentPartPr>
            <p14:xfrm>
              <a:off x="703800" y="1087920"/>
              <a:ext cx="14742720" cy="899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6BDCE7-626A-6047-B780-A38C97C585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600" y="1071720"/>
                <a:ext cx="14775120" cy="902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Question 1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 1b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/>
          <a:srcRect r="34510"/>
          <a:stretch>
            <a:fillRect/>
          </a:stretch>
        </p:blipFill>
        <p:spPr>
          <a:xfrm>
            <a:off x="7549360" y="722709"/>
            <a:ext cx="7013017" cy="419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889" y="649797"/>
            <a:ext cx="8417295" cy="1185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5" y="5929365"/>
            <a:ext cx="14562980" cy="41685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Drawing"/>
          <p:cNvGrpSpPr/>
          <p:nvPr/>
        </p:nvGrpSpPr>
        <p:grpSpPr>
          <a:xfrm>
            <a:off x="22388981" y="9734550"/>
            <a:ext cx="1599286" cy="3175000"/>
            <a:chOff x="0" y="0"/>
            <a:chExt cx="1599284" cy="3175000"/>
          </a:xfrm>
        </p:grpSpPr>
        <p:sp>
          <p:nvSpPr>
            <p:cNvPr id="203" name="Line"/>
            <p:cNvSpPr/>
            <p:nvPr/>
          </p:nvSpPr>
          <p:spPr>
            <a:xfrm>
              <a:off x="45567" y="327025"/>
              <a:ext cx="206376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88" y="3600"/>
                    <a:pt x="7975" y="7200"/>
                    <a:pt x="11575" y="10800"/>
                  </a:cubicBezTo>
                  <a:cubicBezTo>
                    <a:pt x="15175" y="14400"/>
                    <a:pt x="18388" y="180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" name="Line"/>
            <p:cNvSpPr/>
            <p:nvPr/>
          </p:nvSpPr>
          <p:spPr>
            <a:xfrm>
              <a:off x="26517" y="254000"/>
              <a:ext cx="133351" cy="16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29" y="0"/>
                  </a:moveTo>
                  <a:cubicBezTo>
                    <a:pt x="8571" y="1553"/>
                    <a:pt x="5314" y="3106"/>
                    <a:pt x="3171" y="4729"/>
                  </a:cubicBezTo>
                  <a:cubicBezTo>
                    <a:pt x="1029" y="6353"/>
                    <a:pt x="0" y="8047"/>
                    <a:pt x="0" y="9812"/>
                  </a:cubicBezTo>
                  <a:cubicBezTo>
                    <a:pt x="0" y="11576"/>
                    <a:pt x="1029" y="13412"/>
                    <a:pt x="4371" y="15318"/>
                  </a:cubicBezTo>
                  <a:cubicBezTo>
                    <a:pt x="7714" y="17224"/>
                    <a:pt x="13371" y="19200"/>
                    <a:pt x="16629" y="20259"/>
                  </a:cubicBezTo>
                  <a:cubicBezTo>
                    <a:pt x="19886" y="21318"/>
                    <a:pt x="20743" y="2145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" name="Line"/>
            <p:cNvSpPr/>
            <p:nvPr/>
          </p:nvSpPr>
          <p:spPr>
            <a:xfrm>
              <a:off x="379207" y="234385"/>
              <a:ext cx="110861" cy="1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0" extrusionOk="0">
                  <a:moveTo>
                    <a:pt x="18900" y="1602"/>
                  </a:moveTo>
                  <a:cubicBezTo>
                    <a:pt x="16862" y="835"/>
                    <a:pt x="14824" y="68"/>
                    <a:pt x="12277" y="4"/>
                  </a:cubicBezTo>
                  <a:cubicBezTo>
                    <a:pt x="9730" y="-60"/>
                    <a:pt x="6673" y="579"/>
                    <a:pt x="4330" y="2304"/>
                  </a:cubicBezTo>
                  <a:cubicBezTo>
                    <a:pt x="1987" y="4030"/>
                    <a:pt x="356" y="6842"/>
                    <a:pt x="51" y="9654"/>
                  </a:cubicBezTo>
                  <a:cubicBezTo>
                    <a:pt x="-255" y="12465"/>
                    <a:pt x="764" y="15277"/>
                    <a:pt x="4534" y="17258"/>
                  </a:cubicBezTo>
                  <a:cubicBezTo>
                    <a:pt x="8303" y="19239"/>
                    <a:pt x="14824" y="20390"/>
                    <a:pt x="21345" y="2154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587333" y="229800"/>
              <a:ext cx="166260" cy="16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38" extrusionOk="0">
                  <a:moveTo>
                    <a:pt x="12863" y="6774"/>
                  </a:moveTo>
                  <a:cubicBezTo>
                    <a:pt x="11223" y="4600"/>
                    <a:pt x="9582" y="2427"/>
                    <a:pt x="7873" y="1136"/>
                  </a:cubicBezTo>
                  <a:cubicBezTo>
                    <a:pt x="6165" y="-154"/>
                    <a:pt x="4387" y="-562"/>
                    <a:pt x="2884" y="1068"/>
                  </a:cubicBezTo>
                  <a:cubicBezTo>
                    <a:pt x="1380" y="2698"/>
                    <a:pt x="149" y="6366"/>
                    <a:pt x="13" y="9219"/>
                  </a:cubicBezTo>
                  <a:cubicBezTo>
                    <a:pt x="-124" y="12072"/>
                    <a:pt x="833" y="14110"/>
                    <a:pt x="2063" y="15129"/>
                  </a:cubicBezTo>
                  <a:cubicBezTo>
                    <a:pt x="3294" y="16147"/>
                    <a:pt x="4798" y="16147"/>
                    <a:pt x="6370" y="14789"/>
                  </a:cubicBezTo>
                  <a:cubicBezTo>
                    <a:pt x="7942" y="13430"/>
                    <a:pt x="9582" y="10713"/>
                    <a:pt x="10608" y="8947"/>
                  </a:cubicBezTo>
                  <a:cubicBezTo>
                    <a:pt x="11633" y="7181"/>
                    <a:pt x="12043" y="6366"/>
                    <a:pt x="12453" y="6230"/>
                  </a:cubicBezTo>
                  <a:cubicBezTo>
                    <a:pt x="12863" y="6095"/>
                    <a:pt x="13273" y="6638"/>
                    <a:pt x="14025" y="8540"/>
                  </a:cubicBezTo>
                  <a:cubicBezTo>
                    <a:pt x="14777" y="10442"/>
                    <a:pt x="15871" y="13702"/>
                    <a:pt x="17170" y="16012"/>
                  </a:cubicBezTo>
                  <a:cubicBezTo>
                    <a:pt x="18468" y="18321"/>
                    <a:pt x="19972" y="19680"/>
                    <a:pt x="21476" y="2103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807567" y="149225"/>
              <a:ext cx="41276" cy="2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15" y="3036"/>
                    <a:pt x="4431" y="6072"/>
                    <a:pt x="6923" y="9239"/>
                  </a:cubicBezTo>
                  <a:cubicBezTo>
                    <a:pt x="9415" y="12405"/>
                    <a:pt x="12185" y="15701"/>
                    <a:pt x="14677" y="17783"/>
                  </a:cubicBezTo>
                  <a:cubicBezTo>
                    <a:pt x="17169" y="19865"/>
                    <a:pt x="19385" y="2073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921867" y="136525"/>
              <a:ext cx="31751" cy="2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2756"/>
                    <a:pt x="5760" y="5511"/>
                    <a:pt x="8640" y="8444"/>
                  </a:cubicBezTo>
                  <a:cubicBezTo>
                    <a:pt x="11520" y="11378"/>
                    <a:pt x="14400" y="14489"/>
                    <a:pt x="16560" y="16711"/>
                  </a:cubicBezTo>
                  <a:cubicBezTo>
                    <a:pt x="18720" y="18933"/>
                    <a:pt x="20160" y="2026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" name="Line"/>
            <p:cNvSpPr/>
            <p:nvPr/>
          </p:nvSpPr>
          <p:spPr>
            <a:xfrm>
              <a:off x="1045692" y="221735"/>
              <a:ext cx="133351" cy="19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9565"/>
                  </a:moveTo>
                  <a:cubicBezTo>
                    <a:pt x="4114" y="9683"/>
                    <a:pt x="8229" y="9800"/>
                    <a:pt x="11143" y="9507"/>
                  </a:cubicBezTo>
                  <a:cubicBezTo>
                    <a:pt x="14057" y="9213"/>
                    <a:pt x="15771" y="8509"/>
                    <a:pt x="16114" y="7276"/>
                  </a:cubicBezTo>
                  <a:cubicBezTo>
                    <a:pt x="16457" y="6044"/>
                    <a:pt x="15429" y="4283"/>
                    <a:pt x="13286" y="2933"/>
                  </a:cubicBezTo>
                  <a:cubicBezTo>
                    <a:pt x="11143" y="1583"/>
                    <a:pt x="7886" y="644"/>
                    <a:pt x="5743" y="233"/>
                  </a:cubicBezTo>
                  <a:cubicBezTo>
                    <a:pt x="3600" y="-178"/>
                    <a:pt x="2571" y="-61"/>
                    <a:pt x="1886" y="702"/>
                  </a:cubicBezTo>
                  <a:cubicBezTo>
                    <a:pt x="1200" y="1465"/>
                    <a:pt x="857" y="2874"/>
                    <a:pt x="1286" y="5339"/>
                  </a:cubicBezTo>
                  <a:cubicBezTo>
                    <a:pt x="1714" y="7805"/>
                    <a:pt x="2914" y="11326"/>
                    <a:pt x="6000" y="14202"/>
                  </a:cubicBezTo>
                  <a:cubicBezTo>
                    <a:pt x="9086" y="17079"/>
                    <a:pt x="14057" y="19309"/>
                    <a:pt x="16971" y="20365"/>
                  </a:cubicBezTo>
                  <a:cubicBezTo>
                    <a:pt x="19886" y="21422"/>
                    <a:pt x="20743" y="21305"/>
                    <a:pt x="21600" y="2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>
              <a:off x="1283817" y="200025"/>
              <a:ext cx="120651" cy="17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93"/>
                  </a:moveTo>
                  <a:cubicBezTo>
                    <a:pt x="379" y="5963"/>
                    <a:pt x="758" y="10734"/>
                    <a:pt x="947" y="13782"/>
                  </a:cubicBezTo>
                  <a:cubicBezTo>
                    <a:pt x="1137" y="16829"/>
                    <a:pt x="1137" y="18155"/>
                    <a:pt x="1232" y="19281"/>
                  </a:cubicBezTo>
                  <a:cubicBezTo>
                    <a:pt x="1326" y="20407"/>
                    <a:pt x="1516" y="21335"/>
                    <a:pt x="1800" y="21467"/>
                  </a:cubicBezTo>
                  <a:cubicBezTo>
                    <a:pt x="2084" y="21600"/>
                    <a:pt x="2463" y="20937"/>
                    <a:pt x="3600" y="18618"/>
                  </a:cubicBezTo>
                  <a:cubicBezTo>
                    <a:pt x="4737" y="16299"/>
                    <a:pt x="6632" y="12324"/>
                    <a:pt x="8526" y="8945"/>
                  </a:cubicBezTo>
                  <a:cubicBezTo>
                    <a:pt x="10421" y="5566"/>
                    <a:pt x="12316" y="2783"/>
                    <a:pt x="14495" y="1391"/>
                  </a:cubicBezTo>
                  <a:cubicBezTo>
                    <a:pt x="16674" y="0"/>
                    <a:pt x="19137" y="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>
              <a:off x="1496542" y="196850"/>
              <a:ext cx="102743" cy="14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4" extrusionOk="0">
                  <a:moveTo>
                    <a:pt x="9257" y="0"/>
                  </a:moveTo>
                  <a:cubicBezTo>
                    <a:pt x="7053" y="311"/>
                    <a:pt x="4849" y="622"/>
                    <a:pt x="3416" y="1088"/>
                  </a:cubicBezTo>
                  <a:cubicBezTo>
                    <a:pt x="1984" y="1554"/>
                    <a:pt x="1322" y="2176"/>
                    <a:pt x="992" y="3108"/>
                  </a:cubicBezTo>
                  <a:cubicBezTo>
                    <a:pt x="661" y="4040"/>
                    <a:pt x="661" y="5283"/>
                    <a:pt x="2314" y="6760"/>
                  </a:cubicBezTo>
                  <a:cubicBezTo>
                    <a:pt x="3967" y="8236"/>
                    <a:pt x="7273" y="9945"/>
                    <a:pt x="10690" y="11810"/>
                  </a:cubicBezTo>
                  <a:cubicBezTo>
                    <a:pt x="14106" y="13675"/>
                    <a:pt x="17633" y="15695"/>
                    <a:pt x="19506" y="17171"/>
                  </a:cubicBezTo>
                  <a:cubicBezTo>
                    <a:pt x="21380" y="18647"/>
                    <a:pt x="21600" y="19580"/>
                    <a:pt x="21269" y="20279"/>
                  </a:cubicBezTo>
                  <a:cubicBezTo>
                    <a:pt x="20939" y="20978"/>
                    <a:pt x="20057" y="21445"/>
                    <a:pt x="16420" y="21522"/>
                  </a:cubicBezTo>
                  <a:cubicBezTo>
                    <a:pt x="12784" y="21600"/>
                    <a:pt x="6392" y="21289"/>
                    <a:pt x="0" y="2097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" name="Line"/>
            <p:cNvSpPr/>
            <p:nvPr/>
          </p:nvSpPr>
          <p:spPr>
            <a:xfrm>
              <a:off x="1509242" y="0"/>
              <a:ext cx="76201" cy="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305917" y="618121"/>
              <a:ext cx="155576" cy="1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21600" y="2075"/>
                  </a:moveTo>
                  <a:cubicBezTo>
                    <a:pt x="19984" y="1294"/>
                    <a:pt x="18367" y="514"/>
                    <a:pt x="16237" y="188"/>
                  </a:cubicBezTo>
                  <a:cubicBezTo>
                    <a:pt x="14106" y="-137"/>
                    <a:pt x="11461" y="-7"/>
                    <a:pt x="9845" y="318"/>
                  </a:cubicBezTo>
                  <a:cubicBezTo>
                    <a:pt x="8229" y="644"/>
                    <a:pt x="7641" y="1164"/>
                    <a:pt x="7273" y="1815"/>
                  </a:cubicBezTo>
                  <a:cubicBezTo>
                    <a:pt x="6906" y="2465"/>
                    <a:pt x="6759" y="3246"/>
                    <a:pt x="7714" y="4547"/>
                  </a:cubicBezTo>
                  <a:cubicBezTo>
                    <a:pt x="8669" y="5849"/>
                    <a:pt x="10727" y="7670"/>
                    <a:pt x="12563" y="9882"/>
                  </a:cubicBezTo>
                  <a:cubicBezTo>
                    <a:pt x="14400" y="12094"/>
                    <a:pt x="16016" y="14697"/>
                    <a:pt x="16824" y="16323"/>
                  </a:cubicBezTo>
                  <a:cubicBezTo>
                    <a:pt x="17633" y="17950"/>
                    <a:pt x="17633" y="18600"/>
                    <a:pt x="16824" y="19381"/>
                  </a:cubicBezTo>
                  <a:cubicBezTo>
                    <a:pt x="16016" y="20162"/>
                    <a:pt x="14400" y="21073"/>
                    <a:pt x="11976" y="21268"/>
                  </a:cubicBezTo>
                  <a:cubicBezTo>
                    <a:pt x="9551" y="21463"/>
                    <a:pt x="6318" y="20943"/>
                    <a:pt x="4188" y="19771"/>
                  </a:cubicBezTo>
                  <a:cubicBezTo>
                    <a:pt x="2057" y="18600"/>
                    <a:pt x="1029" y="16779"/>
                    <a:pt x="0" y="1495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Line"/>
            <p:cNvSpPr/>
            <p:nvPr/>
          </p:nvSpPr>
          <p:spPr>
            <a:xfrm>
              <a:off x="585317" y="638175"/>
              <a:ext cx="127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4110"/>
                    <a:pt x="10800" y="8219"/>
                    <a:pt x="14400" y="11660"/>
                  </a:cubicBezTo>
                  <a:cubicBezTo>
                    <a:pt x="18000" y="15101"/>
                    <a:pt x="19800" y="17873"/>
                    <a:pt x="20700" y="19497"/>
                  </a:cubicBezTo>
                  <a:cubicBezTo>
                    <a:pt x="21600" y="21122"/>
                    <a:pt x="21600" y="21600"/>
                    <a:pt x="21600" y="21600"/>
                  </a:cubicBezTo>
                  <a:cubicBezTo>
                    <a:pt x="21600" y="21600"/>
                    <a:pt x="21600" y="21122"/>
                    <a:pt x="21600" y="20644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Line"/>
            <p:cNvSpPr/>
            <p:nvPr/>
          </p:nvSpPr>
          <p:spPr>
            <a:xfrm>
              <a:off x="594842" y="638175"/>
              <a:ext cx="125943" cy="1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49" y="185"/>
                    <a:pt x="6897" y="369"/>
                    <a:pt x="10255" y="1108"/>
                  </a:cubicBezTo>
                  <a:cubicBezTo>
                    <a:pt x="13613" y="1846"/>
                    <a:pt x="16881" y="3138"/>
                    <a:pt x="18877" y="4154"/>
                  </a:cubicBezTo>
                  <a:cubicBezTo>
                    <a:pt x="20874" y="5169"/>
                    <a:pt x="21600" y="5908"/>
                    <a:pt x="21600" y="7200"/>
                  </a:cubicBezTo>
                  <a:cubicBezTo>
                    <a:pt x="21600" y="8492"/>
                    <a:pt x="20874" y="10338"/>
                    <a:pt x="17970" y="12831"/>
                  </a:cubicBezTo>
                  <a:cubicBezTo>
                    <a:pt x="15066" y="15323"/>
                    <a:pt x="9983" y="18462"/>
                    <a:pt x="6988" y="20031"/>
                  </a:cubicBezTo>
                  <a:cubicBezTo>
                    <a:pt x="3993" y="21600"/>
                    <a:pt x="3086" y="21600"/>
                    <a:pt x="2178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>
              <a:off x="39217" y="2038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1200"/>
                    <a:pt x="6982" y="2400"/>
                    <a:pt x="10582" y="6000"/>
                  </a:cubicBezTo>
                  <a:cubicBezTo>
                    <a:pt x="14182" y="9600"/>
                    <a:pt x="17891" y="15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Line"/>
            <p:cNvSpPr/>
            <p:nvPr/>
          </p:nvSpPr>
          <p:spPr>
            <a:xfrm>
              <a:off x="-1" y="1943100"/>
              <a:ext cx="147169" cy="23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16706" y="0"/>
                  </a:moveTo>
                  <a:cubicBezTo>
                    <a:pt x="14715" y="395"/>
                    <a:pt x="12723" y="789"/>
                    <a:pt x="10196" y="1825"/>
                  </a:cubicBezTo>
                  <a:cubicBezTo>
                    <a:pt x="7668" y="2860"/>
                    <a:pt x="4604" y="4537"/>
                    <a:pt x="2613" y="6559"/>
                  </a:cubicBezTo>
                  <a:cubicBezTo>
                    <a:pt x="621" y="8581"/>
                    <a:pt x="-298" y="10948"/>
                    <a:pt x="85" y="13019"/>
                  </a:cubicBezTo>
                  <a:cubicBezTo>
                    <a:pt x="468" y="15090"/>
                    <a:pt x="2153" y="16866"/>
                    <a:pt x="5140" y="18148"/>
                  </a:cubicBezTo>
                  <a:cubicBezTo>
                    <a:pt x="8128" y="19430"/>
                    <a:pt x="12417" y="20219"/>
                    <a:pt x="15328" y="20712"/>
                  </a:cubicBezTo>
                  <a:cubicBezTo>
                    <a:pt x="18238" y="21205"/>
                    <a:pt x="19770" y="21403"/>
                    <a:pt x="21302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409820" y="1985363"/>
              <a:ext cx="162798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855" extrusionOk="0">
                  <a:moveTo>
                    <a:pt x="13407" y="306"/>
                  </a:moveTo>
                  <a:cubicBezTo>
                    <a:pt x="11053" y="10"/>
                    <a:pt x="8699" y="-286"/>
                    <a:pt x="6414" y="528"/>
                  </a:cubicBezTo>
                  <a:cubicBezTo>
                    <a:pt x="4130" y="1341"/>
                    <a:pt x="1914" y="3265"/>
                    <a:pt x="807" y="5854"/>
                  </a:cubicBezTo>
                  <a:cubicBezTo>
                    <a:pt x="-301" y="8443"/>
                    <a:pt x="-301" y="11698"/>
                    <a:pt x="1014" y="14509"/>
                  </a:cubicBezTo>
                  <a:cubicBezTo>
                    <a:pt x="2330" y="17319"/>
                    <a:pt x="4961" y="19687"/>
                    <a:pt x="8561" y="20500"/>
                  </a:cubicBezTo>
                  <a:cubicBezTo>
                    <a:pt x="12161" y="21314"/>
                    <a:pt x="16730" y="20574"/>
                    <a:pt x="21299" y="1983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640153" y="1983045"/>
              <a:ext cx="211865" cy="1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3" extrusionOk="0">
                  <a:moveTo>
                    <a:pt x="14349" y="7738"/>
                  </a:moveTo>
                  <a:cubicBezTo>
                    <a:pt x="12424" y="5038"/>
                    <a:pt x="10499" y="2338"/>
                    <a:pt x="8521" y="988"/>
                  </a:cubicBezTo>
                  <a:cubicBezTo>
                    <a:pt x="6543" y="-362"/>
                    <a:pt x="4511" y="-362"/>
                    <a:pt x="3014" y="1196"/>
                  </a:cubicBezTo>
                  <a:cubicBezTo>
                    <a:pt x="1517" y="2753"/>
                    <a:pt x="555" y="5869"/>
                    <a:pt x="180" y="9192"/>
                  </a:cubicBezTo>
                  <a:cubicBezTo>
                    <a:pt x="-194" y="12515"/>
                    <a:pt x="20" y="16046"/>
                    <a:pt x="768" y="18226"/>
                  </a:cubicBezTo>
                  <a:cubicBezTo>
                    <a:pt x="1517" y="20407"/>
                    <a:pt x="2800" y="21238"/>
                    <a:pt x="4351" y="20511"/>
                  </a:cubicBezTo>
                  <a:cubicBezTo>
                    <a:pt x="5901" y="19784"/>
                    <a:pt x="7719" y="17500"/>
                    <a:pt x="8949" y="15007"/>
                  </a:cubicBezTo>
                  <a:cubicBezTo>
                    <a:pt x="10178" y="12515"/>
                    <a:pt x="10820" y="9815"/>
                    <a:pt x="11194" y="7946"/>
                  </a:cubicBezTo>
                  <a:cubicBezTo>
                    <a:pt x="11568" y="6076"/>
                    <a:pt x="11675" y="5038"/>
                    <a:pt x="11996" y="4623"/>
                  </a:cubicBezTo>
                  <a:cubicBezTo>
                    <a:pt x="12317" y="4207"/>
                    <a:pt x="12852" y="4415"/>
                    <a:pt x="13386" y="6180"/>
                  </a:cubicBezTo>
                  <a:cubicBezTo>
                    <a:pt x="13921" y="7946"/>
                    <a:pt x="14456" y="11269"/>
                    <a:pt x="15792" y="13969"/>
                  </a:cubicBezTo>
                  <a:cubicBezTo>
                    <a:pt x="17129" y="16669"/>
                    <a:pt x="19267" y="18746"/>
                    <a:pt x="21406" y="2082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903322" y="1908175"/>
              <a:ext cx="15371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2274" y="0"/>
                  </a:moveTo>
                  <a:cubicBezTo>
                    <a:pt x="7954" y="3069"/>
                    <a:pt x="3634" y="6138"/>
                    <a:pt x="1474" y="9207"/>
                  </a:cubicBezTo>
                  <a:cubicBezTo>
                    <a:pt x="-686" y="12275"/>
                    <a:pt x="-686" y="15344"/>
                    <a:pt x="2914" y="17410"/>
                  </a:cubicBezTo>
                  <a:cubicBezTo>
                    <a:pt x="6514" y="19475"/>
                    <a:pt x="13714" y="20538"/>
                    <a:pt x="20914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Line"/>
            <p:cNvSpPr/>
            <p:nvPr/>
          </p:nvSpPr>
          <p:spPr>
            <a:xfrm>
              <a:off x="1010036" y="1854200"/>
              <a:ext cx="26132" cy="25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600" extrusionOk="0">
                  <a:moveTo>
                    <a:pt x="10544" y="0"/>
                  </a:moveTo>
                  <a:cubicBezTo>
                    <a:pt x="7221" y="2643"/>
                    <a:pt x="3898" y="5286"/>
                    <a:pt x="1821" y="7792"/>
                  </a:cubicBezTo>
                  <a:cubicBezTo>
                    <a:pt x="-256" y="10299"/>
                    <a:pt x="-1087" y="12668"/>
                    <a:pt x="2236" y="14947"/>
                  </a:cubicBezTo>
                  <a:cubicBezTo>
                    <a:pt x="5559" y="17225"/>
                    <a:pt x="13036" y="19413"/>
                    <a:pt x="2051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" name="Line"/>
            <p:cNvSpPr/>
            <p:nvPr/>
          </p:nvSpPr>
          <p:spPr>
            <a:xfrm>
              <a:off x="1099667" y="1925709"/>
              <a:ext cx="184151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8284"/>
                  </a:moveTo>
                  <a:cubicBezTo>
                    <a:pt x="2731" y="8541"/>
                    <a:pt x="5462" y="8798"/>
                    <a:pt x="7697" y="8412"/>
                  </a:cubicBezTo>
                  <a:cubicBezTo>
                    <a:pt x="9931" y="8027"/>
                    <a:pt x="11669" y="6998"/>
                    <a:pt x="12290" y="5584"/>
                  </a:cubicBezTo>
                  <a:cubicBezTo>
                    <a:pt x="12910" y="4170"/>
                    <a:pt x="12414" y="2370"/>
                    <a:pt x="11110" y="1212"/>
                  </a:cubicBezTo>
                  <a:cubicBezTo>
                    <a:pt x="9807" y="55"/>
                    <a:pt x="7697" y="-459"/>
                    <a:pt x="5772" y="505"/>
                  </a:cubicBezTo>
                  <a:cubicBezTo>
                    <a:pt x="3848" y="1470"/>
                    <a:pt x="2110" y="3912"/>
                    <a:pt x="1614" y="6934"/>
                  </a:cubicBezTo>
                  <a:cubicBezTo>
                    <a:pt x="1117" y="9955"/>
                    <a:pt x="1862" y="13555"/>
                    <a:pt x="3786" y="16320"/>
                  </a:cubicBezTo>
                  <a:cubicBezTo>
                    <a:pt x="5710" y="19084"/>
                    <a:pt x="8814" y="21012"/>
                    <a:pt x="11979" y="21077"/>
                  </a:cubicBezTo>
                  <a:cubicBezTo>
                    <a:pt x="15145" y="21141"/>
                    <a:pt x="18372" y="19341"/>
                    <a:pt x="21600" y="1754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" name="Line"/>
            <p:cNvSpPr/>
            <p:nvPr/>
          </p:nvSpPr>
          <p:spPr>
            <a:xfrm>
              <a:off x="1328267" y="1952625"/>
              <a:ext cx="104776" cy="1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0"/>
                  </a:moveTo>
                  <a:cubicBezTo>
                    <a:pt x="0" y="4619"/>
                    <a:pt x="0" y="9238"/>
                    <a:pt x="109" y="12566"/>
                  </a:cubicBezTo>
                  <a:cubicBezTo>
                    <a:pt x="218" y="15894"/>
                    <a:pt x="436" y="17932"/>
                    <a:pt x="545" y="19358"/>
                  </a:cubicBezTo>
                  <a:cubicBezTo>
                    <a:pt x="655" y="20785"/>
                    <a:pt x="655" y="21600"/>
                    <a:pt x="982" y="21464"/>
                  </a:cubicBezTo>
                  <a:cubicBezTo>
                    <a:pt x="1309" y="21328"/>
                    <a:pt x="1964" y="20242"/>
                    <a:pt x="3709" y="18068"/>
                  </a:cubicBezTo>
                  <a:cubicBezTo>
                    <a:pt x="5455" y="15894"/>
                    <a:pt x="8291" y="12634"/>
                    <a:pt x="11455" y="10460"/>
                  </a:cubicBezTo>
                  <a:cubicBezTo>
                    <a:pt x="14618" y="8287"/>
                    <a:pt x="18109" y="7200"/>
                    <a:pt x="21600" y="611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" name="Line"/>
            <p:cNvSpPr/>
            <p:nvPr/>
          </p:nvSpPr>
          <p:spPr>
            <a:xfrm>
              <a:off x="1467967" y="1953683"/>
              <a:ext cx="77777" cy="1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8" extrusionOk="0">
                  <a:moveTo>
                    <a:pt x="18758" y="2225"/>
                  </a:moveTo>
                  <a:cubicBezTo>
                    <a:pt x="19042" y="1571"/>
                    <a:pt x="19326" y="916"/>
                    <a:pt x="18616" y="524"/>
                  </a:cubicBezTo>
                  <a:cubicBezTo>
                    <a:pt x="17905" y="131"/>
                    <a:pt x="16200" y="0"/>
                    <a:pt x="14637" y="0"/>
                  </a:cubicBezTo>
                  <a:cubicBezTo>
                    <a:pt x="13074" y="0"/>
                    <a:pt x="11653" y="131"/>
                    <a:pt x="10658" y="982"/>
                  </a:cubicBezTo>
                  <a:cubicBezTo>
                    <a:pt x="9663" y="1833"/>
                    <a:pt x="9095" y="3404"/>
                    <a:pt x="10800" y="5629"/>
                  </a:cubicBezTo>
                  <a:cubicBezTo>
                    <a:pt x="12505" y="7855"/>
                    <a:pt x="16484" y="10735"/>
                    <a:pt x="18758" y="13025"/>
                  </a:cubicBezTo>
                  <a:cubicBezTo>
                    <a:pt x="21032" y="15316"/>
                    <a:pt x="21600" y="17018"/>
                    <a:pt x="19895" y="18393"/>
                  </a:cubicBezTo>
                  <a:cubicBezTo>
                    <a:pt x="18189" y="19767"/>
                    <a:pt x="14211" y="20815"/>
                    <a:pt x="10516" y="21207"/>
                  </a:cubicBezTo>
                  <a:cubicBezTo>
                    <a:pt x="6821" y="21600"/>
                    <a:pt x="3411" y="21338"/>
                    <a:pt x="0" y="2107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Line"/>
            <p:cNvSpPr/>
            <p:nvPr/>
          </p:nvSpPr>
          <p:spPr>
            <a:xfrm>
              <a:off x="1528292" y="1749425"/>
              <a:ext cx="66676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Line"/>
            <p:cNvSpPr/>
            <p:nvPr/>
          </p:nvSpPr>
          <p:spPr>
            <a:xfrm>
              <a:off x="364525" y="2309446"/>
              <a:ext cx="58868" cy="23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6" extrusionOk="0">
                  <a:moveTo>
                    <a:pt x="21454" y="3141"/>
                  </a:moveTo>
                  <a:cubicBezTo>
                    <a:pt x="21454" y="2648"/>
                    <a:pt x="21454" y="2154"/>
                    <a:pt x="19911" y="1612"/>
                  </a:cubicBezTo>
                  <a:cubicBezTo>
                    <a:pt x="18368" y="1070"/>
                    <a:pt x="15283" y="478"/>
                    <a:pt x="12775" y="182"/>
                  </a:cubicBezTo>
                  <a:cubicBezTo>
                    <a:pt x="10268" y="-114"/>
                    <a:pt x="8340" y="-114"/>
                    <a:pt x="6411" y="675"/>
                  </a:cubicBezTo>
                  <a:cubicBezTo>
                    <a:pt x="4483" y="1464"/>
                    <a:pt x="2554" y="3042"/>
                    <a:pt x="1397" y="5607"/>
                  </a:cubicBezTo>
                  <a:cubicBezTo>
                    <a:pt x="240" y="8171"/>
                    <a:pt x="-146" y="11722"/>
                    <a:pt x="47" y="14237"/>
                  </a:cubicBezTo>
                  <a:cubicBezTo>
                    <a:pt x="240" y="16752"/>
                    <a:pt x="1011" y="18231"/>
                    <a:pt x="1783" y="19267"/>
                  </a:cubicBezTo>
                  <a:cubicBezTo>
                    <a:pt x="2554" y="20302"/>
                    <a:pt x="3325" y="20894"/>
                    <a:pt x="3518" y="21190"/>
                  </a:cubicBezTo>
                  <a:cubicBezTo>
                    <a:pt x="3711" y="21486"/>
                    <a:pt x="3325" y="21486"/>
                    <a:pt x="2940" y="21486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299567" y="2428875"/>
              <a:ext cx="219076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65" y="10800"/>
                    <a:pt x="7930" y="21600"/>
                    <a:pt x="11530" y="21600"/>
                  </a:cubicBezTo>
                  <a:cubicBezTo>
                    <a:pt x="15130" y="21600"/>
                    <a:pt x="18365" y="10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" name="Line"/>
            <p:cNvSpPr/>
            <p:nvPr/>
          </p:nvSpPr>
          <p:spPr>
            <a:xfrm>
              <a:off x="547217" y="23749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5625" y="10300"/>
                  </a:cubicBezTo>
                  <a:cubicBezTo>
                    <a:pt x="7650" y="13400"/>
                    <a:pt x="9900" y="16000"/>
                    <a:pt x="12600" y="17800"/>
                  </a:cubicBezTo>
                  <a:cubicBezTo>
                    <a:pt x="15300" y="19600"/>
                    <a:pt x="18450" y="206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Line"/>
            <p:cNvSpPr/>
            <p:nvPr/>
          </p:nvSpPr>
          <p:spPr>
            <a:xfrm>
              <a:off x="547217" y="2378075"/>
              <a:ext cx="146261" cy="12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74" extrusionOk="0">
                  <a:moveTo>
                    <a:pt x="0" y="0"/>
                  </a:moveTo>
                  <a:cubicBezTo>
                    <a:pt x="2469" y="0"/>
                    <a:pt x="4937" y="0"/>
                    <a:pt x="7946" y="931"/>
                  </a:cubicBezTo>
                  <a:cubicBezTo>
                    <a:pt x="10954" y="1862"/>
                    <a:pt x="14503" y="3724"/>
                    <a:pt x="16971" y="5400"/>
                  </a:cubicBezTo>
                  <a:cubicBezTo>
                    <a:pt x="19440" y="7076"/>
                    <a:pt x="20829" y="8566"/>
                    <a:pt x="21214" y="10148"/>
                  </a:cubicBezTo>
                  <a:cubicBezTo>
                    <a:pt x="21600" y="11731"/>
                    <a:pt x="20983" y="13407"/>
                    <a:pt x="18823" y="15362"/>
                  </a:cubicBezTo>
                  <a:cubicBezTo>
                    <a:pt x="16663" y="17317"/>
                    <a:pt x="12960" y="19552"/>
                    <a:pt x="10183" y="20576"/>
                  </a:cubicBezTo>
                  <a:cubicBezTo>
                    <a:pt x="7406" y="21600"/>
                    <a:pt x="5554" y="21414"/>
                    <a:pt x="3703" y="21228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>
              <a:off x="120416" y="2755900"/>
              <a:ext cx="71202" cy="20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56" extrusionOk="0">
                  <a:moveTo>
                    <a:pt x="14280" y="0"/>
                  </a:moveTo>
                  <a:cubicBezTo>
                    <a:pt x="12737" y="0"/>
                    <a:pt x="11194" y="0"/>
                    <a:pt x="8880" y="1058"/>
                  </a:cubicBezTo>
                  <a:cubicBezTo>
                    <a:pt x="6566" y="2115"/>
                    <a:pt x="3480" y="4231"/>
                    <a:pt x="1629" y="7014"/>
                  </a:cubicBezTo>
                  <a:cubicBezTo>
                    <a:pt x="-223" y="9798"/>
                    <a:pt x="-840" y="13249"/>
                    <a:pt x="1629" y="15810"/>
                  </a:cubicBezTo>
                  <a:cubicBezTo>
                    <a:pt x="4097" y="18371"/>
                    <a:pt x="9651" y="20041"/>
                    <a:pt x="13354" y="20821"/>
                  </a:cubicBezTo>
                  <a:cubicBezTo>
                    <a:pt x="17057" y="21600"/>
                    <a:pt x="18909" y="21489"/>
                    <a:pt x="2076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" name="Line"/>
            <p:cNvSpPr/>
            <p:nvPr/>
          </p:nvSpPr>
          <p:spPr>
            <a:xfrm>
              <a:off x="210667" y="2772637"/>
              <a:ext cx="79835" cy="14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17" extrusionOk="0">
                  <a:moveTo>
                    <a:pt x="15148" y="1725"/>
                  </a:moveTo>
                  <a:cubicBezTo>
                    <a:pt x="14306" y="954"/>
                    <a:pt x="13465" y="183"/>
                    <a:pt x="12483" y="28"/>
                  </a:cubicBezTo>
                  <a:cubicBezTo>
                    <a:pt x="11501" y="-126"/>
                    <a:pt x="10379" y="337"/>
                    <a:pt x="9538" y="1648"/>
                  </a:cubicBezTo>
                  <a:cubicBezTo>
                    <a:pt x="8696" y="2960"/>
                    <a:pt x="8135" y="5120"/>
                    <a:pt x="8977" y="6740"/>
                  </a:cubicBezTo>
                  <a:cubicBezTo>
                    <a:pt x="9818" y="8360"/>
                    <a:pt x="12062" y="9440"/>
                    <a:pt x="14447" y="10674"/>
                  </a:cubicBezTo>
                  <a:cubicBezTo>
                    <a:pt x="16831" y="11908"/>
                    <a:pt x="19356" y="13297"/>
                    <a:pt x="20478" y="14454"/>
                  </a:cubicBezTo>
                  <a:cubicBezTo>
                    <a:pt x="21600" y="15611"/>
                    <a:pt x="21319" y="16537"/>
                    <a:pt x="19777" y="17617"/>
                  </a:cubicBezTo>
                  <a:cubicBezTo>
                    <a:pt x="18234" y="18697"/>
                    <a:pt x="15429" y="19931"/>
                    <a:pt x="11922" y="20625"/>
                  </a:cubicBezTo>
                  <a:cubicBezTo>
                    <a:pt x="8416" y="21320"/>
                    <a:pt x="4208" y="21474"/>
                    <a:pt x="2104" y="20703"/>
                  </a:cubicBezTo>
                  <a:cubicBezTo>
                    <a:pt x="0" y="19931"/>
                    <a:pt x="0" y="18234"/>
                    <a:pt x="0" y="165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344812" y="2792777"/>
              <a:ext cx="74250" cy="10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920" extrusionOk="0">
                  <a:moveTo>
                    <a:pt x="7662" y="239"/>
                  </a:moveTo>
                  <a:cubicBezTo>
                    <a:pt x="6203" y="32"/>
                    <a:pt x="4743" y="-176"/>
                    <a:pt x="3430" y="239"/>
                  </a:cubicBezTo>
                  <a:cubicBezTo>
                    <a:pt x="2116" y="655"/>
                    <a:pt x="949" y="1693"/>
                    <a:pt x="365" y="4705"/>
                  </a:cubicBezTo>
                  <a:cubicBezTo>
                    <a:pt x="-219" y="7716"/>
                    <a:pt x="-219" y="12701"/>
                    <a:pt x="1240" y="16128"/>
                  </a:cubicBezTo>
                  <a:cubicBezTo>
                    <a:pt x="2700" y="19555"/>
                    <a:pt x="5619" y="21424"/>
                    <a:pt x="9413" y="20801"/>
                  </a:cubicBezTo>
                  <a:cubicBezTo>
                    <a:pt x="13208" y="20178"/>
                    <a:pt x="17878" y="17062"/>
                    <a:pt x="19630" y="13428"/>
                  </a:cubicBezTo>
                  <a:cubicBezTo>
                    <a:pt x="21381" y="9793"/>
                    <a:pt x="20213" y="5639"/>
                    <a:pt x="18024" y="3355"/>
                  </a:cubicBezTo>
                  <a:cubicBezTo>
                    <a:pt x="15835" y="1070"/>
                    <a:pt x="12624" y="655"/>
                    <a:pt x="9851" y="1901"/>
                  </a:cubicBezTo>
                  <a:cubicBezTo>
                    <a:pt x="7078" y="3147"/>
                    <a:pt x="4743" y="6055"/>
                    <a:pt x="3722" y="8028"/>
                  </a:cubicBezTo>
                  <a:cubicBezTo>
                    <a:pt x="2700" y="10001"/>
                    <a:pt x="2992" y="11039"/>
                    <a:pt x="3284" y="12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455142" y="2782843"/>
              <a:ext cx="187326" cy="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115"/>
                  </a:moveTo>
                  <a:cubicBezTo>
                    <a:pt x="122" y="7445"/>
                    <a:pt x="244" y="12775"/>
                    <a:pt x="427" y="16141"/>
                  </a:cubicBezTo>
                  <a:cubicBezTo>
                    <a:pt x="610" y="19507"/>
                    <a:pt x="854" y="20910"/>
                    <a:pt x="1281" y="20910"/>
                  </a:cubicBezTo>
                  <a:cubicBezTo>
                    <a:pt x="1708" y="20910"/>
                    <a:pt x="2319" y="19507"/>
                    <a:pt x="3478" y="16141"/>
                  </a:cubicBezTo>
                  <a:cubicBezTo>
                    <a:pt x="4637" y="12775"/>
                    <a:pt x="6346" y="7445"/>
                    <a:pt x="7505" y="4359"/>
                  </a:cubicBezTo>
                  <a:cubicBezTo>
                    <a:pt x="8664" y="1274"/>
                    <a:pt x="9275" y="432"/>
                    <a:pt x="9641" y="713"/>
                  </a:cubicBezTo>
                  <a:cubicBezTo>
                    <a:pt x="10007" y="993"/>
                    <a:pt x="10129" y="2396"/>
                    <a:pt x="10190" y="5341"/>
                  </a:cubicBezTo>
                  <a:cubicBezTo>
                    <a:pt x="10251" y="8287"/>
                    <a:pt x="10251" y="12775"/>
                    <a:pt x="10495" y="15580"/>
                  </a:cubicBezTo>
                  <a:cubicBezTo>
                    <a:pt x="10739" y="18385"/>
                    <a:pt x="11227" y="19507"/>
                    <a:pt x="11776" y="19507"/>
                  </a:cubicBezTo>
                  <a:cubicBezTo>
                    <a:pt x="12325" y="19507"/>
                    <a:pt x="12936" y="18385"/>
                    <a:pt x="14217" y="15300"/>
                  </a:cubicBezTo>
                  <a:cubicBezTo>
                    <a:pt x="15498" y="12214"/>
                    <a:pt x="17451" y="7165"/>
                    <a:pt x="18671" y="4079"/>
                  </a:cubicBezTo>
                  <a:cubicBezTo>
                    <a:pt x="19892" y="993"/>
                    <a:pt x="20380" y="-129"/>
                    <a:pt x="20685" y="11"/>
                  </a:cubicBezTo>
                  <a:cubicBezTo>
                    <a:pt x="20990" y="152"/>
                    <a:pt x="21112" y="1554"/>
                    <a:pt x="21234" y="5341"/>
                  </a:cubicBezTo>
                  <a:cubicBezTo>
                    <a:pt x="21356" y="9128"/>
                    <a:pt x="21478" y="15300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" name="Line"/>
            <p:cNvSpPr/>
            <p:nvPr/>
          </p:nvSpPr>
          <p:spPr>
            <a:xfrm>
              <a:off x="680567" y="2771656"/>
              <a:ext cx="85726" cy="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4" extrusionOk="0">
                  <a:moveTo>
                    <a:pt x="0" y="8479"/>
                  </a:moveTo>
                  <a:cubicBezTo>
                    <a:pt x="1067" y="9183"/>
                    <a:pt x="2133" y="9887"/>
                    <a:pt x="4133" y="9770"/>
                  </a:cubicBezTo>
                  <a:cubicBezTo>
                    <a:pt x="6133" y="9652"/>
                    <a:pt x="9067" y="8713"/>
                    <a:pt x="11067" y="7657"/>
                  </a:cubicBezTo>
                  <a:cubicBezTo>
                    <a:pt x="13067" y="6600"/>
                    <a:pt x="14133" y="5426"/>
                    <a:pt x="14800" y="4252"/>
                  </a:cubicBezTo>
                  <a:cubicBezTo>
                    <a:pt x="15467" y="3079"/>
                    <a:pt x="15733" y="1905"/>
                    <a:pt x="14533" y="965"/>
                  </a:cubicBezTo>
                  <a:cubicBezTo>
                    <a:pt x="13333" y="26"/>
                    <a:pt x="10667" y="-678"/>
                    <a:pt x="8133" y="1083"/>
                  </a:cubicBezTo>
                  <a:cubicBezTo>
                    <a:pt x="5600" y="2844"/>
                    <a:pt x="3200" y="7070"/>
                    <a:pt x="3200" y="10826"/>
                  </a:cubicBezTo>
                  <a:cubicBezTo>
                    <a:pt x="3200" y="14583"/>
                    <a:pt x="5600" y="17870"/>
                    <a:pt x="9067" y="19396"/>
                  </a:cubicBezTo>
                  <a:cubicBezTo>
                    <a:pt x="12533" y="20922"/>
                    <a:pt x="17067" y="20687"/>
                    <a:pt x="21600" y="20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Line"/>
            <p:cNvSpPr/>
            <p:nvPr/>
          </p:nvSpPr>
          <p:spPr>
            <a:xfrm>
              <a:off x="804392" y="2768600"/>
              <a:ext cx="130176" cy="9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090"/>
                  </a:moveTo>
                  <a:cubicBezTo>
                    <a:pt x="0" y="4413"/>
                    <a:pt x="0" y="6735"/>
                    <a:pt x="0" y="9174"/>
                  </a:cubicBezTo>
                  <a:cubicBezTo>
                    <a:pt x="0" y="11613"/>
                    <a:pt x="0" y="14168"/>
                    <a:pt x="527" y="15097"/>
                  </a:cubicBezTo>
                  <a:cubicBezTo>
                    <a:pt x="1054" y="16026"/>
                    <a:pt x="2107" y="15329"/>
                    <a:pt x="3249" y="14168"/>
                  </a:cubicBezTo>
                  <a:cubicBezTo>
                    <a:pt x="4390" y="13006"/>
                    <a:pt x="5620" y="11381"/>
                    <a:pt x="6673" y="10335"/>
                  </a:cubicBezTo>
                  <a:cubicBezTo>
                    <a:pt x="7727" y="9290"/>
                    <a:pt x="8605" y="8826"/>
                    <a:pt x="9220" y="9290"/>
                  </a:cubicBezTo>
                  <a:cubicBezTo>
                    <a:pt x="9834" y="9755"/>
                    <a:pt x="10185" y="11148"/>
                    <a:pt x="10537" y="13006"/>
                  </a:cubicBezTo>
                  <a:cubicBezTo>
                    <a:pt x="10888" y="14865"/>
                    <a:pt x="11239" y="17187"/>
                    <a:pt x="11854" y="18813"/>
                  </a:cubicBezTo>
                  <a:cubicBezTo>
                    <a:pt x="12468" y="20439"/>
                    <a:pt x="13346" y="21368"/>
                    <a:pt x="14224" y="21484"/>
                  </a:cubicBezTo>
                  <a:cubicBezTo>
                    <a:pt x="15102" y="21600"/>
                    <a:pt x="15980" y="20903"/>
                    <a:pt x="17210" y="17884"/>
                  </a:cubicBezTo>
                  <a:cubicBezTo>
                    <a:pt x="18439" y="14865"/>
                    <a:pt x="20020" y="9523"/>
                    <a:pt x="20810" y="6155"/>
                  </a:cubicBezTo>
                  <a:cubicBezTo>
                    <a:pt x="21600" y="2787"/>
                    <a:pt x="21600" y="1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" name="Line"/>
            <p:cNvSpPr/>
            <p:nvPr/>
          </p:nvSpPr>
          <p:spPr>
            <a:xfrm>
              <a:off x="950442" y="2720975"/>
              <a:ext cx="1079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913"/>
                    <a:pt x="1694" y="7826"/>
                    <a:pt x="2118" y="10252"/>
                  </a:cubicBezTo>
                  <a:cubicBezTo>
                    <a:pt x="2541" y="12678"/>
                    <a:pt x="2541" y="13617"/>
                    <a:pt x="2541" y="14478"/>
                  </a:cubicBezTo>
                  <a:cubicBezTo>
                    <a:pt x="2541" y="15339"/>
                    <a:pt x="2541" y="16122"/>
                    <a:pt x="3071" y="16435"/>
                  </a:cubicBezTo>
                  <a:cubicBezTo>
                    <a:pt x="3600" y="16748"/>
                    <a:pt x="4659" y="16591"/>
                    <a:pt x="6565" y="15496"/>
                  </a:cubicBezTo>
                  <a:cubicBezTo>
                    <a:pt x="8471" y="14400"/>
                    <a:pt x="11224" y="12365"/>
                    <a:pt x="13129" y="11191"/>
                  </a:cubicBezTo>
                  <a:cubicBezTo>
                    <a:pt x="15035" y="10017"/>
                    <a:pt x="16094" y="9704"/>
                    <a:pt x="16835" y="10017"/>
                  </a:cubicBezTo>
                  <a:cubicBezTo>
                    <a:pt x="17576" y="10330"/>
                    <a:pt x="18000" y="11270"/>
                    <a:pt x="18212" y="12835"/>
                  </a:cubicBezTo>
                  <a:cubicBezTo>
                    <a:pt x="18424" y="14400"/>
                    <a:pt x="18424" y="16591"/>
                    <a:pt x="18424" y="18078"/>
                  </a:cubicBezTo>
                  <a:cubicBezTo>
                    <a:pt x="18424" y="19565"/>
                    <a:pt x="18424" y="20348"/>
                    <a:pt x="18953" y="20817"/>
                  </a:cubicBezTo>
                  <a:cubicBezTo>
                    <a:pt x="19482" y="21287"/>
                    <a:pt x="20541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" name="Line"/>
            <p:cNvSpPr/>
            <p:nvPr/>
          </p:nvSpPr>
          <p:spPr>
            <a:xfrm>
              <a:off x="1080617" y="2748256"/>
              <a:ext cx="355601" cy="1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extrusionOk="0">
                  <a:moveTo>
                    <a:pt x="0" y="8336"/>
                  </a:moveTo>
                  <a:cubicBezTo>
                    <a:pt x="771" y="9493"/>
                    <a:pt x="1543" y="10650"/>
                    <a:pt x="2282" y="10939"/>
                  </a:cubicBezTo>
                  <a:cubicBezTo>
                    <a:pt x="3021" y="11229"/>
                    <a:pt x="3729" y="10650"/>
                    <a:pt x="4179" y="9396"/>
                  </a:cubicBezTo>
                  <a:cubicBezTo>
                    <a:pt x="4629" y="8143"/>
                    <a:pt x="4821" y="6214"/>
                    <a:pt x="4629" y="4671"/>
                  </a:cubicBezTo>
                  <a:cubicBezTo>
                    <a:pt x="4436" y="3129"/>
                    <a:pt x="3857" y="1971"/>
                    <a:pt x="3375" y="1393"/>
                  </a:cubicBezTo>
                  <a:cubicBezTo>
                    <a:pt x="2893" y="814"/>
                    <a:pt x="2507" y="814"/>
                    <a:pt x="2186" y="2261"/>
                  </a:cubicBezTo>
                  <a:cubicBezTo>
                    <a:pt x="1864" y="3707"/>
                    <a:pt x="1607" y="6600"/>
                    <a:pt x="1671" y="9975"/>
                  </a:cubicBezTo>
                  <a:cubicBezTo>
                    <a:pt x="1736" y="13350"/>
                    <a:pt x="2121" y="17207"/>
                    <a:pt x="2507" y="19232"/>
                  </a:cubicBezTo>
                  <a:cubicBezTo>
                    <a:pt x="2893" y="21257"/>
                    <a:pt x="3279" y="21450"/>
                    <a:pt x="3825" y="20389"/>
                  </a:cubicBezTo>
                  <a:cubicBezTo>
                    <a:pt x="4371" y="19329"/>
                    <a:pt x="5079" y="17014"/>
                    <a:pt x="5625" y="14507"/>
                  </a:cubicBezTo>
                  <a:cubicBezTo>
                    <a:pt x="6171" y="12000"/>
                    <a:pt x="6557" y="9300"/>
                    <a:pt x="6911" y="7275"/>
                  </a:cubicBezTo>
                  <a:cubicBezTo>
                    <a:pt x="7264" y="5250"/>
                    <a:pt x="7586" y="3900"/>
                    <a:pt x="7779" y="3804"/>
                  </a:cubicBezTo>
                  <a:cubicBezTo>
                    <a:pt x="7971" y="3707"/>
                    <a:pt x="8036" y="4864"/>
                    <a:pt x="8036" y="6696"/>
                  </a:cubicBezTo>
                  <a:cubicBezTo>
                    <a:pt x="8036" y="8529"/>
                    <a:pt x="7971" y="11036"/>
                    <a:pt x="7939" y="12771"/>
                  </a:cubicBezTo>
                  <a:cubicBezTo>
                    <a:pt x="7907" y="14507"/>
                    <a:pt x="7907" y="15471"/>
                    <a:pt x="8100" y="15954"/>
                  </a:cubicBezTo>
                  <a:cubicBezTo>
                    <a:pt x="8293" y="16436"/>
                    <a:pt x="8679" y="16436"/>
                    <a:pt x="9289" y="14893"/>
                  </a:cubicBezTo>
                  <a:cubicBezTo>
                    <a:pt x="9900" y="13350"/>
                    <a:pt x="10736" y="10264"/>
                    <a:pt x="11250" y="8336"/>
                  </a:cubicBezTo>
                  <a:cubicBezTo>
                    <a:pt x="11764" y="6407"/>
                    <a:pt x="11957" y="5636"/>
                    <a:pt x="12214" y="5057"/>
                  </a:cubicBezTo>
                  <a:cubicBezTo>
                    <a:pt x="12471" y="4479"/>
                    <a:pt x="12793" y="4093"/>
                    <a:pt x="13050" y="4286"/>
                  </a:cubicBezTo>
                  <a:cubicBezTo>
                    <a:pt x="13307" y="4479"/>
                    <a:pt x="13500" y="5250"/>
                    <a:pt x="13693" y="6118"/>
                  </a:cubicBezTo>
                  <a:cubicBezTo>
                    <a:pt x="13886" y="6986"/>
                    <a:pt x="14079" y="7950"/>
                    <a:pt x="14593" y="8625"/>
                  </a:cubicBezTo>
                  <a:cubicBezTo>
                    <a:pt x="15107" y="9300"/>
                    <a:pt x="15943" y="9686"/>
                    <a:pt x="16521" y="9589"/>
                  </a:cubicBezTo>
                  <a:cubicBezTo>
                    <a:pt x="17100" y="9493"/>
                    <a:pt x="17421" y="8914"/>
                    <a:pt x="17646" y="8143"/>
                  </a:cubicBezTo>
                  <a:cubicBezTo>
                    <a:pt x="17871" y="7371"/>
                    <a:pt x="18000" y="6407"/>
                    <a:pt x="18000" y="5346"/>
                  </a:cubicBezTo>
                  <a:cubicBezTo>
                    <a:pt x="18000" y="4286"/>
                    <a:pt x="17871" y="3129"/>
                    <a:pt x="17646" y="2261"/>
                  </a:cubicBezTo>
                  <a:cubicBezTo>
                    <a:pt x="17421" y="1393"/>
                    <a:pt x="17100" y="814"/>
                    <a:pt x="16714" y="429"/>
                  </a:cubicBezTo>
                  <a:cubicBezTo>
                    <a:pt x="16329" y="43"/>
                    <a:pt x="15879" y="-150"/>
                    <a:pt x="15525" y="139"/>
                  </a:cubicBezTo>
                  <a:cubicBezTo>
                    <a:pt x="15171" y="429"/>
                    <a:pt x="14914" y="1200"/>
                    <a:pt x="14721" y="3225"/>
                  </a:cubicBezTo>
                  <a:cubicBezTo>
                    <a:pt x="14529" y="5250"/>
                    <a:pt x="14400" y="8529"/>
                    <a:pt x="14464" y="11229"/>
                  </a:cubicBezTo>
                  <a:cubicBezTo>
                    <a:pt x="14529" y="13929"/>
                    <a:pt x="14786" y="16050"/>
                    <a:pt x="15686" y="16821"/>
                  </a:cubicBezTo>
                  <a:cubicBezTo>
                    <a:pt x="16586" y="17593"/>
                    <a:pt x="18129" y="17014"/>
                    <a:pt x="19221" y="15857"/>
                  </a:cubicBezTo>
                  <a:cubicBezTo>
                    <a:pt x="20314" y="14700"/>
                    <a:pt x="20957" y="12964"/>
                    <a:pt x="21600" y="112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Line"/>
            <p:cNvSpPr/>
            <p:nvPr/>
          </p:nvSpPr>
          <p:spPr>
            <a:xfrm>
              <a:off x="250649" y="3013075"/>
              <a:ext cx="140994" cy="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extrusionOk="0">
                  <a:moveTo>
                    <a:pt x="1648" y="0"/>
                  </a:moveTo>
                  <a:cubicBezTo>
                    <a:pt x="1003" y="689"/>
                    <a:pt x="359" y="1379"/>
                    <a:pt x="117" y="4481"/>
                  </a:cubicBezTo>
                  <a:cubicBezTo>
                    <a:pt x="-125" y="7583"/>
                    <a:pt x="36" y="13098"/>
                    <a:pt x="359" y="16430"/>
                  </a:cubicBezTo>
                  <a:cubicBezTo>
                    <a:pt x="681" y="19762"/>
                    <a:pt x="1165" y="20911"/>
                    <a:pt x="2132" y="21255"/>
                  </a:cubicBezTo>
                  <a:cubicBezTo>
                    <a:pt x="3099" y="21600"/>
                    <a:pt x="4550" y="21140"/>
                    <a:pt x="6162" y="19187"/>
                  </a:cubicBezTo>
                  <a:cubicBezTo>
                    <a:pt x="7774" y="17234"/>
                    <a:pt x="9547" y="13787"/>
                    <a:pt x="10756" y="11604"/>
                  </a:cubicBezTo>
                  <a:cubicBezTo>
                    <a:pt x="11965" y="9421"/>
                    <a:pt x="12609" y="8502"/>
                    <a:pt x="13174" y="8732"/>
                  </a:cubicBezTo>
                  <a:cubicBezTo>
                    <a:pt x="13738" y="8962"/>
                    <a:pt x="14221" y="10340"/>
                    <a:pt x="14866" y="12294"/>
                  </a:cubicBezTo>
                  <a:cubicBezTo>
                    <a:pt x="15511" y="14247"/>
                    <a:pt x="16317" y="16774"/>
                    <a:pt x="17123" y="18498"/>
                  </a:cubicBezTo>
                  <a:cubicBezTo>
                    <a:pt x="17929" y="20221"/>
                    <a:pt x="18735" y="21140"/>
                    <a:pt x="19460" y="21140"/>
                  </a:cubicBezTo>
                  <a:cubicBezTo>
                    <a:pt x="20185" y="21140"/>
                    <a:pt x="20830" y="20221"/>
                    <a:pt x="21475" y="19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Line"/>
            <p:cNvSpPr/>
            <p:nvPr/>
          </p:nvSpPr>
          <p:spPr>
            <a:xfrm>
              <a:off x="399671" y="3029821"/>
              <a:ext cx="106272" cy="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5" extrusionOk="0">
                  <a:moveTo>
                    <a:pt x="303" y="2030"/>
                  </a:moveTo>
                  <a:cubicBezTo>
                    <a:pt x="89" y="5755"/>
                    <a:pt x="-125" y="9479"/>
                    <a:pt x="89" y="12458"/>
                  </a:cubicBezTo>
                  <a:cubicBezTo>
                    <a:pt x="303" y="15437"/>
                    <a:pt x="944" y="17672"/>
                    <a:pt x="1693" y="19162"/>
                  </a:cubicBezTo>
                  <a:cubicBezTo>
                    <a:pt x="2441" y="20651"/>
                    <a:pt x="3297" y="21396"/>
                    <a:pt x="4045" y="21272"/>
                  </a:cubicBezTo>
                  <a:cubicBezTo>
                    <a:pt x="4794" y="21148"/>
                    <a:pt x="5435" y="20155"/>
                    <a:pt x="6932" y="16679"/>
                  </a:cubicBezTo>
                  <a:cubicBezTo>
                    <a:pt x="8429" y="13203"/>
                    <a:pt x="10782" y="7244"/>
                    <a:pt x="12386" y="3893"/>
                  </a:cubicBezTo>
                  <a:cubicBezTo>
                    <a:pt x="13990" y="541"/>
                    <a:pt x="14845" y="-204"/>
                    <a:pt x="15487" y="44"/>
                  </a:cubicBezTo>
                  <a:cubicBezTo>
                    <a:pt x="16128" y="293"/>
                    <a:pt x="16556" y="1534"/>
                    <a:pt x="16877" y="3644"/>
                  </a:cubicBezTo>
                  <a:cubicBezTo>
                    <a:pt x="17198" y="5755"/>
                    <a:pt x="17412" y="8734"/>
                    <a:pt x="18160" y="11341"/>
                  </a:cubicBezTo>
                  <a:cubicBezTo>
                    <a:pt x="18909" y="13948"/>
                    <a:pt x="20192" y="16182"/>
                    <a:pt x="21475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" name="Line"/>
            <p:cNvSpPr/>
            <p:nvPr/>
          </p:nvSpPr>
          <p:spPr>
            <a:xfrm>
              <a:off x="531342" y="3000375"/>
              <a:ext cx="28576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058"/>
                    <a:pt x="3200" y="8116"/>
                    <a:pt x="6800" y="11716"/>
                  </a:cubicBezTo>
                  <a:cubicBezTo>
                    <a:pt x="10400" y="15316"/>
                    <a:pt x="1600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" name="Line"/>
            <p:cNvSpPr/>
            <p:nvPr/>
          </p:nvSpPr>
          <p:spPr>
            <a:xfrm>
              <a:off x="545745" y="3035300"/>
              <a:ext cx="220548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5698" y="0"/>
                  </a:moveTo>
                  <a:cubicBezTo>
                    <a:pt x="4772" y="1440"/>
                    <a:pt x="3846" y="2880"/>
                    <a:pt x="2972" y="4608"/>
                  </a:cubicBezTo>
                  <a:cubicBezTo>
                    <a:pt x="2098" y="6336"/>
                    <a:pt x="1275" y="8352"/>
                    <a:pt x="709" y="10368"/>
                  </a:cubicBezTo>
                  <a:cubicBezTo>
                    <a:pt x="144" y="12384"/>
                    <a:pt x="-165" y="14400"/>
                    <a:pt x="92" y="16128"/>
                  </a:cubicBezTo>
                  <a:cubicBezTo>
                    <a:pt x="349" y="17856"/>
                    <a:pt x="1172" y="19296"/>
                    <a:pt x="2921" y="18000"/>
                  </a:cubicBezTo>
                  <a:cubicBezTo>
                    <a:pt x="4669" y="16704"/>
                    <a:pt x="7344" y="12672"/>
                    <a:pt x="8835" y="9792"/>
                  </a:cubicBezTo>
                  <a:cubicBezTo>
                    <a:pt x="10326" y="6912"/>
                    <a:pt x="10635" y="5184"/>
                    <a:pt x="10944" y="3600"/>
                  </a:cubicBezTo>
                  <a:cubicBezTo>
                    <a:pt x="11252" y="2016"/>
                    <a:pt x="11561" y="576"/>
                    <a:pt x="11766" y="576"/>
                  </a:cubicBezTo>
                  <a:cubicBezTo>
                    <a:pt x="11972" y="576"/>
                    <a:pt x="12075" y="2016"/>
                    <a:pt x="12178" y="5040"/>
                  </a:cubicBezTo>
                  <a:cubicBezTo>
                    <a:pt x="12281" y="8064"/>
                    <a:pt x="12384" y="12672"/>
                    <a:pt x="12589" y="15552"/>
                  </a:cubicBezTo>
                  <a:cubicBezTo>
                    <a:pt x="12795" y="18432"/>
                    <a:pt x="13104" y="19584"/>
                    <a:pt x="13515" y="20160"/>
                  </a:cubicBezTo>
                  <a:cubicBezTo>
                    <a:pt x="13926" y="20736"/>
                    <a:pt x="14441" y="20736"/>
                    <a:pt x="15212" y="18720"/>
                  </a:cubicBezTo>
                  <a:cubicBezTo>
                    <a:pt x="15984" y="16704"/>
                    <a:pt x="17012" y="12672"/>
                    <a:pt x="17629" y="9792"/>
                  </a:cubicBezTo>
                  <a:cubicBezTo>
                    <a:pt x="18246" y="6912"/>
                    <a:pt x="18452" y="5184"/>
                    <a:pt x="18761" y="3600"/>
                  </a:cubicBezTo>
                  <a:cubicBezTo>
                    <a:pt x="19069" y="2016"/>
                    <a:pt x="19481" y="576"/>
                    <a:pt x="19738" y="1440"/>
                  </a:cubicBezTo>
                  <a:cubicBezTo>
                    <a:pt x="19995" y="2304"/>
                    <a:pt x="20098" y="5472"/>
                    <a:pt x="20149" y="8640"/>
                  </a:cubicBezTo>
                  <a:cubicBezTo>
                    <a:pt x="20201" y="11808"/>
                    <a:pt x="20201" y="14976"/>
                    <a:pt x="20406" y="17136"/>
                  </a:cubicBezTo>
                  <a:cubicBezTo>
                    <a:pt x="20612" y="19296"/>
                    <a:pt x="21024" y="204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793917" y="2997200"/>
              <a:ext cx="212511" cy="9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52" extrusionOk="0">
                  <a:moveTo>
                    <a:pt x="415" y="11393"/>
                  </a:moveTo>
                  <a:cubicBezTo>
                    <a:pt x="521" y="13767"/>
                    <a:pt x="628" y="16141"/>
                    <a:pt x="1160" y="17684"/>
                  </a:cubicBezTo>
                  <a:cubicBezTo>
                    <a:pt x="1692" y="19226"/>
                    <a:pt x="2650" y="19938"/>
                    <a:pt x="3501" y="19108"/>
                  </a:cubicBezTo>
                  <a:cubicBezTo>
                    <a:pt x="4352" y="18277"/>
                    <a:pt x="5097" y="15903"/>
                    <a:pt x="5256" y="13530"/>
                  </a:cubicBezTo>
                  <a:cubicBezTo>
                    <a:pt x="5416" y="11156"/>
                    <a:pt x="4990" y="8782"/>
                    <a:pt x="4033" y="7240"/>
                  </a:cubicBezTo>
                  <a:cubicBezTo>
                    <a:pt x="3075" y="5697"/>
                    <a:pt x="1585" y="4985"/>
                    <a:pt x="787" y="5222"/>
                  </a:cubicBezTo>
                  <a:cubicBezTo>
                    <a:pt x="-11" y="5459"/>
                    <a:pt x="-117" y="6646"/>
                    <a:pt x="96" y="7477"/>
                  </a:cubicBezTo>
                  <a:cubicBezTo>
                    <a:pt x="309" y="8308"/>
                    <a:pt x="841" y="8782"/>
                    <a:pt x="1958" y="9020"/>
                  </a:cubicBezTo>
                  <a:cubicBezTo>
                    <a:pt x="3075" y="9257"/>
                    <a:pt x="4778" y="9257"/>
                    <a:pt x="5895" y="9020"/>
                  </a:cubicBezTo>
                  <a:cubicBezTo>
                    <a:pt x="7012" y="8782"/>
                    <a:pt x="7544" y="8308"/>
                    <a:pt x="8289" y="7596"/>
                  </a:cubicBezTo>
                  <a:cubicBezTo>
                    <a:pt x="9034" y="6884"/>
                    <a:pt x="9991" y="5934"/>
                    <a:pt x="10470" y="6171"/>
                  </a:cubicBezTo>
                  <a:cubicBezTo>
                    <a:pt x="10949" y="6409"/>
                    <a:pt x="10949" y="7833"/>
                    <a:pt x="10949" y="9732"/>
                  </a:cubicBezTo>
                  <a:cubicBezTo>
                    <a:pt x="10949" y="11631"/>
                    <a:pt x="10949" y="14004"/>
                    <a:pt x="11109" y="15666"/>
                  </a:cubicBezTo>
                  <a:cubicBezTo>
                    <a:pt x="11268" y="17327"/>
                    <a:pt x="11587" y="18277"/>
                    <a:pt x="12013" y="18396"/>
                  </a:cubicBezTo>
                  <a:cubicBezTo>
                    <a:pt x="12439" y="18514"/>
                    <a:pt x="12971" y="17802"/>
                    <a:pt x="13396" y="16853"/>
                  </a:cubicBezTo>
                  <a:cubicBezTo>
                    <a:pt x="13822" y="15903"/>
                    <a:pt x="14141" y="14716"/>
                    <a:pt x="14620" y="13292"/>
                  </a:cubicBezTo>
                  <a:cubicBezTo>
                    <a:pt x="15099" y="11868"/>
                    <a:pt x="15737" y="10207"/>
                    <a:pt x="16163" y="10325"/>
                  </a:cubicBezTo>
                  <a:cubicBezTo>
                    <a:pt x="16588" y="10444"/>
                    <a:pt x="16801" y="12343"/>
                    <a:pt x="16961" y="13886"/>
                  </a:cubicBezTo>
                  <a:cubicBezTo>
                    <a:pt x="17120" y="15429"/>
                    <a:pt x="17227" y="16615"/>
                    <a:pt x="17440" y="17684"/>
                  </a:cubicBezTo>
                  <a:cubicBezTo>
                    <a:pt x="17652" y="18752"/>
                    <a:pt x="17972" y="19701"/>
                    <a:pt x="18397" y="20413"/>
                  </a:cubicBezTo>
                  <a:cubicBezTo>
                    <a:pt x="18823" y="21125"/>
                    <a:pt x="19355" y="21600"/>
                    <a:pt x="19940" y="19820"/>
                  </a:cubicBezTo>
                  <a:cubicBezTo>
                    <a:pt x="20525" y="18040"/>
                    <a:pt x="21164" y="14004"/>
                    <a:pt x="21323" y="10325"/>
                  </a:cubicBezTo>
                  <a:cubicBezTo>
                    <a:pt x="21483" y="6646"/>
                    <a:pt x="21164" y="3323"/>
                    <a:pt x="208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" name="Line"/>
            <p:cNvSpPr/>
            <p:nvPr/>
          </p:nvSpPr>
          <p:spPr>
            <a:xfrm>
              <a:off x="1039342" y="3009900"/>
              <a:ext cx="92076" cy="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0"/>
                  </a:moveTo>
                  <a:cubicBezTo>
                    <a:pt x="745" y="5858"/>
                    <a:pt x="1490" y="11715"/>
                    <a:pt x="1862" y="15559"/>
                  </a:cubicBezTo>
                  <a:cubicBezTo>
                    <a:pt x="2234" y="19403"/>
                    <a:pt x="2234" y="21234"/>
                    <a:pt x="2731" y="21417"/>
                  </a:cubicBezTo>
                  <a:cubicBezTo>
                    <a:pt x="3228" y="21600"/>
                    <a:pt x="4221" y="20136"/>
                    <a:pt x="5834" y="16841"/>
                  </a:cubicBezTo>
                  <a:cubicBezTo>
                    <a:pt x="7448" y="13546"/>
                    <a:pt x="9683" y="8420"/>
                    <a:pt x="11793" y="5492"/>
                  </a:cubicBezTo>
                  <a:cubicBezTo>
                    <a:pt x="13903" y="2563"/>
                    <a:pt x="15890" y="1831"/>
                    <a:pt x="17131" y="2380"/>
                  </a:cubicBezTo>
                  <a:cubicBezTo>
                    <a:pt x="18372" y="2929"/>
                    <a:pt x="18869" y="4759"/>
                    <a:pt x="19490" y="7505"/>
                  </a:cubicBezTo>
                  <a:cubicBezTo>
                    <a:pt x="20110" y="10251"/>
                    <a:pt x="20855" y="13912"/>
                    <a:pt x="21600" y="175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" name="Line"/>
            <p:cNvSpPr/>
            <p:nvPr/>
          </p:nvSpPr>
          <p:spPr>
            <a:xfrm>
              <a:off x="1188567" y="2940050"/>
              <a:ext cx="39322" cy="1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extrusionOk="0">
                  <a:moveTo>
                    <a:pt x="3411" y="0"/>
                  </a:moveTo>
                  <a:cubicBezTo>
                    <a:pt x="7958" y="826"/>
                    <a:pt x="12505" y="1652"/>
                    <a:pt x="15916" y="3659"/>
                  </a:cubicBezTo>
                  <a:cubicBezTo>
                    <a:pt x="19326" y="5666"/>
                    <a:pt x="21600" y="8852"/>
                    <a:pt x="21032" y="11744"/>
                  </a:cubicBezTo>
                  <a:cubicBezTo>
                    <a:pt x="20463" y="14636"/>
                    <a:pt x="17053" y="17233"/>
                    <a:pt x="13074" y="18826"/>
                  </a:cubicBezTo>
                  <a:cubicBezTo>
                    <a:pt x="9095" y="20420"/>
                    <a:pt x="4547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46" name="Drawing"/>
          <p:cNvSpPr/>
          <p:nvPr/>
        </p:nvSpPr>
        <p:spPr>
          <a:xfrm>
            <a:off x="19281836" y="3022479"/>
            <a:ext cx="1171278" cy="843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1505" extrusionOk="0">
                <a:moveTo>
                  <a:pt x="9893" y="1719"/>
                </a:moveTo>
                <a:cubicBezTo>
                  <a:pt x="8791" y="1975"/>
                  <a:pt x="7689" y="2231"/>
                  <a:pt x="6550" y="2794"/>
                </a:cubicBezTo>
                <a:cubicBezTo>
                  <a:pt x="5411" y="3357"/>
                  <a:pt x="4236" y="4228"/>
                  <a:pt x="3226" y="5302"/>
                </a:cubicBezTo>
                <a:cubicBezTo>
                  <a:pt x="2216" y="6377"/>
                  <a:pt x="1371" y="7657"/>
                  <a:pt x="801" y="9116"/>
                </a:cubicBezTo>
                <a:cubicBezTo>
                  <a:pt x="232" y="10574"/>
                  <a:pt x="-62" y="12212"/>
                  <a:pt x="11" y="13825"/>
                </a:cubicBezTo>
                <a:cubicBezTo>
                  <a:pt x="85" y="15437"/>
                  <a:pt x="526" y="17024"/>
                  <a:pt x="1205" y="18252"/>
                </a:cubicBezTo>
                <a:cubicBezTo>
                  <a:pt x="1885" y="19481"/>
                  <a:pt x="2803" y="20351"/>
                  <a:pt x="3997" y="20863"/>
                </a:cubicBezTo>
                <a:cubicBezTo>
                  <a:pt x="5191" y="21374"/>
                  <a:pt x="6660" y="21528"/>
                  <a:pt x="8093" y="21502"/>
                </a:cubicBezTo>
                <a:cubicBezTo>
                  <a:pt x="9526" y="21477"/>
                  <a:pt x="10922" y="21272"/>
                  <a:pt x="12262" y="20837"/>
                </a:cubicBezTo>
                <a:cubicBezTo>
                  <a:pt x="13603" y="20402"/>
                  <a:pt x="14889" y="19737"/>
                  <a:pt x="16083" y="18790"/>
                </a:cubicBezTo>
                <a:cubicBezTo>
                  <a:pt x="17277" y="17843"/>
                  <a:pt x="18379" y="16614"/>
                  <a:pt x="19279" y="15283"/>
                </a:cubicBezTo>
                <a:cubicBezTo>
                  <a:pt x="20179" y="13953"/>
                  <a:pt x="20877" y="12519"/>
                  <a:pt x="21207" y="10882"/>
                </a:cubicBezTo>
                <a:cubicBezTo>
                  <a:pt x="21538" y="9244"/>
                  <a:pt x="21501" y="7401"/>
                  <a:pt x="21097" y="5891"/>
                </a:cubicBezTo>
                <a:cubicBezTo>
                  <a:pt x="20693" y="4381"/>
                  <a:pt x="19922" y="3204"/>
                  <a:pt x="18838" y="2283"/>
                </a:cubicBezTo>
                <a:cubicBezTo>
                  <a:pt x="17754" y="1361"/>
                  <a:pt x="16358" y="696"/>
                  <a:pt x="14962" y="337"/>
                </a:cubicBezTo>
                <a:cubicBezTo>
                  <a:pt x="13567" y="-21"/>
                  <a:pt x="12171" y="-72"/>
                  <a:pt x="10811" y="82"/>
                </a:cubicBezTo>
                <a:cubicBezTo>
                  <a:pt x="9452" y="235"/>
                  <a:pt x="8130" y="593"/>
                  <a:pt x="7009" y="1361"/>
                </a:cubicBezTo>
                <a:cubicBezTo>
                  <a:pt x="5889" y="2129"/>
                  <a:pt x="4971" y="3306"/>
                  <a:pt x="4420" y="4176"/>
                </a:cubicBezTo>
                <a:cubicBezTo>
                  <a:pt x="3869" y="5046"/>
                  <a:pt x="3685" y="5610"/>
                  <a:pt x="3501" y="6173"/>
                </a:cubicBezTo>
              </a:path>
            </a:pathLst>
          </a:custGeom>
          <a:ln w="635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873960-29F7-224D-B732-8AC973681715}"/>
                  </a:ext>
                </a:extLst>
              </p14:cNvPr>
              <p14:cNvContentPartPr/>
              <p14:nvPr/>
            </p14:nvContentPartPr>
            <p14:xfrm>
              <a:off x="1473120" y="902520"/>
              <a:ext cx="21976920" cy="1159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873960-29F7-224D-B732-8AC9736817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6920" y="886320"/>
                <a:ext cx="22009320" cy="1162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Macintosh PowerPoint</Application>
  <PresentationFormat>Custom</PresentationFormat>
  <Paragraphs>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Helvetica</vt:lpstr>
      <vt:lpstr>Helvetica Neue</vt:lpstr>
      <vt:lpstr>Helvetica Neue Medium</vt:lpstr>
      <vt:lpstr>21_BasicWhite</vt:lpstr>
      <vt:lpstr>CS2106 Tutorial 1</vt:lpstr>
      <vt:lpstr>About me</vt:lpstr>
      <vt:lpstr>Admin</vt:lpstr>
      <vt:lpstr>Question 1</vt:lpstr>
      <vt:lpstr>Question 1a</vt:lpstr>
      <vt:lpstr>Question 1a</vt:lpstr>
      <vt:lpstr>Question 1a</vt:lpstr>
      <vt:lpstr>Question 1b</vt:lpstr>
      <vt:lpstr>Question 1b</vt:lpstr>
      <vt:lpstr>Question 1b</vt:lpstr>
      <vt:lpstr>Question 1c</vt:lpstr>
      <vt:lpstr>Question 1c</vt:lpstr>
      <vt:lpstr>Question 1c</vt:lpstr>
      <vt:lpstr>Question 1c</vt:lpstr>
      <vt:lpstr>Question 1c</vt:lpstr>
      <vt:lpstr>Question 1c</vt:lpstr>
      <vt:lpstr>Question 1d</vt:lpstr>
      <vt:lpstr>Question 1d</vt:lpstr>
      <vt:lpstr>Question 1</vt:lpstr>
      <vt:lpstr>Question 2</vt:lpstr>
      <vt:lpstr>Question 2a</vt:lpstr>
      <vt:lpstr>Question 2a</vt:lpstr>
      <vt:lpstr>Question 2b</vt:lpstr>
      <vt:lpstr>Question 2b</vt:lpstr>
      <vt:lpstr>Question 2c</vt:lpstr>
      <vt:lpstr>Question 2c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Thank you &amp; see you next week!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CS2106 Tutorial 1</dc:title>
  <cp:lastModifiedBy>Zhang Yifan</cp:lastModifiedBy>
  <cp:revision>2</cp:revision>
  <dcterms:modified xsi:type="dcterms:W3CDTF">2021-08-27T15:53:35Z</dcterms:modified>
</cp:coreProperties>
</file>