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comments/modernComment_15A_1F1D1EE4.xml" ContentType="application/vnd.ms-powerpoint.comments+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notesSlides/notesSlide4.xml" ContentType="application/vnd.openxmlformats-officedocument.presentationml.notesSlide+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comments/modernComment_163_3C1AFDB2.xml" ContentType="application/vnd.ms-powerpoint.comments+xml"/>
  <Override PartName="/ppt/ink/ink50.xml" ContentType="application/inkml+xml"/>
  <Override PartName="/ppt/ink/ink51.xml" ContentType="application/inkml+xml"/>
  <Override PartName="/ppt/notesSlides/notesSlide5.xml" ContentType="application/vnd.openxmlformats-officedocument.presentationml.notesSlide+xml"/>
  <Override PartName="/ppt/ink/ink52.xml" ContentType="application/inkml+xml"/>
  <Override PartName="/ppt/ink/ink53.xml" ContentType="application/inkml+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6"/>
  </p:notesMasterIdLst>
  <p:sldIdLst>
    <p:sldId id="256" r:id="rId2"/>
    <p:sldId id="257" r:id="rId3"/>
    <p:sldId id="314" r:id="rId4"/>
    <p:sldId id="336" r:id="rId5"/>
    <p:sldId id="338" r:id="rId6"/>
    <p:sldId id="339" r:id="rId7"/>
    <p:sldId id="340" r:id="rId8"/>
    <p:sldId id="341" r:id="rId9"/>
    <p:sldId id="342" r:id="rId10"/>
    <p:sldId id="344" r:id="rId11"/>
    <p:sldId id="343" r:id="rId12"/>
    <p:sldId id="345" r:id="rId13"/>
    <p:sldId id="347" r:id="rId14"/>
    <p:sldId id="346" r:id="rId15"/>
    <p:sldId id="348" r:id="rId16"/>
    <p:sldId id="335" r:id="rId17"/>
    <p:sldId id="350" r:id="rId18"/>
    <p:sldId id="351" r:id="rId19"/>
    <p:sldId id="352" r:id="rId20"/>
    <p:sldId id="353" r:id="rId21"/>
    <p:sldId id="354" r:id="rId22"/>
    <p:sldId id="355" r:id="rId23"/>
    <p:sldId id="356" r:id="rId24"/>
    <p:sldId id="357" r:id="rId25"/>
    <p:sldId id="358" r:id="rId26"/>
    <p:sldId id="359" r:id="rId27"/>
    <p:sldId id="349" r:id="rId28"/>
    <p:sldId id="362" r:id="rId29"/>
    <p:sldId id="363" r:id="rId30"/>
    <p:sldId id="364" r:id="rId31"/>
    <p:sldId id="365" r:id="rId32"/>
    <p:sldId id="366" r:id="rId33"/>
    <p:sldId id="367" r:id="rId34"/>
    <p:sldId id="360"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Consolas" panose="020B0609020204030204" pitchFamily="49" charset="0"/>
      <p:regular r:id="rId41"/>
      <p:bold r:id="rId42"/>
      <p:italic r:id="rId43"/>
      <p:boldItalic r:id="rId44"/>
    </p:embeddedFont>
    <p:embeddedFont>
      <p:font typeface="Lato" panose="020B0604020202020204" charset="0"/>
      <p:regular r:id="rId45"/>
      <p:bold r:id="rId46"/>
      <p:italic r:id="rId47"/>
      <p:boldItalic r:id="rId48"/>
    </p:embeddedFont>
    <p:embeddedFont>
      <p:font typeface="Raleway"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A2CF9AF-B172-95FC-CC9E-63476DE4E2CF}" name="Zhang Yifan" initials="ZY" userId="S::e0424659@u.nus.edu::c9b86b9a-8bad-4e1d-80e2-8f55c3c19e2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Zhang Yifan" initials="ZY" lastIdx="11" clrIdx="0">
    <p:extLst>
      <p:ext uri="{19B8F6BF-5375-455C-9EA6-DF929625EA0E}">
        <p15:presenceInfo xmlns:p15="http://schemas.microsoft.com/office/powerpoint/2012/main" userId="S::e0424659@u.nus.edu::c9b86b9a-8bad-4e1d-80e2-8f55c3c19e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CB972-D2F7-6C48-972B-25BB221561EF}" v="125" dt="2021-11-09T06:20:24.379"/>
    <p1510:client id="{DC2D59FD-DCD3-C148-B7FA-EC519C0B2F3F}" v="246" dt="2021-11-09T00:29:47.046"/>
  </p1510:revLst>
</p1510:revInfo>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Yifan" userId="c9b86b9a-8bad-4e1d-80e2-8f55c3c19e2c" providerId="ADAL" clId="{0C2CB972-D2F7-6C48-972B-25BB221561EF}"/>
    <pc:docChg chg="undo custSel modSld">
      <pc:chgData name="Zhang Yifan" userId="c9b86b9a-8bad-4e1d-80e2-8f55c3c19e2c" providerId="ADAL" clId="{0C2CB972-D2F7-6C48-972B-25BB221561EF}" dt="2021-11-09T06:20:24.382" v="124" actId="7634"/>
      <pc:docMkLst>
        <pc:docMk/>
      </pc:docMkLst>
      <pc:sldChg chg="addSp">
        <pc:chgData name="Zhang Yifan" userId="c9b86b9a-8bad-4e1d-80e2-8f55c3c19e2c" providerId="ADAL" clId="{0C2CB972-D2F7-6C48-972B-25BB221561EF}" dt="2021-11-09T06:20:24.382" v="124" actId="7634"/>
        <pc:sldMkLst>
          <pc:docMk/>
          <pc:sldMk cId="1558048282" sldId="339"/>
        </pc:sldMkLst>
        <pc:inkChg chg="add">
          <ac:chgData name="Zhang Yifan" userId="c9b86b9a-8bad-4e1d-80e2-8f55c3c19e2c" providerId="ADAL" clId="{0C2CB972-D2F7-6C48-972B-25BB221561EF}" dt="2021-11-09T06:20:24.382" v="124" actId="7634"/>
          <ac:inkMkLst>
            <pc:docMk/>
            <pc:sldMk cId="1558048282" sldId="339"/>
            <ac:inkMk id="6" creationId="{B75A95C6-7327-EE4C-B0C0-817E6598B253}"/>
          </ac:inkMkLst>
        </pc:inkChg>
      </pc:sldChg>
      <pc:sldChg chg="addSp">
        <pc:chgData name="Zhang Yifan" userId="c9b86b9a-8bad-4e1d-80e2-8f55c3c19e2c" providerId="ADAL" clId="{0C2CB972-D2F7-6C48-972B-25BB221561EF}" dt="2021-11-09T06:20:24.382" v="124" actId="7634"/>
        <pc:sldMkLst>
          <pc:docMk/>
          <pc:sldMk cId="4031527781" sldId="340"/>
        </pc:sldMkLst>
        <pc:inkChg chg="add">
          <ac:chgData name="Zhang Yifan" userId="c9b86b9a-8bad-4e1d-80e2-8f55c3c19e2c" providerId="ADAL" clId="{0C2CB972-D2F7-6C48-972B-25BB221561EF}" dt="2021-11-09T06:20:24.382" v="124" actId="7634"/>
          <ac:inkMkLst>
            <pc:docMk/>
            <pc:sldMk cId="4031527781" sldId="340"/>
            <ac:inkMk id="7" creationId="{A3287439-2605-F043-A724-2698D608069D}"/>
          </ac:inkMkLst>
        </pc:inkChg>
      </pc:sldChg>
      <pc:sldChg chg="addSp">
        <pc:chgData name="Zhang Yifan" userId="c9b86b9a-8bad-4e1d-80e2-8f55c3c19e2c" providerId="ADAL" clId="{0C2CB972-D2F7-6C48-972B-25BB221561EF}" dt="2021-11-09T06:20:24.382" v="124" actId="7634"/>
        <pc:sldMkLst>
          <pc:docMk/>
          <pc:sldMk cId="3455564395" sldId="341"/>
        </pc:sldMkLst>
        <pc:inkChg chg="add">
          <ac:chgData name="Zhang Yifan" userId="c9b86b9a-8bad-4e1d-80e2-8f55c3c19e2c" providerId="ADAL" clId="{0C2CB972-D2F7-6C48-972B-25BB221561EF}" dt="2021-11-09T06:20:24.382" v="124" actId="7634"/>
          <ac:inkMkLst>
            <pc:docMk/>
            <pc:sldMk cId="3455564395" sldId="341"/>
            <ac:inkMk id="5" creationId="{939FECC4-6C54-184F-9706-CA7A69E2C5BB}"/>
          </ac:inkMkLst>
        </pc:inkChg>
      </pc:sldChg>
      <pc:sldChg chg="addSp">
        <pc:chgData name="Zhang Yifan" userId="c9b86b9a-8bad-4e1d-80e2-8f55c3c19e2c" providerId="ADAL" clId="{0C2CB972-D2F7-6C48-972B-25BB221561EF}" dt="2021-11-09T06:20:24.382" v="124" actId="7634"/>
        <pc:sldMkLst>
          <pc:docMk/>
          <pc:sldMk cId="3266118711" sldId="342"/>
        </pc:sldMkLst>
        <pc:inkChg chg="add">
          <ac:chgData name="Zhang Yifan" userId="c9b86b9a-8bad-4e1d-80e2-8f55c3c19e2c" providerId="ADAL" clId="{0C2CB972-D2F7-6C48-972B-25BB221561EF}" dt="2021-11-09T06:20:24.382" v="124" actId="7634"/>
          <ac:inkMkLst>
            <pc:docMk/>
            <pc:sldMk cId="3266118711" sldId="342"/>
            <ac:inkMk id="3" creationId="{A6490B21-50C9-D24A-9BB7-87E0F17FC1C5}"/>
          </ac:inkMkLst>
        </pc:inkChg>
      </pc:sldChg>
      <pc:sldChg chg="addSp">
        <pc:chgData name="Zhang Yifan" userId="c9b86b9a-8bad-4e1d-80e2-8f55c3c19e2c" providerId="ADAL" clId="{0C2CB972-D2F7-6C48-972B-25BB221561EF}" dt="2021-11-09T06:20:24.382" v="124" actId="7634"/>
        <pc:sldMkLst>
          <pc:docMk/>
          <pc:sldMk cId="3525479038" sldId="343"/>
        </pc:sldMkLst>
        <pc:inkChg chg="add">
          <ac:chgData name="Zhang Yifan" userId="c9b86b9a-8bad-4e1d-80e2-8f55c3c19e2c" providerId="ADAL" clId="{0C2CB972-D2F7-6C48-972B-25BB221561EF}" dt="2021-11-09T06:20:24.382" v="124" actId="7634"/>
          <ac:inkMkLst>
            <pc:docMk/>
            <pc:sldMk cId="3525479038" sldId="343"/>
            <ac:inkMk id="4" creationId="{A05CD426-120C-8140-83D4-019B8D0A27E1}"/>
          </ac:inkMkLst>
        </pc:inkChg>
      </pc:sldChg>
      <pc:sldChg chg="addSp delSp">
        <pc:chgData name="Zhang Yifan" userId="c9b86b9a-8bad-4e1d-80e2-8f55c3c19e2c" providerId="ADAL" clId="{0C2CB972-D2F7-6C48-972B-25BB221561EF}" dt="2021-11-09T06:20:24.382" v="124" actId="7634"/>
        <pc:sldMkLst>
          <pc:docMk/>
          <pc:sldMk cId="3664937732" sldId="345"/>
        </pc:sldMkLst>
        <pc:grpChg chg="add del">
          <ac:chgData name="Zhang Yifan" userId="c9b86b9a-8bad-4e1d-80e2-8f55c3c19e2c" providerId="ADAL" clId="{0C2CB972-D2F7-6C48-972B-25BB221561EF}" dt="2021-11-08T16:45:45.786" v="16"/>
          <ac:grpSpMkLst>
            <pc:docMk/>
            <pc:sldMk cId="3664937732" sldId="345"/>
            <ac:grpSpMk id="14" creationId="{8C84536C-2C2C-D14A-A6C1-4CEB2B8AA238}"/>
          </ac:grpSpMkLst>
        </pc:grpChg>
        <pc:grpChg chg="add del">
          <ac:chgData name="Zhang Yifan" userId="c9b86b9a-8bad-4e1d-80e2-8f55c3c19e2c" providerId="ADAL" clId="{0C2CB972-D2F7-6C48-972B-25BB221561EF}" dt="2021-11-08T16:45:52.711" v="21"/>
          <ac:grpSpMkLst>
            <pc:docMk/>
            <pc:sldMk cId="3664937732" sldId="345"/>
            <ac:grpSpMk id="22" creationId="{DEAE3980-E4B2-8742-AEB2-3197E1047002}"/>
          </ac:grpSpMkLst>
        </pc:grpChg>
        <pc:grpChg chg="add del">
          <ac:chgData name="Zhang Yifan" userId="c9b86b9a-8bad-4e1d-80e2-8f55c3c19e2c" providerId="ADAL" clId="{0C2CB972-D2F7-6C48-972B-25BB221561EF}" dt="2021-11-08T16:45:49.794" v="19"/>
          <ac:grpSpMkLst>
            <pc:docMk/>
            <pc:sldMk cId="3664937732" sldId="345"/>
            <ac:grpSpMk id="24" creationId="{E6C5850D-EE94-0149-81C0-D079DB4DA893}"/>
          </ac:grpSpMkLst>
        </pc:grpChg>
        <pc:grpChg chg="add">
          <ac:chgData name="Zhang Yifan" userId="c9b86b9a-8bad-4e1d-80e2-8f55c3c19e2c" providerId="ADAL" clId="{0C2CB972-D2F7-6C48-972B-25BB221561EF}" dt="2021-11-08T16:45:52.711" v="21"/>
          <ac:grpSpMkLst>
            <pc:docMk/>
            <pc:sldMk cId="3664937732" sldId="345"/>
            <ac:grpSpMk id="26" creationId="{93C3132D-1015-6E47-9C01-EDA3A011D86B}"/>
          </ac:grpSpMkLst>
        </pc:grpChg>
        <pc:grpChg chg="add del">
          <ac:chgData name="Zhang Yifan" userId="c9b86b9a-8bad-4e1d-80e2-8f55c3c19e2c" providerId="ADAL" clId="{0C2CB972-D2F7-6C48-972B-25BB221561EF}" dt="2021-11-08T16:45:58.619" v="26"/>
          <ac:grpSpMkLst>
            <pc:docMk/>
            <pc:sldMk cId="3664937732" sldId="345"/>
            <ac:grpSpMk id="30" creationId="{5D03ADF9-80CD-9A49-B072-5855D82BF3EF}"/>
          </ac:grpSpMkLst>
        </pc:grpChg>
        <pc:grpChg chg="add del">
          <ac:chgData name="Zhang Yifan" userId="c9b86b9a-8bad-4e1d-80e2-8f55c3c19e2c" providerId="ADAL" clId="{0C2CB972-D2F7-6C48-972B-25BB221561EF}" dt="2021-11-08T16:46:04.925" v="37"/>
          <ac:grpSpMkLst>
            <pc:docMk/>
            <pc:sldMk cId="3664937732" sldId="345"/>
            <ac:grpSpMk id="34" creationId="{D741D040-BDA8-9642-A7C0-92C572CE04E0}"/>
          </ac:grpSpMkLst>
        </pc:grpChg>
        <pc:grpChg chg="add">
          <ac:chgData name="Zhang Yifan" userId="c9b86b9a-8bad-4e1d-80e2-8f55c3c19e2c" providerId="ADAL" clId="{0C2CB972-D2F7-6C48-972B-25BB221561EF}" dt="2021-11-08T16:46:04.925" v="37"/>
          <ac:grpSpMkLst>
            <pc:docMk/>
            <pc:sldMk cId="3664937732" sldId="345"/>
            <ac:grpSpMk id="39" creationId="{371161F4-832A-4A4A-B615-E959C34671FD}"/>
          </ac:grpSpMkLst>
        </pc:grpChg>
        <pc:inkChg chg="add topLvl">
          <ac:chgData name="Zhang Yifan" userId="c9b86b9a-8bad-4e1d-80e2-8f55c3c19e2c" providerId="ADAL" clId="{0C2CB972-D2F7-6C48-972B-25BB221561EF}" dt="2021-11-08T16:45:52.711" v="21"/>
          <ac:inkMkLst>
            <pc:docMk/>
            <pc:sldMk cId="3664937732" sldId="345"/>
            <ac:inkMk id="6" creationId="{BA433B6E-0BC8-614F-A682-B1BFB96F0FDA}"/>
          </ac:inkMkLst>
        </pc:inkChg>
        <pc:inkChg chg="add topLvl">
          <ac:chgData name="Zhang Yifan" userId="c9b86b9a-8bad-4e1d-80e2-8f55c3c19e2c" providerId="ADAL" clId="{0C2CB972-D2F7-6C48-972B-25BB221561EF}" dt="2021-11-08T16:45:52.711" v="21"/>
          <ac:inkMkLst>
            <pc:docMk/>
            <pc:sldMk cId="3664937732" sldId="345"/>
            <ac:inkMk id="7" creationId="{0E174ABC-2139-D54A-8392-CB8F3192F450}"/>
          </ac:inkMkLst>
        </pc:inkChg>
        <pc:inkChg chg="add topLvl">
          <ac:chgData name="Zhang Yifan" userId="c9b86b9a-8bad-4e1d-80e2-8f55c3c19e2c" providerId="ADAL" clId="{0C2CB972-D2F7-6C48-972B-25BB221561EF}" dt="2021-11-08T16:45:52.711" v="21"/>
          <ac:inkMkLst>
            <pc:docMk/>
            <pc:sldMk cId="3664937732" sldId="345"/>
            <ac:inkMk id="8" creationId="{8390EF92-5581-314C-BA4A-62D0C7C21581}"/>
          </ac:inkMkLst>
        </pc:inkChg>
        <pc:inkChg chg="add topLvl">
          <ac:chgData name="Zhang Yifan" userId="c9b86b9a-8bad-4e1d-80e2-8f55c3c19e2c" providerId="ADAL" clId="{0C2CB972-D2F7-6C48-972B-25BB221561EF}" dt="2021-11-08T16:45:52.711" v="21"/>
          <ac:inkMkLst>
            <pc:docMk/>
            <pc:sldMk cId="3664937732" sldId="345"/>
            <ac:inkMk id="9" creationId="{DCD155FE-2939-3548-8004-5A3EB02F7B58}"/>
          </ac:inkMkLst>
        </pc:inkChg>
        <pc:inkChg chg="add topLvl">
          <ac:chgData name="Zhang Yifan" userId="c9b86b9a-8bad-4e1d-80e2-8f55c3c19e2c" providerId="ADAL" clId="{0C2CB972-D2F7-6C48-972B-25BB221561EF}" dt="2021-11-08T16:45:52.711" v="21"/>
          <ac:inkMkLst>
            <pc:docMk/>
            <pc:sldMk cId="3664937732" sldId="345"/>
            <ac:inkMk id="10" creationId="{4CEAEF7E-7F66-8440-B607-ACCD7DEB282B}"/>
          </ac:inkMkLst>
        </pc:inkChg>
        <pc:inkChg chg="add topLvl">
          <ac:chgData name="Zhang Yifan" userId="c9b86b9a-8bad-4e1d-80e2-8f55c3c19e2c" providerId="ADAL" clId="{0C2CB972-D2F7-6C48-972B-25BB221561EF}" dt="2021-11-08T16:45:52.711" v="21"/>
          <ac:inkMkLst>
            <pc:docMk/>
            <pc:sldMk cId="3664937732" sldId="345"/>
            <ac:inkMk id="11" creationId="{5D3CDB97-0704-954B-B30C-2F5F191D1D86}"/>
          </ac:inkMkLst>
        </pc:inkChg>
        <pc:inkChg chg="add topLvl">
          <ac:chgData name="Zhang Yifan" userId="c9b86b9a-8bad-4e1d-80e2-8f55c3c19e2c" providerId="ADAL" clId="{0C2CB972-D2F7-6C48-972B-25BB221561EF}" dt="2021-11-08T16:45:52.711" v="21"/>
          <ac:inkMkLst>
            <pc:docMk/>
            <pc:sldMk cId="3664937732" sldId="345"/>
            <ac:inkMk id="12" creationId="{61F9EC8B-0986-8246-BA3B-C10544ED4BBD}"/>
          </ac:inkMkLst>
        </pc:inkChg>
        <pc:inkChg chg="add topLvl">
          <ac:chgData name="Zhang Yifan" userId="c9b86b9a-8bad-4e1d-80e2-8f55c3c19e2c" providerId="ADAL" clId="{0C2CB972-D2F7-6C48-972B-25BB221561EF}" dt="2021-11-08T16:45:52.711" v="21"/>
          <ac:inkMkLst>
            <pc:docMk/>
            <pc:sldMk cId="3664937732" sldId="345"/>
            <ac:inkMk id="13" creationId="{DF00BFC5-44EC-8D4D-A4F7-1E3F29F8220E}"/>
          </ac:inkMkLst>
        </pc:inkChg>
        <pc:inkChg chg="add topLvl">
          <ac:chgData name="Zhang Yifan" userId="c9b86b9a-8bad-4e1d-80e2-8f55c3c19e2c" providerId="ADAL" clId="{0C2CB972-D2F7-6C48-972B-25BB221561EF}" dt="2021-11-08T16:45:52.711" v="21"/>
          <ac:inkMkLst>
            <pc:docMk/>
            <pc:sldMk cId="3664937732" sldId="345"/>
            <ac:inkMk id="15" creationId="{D07EBD27-3452-624C-AE87-751FA94FDF48}"/>
          </ac:inkMkLst>
        </pc:inkChg>
        <pc:inkChg chg="add topLvl">
          <ac:chgData name="Zhang Yifan" userId="c9b86b9a-8bad-4e1d-80e2-8f55c3c19e2c" providerId="ADAL" clId="{0C2CB972-D2F7-6C48-972B-25BB221561EF}" dt="2021-11-08T16:45:52.711" v="21"/>
          <ac:inkMkLst>
            <pc:docMk/>
            <pc:sldMk cId="3664937732" sldId="345"/>
            <ac:inkMk id="16" creationId="{8C13665E-50C5-1640-A358-3A25B60F1FBE}"/>
          </ac:inkMkLst>
        </pc:inkChg>
        <pc:inkChg chg="add topLvl">
          <ac:chgData name="Zhang Yifan" userId="c9b86b9a-8bad-4e1d-80e2-8f55c3c19e2c" providerId="ADAL" clId="{0C2CB972-D2F7-6C48-972B-25BB221561EF}" dt="2021-11-08T16:45:52.711" v="21"/>
          <ac:inkMkLst>
            <pc:docMk/>
            <pc:sldMk cId="3664937732" sldId="345"/>
            <ac:inkMk id="17" creationId="{116AA303-752A-D14B-A09F-11742C23648E}"/>
          </ac:inkMkLst>
        </pc:inkChg>
        <pc:inkChg chg="add topLvl">
          <ac:chgData name="Zhang Yifan" userId="c9b86b9a-8bad-4e1d-80e2-8f55c3c19e2c" providerId="ADAL" clId="{0C2CB972-D2F7-6C48-972B-25BB221561EF}" dt="2021-11-08T16:45:52.711" v="21"/>
          <ac:inkMkLst>
            <pc:docMk/>
            <pc:sldMk cId="3664937732" sldId="345"/>
            <ac:inkMk id="18" creationId="{1759C858-99B1-9D42-B586-7D43F2758579}"/>
          </ac:inkMkLst>
        </pc:inkChg>
        <pc:inkChg chg="add topLvl">
          <ac:chgData name="Zhang Yifan" userId="c9b86b9a-8bad-4e1d-80e2-8f55c3c19e2c" providerId="ADAL" clId="{0C2CB972-D2F7-6C48-972B-25BB221561EF}" dt="2021-11-08T16:45:52.711" v="21"/>
          <ac:inkMkLst>
            <pc:docMk/>
            <pc:sldMk cId="3664937732" sldId="345"/>
            <ac:inkMk id="19" creationId="{D6737CA8-5197-1043-AB13-DAF79825E81D}"/>
          </ac:inkMkLst>
        </pc:inkChg>
        <pc:inkChg chg="add topLvl">
          <ac:chgData name="Zhang Yifan" userId="c9b86b9a-8bad-4e1d-80e2-8f55c3c19e2c" providerId="ADAL" clId="{0C2CB972-D2F7-6C48-972B-25BB221561EF}" dt="2021-11-08T16:45:52.711" v="21"/>
          <ac:inkMkLst>
            <pc:docMk/>
            <pc:sldMk cId="3664937732" sldId="345"/>
            <ac:inkMk id="20" creationId="{7F253448-D6FC-7C48-8BD2-6F2B589CD9D0}"/>
          </ac:inkMkLst>
        </pc:inkChg>
        <pc:inkChg chg="add topLvl">
          <ac:chgData name="Zhang Yifan" userId="c9b86b9a-8bad-4e1d-80e2-8f55c3c19e2c" providerId="ADAL" clId="{0C2CB972-D2F7-6C48-972B-25BB221561EF}" dt="2021-11-08T16:45:52.711" v="21"/>
          <ac:inkMkLst>
            <pc:docMk/>
            <pc:sldMk cId="3664937732" sldId="345"/>
            <ac:inkMk id="21" creationId="{4039AF12-A9FF-1349-8CE3-669D3C918E60}"/>
          </ac:inkMkLst>
        </pc:inkChg>
        <pc:inkChg chg="add del topLvl">
          <ac:chgData name="Zhang Yifan" userId="c9b86b9a-8bad-4e1d-80e2-8f55c3c19e2c" providerId="ADAL" clId="{0C2CB972-D2F7-6C48-972B-25BB221561EF}" dt="2021-11-08T16:45:49.794" v="19"/>
          <ac:inkMkLst>
            <pc:docMk/>
            <pc:sldMk cId="3664937732" sldId="345"/>
            <ac:inkMk id="23" creationId="{CCF4154A-C456-C14E-8073-AF8D02539B60}"/>
          </ac:inkMkLst>
        </pc:inkChg>
        <pc:inkChg chg="add">
          <ac:chgData name="Zhang Yifan" userId="c9b86b9a-8bad-4e1d-80e2-8f55c3c19e2c" providerId="ADAL" clId="{0C2CB972-D2F7-6C48-972B-25BB221561EF}" dt="2021-11-08T16:45:52.127" v="20"/>
          <ac:inkMkLst>
            <pc:docMk/>
            <pc:sldMk cId="3664937732" sldId="345"/>
            <ac:inkMk id="25" creationId="{BE766F29-D254-D64A-AAFA-D4A9442A0A95}"/>
          </ac:inkMkLst>
        </pc:inkChg>
        <pc:inkChg chg="add del topLvl">
          <ac:chgData name="Zhang Yifan" userId="c9b86b9a-8bad-4e1d-80e2-8f55c3c19e2c" providerId="ADAL" clId="{0C2CB972-D2F7-6C48-972B-25BB221561EF}" dt="2021-11-08T16:45:59.587" v="28"/>
          <ac:inkMkLst>
            <pc:docMk/>
            <pc:sldMk cId="3664937732" sldId="345"/>
            <ac:inkMk id="27" creationId="{18279182-13A7-9F46-826A-3BA14C1A9F25}"/>
          </ac:inkMkLst>
        </pc:inkChg>
        <pc:inkChg chg="add del topLvl">
          <ac:chgData name="Zhang Yifan" userId="c9b86b9a-8bad-4e1d-80e2-8f55c3c19e2c" providerId="ADAL" clId="{0C2CB972-D2F7-6C48-972B-25BB221561EF}" dt="2021-11-08T16:45:59.159" v="27"/>
          <ac:inkMkLst>
            <pc:docMk/>
            <pc:sldMk cId="3664937732" sldId="345"/>
            <ac:inkMk id="28" creationId="{039D0448-C7CA-934C-B198-AED094B473CE}"/>
          </ac:inkMkLst>
        </pc:inkChg>
        <pc:inkChg chg="add del topLvl">
          <ac:chgData name="Zhang Yifan" userId="c9b86b9a-8bad-4e1d-80e2-8f55c3c19e2c" providerId="ADAL" clId="{0C2CB972-D2F7-6C48-972B-25BB221561EF}" dt="2021-11-08T16:45:58.619" v="26"/>
          <ac:inkMkLst>
            <pc:docMk/>
            <pc:sldMk cId="3664937732" sldId="345"/>
            <ac:inkMk id="29" creationId="{1AAD9278-3F21-6C41-A77A-F7C04DF9F960}"/>
          </ac:inkMkLst>
        </pc:inkChg>
        <pc:inkChg chg="add topLvl">
          <ac:chgData name="Zhang Yifan" userId="c9b86b9a-8bad-4e1d-80e2-8f55c3c19e2c" providerId="ADAL" clId="{0C2CB972-D2F7-6C48-972B-25BB221561EF}" dt="2021-11-08T16:46:04.925" v="37"/>
          <ac:inkMkLst>
            <pc:docMk/>
            <pc:sldMk cId="3664937732" sldId="345"/>
            <ac:inkMk id="31" creationId="{27EB093F-9646-D74B-96E7-9DFB8E0FE6D2}"/>
          </ac:inkMkLst>
        </pc:inkChg>
        <pc:inkChg chg="add topLvl">
          <ac:chgData name="Zhang Yifan" userId="c9b86b9a-8bad-4e1d-80e2-8f55c3c19e2c" providerId="ADAL" clId="{0C2CB972-D2F7-6C48-972B-25BB221561EF}" dt="2021-11-08T16:46:04.925" v="37"/>
          <ac:inkMkLst>
            <pc:docMk/>
            <pc:sldMk cId="3664937732" sldId="345"/>
            <ac:inkMk id="32" creationId="{0B84FB5C-1D7D-2046-8E8E-D6540CC4B98C}"/>
          </ac:inkMkLst>
        </pc:inkChg>
        <pc:inkChg chg="add topLvl">
          <ac:chgData name="Zhang Yifan" userId="c9b86b9a-8bad-4e1d-80e2-8f55c3c19e2c" providerId="ADAL" clId="{0C2CB972-D2F7-6C48-972B-25BB221561EF}" dt="2021-11-08T16:46:04.925" v="37"/>
          <ac:inkMkLst>
            <pc:docMk/>
            <pc:sldMk cId="3664937732" sldId="345"/>
            <ac:inkMk id="33" creationId="{67635B7C-56E7-1C48-8498-E011A5084D87}"/>
          </ac:inkMkLst>
        </pc:inkChg>
        <pc:inkChg chg="add">
          <ac:chgData name="Zhang Yifan" userId="c9b86b9a-8bad-4e1d-80e2-8f55c3c19e2c" providerId="ADAL" clId="{0C2CB972-D2F7-6C48-972B-25BB221561EF}" dt="2021-11-08T16:46:02.842" v="33"/>
          <ac:inkMkLst>
            <pc:docMk/>
            <pc:sldMk cId="3664937732" sldId="345"/>
            <ac:inkMk id="35" creationId="{63D5DE27-8856-6F4C-88B8-06B5268F2954}"/>
          </ac:inkMkLst>
        </pc:inkChg>
        <pc:inkChg chg="add">
          <ac:chgData name="Zhang Yifan" userId="c9b86b9a-8bad-4e1d-80e2-8f55c3c19e2c" providerId="ADAL" clId="{0C2CB972-D2F7-6C48-972B-25BB221561EF}" dt="2021-11-08T16:46:03.191" v="34"/>
          <ac:inkMkLst>
            <pc:docMk/>
            <pc:sldMk cId="3664937732" sldId="345"/>
            <ac:inkMk id="36" creationId="{D7CA7766-DA64-4745-A238-9E7358876BF5}"/>
          </ac:inkMkLst>
        </pc:inkChg>
        <pc:inkChg chg="add">
          <ac:chgData name="Zhang Yifan" userId="c9b86b9a-8bad-4e1d-80e2-8f55c3c19e2c" providerId="ADAL" clId="{0C2CB972-D2F7-6C48-972B-25BB221561EF}" dt="2021-11-08T16:46:03.906" v="35"/>
          <ac:inkMkLst>
            <pc:docMk/>
            <pc:sldMk cId="3664937732" sldId="345"/>
            <ac:inkMk id="37" creationId="{68C74453-7A4E-4648-9840-97FD30E5D59F}"/>
          </ac:inkMkLst>
        </pc:inkChg>
        <pc:inkChg chg="add">
          <ac:chgData name="Zhang Yifan" userId="c9b86b9a-8bad-4e1d-80e2-8f55c3c19e2c" providerId="ADAL" clId="{0C2CB972-D2F7-6C48-972B-25BB221561EF}" dt="2021-11-08T16:46:04.134" v="36"/>
          <ac:inkMkLst>
            <pc:docMk/>
            <pc:sldMk cId="3664937732" sldId="345"/>
            <ac:inkMk id="38" creationId="{921B6B21-A7C4-804A-B321-880117AA5637}"/>
          </ac:inkMkLst>
        </pc:inkChg>
        <pc:inkChg chg="add">
          <ac:chgData name="Zhang Yifan" userId="c9b86b9a-8bad-4e1d-80e2-8f55c3c19e2c" providerId="ADAL" clId="{0C2CB972-D2F7-6C48-972B-25BB221561EF}" dt="2021-11-09T06:20:24.382" v="124" actId="7634"/>
          <ac:inkMkLst>
            <pc:docMk/>
            <pc:sldMk cId="3664937732" sldId="345"/>
            <ac:inkMk id="40" creationId="{D18085F5-0CAA-EF40-959D-C3DD7E0C4703}"/>
          </ac:inkMkLst>
        </pc:inkChg>
      </pc:sldChg>
      <pc:sldChg chg="addSp delSp">
        <pc:chgData name="Zhang Yifan" userId="c9b86b9a-8bad-4e1d-80e2-8f55c3c19e2c" providerId="ADAL" clId="{0C2CB972-D2F7-6C48-972B-25BB221561EF}" dt="2021-11-09T06:20:24.382" v="124" actId="7634"/>
        <pc:sldMkLst>
          <pc:docMk/>
          <pc:sldMk cId="522002148" sldId="346"/>
        </pc:sldMkLst>
        <pc:grpChg chg="add del">
          <ac:chgData name="Zhang Yifan" userId="c9b86b9a-8bad-4e1d-80e2-8f55c3c19e2c" providerId="ADAL" clId="{0C2CB972-D2F7-6C48-972B-25BB221561EF}" dt="2021-11-08T16:49:28.330" v="41"/>
          <ac:grpSpMkLst>
            <pc:docMk/>
            <pc:sldMk cId="522002148" sldId="346"/>
            <ac:grpSpMk id="7" creationId="{5D05BDA6-8E8F-4C45-8B97-B68FBC326ADE}"/>
          </ac:grpSpMkLst>
        </pc:grpChg>
        <pc:grpChg chg="add del">
          <ac:chgData name="Zhang Yifan" userId="c9b86b9a-8bad-4e1d-80e2-8f55c3c19e2c" providerId="ADAL" clId="{0C2CB972-D2F7-6C48-972B-25BB221561EF}" dt="2021-11-08T16:50:02.398" v="64"/>
          <ac:grpSpMkLst>
            <pc:docMk/>
            <pc:sldMk cId="522002148" sldId="346"/>
            <ac:grpSpMk id="10" creationId="{1998FEEB-A3C0-1B48-857E-474C3B185246}"/>
          </ac:grpSpMkLst>
        </pc:grpChg>
        <pc:grpChg chg="add del">
          <ac:chgData name="Zhang Yifan" userId="c9b86b9a-8bad-4e1d-80e2-8f55c3c19e2c" providerId="ADAL" clId="{0C2CB972-D2F7-6C48-972B-25BB221561EF}" dt="2021-11-08T16:50:01.824" v="62"/>
          <ac:grpSpMkLst>
            <pc:docMk/>
            <pc:sldMk cId="522002148" sldId="346"/>
            <ac:grpSpMk id="13" creationId="{26FDCD63-065F-DD4A-83C1-58DBAF3F9F21}"/>
          </ac:grpSpMkLst>
        </pc:grpChg>
        <pc:grpChg chg="add del">
          <ac:chgData name="Zhang Yifan" userId="c9b86b9a-8bad-4e1d-80e2-8f55c3c19e2c" providerId="ADAL" clId="{0C2CB972-D2F7-6C48-972B-25BB221561EF}" dt="2021-11-08T16:49:41.814" v="53"/>
          <ac:grpSpMkLst>
            <pc:docMk/>
            <pc:sldMk cId="522002148" sldId="346"/>
            <ac:grpSpMk id="17" creationId="{59C2AEB4-0863-7747-92DA-530F21BF7885}"/>
          </ac:grpSpMkLst>
        </pc:grpChg>
        <pc:grpChg chg="add">
          <ac:chgData name="Zhang Yifan" userId="c9b86b9a-8bad-4e1d-80e2-8f55c3c19e2c" providerId="ADAL" clId="{0C2CB972-D2F7-6C48-972B-25BB221561EF}" dt="2021-11-08T16:49:47.096" v="61"/>
          <ac:grpSpMkLst>
            <pc:docMk/>
            <pc:sldMk cId="522002148" sldId="346"/>
            <ac:grpSpMk id="23" creationId="{0D403625-DA8C-0349-8673-B4454E0E15EF}"/>
          </ac:grpSpMkLst>
        </pc:grpChg>
        <pc:grpChg chg="add">
          <ac:chgData name="Zhang Yifan" userId="c9b86b9a-8bad-4e1d-80e2-8f55c3c19e2c" providerId="ADAL" clId="{0C2CB972-D2F7-6C48-972B-25BB221561EF}" dt="2021-11-08T16:50:05.554" v="68"/>
          <ac:grpSpMkLst>
            <pc:docMk/>
            <pc:sldMk cId="522002148" sldId="346"/>
            <ac:grpSpMk id="26" creationId="{CFED270A-5B69-1D4C-9B97-7814569867E4}"/>
          </ac:grpSpMkLst>
        </pc:grpChg>
        <pc:grpChg chg="add">
          <ac:chgData name="Zhang Yifan" userId="c9b86b9a-8bad-4e1d-80e2-8f55c3c19e2c" providerId="ADAL" clId="{0C2CB972-D2F7-6C48-972B-25BB221561EF}" dt="2021-11-08T16:50:07.720" v="71"/>
          <ac:grpSpMkLst>
            <pc:docMk/>
            <pc:sldMk cId="522002148" sldId="346"/>
            <ac:grpSpMk id="29" creationId="{809C0381-6C25-3E42-9FC6-F38CAD48BFD9}"/>
          </ac:grpSpMkLst>
        </pc:grpChg>
        <pc:grpChg chg="add del">
          <ac:chgData name="Zhang Yifan" userId="c9b86b9a-8bad-4e1d-80e2-8f55c3c19e2c" providerId="ADAL" clId="{0C2CB972-D2F7-6C48-972B-25BB221561EF}" dt="2021-11-08T16:52:11.882" v="79"/>
          <ac:grpSpMkLst>
            <pc:docMk/>
            <pc:sldMk cId="522002148" sldId="346"/>
            <ac:grpSpMk id="33" creationId="{4E744E7C-7305-B743-A347-36207380E909}"/>
          </ac:grpSpMkLst>
        </pc:grpChg>
        <pc:grpChg chg="add del">
          <ac:chgData name="Zhang Yifan" userId="c9b86b9a-8bad-4e1d-80e2-8f55c3c19e2c" providerId="ADAL" clId="{0C2CB972-D2F7-6C48-972B-25BB221561EF}" dt="2021-11-08T16:52:11.882" v="79"/>
          <ac:grpSpMkLst>
            <pc:docMk/>
            <pc:sldMk cId="522002148" sldId="346"/>
            <ac:grpSpMk id="35" creationId="{52A33E22-2275-0C48-BEB6-AEBE7747A9B7}"/>
          </ac:grpSpMkLst>
        </pc:grpChg>
        <pc:grpChg chg="add del">
          <ac:chgData name="Zhang Yifan" userId="c9b86b9a-8bad-4e1d-80e2-8f55c3c19e2c" providerId="ADAL" clId="{0C2CB972-D2F7-6C48-972B-25BB221561EF}" dt="2021-11-08T16:52:22.831" v="94"/>
          <ac:grpSpMkLst>
            <pc:docMk/>
            <pc:sldMk cId="522002148" sldId="346"/>
            <ac:grpSpMk id="45" creationId="{4C6418D4-1B09-9748-9024-5AEE716E3E0A}"/>
          </ac:grpSpMkLst>
        </pc:grpChg>
        <pc:grpChg chg="add del">
          <ac:chgData name="Zhang Yifan" userId="c9b86b9a-8bad-4e1d-80e2-8f55c3c19e2c" providerId="ADAL" clId="{0C2CB972-D2F7-6C48-972B-25BB221561EF}" dt="2021-11-08T16:52:25.705" v="101"/>
          <ac:grpSpMkLst>
            <pc:docMk/>
            <pc:sldMk cId="522002148" sldId="346"/>
            <ac:grpSpMk id="50" creationId="{55561B7E-737A-804D-B8E6-4B9545105EC2}"/>
          </ac:grpSpMkLst>
        </pc:grpChg>
        <pc:grpChg chg="add del">
          <ac:chgData name="Zhang Yifan" userId="c9b86b9a-8bad-4e1d-80e2-8f55c3c19e2c" providerId="ADAL" clId="{0C2CB972-D2F7-6C48-972B-25BB221561EF}" dt="2021-11-08T16:52:42.002" v="119"/>
          <ac:grpSpMkLst>
            <pc:docMk/>
            <pc:sldMk cId="522002148" sldId="346"/>
            <ac:grpSpMk id="57" creationId="{25EDEB63-F69A-E947-8F4D-8D00811E8B59}"/>
          </ac:grpSpMkLst>
        </pc:grpChg>
        <pc:grpChg chg="add">
          <ac:chgData name="Zhang Yifan" userId="c9b86b9a-8bad-4e1d-80e2-8f55c3c19e2c" providerId="ADAL" clId="{0C2CB972-D2F7-6C48-972B-25BB221561EF}" dt="2021-11-08T16:52:45.636" v="123"/>
          <ac:grpSpMkLst>
            <pc:docMk/>
            <pc:sldMk cId="522002148" sldId="346"/>
            <ac:grpSpMk id="60" creationId="{1692746D-F0F4-C247-BEE0-E69D32677C38}"/>
          </ac:grpSpMkLst>
        </pc:grpChg>
        <pc:inkChg chg="add del topLvl">
          <ac:chgData name="Zhang Yifan" userId="c9b86b9a-8bad-4e1d-80e2-8f55c3c19e2c" providerId="ADAL" clId="{0C2CB972-D2F7-6C48-972B-25BB221561EF}" dt="2021-11-08T16:49:28.776" v="42"/>
          <ac:inkMkLst>
            <pc:docMk/>
            <pc:sldMk cId="522002148" sldId="346"/>
            <ac:inkMk id="5" creationId="{06435526-A9C4-6748-BDF1-BF46A4D268C3}"/>
          </ac:inkMkLst>
        </pc:inkChg>
        <pc:inkChg chg="add">
          <ac:chgData name="Zhang Yifan" userId="c9b86b9a-8bad-4e1d-80e2-8f55c3c19e2c" providerId="ADAL" clId="{0C2CB972-D2F7-6C48-972B-25BB221561EF}" dt="2021-11-09T06:20:24.382" v="124" actId="7634"/>
          <ac:inkMkLst>
            <pc:docMk/>
            <pc:sldMk cId="522002148" sldId="346"/>
            <ac:inkMk id="5" creationId="{49BCBF21-9377-7E46-98C1-9F3C3F44A9A1}"/>
          </ac:inkMkLst>
        </pc:inkChg>
        <pc:inkChg chg="add del topLvl">
          <ac:chgData name="Zhang Yifan" userId="c9b86b9a-8bad-4e1d-80e2-8f55c3c19e2c" providerId="ADAL" clId="{0C2CB972-D2F7-6C48-972B-25BB221561EF}" dt="2021-11-08T16:49:28.330" v="41"/>
          <ac:inkMkLst>
            <pc:docMk/>
            <pc:sldMk cId="522002148" sldId="346"/>
            <ac:inkMk id="6" creationId="{861B4769-AFBE-A646-8423-BD59FC3E8A37}"/>
          </ac:inkMkLst>
        </pc:inkChg>
        <pc:inkChg chg="add del topLvl">
          <ac:chgData name="Zhang Yifan" userId="c9b86b9a-8bad-4e1d-80e2-8f55c3c19e2c" providerId="ADAL" clId="{0C2CB972-D2F7-6C48-972B-25BB221561EF}" dt="2021-11-08T16:50:02.398" v="64"/>
          <ac:inkMkLst>
            <pc:docMk/>
            <pc:sldMk cId="522002148" sldId="346"/>
            <ac:inkMk id="8" creationId="{D27E6707-C66A-7944-95F1-9B7D50379063}"/>
          </ac:inkMkLst>
        </pc:inkChg>
        <pc:inkChg chg="add del topLvl">
          <ac:chgData name="Zhang Yifan" userId="c9b86b9a-8bad-4e1d-80e2-8f55c3c19e2c" providerId="ADAL" clId="{0C2CB972-D2F7-6C48-972B-25BB221561EF}" dt="2021-11-08T16:50:02.399" v="65"/>
          <ac:inkMkLst>
            <pc:docMk/>
            <pc:sldMk cId="522002148" sldId="346"/>
            <ac:inkMk id="9" creationId="{3DE02E94-1A7B-9848-B1F1-B5CA769C98BA}"/>
          </ac:inkMkLst>
        </pc:inkChg>
        <pc:inkChg chg="add del topLvl">
          <ac:chgData name="Zhang Yifan" userId="c9b86b9a-8bad-4e1d-80e2-8f55c3c19e2c" providerId="ADAL" clId="{0C2CB972-D2F7-6C48-972B-25BB221561EF}" dt="2021-11-08T16:50:01.824" v="62"/>
          <ac:inkMkLst>
            <pc:docMk/>
            <pc:sldMk cId="522002148" sldId="346"/>
            <ac:inkMk id="11" creationId="{862265DD-C51B-CE4B-8928-51A9734538E9}"/>
          </ac:inkMkLst>
        </pc:inkChg>
        <pc:inkChg chg="add del topLvl">
          <ac:chgData name="Zhang Yifan" userId="c9b86b9a-8bad-4e1d-80e2-8f55c3c19e2c" providerId="ADAL" clId="{0C2CB972-D2F7-6C48-972B-25BB221561EF}" dt="2021-11-08T16:50:01.829" v="63"/>
          <ac:inkMkLst>
            <pc:docMk/>
            <pc:sldMk cId="522002148" sldId="346"/>
            <ac:inkMk id="12" creationId="{C051AF12-7A79-BF47-A377-79C42C86CB88}"/>
          </ac:inkMkLst>
        </pc:inkChg>
        <pc:inkChg chg="add del topLvl">
          <ac:chgData name="Zhang Yifan" userId="c9b86b9a-8bad-4e1d-80e2-8f55c3c19e2c" providerId="ADAL" clId="{0C2CB972-D2F7-6C48-972B-25BB221561EF}" dt="2021-11-08T16:49:42.662" v="55"/>
          <ac:inkMkLst>
            <pc:docMk/>
            <pc:sldMk cId="522002148" sldId="346"/>
            <ac:inkMk id="14" creationId="{17AB9EF3-2550-AA49-8AD2-275F4EB19142}"/>
          </ac:inkMkLst>
        </pc:inkChg>
        <pc:inkChg chg="add del topLvl">
          <ac:chgData name="Zhang Yifan" userId="c9b86b9a-8bad-4e1d-80e2-8f55c3c19e2c" providerId="ADAL" clId="{0C2CB972-D2F7-6C48-972B-25BB221561EF}" dt="2021-11-08T16:49:42.218" v="54"/>
          <ac:inkMkLst>
            <pc:docMk/>
            <pc:sldMk cId="522002148" sldId="346"/>
            <ac:inkMk id="15" creationId="{3A8AA7E4-C5C6-4049-B7B9-4BC2BD39E399}"/>
          </ac:inkMkLst>
        </pc:inkChg>
        <pc:inkChg chg="add del topLvl">
          <ac:chgData name="Zhang Yifan" userId="c9b86b9a-8bad-4e1d-80e2-8f55c3c19e2c" providerId="ADAL" clId="{0C2CB972-D2F7-6C48-972B-25BB221561EF}" dt="2021-11-08T16:49:41.814" v="53"/>
          <ac:inkMkLst>
            <pc:docMk/>
            <pc:sldMk cId="522002148" sldId="346"/>
            <ac:inkMk id="16" creationId="{07374B10-3A2F-1441-85AF-B06B98E04663}"/>
          </ac:inkMkLst>
        </pc:inkChg>
        <pc:inkChg chg="add">
          <ac:chgData name="Zhang Yifan" userId="c9b86b9a-8bad-4e1d-80e2-8f55c3c19e2c" providerId="ADAL" clId="{0C2CB972-D2F7-6C48-972B-25BB221561EF}" dt="2021-11-08T16:49:44.480" v="56"/>
          <ac:inkMkLst>
            <pc:docMk/>
            <pc:sldMk cId="522002148" sldId="346"/>
            <ac:inkMk id="18" creationId="{882675B3-9486-FA40-BF77-4B57235F9D6D}"/>
          </ac:inkMkLst>
        </pc:inkChg>
        <pc:inkChg chg="add">
          <ac:chgData name="Zhang Yifan" userId="c9b86b9a-8bad-4e1d-80e2-8f55c3c19e2c" providerId="ADAL" clId="{0C2CB972-D2F7-6C48-972B-25BB221561EF}" dt="2021-11-08T16:49:44.918" v="57"/>
          <ac:inkMkLst>
            <pc:docMk/>
            <pc:sldMk cId="522002148" sldId="346"/>
            <ac:inkMk id="19" creationId="{2B71CD9C-0159-5A48-9B7F-BCCACDD792A0}"/>
          </ac:inkMkLst>
        </pc:inkChg>
        <pc:inkChg chg="add">
          <ac:chgData name="Zhang Yifan" userId="c9b86b9a-8bad-4e1d-80e2-8f55c3c19e2c" providerId="ADAL" clId="{0C2CB972-D2F7-6C48-972B-25BB221561EF}" dt="2021-11-08T16:49:45.240" v="58"/>
          <ac:inkMkLst>
            <pc:docMk/>
            <pc:sldMk cId="522002148" sldId="346"/>
            <ac:inkMk id="20" creationId="{B6B2F408-7BF4-3443-8EA0-6F34B26ABF31}"/>
          </ac:inkMkLst>
        </pc:inkChg>
        <pc:inkChg chg="add">
          <ac:chgData name="Zhang Yifan" userId="c9b86b9a-8bad-4e1d-80e2-8f55c3c19e2c" providerId="ADAL" clId="{0C2CB972-D2F7-6C48-972B-25BB221561EF}" dt="2021-11-08T16:49:45.718" v="59"/>
          <ac:inkMkLst>
            <pc:docMk/>
            <pc:sldMk cId="522002148" sldId="346"/>
            <ac:inkMk id="21" creationId="{333B2851-DF6B-A24D-8785-B2578F6E0F96}"/>
          </ac:inkMkLst>
        </pc:inkChg>
        <pc:inkChg chg="add">
          <ac:chgData name="Zhang Yifan" userId="c9b86b9a-8bad-4e1d-80e2-8f55c3c19e2c" providerId="ADAL" clId="{0C2CB972-D2F7-6C48-972B-25BB221561EF}" dt="2021-11-08T16:49:46.092" v="60"/>
          <ac:inkMkLst>
            <pc:docMk/>
            <pc:sldMk cId="522002148" sldId="346"/>
            <ac:inkMk id="22" creationId="{3CDD8617-0B91-304F-BE75-4F6049884D13}"/>
          </ac:inkMkLst>
        </pc:inkChg>
        <pc:inkChg chg="add">
          <ac:chgData name="Zhang Yifan" userId="c9b86b9a-8bad-4e1d-80e2-8f55c3c19e2c" providerId="ADAL" clId="{0C2CB972-D2F7-6C48-972B-25BB221561EF}" dt="2021-11-08T16:50:04.450" v="66"/>
          <ac:inkMkLst>
            <pc:docMk/>
            <pc:sldMk cId="522002148" sldId="346"/>
            <ac:inkMk id="24" creationId="{696C8338-33BB-B440-8956-2B1866EC8AA1}"/>
          </ac:inkMkLst>
        </pc:inkChg>
        <pc:inkChg chg="add">
          <ac:chgData name="Zhang Yifan" userId="c9b86b9a-8bad-4e1d-80e2-8f55c3c19e2c" providerId="ADAL" clId="{0C2CB972-D2F7-6C48-972B-25BB221561EF}" dt="2021-11-08T16:50:04.989" v="67"/>
          <ac:inkMkLst>
            <pc:docMk/>
            <pc:sldMk cId="522002148" sldId="346"/>
            <ac:inkMk id="25" creationId="{38248D99-6E1B-9248-AD05-6F890E4B64ED}"/>
          </ac:inkMkLst>
        </pc:inkChg>
        <pc:inkChg chg="add">
          <ac:chgData name="Zhang Yifan" userId="c9b86b9a-8bad-4e1d-80e2-8f55c3c19e2c" providerId="ADAL" clId="{0C2CB972-D2F7-6C48-972B-25BB221561EF}" dt="2021-11-08T16:50:06.707" v="69"/>
          <ac:inkMkLst>
            <pc:docMk/>
            <pc:sldMk cId="522002148" sldId="346"/>
            <ac:inkMk id="27" creationId="{E68B457C-E40D-4446-AFF2-1ECB83680F2F}"/>
          </ac:inkMkLst>
        </pc:inkChg>
        <pc:inkChg chg="add">
          <ac:chgData name="Zhang Yifan" userId="c9b86b9a-8bad-4e1d-80e2-8f55c3c19e2c" providerId="ADAL" clId="{0C2CB972-D2F7-6C48-972B-25BB221561EF}" dt="2021-11-08T16:50:07.165" v="70"/>
          <ac:inkMkLst>
            <pc:docMk/>
            <pc:sldMk cId="522002148" sldId="346"/>
            <ac:inkMk id="28" creationId="{28946A3D-0FC1-724B-8EDA-11CE16B340A9}"/>
          </ac:inkMkLst>
        </pc:inkChg>
        <pc:inkChg chg="add del">
          <ac:chgData name="Zhang Yifan" userId="c9b86b9a-8bad-4e1d-80e2-8f55c3c19e2c" providerId="ADAL" clId="{0C2CB972-D2F7-6C48-972B-25BB221561EF}" dt="2021-11-08T16:52:05.501" v="73"/>
          <ac:inkMkLst>
            <pc:docMk/>
            <pc:sldMk cId="522002148" sldId="346"/>
            <ac:inkMk id="30" creationId="{6CB9CA94-924C-A248-8B24-1AE62E7A4F40}"/>
          </ac:inkMkLst>
        </pc:inkChg>
        <pc:inkChg chg="add topLvl">
          <ac:chgData name="Zhang Yifan" userId="c9b86b9a-8bad-4e1d-80e2-8f55c3c19e2c" providerId="ADAL" clId="{0C2CB972-D2F7-6C48-972B-25BB221561EF}" dt="2021-11-08T16:52:11.882" v="79"/>
          <ac:inkMkLst>
            <pc:docMk/>
            <pc:sldMk cId="522002148" sldId="346"/>
            <ac:inkMk id="31" creationId="{4F8E5539-057B-4C40-BEAA-6D7B175B77BB}"/>
          </ac:inkMkLst>
        </pc:inkChg>
        <pc:inkChg chg="add topLvl">
          <ac:chgData name="Zhang Yifan" userId="c9b86b9a-8bad-4e1d-80e2-8f55c3c19e2c" providerId="ADAL" clId="{0C2CB972-D2F7-6C48-972B-25BB221561EF}" dt="2021-11-08T16:52:11.882" v="79"/>
          <ac:inkMkLst>
            <pc:docMk/>
            <pc:sldMk cId="522002148" sldId="346"/>
            <ac:inkMk id="32" creationId="{B2DD22EB-5B1F-C147-8B47-1EED34157420}"/>
          </ac:inkMkLst>
        </pc:inkChg>
        <pc:inkChg chg="add del topLvl">
          <ac:chgData name="Zhang Yifan" userId="c9b86b9a-8bad-4e1d-80e2-8f55c3c19e2c" providerId="ADAL" clId="{0C2CB972-D2F7-6C48-972B-25BB221561EF}" dt="2021-11-08T16:52:11.882" v="79"/>
          <ac:inkMkLst>
            <pc:docMk/>
            <pc:sldMk cId="522002148" sldId="346"/>
            <ac:inkMk id="34" creationId="{1DC29ACF-769B-F84C-9493-D67E99A2A9BC}"/>
          </ac:inkMkLst>
        </pc:inkChg>
        <pc:inkChg chg="add del topLvl">
          <ac:chgData name="Zhang Yifan" userId="c9b86b9a-8bad-4e1d-80e2-8f55c3c19e2c" providerId="ADAL" clId="{0C2CB972-D2F7-6C48-972B-25BB221561EF}" dt="2021-11-08T16:52:41.995" v="116"/>
          <ac:inkMkLst>
            <pc:docMk/>
            <pc:sldMk cId="522002148" sldId="346"/>
            <ac:inkMk id="36" creationId="{E198B4D5-0492-9346-A614-C92265B65E3F}"/>
          </ac:inkMkLst>
        </pc:inkChg>
        <pc:inkChg chg="add del topLvl">
          <ac:chgData name="Zhang Yifan" userId="c9b86b9a-8bad-4e1d-80e2-8f55c3c19e2c" providerId="ADAL" clId="{0C2CB972-D2F7-6C48-972B-25BB221561EF}" dt="2021-11-08T16:52:42.002" v="119"/>
          <ac:inkMkLst>
            <pc:docMk/>
            <pc:sldMk cId="522002148" sldId="346"/>
            <ac:inkMk id="37" creationId="{161874D0-8706-6E4D-B126-D758131BFA55}"/>
          </ac:inkMkLst>
        </pc:inkChg>
        <pc:inkChg chg="add del topLvl">
          <ac:chgData name="Zhang Yifan" userId="c9b86b9a-8bad-4e1d-80e2-8f55c3c19e2c" providerId="ADAL" clId="{0C2CB972-D2F7-6C48-972B-25BB221561EF}" dt="2021-11-08T16:52:41.926" v="102"/>
          <ac:inkMkLst>
            <pc:docMk/>
            <pc:sldMk cId="522002148" sldId="346"/>
            <ac:inkMk id="38" creationId="{36938F37-E596-4F43-82CD-BC4F091F2FCB}"/>
          </ac:inkMkLst>
        </pc:inkChg>
        <pc:inkChg chg="add del topLvl">
          <ac:chgData name="Zhang Yifan" userId="c9b86b9a-8bad-4e1d-80e2-8f55c3c19e2c" providerId="ADAL" clId="{0C2CB972-D2F7-6C48-972B-25BB221561EF}" dt="2021-11-08T16:52:41.944" v="104"/>
          <ac:inkMkLst>
            <pc:docMk/>
            <pc:sldMk cId="522002148" sldId="346"/>
            <ac:inkMk id="39" creationId="{C8BD1D9B-1397-AC4B-A95B-A442385D0168}"/>
          </ac:inkMkLst>
        </pc:inkChg>
        <pc:inkChg chg="add del topLvl">
          <ac:chgData name="Zhang Yifan" userId="c9b86b9a-8bad-4e1d-80e2-8f55c3c19e2c" providerId="ADAL" clId="{0C2CB972-D2F7-6C48-972B-25BB221561EF}" dt="2021-11-08T16:52:41.957" v="106"/>
          <ac:inkMkLst>
            <pc:docMk/>
            <pc:sldMk cId="522002148" sldId="346"/>
            <ac:inkMk id="40" creationId="{77F4DEDB-5991-084D-9E77-7ABAFAA18D85}"/>
          </ac:inkMkLst>
        </pc:inkChg>
        <pc:inkChg chg="add del topLvl">
          <ac:chgData name="Zhang Yifan" userId="c9b86b9a-8bad-4e1d-80e2-8f55c3c19e2c" providerId="ADAL" clId="{0C2CB972-D2F7-6C48-972B-25BB221561EF}" dt="2021-11-08T16:52:41.968" v="108"/>
          <ac:inkMkLst>
            <pc:docMk/>
            <pc:sldMk cId="522002148" sldId="346"/>
            <ac:inkMk id="41" creationId="{03947BA5-E5D6-9342-9AB0-180D485E9113}"/>
          </ac:inkMkLst>
        </pc:inkChg>
        <pc:inkChg chg="add del topLvl">
          <ac:chgData name="Zhang Yifan" userId="c9b86b9a-8bad-4e1d-80e2-8f55c3c19e2c" providerId="ADAL" clId="{0C2CB972-D2F7-6C48-972B-25BB221561EF}" dt="2021-11-08T16:52:41.977" v="110"/>
          <ac:inkMkLst>
            <pc:docMk/>
            <pc:sldMk cId="522002148" sldId="346"/>
            <ac:inkMk id="42" creationId="{A7B61E39-DB2D-DD4E-96D1-0FF1D41D6EB0}"/>
          </ac:inkMkLst>
        </pc:inkChg>
        <pc:inkChg chg="add del topLvl">
          <ac:chgData name="Zhang Yifan" userId="c9b86b9a-8bad-4e1d-80e2-8f55c3c19e2c" providerId="ADAL" clId="{0C2CB972-D2F7-6C48-972B-25BB221561EF}" dt="2021-11-08T16:52:41.980" v="111"/>
          <ac:inkMkLst>
            <pc:docMk/>
            <pc:sldMk cId="522002148" sldId="346"/>
            <ac:inkMk id="43" creationId="{D9A18360-B855-8149-92AD-42BF101A0131}"/>
          </ac:inkMkLst>
        </pc:inkChg>
        <pc:inkChg chg="add del topLvl">
          <ac:chgData name="Zhang Yifan" userId="c9b86b9a-8bad-4e1d-80e2-8f55c3c19e2c" providerId="ADAL" clId="{0C2CB972-D2F7-6C48-972B-25BB221561EF}" dt="2021-11-08T16:52:41.983" v="112"/>
          <ac:inkMkLst>
            <pc:docMk/>
            <pc:sldMk cId="522002148" sldId="346"/>
            <ac:inkMk id="44" creationId="{7A030D99-DE74-F74A-808C-C8920C8D7DC8}"/>
          </ac:inkMkLst>
        </pc:inkChg>
        <pc:inkChg chg="add del topLvl">
          <ac:chgData name="Zhang Yifan" userId="c9b86b9a-8bad-4e1d-80e2-8f55c3c19e2c" providerId="ADAL" clId="{0C2CB972-D2F7-6C48-972B-25BB221561EF}" dt="2021-11-08T16:52:41.986" v="113"/>
          <ac:inkMkLst>
            <pc:docMk/>
            <pc:sldMk cId="522002148" sldId="346"/>
            <ac:inkMk id="46" creationId="{B4EAEB29-FC16-EF47-8558-CA32A617A329}"/>
          </ac:inkMkLst>
        </pc:inkChg>
        <pc:inkChg chg="add del topLvl">
          <ac:chgData name="Zhang Yifan" userId="c9b86b9a-8bad-4e1d-80e2-8f55c3c19e2c" providerId="ADAL" clId="{0C2CB972-D2F7-6C48-972B-25BB221561EF}" dt="2021-11-08T16:52:41.990" v="114"/>
          <ac:inkMkLst>
            <pc:docMk/>
            <pc:sldMk cId="522002148" sldId="346"/>
            <ac:inkMk id="47" creationId="{23D87F9B-8935-0A4D-899B-4C4B64F185E0}"/>
          </ac:inkMkLst>
        </pc:inkChg>
        <pc:inkChg chg="add del topLvl">
          <ac:chgData name="Zhang Yifan" userId="c9b86b9a-8bad-4e1d-80e2-8f55c3c19e2c" providerId="ADAL" clId="{0C2CB972-D2F7-6C48-972B-25BB221561EF}" dt="2021-11-08T16:52:41.992" v="115"/>
          <ac:inkMkLst>
            <pc:docMk/>
            <pc:sldMk cId="522002148" sldId="346"/>
            <ac:inkMk id="48" creationId="{0D1F1167-7CA4-C642-B7C3-21640908DCB3}"/>
          </ac:inkMkLst>
        </pc:inkChg>
        <pc:inkChg chg="add del topLvl">
          <ac:chgData name="Zhang Yifan" userId="c9b86b9a-8bad-4e1d-80e2-8f55c3c19e2c" providerId="ADAL" clId="{0C2CB972-D2F7-6C48-972B-25BB221561EF}" dt="2021-11-08T16:52:41.997" v="117"/>
          <ac:inkMkLst>
            <pc:docMk/>
            <pc:sldMk cId="522002148" sldId="346"/>
            <ac:inkMk id="49" creationId="{8E9CDDF5-FB41-644D-8811-52B1F4838CDD}"/>
          </ac:inkMkLst>
        </pc:inkChg>
        <pc:inkChg chg="add del">
          <ac:chgData name="Zhang Yifan" userId="c9b86b9a-8bad-4e1d-80e2-8f55c3c19e2c" providerId="ADAL" clId="{0C2CB972-D2F7-6C48-972B-25BB221561EF}" dt="2021-11-08T16:52:41.999" v="118"/>
          <ac:inkMkLst>
            <pc:docMk/>
            <pc:sldMk cId="522002148" sldId="346"/>
            <ac:inkMk id="51" creationId="{6265EFAD-8CCC-4749-9A33-F40F5076C92D}"/>
          </ac:inkMkLst>
        </pc:inkChg>
        <pc:inkChg chg="add del topLvl">
          <ac:chgData name="Zhang Yifan" userId="c9b86b9a-8bad-4e1d-80e2-8f55c3c19e2c" providerId="ADAL" clId="{0C2CB972-D2F7-6C48-972B-25BB221561EF}" dt="2021-11-08T16:52:42.003" v="120"/>
          <ac:inkMkLst>
            <pc:docMk/>
            <pc:sldMk cId="522002148" sldId="346"/>
            <ac:inkMk id="52" creationId="{6911F0C5-4DA5-6641-BE04-942FD82A6B29}"/>
          </ac:inkMkLst>
        </pc:inkChg>
        <pc:inkChg chg="add del">
          <ac:chgData name="Zhang Yifan" userId="c9b86b9a-8bad-4e1d-80e2-8f55c3c19e2c" providerId="ADAL" clId="{0C2CB972-D2F7-6C48-972B-25BB221561EF}" dt="2021-11-08T16:52:41.935" v="103"/>
          <ac:inkMkLst>
            <pc:docMk/>
            <pc:sldMk cId="522002148" sldId="346"/>
            <ac:inkMk id="53" creationId="{757EED9F-EDED-C84C-95EC-0556EE20DC51}"/>
          </ac:inkMkLst>
        </pc:inkChg>
        <pc:inkChg chg="add del">
          <ac:chgData name="Zhang Yifan" userId="c9b86b9a-8bad-4e1d-80e2-8f55c3c19e2c" providerId="ADAL" clId="{0C2CB972-D2F7-6C48-972B-25BB221561EF}" dt="2021-11-08T16:52:41.951" v="105"/>
          <ac:inkMkLst>
            <pc:docMk/>
            <pc:sldMk cId="522002148" sldId="346"/>
            <ac:inkMk id="54" creationId="{A79431A7-2D1C-474E-BF89-6A818918E157}"/>
          </ac:inkMkLst>
        </pc:inkChg>
        <pc:inkChg chg="add del">
          <ac:chgData name="Zhang Yifan" userId="c9b86b9a-8bad-4e1d-80e2-8f55c3c19e2c" providerId="ADAL" clId="{0C2CB972-D2F7-6C48-972B-25BB221561EF}" dt="2021-11-08T16:52:41.963" v="107"/>
          <ac:inkMkLst>
            <pc:docMk/>
            <pc:sldMk cId="522002148" sldId="346"/>
            <ac:inkMk id="55" creationId="{61C5D31C-6CF7-7B40-B800-48C2EA10D3D2}"/>
          </ac:inkMkLst>
        </pc:inkChg>
        <pc:inkChg chg="add del">
          <ac:chgData name="Zhang Yifan" userId="c9b86b9a-8bad-4e1d-80e2-8f55c3c19e2c" providerId="ADAL" clId="{0C2CB972-D2F7-6C48-972B-25BB221561EF}" dt="2021-11-08T16:52:41.972" v="109"/>
          <ac:inkMkLst>
            <pc:docMk/>
            <pc:sldMk cId="522002148" sldId="346"/>
            <ac:inkMk id="56" creationId="{7563219E-BCE2-8746-AC38-F161EB1A933D}"/>
          </ac:inkMkLst>
        </pc:inkChg>
        <pc:inkChg chg="add">
          <ac:chgData name="Zhang Yifan" userId="c9b86b9a-8bad-4e1d-80e2-8f55c3c19e2c" providerId="ADAL" clId="{0C2CB972-D2F7-6C48-972B-25BB221561EF}" dt="2021-11-08T16:52:44.582" v="121"/>
          <ac:inkMkLst>
            <pc:docMk/>
            <pc:sldMk cId="522002148" sldId="346"/>
            <ac:inkMk id="58" creationId="{D0B35BE2-87CB-B048-BE1F-8D69B9ED8912}"/>
          </ac:inkMkLst>
        </pc:inkChg>
        <pc:inkChg chg="add">
          <ac:chgData name="Zhang Yifan" userId="c9b86b9a-8bad-4e1d-80e2-8f55c3c19e2c" providerId="ADAL" clId="{0C2CB972-D2F7-6C48-972B-25BB221561EF}" dt="2021-11-08T16:52:45.078" v="122"/>
          <ac:inkMkLst>
            <pc:docMk/>
            <pc:sldMk cId="522002148" sldId="346"/>
            <ac:inkMk id="59" creationId="{7F529A75-A6BF-1C43-9BC0-4AEAE65141EF}"/>
          </ac:inkMkLst>
        </pc:inkChg>
      </pc:sldChg>
      <pc:sldChg chg="addSp">
        <pc:chgData name="Zhang Yifan" userId="c9b86b9a-8bad-4e1d-80e2-8f55c3c19e2c" providerId="ADAL" clId="{0C2CB972-D2F7-6C48-972B-25BB221561EF}" dt="2021-11-09T06:20:24.382" v="124" actId="7634"/>
        <pc:sldMkLst>
          <pc:docMk/>
          <pc:sldMk cId="3485359337" sldId="348"/>
        </pc:sldMkLst>
        <pc:inkChg chg="add">
          <ac:chgData name="Zhang Yifan" userId="c9b86b9a-8bad-4e1d-80e2-8f55c3c19e2c" providerId="ADAL" clId="{0C2CB972-D2F7-6C48-972B-25BB221561EF}" dt="2021-11-09T06:20:24.382" v="124" actId="7634"/>
          <ac:inkMkLst>
            <pc:docMk/>
            <pc:sldMk cId="3485359337" sldId="348"/>
            <ac:inkMk id="4" creationId="{0C401ADE-EDD5-A34D-8F68-DB5D0C371E89}"/>
          </ac:inkMkLst>
        </pc:inkChg>
      </pc:sldChg>
      <pc:sldChg chg="addSp">
        <pc:chgData name="Zhang Yifan" userId="c9b86b9a-8bad-4e1d-80e2-8f55c3c19e2c" providerId="ADAL" clId="{0C2CB972-D2F7-6C48-972B-25BB221561EF}" dt="2021-11-09T06:20:24.382" v="124" actId="7634"/>
        <pc:sldMkLst>
          <pc:docMk/>
          <pc:sldMk cId="1329520274" sldId="350"/>
        </pc:sldMkLst>
        <pc:inkChg chg="add">
          <ac:chgData name="Zhang Yifan" userId="c9b86b9a-8bad-4e1d-80e2-8f55c3c19e2c" providerId="ADAL" clId="{0C2CB972-D2F7-6C48-972B-25BB221561EF}" dt="2021-11-09T06:20:24.382" v="124" actId="7634"/>
          <ac:inkMkLst>
            <pc:docMk/>
            <pc:sldMk cId="1329520274" sldId="350"/>
            <ac:inkMk id="5" creationId="{DAE51C95-8C85-A346-A8DE-8C610BE16ABD}"/>
          </ac:inkMkLst>
        </pc:inkChg>
      </pc:sldChg>
      <pc:sldChg chg="addSp">
        <pc:chgData name="Zhang Yifan" userId="c9b86b9a-8bad-4e1d-80e2-8f55c3c19e2c" providerId="ADAL" clId="{0C2CB972-D2F7-6C48-972B-25BB221561EF}" dt="2021-11-09T06:20:24.382" v="124" actId="7634"/>
        <pc:sldMkLst>
          <pc:docMk/>
          <pc:sldMk cId="2544135093" sldId="351"/>
        </pc:sldMkLst>
        <pc:inkChg chg="add">
          <ac:chgData name="Zhang Yifan" userId="c9b86b9a-8bad-4e1d-80e2-8f55c3c19e2c" providerId="ADAL" clId="{0C2CB972-D2F7-6C48-972B-25BB221561EF}" dt="2021-11-09T06:20:24.382" v="124" actId="7634"/>
          <ac:inkMkLst>
            <pc:docMk/>
            <pc:sldMk cId="2544135093" sldId="351"/>
            <ac:inkMk id="5" creationId="{BF4451D1-E6AA-0541-B78A-5522A3034AA3}"/>
          </ac:inkMkLst>
        </pc:inkChg>
      </pc:sldChg>
      <pc:sldChg chg="addSp">
        <pc:chgData name="Zhang Yifan" userId="c9b86b9a-8bad-4e1d-80e2-8f55c3c19e2c" providerId="ADAL" clId="{0C2CB972-D2F7-6C48-972B-25BB221561EF}" dt="2021-11-09T06:20:24.382" v="124" actId="7634"/>
        <pc:sldMkLst>
          <pc:docMk/>
          <pc:sldMk cId="1176267125" sldId="352"/>
        </pc:sldMkLst>
        <pc:inkChg chg="add">
          <ac:chgData name="Zhang Yifan" userId="c9b86b9a-8bad-4e1d-80e2-8f55c3c19e2c" providerId="ADAL" clId="{0C2CB972-D2F7-6C48-972B-25BB221561EF}" dt="2021-11-09T06:20:24.382" v="124" actId="7634"/>
          <ac:inkMkLst>
            <pc:docMk/>
            <pc:sldMk cId="1176267125" sldId="352"/>
            <ac:inkMk id="5" creationId="{657E3CBC-56DE-674E-B2AC-9DAD6A1BC68B}"/>
          </ac:inkMkLst>
        </pc:inkChg>
      </pc:sldChg>
      <pc:sldChg chg="addSp">
        <pc:chgData name="Zhang Yifan" userId="c9b86b9a-8bad-4e1d-80e2-8f55c3c19e2c" providerId="ADAL" clId="{0C2CB972-D2F7-6C48-972B-25BB221561EF}" dt="2021-11-09T06:20:24.382" v="124" actId="7634"/>
        <pc:sldMkLst>
          <pc:docMk/>
          <pc:sldMk cId="1301194042" sldId="353"/>
        </pc:sldMkLst>
        <pc:inkChg chg="add">
          <ac:chgData name="Zhang Yifan" userId="c9b86b9a-8bad-4e1d-80e2-8f55c3c19e2c" providerId="ADAL" clId="{0C2CB972-D2F7-6C48-972B-25BB221561EF}" dt="2021-11-09T06:20:24.382" v="124" actId="7634"/>
          <ac:inkMkLst>
            <pc:docMk/>
            <pc:sldMk cId="1301194042" sldId="353"/>
            <ac:inkMk id="7" creationId="{E08E77FE-8CDA-674A-8F12-EC4E7ECA186B}"/>
          </ac:inkMkLst>
        </pc:inkChg>
      </pc:sldChg>
      <pc:sldChg chg="addSp">
        <pc:chgData name="Zhang Yifan" userId="c9b86b9a-8bad-4e1d-80e2-8f55c3c19e2c" providerId="ADAL" clId="{0C2CB972-D2F7-6C48-972B-25BB221561EF}" dt="2021-11-09T06:20:24.382" v="124" actId="7634"/>
        <pc:sldMkLst>
          <pc:docMk/>
          <pc:sldMk cId="2557246897" sldId="354"/>
        </pc:sldMkLst>
        <pc:inkChg chg="add">
          <ac:chgData name="Zhang Yifan" userId="c9b86b9a-8bad-4e1d-80e2-8f55c3c19e2c" providerId="ADAL" clId="{0C2CB972-D2F7-6C48-972B-25BB221561EF}" dt="2021-11-09T06:20:24.382" v="124" actId="7634"/>
          <ac:inkMkLst>
            <pc:docMk/>
            <pc:sldMk cId="2557246897" sldId="354"/>
            <ac:inkMk id="5" creationId="{625CEDC7-2B60-1C4A-B94C-48ED5320A29B}"/>
          </ac:inkMkLst>
        </pc:inkChg>
      </pc:sldChg>
      <pc:sldChg chg="addSp">
        <pc:chgData name="Zhang Yifan" userId="c9b86b9a-8bad-4e1d-80e2-8f55c3c19e2c" providerId="ADAL" clId="{0C2CB972-D2F7-6C48-972B-25BB221561EF}" dt="2021-11-09T06:20:24.382" v="124" actId="7634"/>
        <pc:sldMkLst>
          <pc:docMk/>
          <pc:sldMk cId="1008401842" sldId="355"/>
        </pc:sldMkLst>
        <pc:inkChg chg="add">
          <ac:chgData name="Zhang Yifan" userId="c9b86b9a-8bad-4e1d-80e2-8f55c3c19e2c" providerId="ADAL" clId="{0C2CB972-D2F7-6C48-972B-25BB221561EF}" dt="2021-11-09T06:20:24.382" v="124" actId="7634"/>
          <ac:inkMkLst>
            <pc:docMk/>
            <pc:sldMk cId="1008401842" sldId="355"/>
            <ac:inkMk id="5" creationId="{DF89AD71-B203-C647-8670-D10E08908091}"/>
          </ac:inkMkLst>
        </pc:inkChg>
      </pc:sldChg>
      <pc:sldChg chg="addSp">
        <pc:chgData name="Zhang Yifan" userId="c9b86b9a-8bad-4e1d-80e2-8f55c3c19e2c" providerId="ADAL" clId="{0C2CB972-D2F7-6C48-972B-25BB221561EF}" dt="2021-11-09T06:20:24.382" v="124" actId="7634"/>
        <pc:sldMkLst>
          <pc:docMk/>
          <pc:sldMk cId="431364354" sldId="359"/>
        </pc:sldMkLst>
        <pc:inkChg chg="add">
          <ac:chgData name="Zhang Yifan" userId="c9b86b9a-8bad-4e1d-80e2-8f55c3c19e2c" providerId="ADAL" clId="{0C2CB972-D2F7-6C48-972B-25BB221561EF}" dt="2021-11-09T06:20:24.382" v="124" actId="7634"/>
          <ac:inkMkLst>
            <pc:docMk/>
            <pc:sldMk cId="431364354" sldId="359"/>
            <ac:inkMk id="5" creationId="{4E771DEB-21CE-104A-A7EE-4A5F43B87C65}"/>
          </ac:inkMkLst>
        </pc:inkChg>
      </pc:sldChg>
      <pc:sldChg chg="addSp">
        <pc:chgData name="Zhang Yifan" userId="c9b86b9a-8bad-4e1d-80e2-8f55c3c19e2c" providerId="ADAL" clId="{0C2CB972-D2F7-6C48-972B-25BB221561EF}" dt="2021-11-09T06:20:24.382" v="124" actId="7634"/>
        <pc:sldMkLst>
          <pc:docMk/>
          <pc:sldMk cId="19364638" sldId="363"/>
        </pc:sldMkLst>
        <pc:inkChg chg="add">
          <ac:chgData name="Zhang Yifan" userId="c9b86b9a-8bad-4e1d-80e2-8f55c3c19e2c" providerId="ADAL" clId="{0C2CB972-D2F7-6C48-972B-25BB221561EF}" dt="2021-11-09T06:20:24.382" v="124" actId="7634"/>
          <ac:inkMkLst>
            <pc:docMk/>
            <pc:sldMk cId="19364638" sldId="363"/>
            <ac:inkMk id="3" creationId="{723A1D59-53D4-2141-88FD-2D18C635CDA6}"/>
          </ac:inkMkLst>
        </pc:inkChg>
      </pc:sldChg>
      <pc:sldChg chg="addSp">
        <pc:chgData name="Zhang Yifan" userId="c9b86b9a-8bad-4e1d-80e2-8f55c3c19e2c" providerId="ADAL" clId="{0C2CB972-D2F7-6C48-972B-25BB221561EF}" dt="2021-11-09T06:20:24.382" v="124" actId="7634"/>
        <pc:sldMkLst>
          <pc:docMk/>
          <pc:sldMk cId="1039617829" sldId="367"/>
        </pc:sldMkLst>
        <pc:inkChg chg="add">
          <ac:chgData name="Zhang Yifan" userId="c9b86b9a-8bad-4e1d-80e2-8f55c3c19e2c" providerId="ADAL" clId="{0C2CB972-D2F7-6C48-972B-25BB221561EF}" dt="2021-11-09T06:20:24.382" v="124" actId="7634"/>
          <ac:inkMkLst>
            <pc:docMk/>
            <pc:sldMk cId="1039617829" sldId="367"/>
            <ac:inkMk id="3" creationId="{92638396-580B-1C4C-923E-8A6A1EE5F1BD}"/>
          </ac:inkMkLst>
        </pc:inkChg>
      </pc:sldChg>
    </pc:docChg>
  </pc:docChgLst>
  <pc:docChgLst>
    <pc:chgData name="Zhang Yifan" userId="c9b86b9a-8bad-4e1d-80e2-8f55c3c19e2c" providerId="ADAL" clId="{DC2D59FD-DCD3-C148-B7FA-EC519C0B2F3F}"/>
    <pc:docChg chg="undo redo custSel addSld delSld modSld sldOrd">
      <pc:chgData name="Zhang Yifan" userId="c9b86b9a-8bad-4e1d-80e2-8f55c3c19e2c" providerId="ADAL" clId="{DC2D59FD-DCD3-C148-B7FA-EC519C0B2F3F}" dt="2021-11-09T00:48:20.140" v="599" actId="20577"/>
      <pc:docMkLst>
        <pc:docMk/>
      </pc:docMkLst>
      <pc:sldChg chg="modSp add del mod">
        <pc:chgData name="Zhang Yifan" userId="c9b86b9a-8bad-4e1d-80e2-8f55c3c19e2c" providerId="ADAL" clId="{DC2D59FD-DCD3-C148-B7FA-EC519C0B2F3F}" dt="2021-11-09T00:30:14.141" v="598" actId="2696"/>
        <pc:sldMkLst>
          <pc:docMk/>
          <pc:sldMk cId="0" sldId="258"/>
        </pc:sldMkLst>
        <pc:spChg chg="mod">
          <ac:chgData name="Zhang Yifan" userId="c9b86b9a-8bad-4e1d-80e2-8f55c3c19e2c" providerId="ADAL" clId="{DC2D59FD-DCD3-C148-B7FA-EC519C0B2F3F}" dt="2021-11-09T00:29:47.081" v="586" actId="27636"/>
          <ac:spMkLst>
            <pc:docMk/>
            <pc:sldMk cId="0" sldId="258"/>
            <ac:spMk id="70" creationId="{00000000-0000-0000-0000-000000000000}"/>
          </ac:spMkLst>
        </pc:spChg>
      </pc:sldChg>
      <pc:sldChg chg="modSp add del mod">
        <pc:chgData name="Zhang Yifan" userId="c9b86b9a-8bad-4e1d-80e2-8f55c3c19e2c" providerId="ADAL" clId="{DC2D59FD-DCD3-C148-B7FA-EC519C0B2F3F}" dt="2021-11-09T00:30:14.141" v="598" actId="2696"/>
        <pc:sldMkLst>
          <pc:docMk/>
          <pc:sldMk cId="0" sldId="259"/>
        </pc:sldMkLst>
        <pc:spChg chg="mod">
          <ac:chgData name="Zhang Yifan" userId="c9b86b9a-8bad-4e1d-80e2-8f55c3c19e2c" providerId="ADAL" clId="{DC2D59FD-DCD3-C148-B7FA-EC519C0B2F3F}" dt="2021-11-09T00:29:47.095" v="587" actId="27636"/>
          <ac:spMkLst>
            <pc:docMk/>
            <pc:sldMk cId="0" sldId="259"/>
            <ac:spMk id="76" creationId="{00000000-0000-0000-0000-000000000000}"/>
          </ac:spMkLst>
        </pc:spChg>
      </pc:sldChg>
      <pc:sldChg chg="modSp add del mod">
        <pc:chgData name="Zhang Yifan" userId="c9b86b9a-8bad-4e1d-80e2-8f55c3c19e2c" providerId="ADAL" clId="{DC2D59FD-DCD3-C148-B7FA-EC519C0B2F3F}" dt="2021-11-09T00:30:14.141" v="598" actId="2696"/>
        <pc:sldMkLst>
          <pc:docMk/>
          <pc:sldMk cId="0" sldId="260"/>
        </pc:sldMkLst>
        <pc:spChg chg="mod">
          <ac:chgData name="Zhang Yifan" userId="c9b86b9a-8bad-4e1d-80e2-8f55c3c19e2c" providerId="ADAL" clId="{DC2D59FD-DCD3-C148-B7FA-EC519C0B2F3F}" dt="2021-11-09T00:29:47.110" v="588" actId="27636"/>
          <ac:spMkLst>
            <pc:docMk/>
            <pc:sldMk cId="0" sldId="260"/>
            <ac:spMk id="82" creationId="{00000000-0000-0000-0000-000000000000}"/>
          </ac:spMkLst>
        </pc:spChg>
      </pc:sldChg>
      <pc:sldChg chg="modSp add del mod">
        <pc:chgData name="Zhang Yifan" userId="c9b86b9a-8bad-4e1d-80e2-8f55c3c19e2c" providerId="ADAL" clId="{DC2D59FD-DCD3-C148-B7FA-EC519C0B2F3F}" dt="2021-11-09T00:30:14.141" v="598" actId="2696"/>
        <pc:sldMkLst>
          <pc:docMk/>
          <pc:sldMk cId="0" sldId="261"/>
        </pc:sldMkLst>
        <pc:spChg chg="mod">
          <ac:chgData name="Zhang Yifan" userId="c9b86b9a-8bad-4e1d-80e2-8f55c3c19e2c" providerId="ADAL" clId="{DC2D59FD-DCD3-C148-B7FA-EC519C0B2F3F}" dt="2021-11-09T00:29:47.112" v="589" actId="27636"/>
          <ac:spMkLst>
            <pc:docMk/>
            <pc:sldMk cId="0" sldId="261"/>
            <ac:spMk id="105" creationId="{00000000-0000-0000-0000-000000000000}"/>
          </ac:spMkLst>
        </pc:spChg>
      </pc:sldChg>
      <pc:sldChg chg="modSp add del mod">
        <pc:chgData name="Zhang Yifan" userId="c9b86b9a-8bad-4e1d-80e2-8f55c3c19e2c" providerId="ADAL" clId="{DC2D59FD-DCD3-C148-B7FA-EC519C0B2F3F}" dt="2021-11-09T00:30:14.141" v="598" actId="2696"/>
        <pc:sldMkLst>
          <pc:docMk/>
          <pc:sldMk cId="0" sldId="262"/>
        </pc:sldMkLst>
        <pc:spChg chg="mod">
          <ac:chgData name="Zhang Yifan" userId="c9b86b9a-8bad-4e1d-80e2-8f55c3c19e2c" providerId="ADAL" clId="{DC2D59FD-DCD3-C148-B7FA-EC519C0B2F3F}" dt="2021-11-09T00:29:47.118" v="590" actId="27636"/>
          <ac:spMkLst>
            <pc:docMk/>
            <pc:sldMk cId="0" sldId="262"/>
            <ac:spMk id="116" creationId="{00000000-0000-0000-0000-000000000000}"/>
          </ac:spMkLst>
        </pc:spChg>
      </pc:sldChg>
      <pc:sldChg chg="modSp add del mod">
        <pc:chgData name="Zhang Yifan" userId="c9b86b9a-8bad-4e1d-80e2-8f55c3c19e2c" providerId="ADAL" clId="{DC2D59FD-DCD3-C148-B7FA-EC519C0B2F3F}" dt="2021-11-09T00:30:14.141" v="598" actId="2696"/>
        <pc:sldMkLst>
          <pc:docMk/>
          <pc:sldMk cId="0" sldId="263"/>
        </pc:sldMkLst>
        <pc:spChg chg="mod">
          <ac:chgData name="Zhang Yifan" userId="c9b86b9a-8bad-4e1d-80e2-8f55c3c19e2c" providerId="ADAL" clId="{DC2D59FD-DCD3-C148-B7FA-EC519C0B2F3F}" dt="2021-11-09T00:29:47.124" v="591" actId="27636"/>
          <ac:spMkLst>
            <pc:docMk/>
            <pc:sldMk cId="0" sldId="263"/>
            <ac:spMk id="122" creationId="{00000000-0000-0000-0000-000000000000}"/>
          </ac:spMkLst>
        </pc:spChg>
      </pc:sldChg>
      <pc:sldChg chg="modSp add del mod">
        <pc:chgData name="Zhang Yifan" userId="c9b86b9a-8bad-4e1d-80e2-8f55c3c19e2c" providerId="ADAL" clId="{DC2D59FD-DCD3-C148-B7FA-EC519C0B2F3F}" dt="2021-11-09T00:30:14.141" v="598" actId="2696"/>
        <pc:sldMkLst>
          <pc:docMk/>
          <pc:sldMk cId="0" sldId="264"/>
        </pc:sldMkLst>
        <pc:spChg chg="mod">
          <ac:chgData name="Zhang Yifan" userId="c9b86b9a-8bad-4e1d-80e2-8f55c3c19e2c" providerId="ADAL" clId="{DC2D59FD-DCD3-C148-B7FA-EC519C0B2F3F}" dt="2021-11-09T00:29:47.125" v="592" actId="27636"/>
          <ac:spMkLst>
            <pc:docMk/>
            <pc:sldMk cId="0" sldId="264"/>
            <ac:spMk id="133" creationId="{00000000-0000-0000-0000-000000000000}"/>
          </ac:spMkLst>
        </pc:spChg>
      </pc:sldChg>
      <pc:sldChg chg="modSp add del mod">
        <pc:chgData name="Zhang Yifan" userId="c9b86b9a-8bad-4e1d-80e2-8f55c3c19e2c" providerId="ADAL" clId="{DC2D59FD-DCD3-C148-B7FA-EC519C0B2F3F}" dt="2021-11-09T00:30:14.141" v="598" actId="2696"/>
        <pc:sldMkLst>
          <pc:docMk/>
          <pc:sldMk cId="0" sldId="265"/>
        </pc:sldMkLst>
        <pc:spChg chg="mod">
          <ac:chgData name="Zhang Yifan" userId="c9b86b9a-8bad-4e1d-80e2-8f55c3c19e2c" providerId="ADAL" clId="{DC2D59FD-DCD3-C148-B7FA-EC519C0B2F3F}" dt="2021-11-09T00:29:47.132" v="593" actId="27636"/>
          <ac:spMkLst>
            <pc:docMk/>
            <pc:sldMk cId="0" sldId="265"/>
            <ac:spMk id="139" creationId="{00000000-0000-0000-0000-000000000000}"/>
          </ac:spMkLst>
        </pc:spChg>
      </pc:sldChg>
      <pc:sldChg chg="modSp add del mod">
        <pc:chgData name="Zhang Yifan" userId="c9b86b9a-8bad-4e1d-80e2-8f55c3c19e2c" providerId="ADAL" clId="{DC2D59FD-DCD3-C148-B7FA-EC519C0B2F3F}" dt="2021-11-09T00:30:14.141" v="598" actId="2696"/>
        <pc:sldMkLst>
          <pc:docMk/>
          <pc:sldMk cId="0" sldId="266"/>
        </pc:sldMkLst>
        <pc:spChg chg="mod">
          <ac:chgData name="Zhang Yifan" userId="c9b86b9a-8bad-4e1d-80e2-8f55c3c19e2c" providerId="ADAL" clId="{DC2D59FD-DCD3-C148-B7FA-EC519C0B2F3F}" dt="2021-11-09T00:29:47.135" v="594" actId="27636"/>
          <ac:spMkLst>
            <pc:docMk/>
            <pc:sldMk cId="0" sldId="266"/>
            <ac:spMk id="150" creationId="{00000000-0000-0000-0000-000000000000}"/>
          </ac:spMkLst>
        </pc:spChg>
      </pc:sldChg>
      <pc:sldChg chg="modSp add del mod">
        <pc:chgData name="Zhang Yifan" userId="c9b86b9a-8bad-4e1d-80e2-8f55c3c19e2c" providerId="ADAL" clId="{DC2D59FD-DCD3-C148-B7FA-EC519C0B2F3F}" dt="2021-11-09T00:30:14.141" v="598" actId="2696"/>
        <pc:sldMkLst>
          <pc:docMk/>
          <pc:sldMk cId="0" sldId="267"/>
        </pc:sldMkLst>
        <pc:spChg chg="mod">
          <ac:chgData name="Zhang Yifan" userId="c9b86b9a-8bad-4e1d-80e2-8f55c3c19e2c" providerId="ADAL" clId="{DC2D59FD-DCD3-C148-B7FA-EC519C0B2F3F}" dt="2021-11-09T00:29:47.145" v="595" actId="27636"/>
          <ac:spMkLst>
            <pc:docMk/>
            <pc:sldMk cId="0" sldId="267"/>
            <ac:spMk id="156" creationId="{00000000-0000-0000-0000-000000000000}"/>
          </ac:spMkLst>
        </pc:spChg>
      </pc:sldChg>
      <pc:sldChg chg="modSp add del mod">
        <pc:chgData name="Zhang Yifan" userId="c9b86b9a-8bad-4e1d-80e2-8f55c3c19e2c" providerId="ADAL" clId="{DC2D59FD-DCD3-C148-B7FA-EC519C0B2F3F}" dt="2021-11-09T00:30:14.141" v="598" actId="2696"/>
        <pc:sldMkLst>
          <pc:docMk/>
          <pc:sldMk cId="0" sldId="268"/>
        </pc:sldMkLst>
        <pc:spChg chg="mod">
          <ac:chgData name="Zhang Yifan" userId="c9b86b9a-8bad-4e1d-80e2-8f55c3c19e2c" providerId="ADAL" clId="{DC2D59FD-DCD3-C148-B7FA-EC519C0B2F3F}" dt="2021-11-09T00:29:47.147" v="596" actId="27636"/>
          <ac:spMkLst>
            <pc:docMk/>
            <pc:sldMk cId="0" sldId="268"/>
            <ac:spMk id="162" creationId="{00000000-0000-0000-0000-000000000000}"/>
          </ac:spMkLst>
        </pc:spChg>
      </pc:sldChg>
      <pc:sldChg chg="delSp modSp mod">
        <pc:chgData name="Zhang Yifan" userId="c9b86b9a-8bad-4e1d-80e2-8f55c3c19e2c" providerId="ADAL" clId="{DC2D59FD-DCD3-C148-B7FA-EC519C0B2F3F}" dt="2021-11-08T16:57:06.193" v="63" actId="478"/>
        <pc:sldMkLst>
          <pc:docMk/>
          <pc:sldMk cId="754869959" sldId="335"/>
        </pc:sldMkLst>
        <pc:spChg chg="mod">
          <ac:chgData name="Zhang Yifan" userId="c9b86b9a-8bad-4e1d-80e2-8f55c3c19e2c" providerId="ADAL" clId="{DC2D59FD-DCD3-C148-B7FA-EC519C0B2F3F}" dt="2021-11-08T16:57:02.211" v="62" actId="20577"/>
          <ac:spMkLst>
            <pc:docMk/>
            <pc:sldMk cId="754869959" sldId="335"/>
            <ac:spMk id="242" creationId="{00000000-0000-0000-0000-000000000000}"/>
          </ac:spMkLst>
        </pc:spChg>
        <pc:spChg chg="del">
          <ac:chgData name="Zhang Yifan" userId="c9b86b9a-8bad-4e1d-80e2-8f55c3c19e2c" providerId="ADAL" clId="{DC2D59FD-DCD3-C148-B7FA-EC519C0B2F3F}" dt="2021-11-08T16:57:06.193" v="63" actId="478"/>
          <ac:spMkLst>
            <pc:docMk/>
            <pc:sldMk cId="754869959" sldId="335"/>
            <ac:spMk id="243" creationId="{00000000-0000-0000-0000-000000000000}"/>
          </ac:spMkLst>
        </pc:spChg>
      </pc:sldChg>
      <pc:sldChg chg="del">
        <pc:chgData name="Zhang Yifan" userId="c9b86b9a-8bad-4e1d-80e2-8f55c3c19e2c" providerId="ADAL" clId="{DC2D59FD-DCD3-C148-B7FA-EC519C0B2F3F}" dt="2021-11-08T23:26:44.940" v="313" actId="2696"/>
        <pc:sldMkLst>
          <pc:docMk/>
          <pc:sldMk cId="729083161" sldId="337"/>
        </pc:sldMkLst>
      </pc:sldChg>
      <pc:sldChg chg="modSp mod">
        <pc:chgData name="Zhang Yifan" userId="c9b86b9a-8bad-4e1d-80e2-8f55c3c19e2c" providerId="ADAL" clId="{DC2D59FD-DCD3-C148-B7FA-EC519C0B2F3F}" dt="2021-11-08T23:36:42.946" v="314" actId="57"/>
        <pc:sldMkLst>
          <pc:docMk/>
          <pc:sldMk cId="3664937732" sldId="345"/>
        </pc:sldMkLst>
        <pc:spChg chg="mod">
          <ac:chgData name="Zhang Yifan" userId="c9b86b9a-8bad-4e1d-80e2-8f55c3c19e2c" providerId="ADAL" clId="{DC2D59FD-DCD3-C148-B7FA-EC519C0B2F3F}" dt="2021-11-08T23:36:42.946" v="314" actId="57"/>
          <ac:spMkLst>
            <pc:docMk/>
            <pc:sldMk cId="3664937732" sldId="345"/>
            <ac:spMk id="4" creationId="{F698BFD0-5BAB-DB46-B701-4A466F7CC12F}"/>
          </ac:spMkLst>
        </pc:spChg>
      </pc:sldChg>
      <pc:sldChg chg="addSp delSp modSp new mod addCm">
        <pc:chgData name="Zhang Yifan" userId="c9b86b9a-8bad-4e1d-80e2-8f55c3c19e2c" providerId="ADAL" clId="{DC2D59FD-DCD3-C148-B7FA-EC519C0B2F3F}" dt="2021-11-09T00:12:17.935" v="583" actId="20577"/>
        <pc:sldMkLst>
          <pc:docMk/>
          <pc:sldMk cId="522002148" sldId="346"/>
        </pc:sldMkLst>
        <pc:spChg chg="mod">
          <ac:chgData name="Zhang Yifan" userId="c9b86b9a-8bad-4e1d-80e2-8f55c3c19e2c" providerId="ADAL" clId="{DC2D59FD-DCD3-C148-B7FA-EC519C0B2F3F}" dt="2021-11-08T16:48:51.675" v="34" actId="20577"/>
          <ac:spMkLst>
            <pc:docMk/>
            <pc:sldMk cId="522002148" sldId="346"/>
            <ac:spMk id="2" creationId="{82A91E2B-BFD8-3C42-B7A6-39C99BF668D9}"/>
          </ac:spMkLst>
        </pc:spChg>
        <pc:spChg chg="mod">
          <ac:chgData name="Zhang Yifan" userId="c9b86b9a-8bad-4e1d-80e2-8f55c3c19e2c" providerId="ADAL" clId="{DC2D59FD-DCD3-C148-B7FA-EC519C0B2F3F}" dt="2021-11-08T16:53:34.607" v="47" actId="1076"/>
          <ac:spMkLst>
            <pc:docMk/>
            <pc:sldMk cId="522002148" sldId="346"/>
            <ac:spMk id="3" creationId="{A0A15D20-2256-4643-AAB9-CE1102E7E72F}"/>
          </ac:spMkLst>
        </pc:spChg>
        <pc:spChg chg="add mod">
          <ac:chgData name="Zhang Yifan" userId="c9b86b9a-8bad-4e1d-80e2-8f55c3c19e2c" providerId="ADAL" clId="{DC2D59FD-DCD3-C148-B7FA-EC519C0B2F3F}" dt="2021-11-09T00:05:37.513" v="343" actId="1076"/>
          <ac:spMkLst>
            <pc:docMk/>
            <pc:sldMk cId="522002148" sldId="346"/>
            <ac:spMk id="17" creationId="{2AC471C6-FAE9-464B-A0E5-B9EA6BD2CB74}"/>
          </ac:spMkLst>
        </pc:spChg>
        <pc:spChg chg="add del mod">
          <ac:chgData name="Zhang Yifan" userId="c9b86b9a-8bad-4e1d-80e2-8f55c3c19e2c" providerId="ADAL" clId="{DC2D59FD-DCD3-C148-B7FA-EC519C0B2F3F}" dt="2021-11-09T00:07:11.784" v="429"/>
          <ac:spMkLst>
            <pc:docMk/>
            <pc:sldMk cId="522002148" sldId="346"/>
            <ac:spMk id="30" creationId="{73915FC6-C1C2-4442-A707-D6435F791334}"/>
          </ac:spMkLst>
        </pc:spChg>
        <pc:spChg chg="add mod">
          <ac:chgData name="Zhang Yifan" userId="c9b86b9a-8bad-4e1d-80e2-8f55c3c19e2c" providerId="ADAL" clId="{DC2D59FD-DCD3-C148-B7FA-EC519C0B2F3F}" dt="2021-11-09T00:07:35.794" v="459" actId="20577"/>
          <ac:spMkLst>
            <pc:docMk/>
            <pc:sldMk cId="522002148" sldId="346"/>
            <ac:spMk id="37" creationId="{DB7B56AA-D6AB-634F-BCC3-0683C3A7974F}"/>
          </ac:spMkLst>
        </pc:spChg>
        <pc:spChg chg="add mod">
          <ac:chgData name="Zhang Yifan" userId="c9b86b9a-8bad-4e1d-80e2-8f55c3c19e2c" providerId="ADAL" clId="{DC2D59FD-DCD3-C148-B7FA-EC519C0B2F3F}" dt="2021-11-09T00:12:17.935" v="583" actId="20577"/>
          <ac:spMkLst>
            <pc:docMk/>
            <pc:sldMk cId="522002148" sldId="346"/>
            <ac:spMk id="39" creationId="{ED9C995B-CC9D-644B-AB83-41DCD8034570}"/>
          </ac:spMkLst>
        </pc:spChg>
        <pc:picChg chg="add mod">
          <ac:chgData name="Zhang Yifan" userId="c9b86b9a-8bad-4e1d-80e2-8f55c3c19e2c" providerId="ADAL" clId="{DC2D59FD-DCD3-C148-B7FA-EC519C0B2F3F}" dt="2021-11-08T16:49:05.321" v="37" actId="1076"/>
          <ac:picMkLst>
            <pc:docMk/>
            <pc:sldMk cId="522002148" sldId="346"/>
            <ac:picMk id="4" creationId="{1A163AB4-10D3-A347-AE0D-59EC0035DD18}"/>
          </ac:picMkLst>
        </pc:picChg>
      </pc:sldChg>
      <pc:sldChg chg="modSp add mod ord">
        <pc:chgData name="Zhang Yifan" userId="c9b86b9a-8bad-4e1d-80e2-8f55c3c19e2c" providerId="ADAL" clId="{DC2D59FD-DCD3-C148-B7FA-EC519C0B2F3F}" dt="2021-11-08T16:47:48.621" v="28" actId="12"/>
        <pc:sldMkLst>
          <pc:docMk/>
          <pc:sldMk cId="256850602" sldId="347"/>
        </pc:sldMkLst>
        <pc:spChg chg="mod">
          <ac:chgData name="Zhang Yifan" userId="c9b86b9a-8bad-4e1d-80e2-8f55c3c19e2c" providerId="ADAL" clId="{DC2D59FD-DCD3-C148-B7FA-EC519C0B2F3F}" dt="2021-11-08T16:47:48.621" v="28" actId="12"/>
          <ac:spMkLst>
            <pc:docMk/>
            <pc:sldMk cId="256850602" sldId="347"/>
            <ac:spMk id="3" creationId="{A16E7452-4EB8-2346-A5D2-F24B3DB2F5D7}"/>
          </ac:spMkLst>
        </pc:spChg>
      </pc:sldChg>
      <pc:sldChg chg="modSp new mod">
        <pc:chgData name="Zhang Yifan" userId="c9b86b9a-8bad-4e1d-80e2-8f55c3c19e2c" providerId="ADAL" clId="{DC2D59FD-DCD3-C148-B7FA-EC519C0B2F3F}" dt="2021-11-08T16:56:50.775" v="58" actId="20577"/>
        <pc:sldMkLst>
          <pc:docMk/>
          <pc:sldMk cId="3485359337" sldId="348"/>
        </pc:sldMkLst>
        <pc:spChg chg="mod">
          <ac:chgData name="Zhang Yifan" userId="c9b86b9a-8bad-4e1d-80e2-8f55c3c19e2c" providerId="ADAL" clId="{DC2D59FD-DCD3-C148-B7FA-EC519C0B2F3F}" dt="2021-11-08T16:56:34.393" v="52" actId="20577"/>
          <ac:spMkLst>
            <pc:docMk/>
            <pc:sldMk cId="3485359337" sldId="348"/>
            <ac:spMk id="2" creationId="{F89CECAD-4920-DB4A-9347-3C5D863DDEB8}"/>
          </ac:spMkLst>
        </pc:spChg>
        <pc:spChg chg="mod">
          <ac:chgData name="Zhang Yifan" userId="c9b86b9a-8bad-4e1d-80e2-8f55c3c19e2c" providerId="ADAL" clId="{DC2D59FD-DCD3-C148-B7FA-EC519C0B2F3F}" dt="2021-11-08T16:56:50.775" v="58" actId="20577"/>
          <ac:spMkLst>
            <pc:docMk/>
            <pc:sldMk cId="3485359337" sldId="348"/>
            <ac:spMk id="3" creationId="{E8C1175C-028B-0944-9A30-2798D8F909A0}"/>
          </ac:spMkLst>
        </pc:spChg>
      </pc:sldChg>
      <pc:sldChg chg="modSp add mod">
        <pc:chgData name="Zhang Yifan" userId="c9b86b9a-8bad-4e1d-80e2-8f55c3c19e2c" providerId="ADAL" clId="{DC2D59FD-DCD3-C148-B7FA-EC519C0B2F3F}" dt="2021-11-08T17:04:31.392" v="177" actId="20577"/>
        <pc:sldMkLst>
          <pc:docMk/>
          <pc:sldMk cId="3539730023" sldId="349"/>
        </pc:sldMkLst>
        <pc:spChg chg="mod">
          <ac:chgData name="Zhang Yifan" userId="c9b86b9a-8bad-4e1d-80e2-8f55c3c19e2c" providerId="ADAL" clId="{DC2D59FD-DCD3-C148-B7FA-EC519C0B2F3F}" dt="2021-11-08T17:04:31.392" v="177" actId="20577"/>
          <ac:spMkLst>
            <pc:docMk/>
            <pc:sldMk cId="3539730023" sldId="349"/>
            <ac:spMk id="242" creationId="{00000000-0000-0000-0000-000000000000}"/>
          </ac:spMkLst>
        </pc:spChg>
      </pc:sldChg>
      <pc:sldChg chg="addSp modSp new mod">
        <pc:chgData name="Zhang Yifan" userId="c9b86b9a-8bad-4e1d-80e2-8f55c3c19e2c" providerId="ADAL" clId="{DC2D59FD-DCD3-C148-B7FA-EC519C0B2F3F}" dt="2021-11-08T16:58:52.590" v="93" actId="1076"/>
        <pc:sldMkLst>
          <pc:docMk/>
          <pc:sldMk cId="1329520274" sldId="350"/>
        </pc:sldMkLst>
        <pc:spChg chg="mod">
          <ac:chgData name="Zhang Yifan" userId="c9b86b9a-8bad-4e1d-80e2-8f55c3c19e2c" providerId="ADAL" clId="{DC2D59FD-DCD3-C148-B7FA-EC519C0B2F3F}" dt="2021-11-08T16:58:01.185" v="74"/>
          <ac:spMkLst>
            <pc:docMk/>
            <pc:sldMk cId="1329520274" sldId="350"/>
            <ac:spMk id="2" creationId="{A2E17B9C-20B0-FC44-9903-C42CB5FCF75F}"/>
          </ac:spMkLst>
        </pc:spChg>
        <pc:spChg chg="mod">
          <ac:chgData name="Zhang Yifan" userId="c9b86b9a-8bad-4e1d-80e2-8f55c3c19e2c" providerId="ADAL" clId="{DC2D59FD-DCD3-C148-B7FA-EC519C0B2F3F}" dt="2021-11-08T16:58:49.986" v="92" actId="1076"/>
          <ac:spMkLst>
            <pc:docMk/>
            <pc:sldMk cId="1329520274" sldId="350"/>
            <ac:spMk id="3" creationId="{539BB8D7-1C5F-A84D-AF54-F1FF3BF420CE}"/>
          </ac:spMkLst>
        </pc:spChg>
        <pc:spChg chg="add mod">
          <ac:chgData name="Zhang Yifan" userId="c9b86b9a-8bad-4e1d-80e2-8f55c3c19e2c" providerId="ADAL" clId="{DC2D59FD-DCD3-C148-B7FA-EC519C0B2F3F}" dt="2021-11-08T16:58:52.590" v="93" actId="1076"/>
          <ac:spMkLst>
            <pc:docMk/>
            <pc:sldMk cId="1329520274" sldId="350"/>
            <ac:spMk id="4" creationId="{DB84FAFB-4D36-B145-B32E-926BBC8A6461}"/>
          </ac:spMkLst>
        </pc:spChg>
      </pc:sldChg>
      <pc:sldChg chg="modSp add mod">
        <pc:chgData name="Zhang Yifan" userId="c9b86b9a-8bad-4e1d-80e2-8f55c3c19e2c" providerId="ADAL" clId="{DC2D59FD-DCD3-C148-B7FA-EC519C0B2F3F}" dt="2021-11-08T16:59:06.944" v="97" actId="20577"/>
        <pc:sldMkLst>
          <pc:docMk/>
          <pc:sldMk cId="2544135093" sldId="351"/>
        </pc:sldMkLst>
        <pc:spChg chg="mod">
          <ac:chgData name="Zhang Yifan" userId="c9b86b9a-8bad-4e1d-80e2-8f55c3c19e2c" providerId="ADAL" clId="{DC2D59FD-DCD3-C148-B7FA-EC519C0B2F3F}" dt="2021-11-08T16:59:06.944" v="97" actId="20577"/>
          <ac:spMkLst>
            <pc:docMk/>
            <pc:sldMk cId="2544135093" sldId="351"/>
            <ac:spMk id="3" creationId="{539BB8D7-1C5F-A84D-AF54-F1FF3BF420CE}"/>
          </ac:spMkLst>
        </pc:spChg>
      </pc:sldChg>
      <pc:sldChg chg="addSp delSp modSp add mod ord">
        <pc:chgData name="Zhang Yifan" userId="c9b86b9a-8bad-4e1d-80e2-8f55c3c19e2c" providerId="ADAL" clId="{DC2D59FD-DCD3-C148-B7FA-EC519C0B2F3F}" dt="2021-11-08T16:59:39.813" v="110" actId="478"/>
        <pc:sldMkLst>
          <pc:docMk/>
          <pc:sldMk cId="1176267125" sldId="352"/>
        </pc:sldMkLst>
        <pc:spChg chg="mod">
          <ac:chgData name="Zhang Yifan" userId="c9b86b9a-8bad-4e1d-80e2-8f55c3c19e2c" providerId="ADAL" clId="{DC2D59FD-DCD3-C148-B7FA-EC519C0B2F3F}" dt="2021-11-08T16:59:12.244" v="101" actId="20577"/>
          <ac:spMkLst>
            <pc:docMk/>
            <pc:sldMk cId="1176267125" sldId="352"/>
            <ac:spMk id="2" creationId="{A2E17B9C-20B0-FC44-9903-C42CB5FCF75F}"/>
          </ac:spMkLst>
        </pc:spChg>
        <pc:spChg chg="add del mod">
          <ac:chgData name="Zhang Yifan" userId="c9b86b9a-8bad-4e1d-80e2-8f55c3c19e2c" providerId="ADAL" clId="{DC2D59FD-DCD3-C148-B7FA-EC519C0B2F3F}" dt="2021-11-08T16:59:39.813" v="110" actId="478"/>
          <ac:spMkLst>
            <pc:docMk/>
            <pc:sldMk cId="1176267125" sldId="352"/>
            <ac:spMk id="3" creationId="{539BB8D7-1C5F-A84D-AF54-F1FF3BF420CE}"/>
          </ac:spMkLst>
        </pc:spChg>
        <pc:spChg chg="add del mod">
          <ac:chgData name="Zhang Yifan" userId="c9b86b9a-8bad-4e1d-80e2-8f55c3c19e2c" providerId="ADAL" clId="{DC2D59FD-DCD3-C148-B7FA-EC519C0B2F3F}" dt="2021-11-08T16:59:39.813" v="110" actId="478"/>
          <ac:spMkLst>
            <pc:docMk/>
            <pc:sldMk cId="1176267125" sldId="352"/>
            <ac:spMk id="6" creationId="{52E1758F-0331-DE43-8C86-6ABFDF1CE50F}"/>
          </ac:spMkLst>
        </pc:spChg>
      </pc:sldChg>
      <pc:sldChg chg="addSp modSp add mod">
        <pc:chgData name="Zhang Yifan" userId="c9b86b9a-8bad-4e1d-80e2-8f55c3c19e2c" providerId="ADAL" clId="{DC2D59FD-DCD3-C148-B7FA-EC519C0B2F3F}" dt="2021-11-08T17:00:49.037" v="124" actId="1076"/>
        <pc:sldMkLst>
          <pc:docMk/>
          <pc:sldMk cId="1301194042" sldId="353"/>
        </pc:sldMkLst>
        <pc:spChg chg="mod">
          <ac:chgData name="Zhang Yifan" userId="c9b86b9a-8bad-4e1d-80e2-8f55c3c19e2c" providerId="ADAL" clId="{DC2D59FD-DCD3-C148-B7FA-EC519C0B2F3F}" dt="2021-11-08T17:00:20.803" v="114" actId="21"/>
          <ac:spMkLst>
            <pc:docMk/>
            <pc:sldMk cId="1301194042" sldId="353"/>
            <ac:spMk id="3" creationId="{539BB8D7-1C5F-A84D-AF54-F1FF3BF420CE}"/>
          </ac:spMkLst>
        </pc:spChg>
        <pc:spChg chg="add mod">
          <ac:chgData name="Zhang Yifan" userId="c9b86b9a-8bad-4e1d-80e2-8f55c3c19e2c" providerId="ADAL" clId="{DC2D59FD-DCD3-C148-B7FA-EC519C0B2F3F}" dt="2021-11-08T17:00:40.672" v="120" actId="14100"/>
          <ac:spMkLst>
            <pc:docMk/>
            <pc:sldMk cId="1301194042" sldId="353"/>
            <ac:spMk id="6" creationId="{CB70C68E-2459-644D-9145-9E52BD2E0EBB}"/>
          </ac:spMkLst>
        </pc:spChg>
        <pc:picChg chg="add mod">
          <ac:chgData name="Zhang Yifan" userId="c9b86b9a-8bad-4e1d-80e2-8f55c3c19e2c" providerId="ADAL" clId="{DC2D59FD-DCD3-C148-B7FA-EC519C0B2F3F}" dt="2021-11-08T17:00:49.037" v="124" actId="1076"/>
          <ac:picMkLst>
            <pc:docMk/>
            <pc:sldMk cId="1301194042" sldId="353"/>
            <ac:picMk id="5" creationId="{3873B888-322B-8E40-BB7B-54BB8A851575}"/>
          </ac:picMkLst>
        </pc:picChg>
      </pc:sldChg>
      <pc:sldChg chg="modSp add mod ord">
        <pc:chgData name="Zhang Yifan" userId="c9b86b9a-8bad-4e1d-80e2-8f55c3c19e2c" providerId="ADAL" clId="{DC2D59FD-DCD3-C148-B7FA-EC519C0B2F3F}" dt="2021-11-08T17:02:12.767" v="133" actId="5793"/>
        <pc:sldMkLst>
          <pc:docMk/>
          <pc:sldMk cId="2557246897" sldId="354"/>
        </pc:sldMkLst>
        <pc:spChg chg="mod">
          <ac:chgData name="Zhang Yifan" userId="c9b86b9a-8bad-4e1d-80e2-8f55c3c19e2c" providerId="ADAL" clId="{DC2D59FD-DCD3-C148-B7FA-EC519C0B2F3F}" dt="2021-11-08T17:02:06.362" v="131" actId="20577"/>
          <ac:spMkLst>
            <pc:docMk/>
            <pc:sldMk cId="2557246897" sldId="354"/>
            <ac:spMk id="2" creationId="{A2E17B9C-20B0-FC44-9903-C42CB5FCF75F}"/>
          </ac:spMkLst>
        </pc:spChg>
        <pc:spChg chg="mod">
          <ac:chgData name="Zhang Yifan" userId="c9b86b9a-8bad-4e1d-80e2-8f55c3c19e2c" providerId="ADAL" clId="{DC2D59FD-DCD3-C148-B7FA-EC519C0B2F3F}" dt="2021-11-08T17:02:12.767" v="133" actId="5793"/>
          <ac:spMkLst>
            <pc:docMk/>
            <pc:sldMk cId="2557246897" sldId="354"/>
            <ac:spMk id="3" creationId="{539BB8D7-1C5F-A84D-AF54-F1FF3BF420CE}"/>
          </ac:spMkLst>
        </pc:spChg>
      </pc:sldChg>
      <pc:sldChg chg="modSp add mod addCm">
        <pc:chgData name="Zhang Yifan" userId="c9b86b9a-8bad-4e1d-80e2-8f55c3c19e2c" providerId="ADAL" clId="{DC2D59FD-DCD3-C148-B7FA-EC519C0B2F3F}" dt="2021-11-08T17:02:43.178" v="138"/>
        <pc:sldMkLst>
          <pc:docMk/>
          <pc:sldMk cId="1008401842" sldId="355"/>
        </pc:sldMkLst>
        <pc:spChg chg="mod">
          <ac:chgData name="Zhang Yifan" userId="c9b86b9a-8bad-4e1d-80e2-8f55c3c19e2c" providerId="ADAL" clId="{DC2D59FD-DCD3-C148-B7FA-EC519C0B2F3F}" dt="2021-11-08T17:02:21.698" v="137"/>
          <ac:spMkLst>
            <pc:docMk/>
            <pc:sldMk cId="1008401842" sldId="355"/>
            <ac:spMk id="3" creationId="{539BB8D7-1C5F-A84D-AF54-F1FF3BF420CE}"/>
          </ac:spMkLst>
        </pc:spChg>
      </pc:sldChg>
      <pc:sldChg chg="modSp new add del mod">
        <pc:chgData name="Zhang Yifan" userId="c9b86b9a-8bad-4e1d-80e2-8f55c3c19e2c" providerId="ADAL" clId="{DC2D59FD-DCD3-C148-B7FA-EC519C0B2F3F}" dt="2021-11-08T17:02:59.408" v="143" actId="680"/>
        <pc:sldMkLst>
          <pc:docMk/>
          <pc:sldMk cId="3344107717" sldId="356"/>
        </pc:sldMkLst>
        <pc:spChg chg="mod">
          <ac:chgData name="Zhang Yifan" userId="c9b86b9a-8bad-4e1d-80e2-8f55c3c19e2c" providerId="ADAL" clId="{DC2D59FD-DCD3-C148-B7FA-EC519C0B2F3F}" dt="2021-11-08T17:02:59.408" v="143" actId="680"/>
          <ac:spMkLst>
            <pc:docMk/>
            <pc:sldMk cId="3344107717" sldId="356"/>
            <ac:spMk id="2" creationId="{8A871D8D-59F4-E64A-9879-144EDAF35CCB}"/>
          </ac:spMkLst>
        </pc:spChg>
      </pc:sldChg>
      <pc:sldChg chg="modSp add mod ord">
        <pc:chgData name="Zhang Yifan" userId="c9b86b9a-8bad-4e1d-80e2-8f55c3c19e2c" providerId="ADAL" clId="{DC2D59FD-DCD3-C148-B7FA-EC519C0B2F3F}" dt="2021-11-08T17:03:38.444" v="160" actId="20577"/>
        <pc:sldMkLst>
          <pc:docMk/>
          <pc:sldMk cId="3987634202" sldId="356"/>
        </pc:sldMkLst>
        <pc:spChg chg="mod">
          <ac:chgData name="Zhang Yifan" userId="c9b86b9a-8bad-4e1d-80e2-8f55c3c19e2c" providerId="ADAL" clId="{DC2D59FD-DCD3-C148-B7FA-EC519C0B2F3F}" dt="2021-11-08T17:03:07.251" v="147" actId="20577"/>
          <ac:spMkLst>
            <pc:docMk/>
            <pc:sldMk cId="3987634202" sldId="356"/>
            <ac:spMk id="2" creationId="{A2E17B9C-20B0-FC44-9903-C42CB5FCF75F}"/>
          </ac:spMkLst>
        </pc:spChg>
        <pc:spChg chg="mod">
          <ac:chgData name="Zhang Yifan" userId="c9b86b9a-8bad-4e1d-80e2-8f55c3c19e2c" providerId="ADAL" clId="{DC2D59FD-DCD3-C148-B7FA-EC519C0B2F3F}" dt="2021-11-08T17:03:38.444" v="160" actId="20577"/>
          <ac:spMkLst>
            <pc:docMk/>
            <pc:sldMk cId="3987634202" sldId="356"/>
            <ac:spMk id="3" creationId="{539BB8D7-1C5F-A84D-AF54-F1FF3BF420CE}"/>
          </ac:spMkLst>
        </pc:spChg>
      </pc:sldChg>
      <pc:sldChg chg="add">
        <pc:chgData name="Zhang Yifan" userId="c9b86b9a-8bad-4e1d-80e2-8f55c3c19e2c" providerId="ADAL" clId="{DC2D59FD-DCD3-C148-B7FA-EC519C0B2F3F}" dt="2021-11-08T17:03:35.070" v="157" actId="2890"/>
        <pc:sldMkLst>
          <pc:docMk/>
          <pc:sldMk cId="2263100871" sldId="357"/>
        </pc:sldMkLst>
      </pc:sldChg>
      <pc:sldChg chg="modSp add mod ord">
        <pc:chgData name="Zhang Yifan" userId="c9b86b9a-8bad-4e1d-80e2-8f55c3c19e2c" providerId="ADAL" clId="{DC2D59FD-DCD3-C148-B7FA-EC519C0B2F3F}" dt="2021-11-08T17:03:56.408" v="170" actId="20577"/>
        <pc:sldMkLst>
          <pc:docMk/>
          <pc:sldMk cId="3895937567" sldId="358"/>
        </pc:sldMkLst>
        <pc:spChg chg="mod">
          <ac:chgData name="Zhang Yifan" userId="c9b86b9a-8bad-4e1d-80e2-8f55c3c19e2c" providerId="ADAL" clId="{DC2D59FD-DCD3-C148-B7FA-EC519C0B2F3F}" dt="2021-11-08T17:03:45.837" v="166" actId="20577"/>
          <ac:spMkLst>
            <pc:docMk/>
            <pc:sldMk cId="3895937567" sldId="358"/>
            <ac:spMk id="2" creationId="{A2E17B9C-20B0-FC44-9903-C42CB5FCF75F}"/>
          </ac:spMkLst>
        </pc:spChg>
        <pc:spChg chg="mod">
          <ac:chgData name="Zhang Yifan" userId="c9b86b9a-8bad-4e1d-80e2-8f55c3c19e2c" providerId="ADAL" clId="{DC2D59FD-DCD3-C148-B7FA-EC519C0B2F3F}" dt="2021-11-08T17:03:56.408" v="170" actId="20577"/>
          <ac:spMkLst>
            <pc:docMk/>
            <pc:sldMk cId="3895937567" sldId="358"/>
            <ac:spMk id="3" creationId="{539BB8D7-1C5F-A84D-AF54-F1FF3BF420CE}"/>
          </ac:spMkLst>
        </pc:spChg>
      </pc:sldChg>
      <pc:sldChg chg="modSp add mod">
        <pc:chgData name="Zhang Yifan" userId="c9b86b9a-8bad-4e1d-80e2-8f55c3c19e2c" providerId="ADAL" clId="{DC2D59FD-DCD3-C148-B7FA-EC519C0B2F3F}" dt="2021-11-09T00:48:20.140" v="599" actId="20577"/>
        <pc:sldMkLst>
          <pc:docMk/>
          <pc:sldMk cId="431364354" sldId="359"/>
        </pc:sldMkLst>
        <pc:spChg chg="mod">
          <ac:chgData name="Zhang Yifan" userId="c9b86b9a-8bad-4e1d-80e2-8f55c3c19e2c" providerId="ADAL" clId="{DC2D59FD-DCD3-C148-B7FA-EC519C0B2F3F}" dt="2021-11-09T00:48:20.140" v="599" actId="20577"/>
          <ac:spMkLst>
            <pc:docMk/>
            <pc:sldMk cId="431364354" sldId="359"/>
            <ac:spMk id="3" creationId="{539BB8D7-1C5F-A84D-AF54-F1FF3BF420CE}"/>
          </ac:spMkLst>
        </pc:spChg>
      </pc:sldChg>
      <pc:sldChg chg="add">
        <pc:chgData name="Zhang Yifan" userId="c9b86b9a-8bad-4e1d-80e2-8f55c3c19e2c" providerId="ADAL" clId="{DC2D59FD-DCD3-C148-B7FA-EC519C0B2F3F}" dt="2021-11-08T17:04:28.658" v="175" actId="2890"/>
        <pc:sldMkLst>
          <pc:docMk/>
          <pc:sldMk cId="2170055644" sldId="360"/>
        </pc:sldMkLst>
      </pc:sldChg>
      <pc:sldChg chg="modSp new del mod">
        <pc:chgData name="Zhang Yifan" userId="c9b86b9a-8bad-4e1d-80e2-8f55c3c19e2c" providerId="ADAL" clId="{DC2D59FD-DCD3-C148-B7FA-EC519C0B2F3F}" dt="2021-11-08T17:07:22.106" v="210" actId="2696"/>
        <pc:sldMkLst>
          <pc:docMk/>
          <pc:sldMk cId="3125824523" sldId="361"/>
        </pc:sldMkLst>
        <pc:spChg chg="mod">
          <ac:chgData name="Zhang Yifan" userId="c9b86b9a-8bad-4e1d-80e2-8f55c3c19e2c" providerId="ADAL" clId="{DC2D59FD-DCD3-C148-B7FA-EC519C0B2F3F}" dt="2021-11-08T17:05:07.851" v="190" actId="27636"/>
          <ac:spMkLst>
            <pc:docMk/>
            <pc:sldMk cId="3125824523" sldId="361"/>
            <ac:spMk id="2" creationId="{1E081497-90F8-8847-A0C0-B548483789D2}"/>
          </ac:spMkLst>
        </pc:spChg>
      </pc:sldChg>
      <pc:sldChg chg="addSp delSp modSp add mod ord">
        <pc:chgData name="Zhang Yifan" userId="c9b86b9a-8bad-4e1d-80e2-8f55c3c19e2c" providerId="ADAL" clId="{DC2D59FD-DCD3-C148-B7FA-EC519C0B2F3F}" dt="2021-11-08T17:05:46.721" v="199" actId="108"/>
        <pc:sldMkLst>
          <pc:docMk/>
          <pc:sldMk cId="2232239847" sldId="362"/>
        </pc:sldMkLst>
        <pc:spChg chg="mod">
          <ac:chgData name="Zhang Yifan" userId="c9b86b9a-8bad-4e1d-80e2-8f55c3c19e2c" providerId="ADAL" clId="{DC2D59FD-DCD3-C148-B7FA-EC519C0B2F3F}" dt="2021-11-08T17:05:01.090" v="188" actId="20577"/>
          <ac:spMkLst>
            <pc:docMk/>
            <pc:sldMk cId="2232239847" sldId="362"/>
            <ac:spMk id="2" creationId="{A2E17B9C-20B0-FC44-9903-C42CB5FCF75F}"/>
          </ac:spMkLst>
        </pc:spChg>
        <pc:spChg chg="del">
          <ac:chgData name="Zhang Yifan" userId="c9b86b9a-8bad-4e1d-80e2-8f55c3c19e2c" providerId="ADAL" clId="{DC2D59FD-DCD3-C148-B7FA-EC519C0B2F3F}" dt="2021-11-08T17:05:16.475" v="193" actId="478"/>
          <ac:spMkLst>
            <pc:docMk/>
            <pc:sldMk cId="2232239847" sldId="362"/>
            <ac:spMk id="3" creationId="{539BB8D7-1C5F-A84D-AF54-F1FF3BF420CE}"/>
          </ac:spMkLst>
        </pc:spChg>
        <pc:spChg chg="mod">
          <ac:chgData name="Zhang Yifan" userId="c9b86b9a-8bad-4e1d-80e2-8f55c3c19e2c" providerId="ADAL" clId="{DC2D59FD-DCD3-C148-B7FA-EC519C0B2F3F}" dt="2021-11-08T17:05:12.964" v="192" actId="207"/>
          <ac:spMkLst>
            <pc:docMk/>
            <pc:sldMk cId="2232239847" sldId="362"/>
            <ac:spMk id="4" creationId="{DB84FAFB-4D36-B145-B32E-926BBC8A6461}"/>
          </ac:spMkLst>
        </pc:spChg>
        <pc:spChg chg="add mod">
          <ac:chgData name="Zhang Yifan" userId="c9b86b9a-8bad-4e1d-80e2-8f55c3c19e2c" providerId="ADAL" clId="{DC2D59FD-DCD3-C148-B7FA-EC519C0B2F3F}" dt="2021-11-08T17:05:46.721" v="199" actId="108"/>
          <ac:spMkLst>
            <pc:docMk/>
            <pc:sldMk cId="2232239847" sldId="362"/>
            <ac:spMk id="6" creationId="{44BAB8B8-D6A7-F546-A45E-0B1B144870AB}"/>
          </ac:spMkLst>
        </pc:spChg>
      </pc:sldChg>
      <pc:sldChg chg="modSp add mod addCm delCm">
        <pc:chgData name="Zhang Yifan" userId="c9b86b9a-8bad-4e1d-80e2-8f55c3c19e2c" providerId="ADAL" clId="{DC2D59FD-DCD3-C148-B7FA-EC519C0B2F3F}" dt="2021-11-08T23:08:55.652" v="303" actId="20577"/>
        <pc:sldMkLst>
          <pc:docMk/>
          <pc:sldMk cId="19364638" sldId="363"/>
        </pc:sldMkLst>
        <pc:spChg chg="mod">
          <ac:chgData name="Zhang Yifan" userId="c9b86b9a-8bad-4e1d-80e2-8f55c3c19e2c" providerId="ADAL" clId="{DC2D59FD-DCD3-C148-B7FA-EC519C0B2F3F}" dt="2021-11-08T23:08:55.652" v="303" actId="20577"/>
          <ac:spMkLst>
            <pc:docMk/>
            <pc:sldMk cId="19364638" sldId="363"/>
            <ac:spMk id="6" creationId="{44BAB8B8-D6A7-F546-A45E-0B1B144870AB}"/>
          </ac:spMkLst>
        </pc:spChg>
      </pc:sldChg>
      <pc:sldChg chg="modSp add mod ord">
        <pc:chgData name="Zhang Yifan" userId="c9b86b9a-8bad-4e1d-80e2-8f55c3c19e2c" providerId="ADAL" clId="{DC2D59FD-DCD3-C148-B7FA-EC519C0B2F3F}" dt="2021-11-08T17:07:50.084" v="216"/>
        <pc:sldMkLst>
          <pc:docMk/>
          <pc:sldMk cId="1548595524" sldId="364"/>
        </pc:sldMkLst>
        <pc:spChg chg="mod">
          <ac:chgData name="Zhang Yifan" userId="c9b86b9a-8bad-4e1d-80e2-8f55c3c19e2c" providerId="ADAL" clId="{DC2D59FD-DCD3-C148-B7FA-EC519C0B2F3F}" dt="2021-11-08T17:07:24.525" v="212" actId="20577"/>
          <ac:spMkLst>
            <pc:docMk/>
            <pc:sldMk cId="1548595524" sldId="364"/>
            <ac:spMk id="2" creationId="{A2E17B9C-20B0-FC44-9903-C42CB5FCF75F}"/>
          </ac:spMkLst>
        </pc:spChg>
        <pc:spChg chg="mod">
          <ac:chgData name="Zhang Yifan" userId="c9b86b9a-8bad-4e1d-80e2-8f55c3c19e2c" providerId="ADAL" clId="{DC2D59FD-DCD3-C148-B7FA-EC519C0B2F3F}" dt="2021-11-08T17:07:50.084" v="216"/>
          <ac:spMkLst>
            <pc:docMk/>
            <pc:sldMk cId="1548595524" sldId="364"/>
            <ac:spMk id="6" creationId="{44BAB8B8-D6A7-F546-A45E-0B1B144870AB}"/>
          </ac:spMkLst>
        </pc:spChg>
      </pc:sldChg>
      <pc:sldChg chg="modSp add mod">
        <pc:chgData name="Zhang Yifan" userId="c9b86b9a-8bad-4e1d-80e2-8f55c3c19e2c" providerId="ADAL" clId="{DC2D59FD-DCD3-C148-B7FA-EC519C0B2F3F}" dt="2021-11-08T22:48:00.663" v="238" actId="20577"/>
        <pc:sldMkLst>
          <pc:docMk/>
          <pc:sldMk cId="2833623381" sldId="365"/>
        </pc:sldMkLst>
        <pc:spChg chg="mod">
          <ac:chgData name="Zhang Yifan" userId="c9b86b9a-8bad-4e1d-80e2-8f55c3c19e2c" providerId="ADAL" clId="{DC2D59FD-DCD3-C148-B7FA-EC519C0B2F3F}" dt="2021-11-08T22:48:00.663" v="238" actId="20577"/>
          <ac:spMkLst>
            <pc:docMk/>
            <pc:sldMk cId="2833623381" sldId="365"/>
            <ac:spMk id="6" creationId="{44BAB8B8-D6A7-F546-A45E-0B1B144870AB}"/>
          </ac:spMkLst>
        </pc:spChg>
      </pc:sldChg>
      <pc:sldChg chg="modSp add mod ord">
        <pc:chgData name="Zhang Yifan" userId="c9b86b9a-8bad-4e1d-80e2-8f55c3c19e2c" providerId="ADAL" clId="{DC2D59FD-DCD3-C148-B7FA-EC519C0B2F3F}" dt="2021-11-08T17:08:09.927" v="230" actId="20577"/>
        <pc:sldMkLst>
          <pc:docMk/>
          <pc:sldMk cId="2127297085" sldId="366"/>
        </pc:sldMkLst>
        <pc:spChg chg="mod">
          <ac:chgData name="Zhang Yifan" userId="c9b86b9a-8bad-4e1d-80e2-8f55c3c19e2c" providerId="ADAL" clId="{DC2D59FD-DCD3-C148-B7FA-EC519C0B2F3F}" dt="2021-11-08T17:08:01.174" v="225" actId="20577"/>
          <ac:spMkLst>
            <pc:docMk/>
            <pc:sldMk cId="2127297085" sldId="366"/>
            <ac:spMk id="2" creationId="{A2E17B9C-20B0-FC44-9903-C42CB5FCF75F}"/>
          </ac:spMkLst>
        </pc:spChg>
        <pc:spChg chg="mod">
          <ac:chgData name="Zhang Yifan" userId="c9b86b9a-8bad-4e1d-80e2-8f55c3c19e2c" providerId="ADAL" clId="{DC2D59FD-DCD3-C148-B7FA-EC519C0B2F3F}" dt="2021-11-08T17:08:09.927" v="230" actId="20577"/>
          <ac:spMkLst>
            <pc:docMk/>
            <pc:sldMk cId="2127297085" sldId="366"/>
            <ac:spMk id="6" creationId="{44BAB8B8-D6A7-F546-A45E-0B1B144870AB}"/>
          </ac:spMkLst>
        </pc:spChg>
      </pc:sldChg>
      <pc:sldChg chg="modSp add mod">
        <pc:chgData name="Zhang Yifan" userId="c9b86b9a-8bad-4e1d-80e2-8f55c3c19e2c" providerId="ADAL" clId="{DC2D59FD-DCD3-C148-B7FA-EC519C0B2F3F}" dt="2021-11-08T23:22:24.063" v="312" actId="12"/>
        <pc:sldMkLst>
          <pc:docMk/>
          <pc:sldMk cId="1039617829" sldId="367"/>
        </pc:sldMkLst>
        <pc:spChg chg="mod">
          <ac:chgData name="Zhang Yifan" userId="c9b86b9a-8bad-4e1d-80e2-8f55c3c19e2c" providerId="ADAL" clId="{DC2D59FD-DCD3-C148-B7FA-EC519C0B2F3F}" dt="2021-11-08T23:22:24.063" v="312" actId="12"/>
          <ac:spMkLst>
            <pc:docMk/>
            <pc:sldMk cId="1039617829" sldId="367"/>
            <ac:spMk id="6" creationId="{44BAB8B8-D6A7-F546-A45E-0B1B144870AB}"/>
          </ac:spMkLst>
        </pc:spChg>
      </pc:sldChg>
      <pc:sldChg chg="modSp new del mod">
        <pc:chgData name="Zhang Yifan" userId="c9b86b9a-8bad-4e1d-80e2-8f55c3c19e2c" providerId="ADAL" clId="{DC2D59FD-DCD3-C148-B7FA-EC519C0B2F3F}" dt="2021-11-09T00:30:14.141" v="598" actId="2696"/>
        <pc:sldMkLst>
          <pc:docMk/>
          <pc:sldMk cId="3472664321" sldId="368"/>
        </pc:sldMkLst>
        <pc:spChg chg="mod">
          <ac:chgData name="Zhang Yifan" userId="c9b86b9a-8bad-4e1d-80e2-8f55c3c19e2c" providerId="ADAL" clId="{DC2D59FD-DCD3-C148-B7FA-EC519C0B2F3F}" dt="2021-11-09T00:29:47.157" v="597" actId="27636"/>
          <ac:spMkLst>
            <pc:docMk/>
            <pc:sldMk cId="3472664321" sldId="368"/>
            <ac:spMk id="2" creationId="{CD6AD196-A48B-8F4F-ACB2-B7C4789E7574}"/>
          </ac:spMkLst>
        </pc:spChg>
      </pc:sldChg>
      <pc:sldMasterChg chg="delSldLayout">
        <pc:chgData name="Zhang Yifan" userId="c9b86b9a-8bad-4e1d-80e2-8f55c3c19e2c" providerId="ADAL" clId="{DC2D59FD-DCD3-C148-B7FA-EC519C0B2F3F}" dt="2021-11-09T00:30:14.141" v="598" actId="2696"/>
        <pc:sldMasterMkLst>
          <pc:docMk/>
          <pc:sldMasterMk cId="0" sldId="2147483661"/>
        </pc:sldMasterMkLst>
        <pc:sldLayoutChg chg="del">
          <pc:chgData name="Zhang Yifan" userId="c9b86b9a-8bad-4e1d-80e2-8f55c3c19e2c" providerId="ADAL" clId="{DC2D59FD-DCD3-C148-B7FA-EC519C0B2F3F}" dt="2021-11-09T00:30:14.141" v="598" actId="2696"/>
          <pc:sldLayoutMkLst>
            <pc:docMk/>
            <pc:sldMasterMk cId="0" sldId="2147483661"/>
            <pc:sldLayoutMk cId="0" sldId="2147483652"/>
          </pc:sldLayoutMkLst>
        </pc:sldLayoutChg>
      </pc:sldMasterChg>
    </pc:docChg>
  </pc:docChgLst>
</pc:chgInfo>
</file>

<file path=ppt/comments/modernComment_15A_1F1D1EE4.xml><?xml version="1.0" encoding="utf-8"?>
<p188:cmLst xmlns:a="http://schemas.openxmlformats.org/drawingml/2006/main" xmlns:r="http://schemas.openxmlformats.org/officeDocument/2006/relationships" xmlns:p188="http://schemas.microsoft.com/office/powerpoint/2018/8/main">
  <p188:cm id="{97A7559D-0D3D-8A42-BF4A-87A958D96C56}" authorId="{EA2CF9AF-B172-95FC-CC9E-63476DE4E2CF}" created="2021-11-08T16:53:46.805">
    <pc:sldMkLst xmlns:pc="http://schemas.microsoft.com/office/powerpoint/2013/main/command">
      <pc:docMk/>
      <pc:sldMk cId="522002148" sldId="346"/>
    </pc:sldMkLst>
    <p188:txBody>
      <a:bodyPr/>
      <a:lstStyle/>
      <a:p>
        <a:r>
          <a:rPr lang="en-US"/>
          <a:t>add annotation</a:t>
        </a:r>
      </a:p>
    </p188:txBody>
  </p188:cm>
</p188:cmLst>
</file>

<file path=ppt/comments/modernComment_163_3C1AFDB2.xml><?xml version="1.0" encoding="utf-8"?>
<p188:cmLst xmlns:a="http://schemas.openxmlformats.org/drawingml/2006/main" xmlns:r="http://schemas.openxmlformats.org/officeDocument/2006/relationships" xmlns:p188="http://schemas.microsoft.com/office/powerpoint/2018/8/main">
  <p188:cm id="{51ADF026-0741-1E4D-B673-FA0FF233860C}" authorId="{EA2CF9AF-B172-95FC-CC9E-63476DE4E2CF}" created="2021-11-08T17:02:43.128">
    <pc:sldMkLst xmlns:pc="http://schemas.microsoft.com/office/powerpoint/2013/main/command">
      <pc:docMk/>
      <pc:sldMk cId="1008401842" sldId="355"/>
    </pc:sldMkLst>
    <p188:txBody>
      <a:bodyPr/>
      <a:lstStyle/>
      <a:p>
        <a:r>
          <a:rPr lang="en-US"/>
          <a:t>annotate?</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6:21:01.518"/>
    </inkml:context>
    <inkml:brush xml:id="br0">
      <inkml:brushProperty name="height" value="0.053" units="cm"/>
      <inkml:brushProperty name="color" value="#FF0000"/>
    </inkml:brush>
  </inkml:definitions>
  <inkml:trace contextRef="#ctx0" brushRef="#br0">6218 2496 8133,'-5'6'-423,"4"-1"407,-4-5 0,6 0-26,3 0 1,2 0-64,6 0 217,-1 0-28,6 0 1,0-1 34,6-3 0,4 3 0,0-3 1,6-1-201,1 1 186,1-5-20,4 8 1,-1-5-444,0 2 179,1 2-94,0-3 0,-3 5 273,2 0 0,-3-5 0,0-1 0</inkml:trace>
  <inkml:trace contextRef="#ctx0" brushRef="#br0" timeOffset="1">6184 3560 6902,'-12'0'-90,"6"0"870,-4 6-834,3-5-44,1 4 1,-4-5 235,9 0-246,-4 0 372,5 0-147,5 0-29,1 0 1,11-1 28,2-3 0,2-1-38,2-3 28,10-2-27,-2 4 1,8-5 41,-4 4-48,-1-3-903,0 8 934,6-8-11,1 9-27,4-9-343,-4 8 176,4-3 51,-15 0 0,12 3-380,-8-6 190,-2 5-281,1-7 444,-8 9-559,-3-9 635,-5 3 0,-6-4 0,1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5:39.684"/>
    </inkml:context>
    <inkml:brush xml:id="br0">
      <inkml:brushProperty name="width" value="0.08571" units="cm"/>
      <inkml:brushProperty name="height" value="0.08571" units="cm"/>
      <inkml:brushProperty name="color" value="#004F8B"/>
    </inkml:brush>
  </inkml:definitions>
  <inkml:trace contextRef="#ctx0" brushRef="#br0">1 12 7709,'3'-2'-659,"0"0"496,-1-1 147,-1 1 1,2 0 0,-1 2 0,1 0-43,3 0 0,-1 0 58,1 0 0,0 2 0,-1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5:39.907"/>
    </inkml:context>
    <inkml:brush xml:id="br0">
      <inkml:brushProperty name="width" value="0.08571" units="cm"/>
      <inkml:brushProperty name="height" value="0.08571" units="cm"/>
      <inkml:brushProperty name="color" value="#004F8B"/>
    </inkml:brush>
  </inkml:definitions>
  <inkml:trace contextRef="#ctx0" brushRef="#br0">0 47 7819,'3'2'107,"2"-1"91,-1 1 1,1-3-1,2-2-58,0 0 1,0 1 0,3-1 0,0 0-87,1-1 0,2 3 1,0-1-1,0 0-128,-1 0 1,1-2 0,-1 2-1,-1 0-279,0 0 1,-1 1-1,-1-2 1,-1 2 352,-2-1 0,0-3 0,0 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5:40.164"/>
    </inkml:context>
    <inkml:brush xml:id="br0">
      <inkml:brushProperty name="width" value="0.08571" units="cm"/>
      <inkml:brushProperty name="height" value="0.08571" units="cm"/>
      <inkml:brushProperty name="color" value="#004F8B"/>
    </inkml:brush>
  </inkml:definitions>
  <inkml:trace contextRef="#ctx0" brushRef="#br0">18 0 7671,'-6'0'-55,"1"0"0,1 1 0,2 1 0,2 2 141,0 1 0,0 3 0,0 2 1,0 3 1738,0 2-1570,2 2 0,-1-2 0,1 0-28,-1 1-89,1 1 1,-1-1-545,1 0 195,-2 0 1,2-3 0,1 1 0,-1 0-317,1-1 0,1-1 0,0-3 0,0-1-1043,0-2 1570,1 0 0,-1-1 0,1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5:40.473"/>
    </inkml:context>
    <inkml:brush xml:id="br0">
      <inkml:brushProperty name="width" value="0.08571" units="cm"/>
      <inkml:brushProperty name="height" value="0.08571" units="cm"/>
      <inkml:brushProperty name="color" value="#004F8B"/>
    </inkml:brush>
  </inkml:definitions>
  <inkml:trace contextRef="#ctx0" brushRef="#br0">63 1 7737,'-5'0'210,"-1"1"0,0 1 23,0 0 1,3 0 0,-1 1 0,1 0-163,0 1 0,0-1 0,-2 2 1,2 1-63,1 1 0,-2 0 0,2-1-34,1 0 1,1-1 0,2-1-1,2 0-191,3 1 1,-1-2-1,3 0 1,-2 0 5,1 0 1,0 1 0,-1 1 161,1-1 64,-1 4 1,-2-7-1,0 5 196,-1-1 1,-3 2-65,1 1 0,-2 1 456,-2-1-434,-1 2 0,-5-1 1,-2 3-1,-1-2-2,0 0 0,0 1 1,1-3-1,3 0-526,0-3 0,2-1 358,-1 0 0,3-4 0,0-3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5:42.127"/>
    </inkml:context>
    <inkml:brush xml:id="br0">
      <inkml:brushProperty name="width" value="0.08571" units="cm"/>
      <inkml:brushProperty name="height" value="0.08571" units="cm"/>
      <inkml:brushProperty name="color" value="#004F8B"/>
    </inkml:brush>
  </inkml:definitions>
  <inkml:trace contextRef="#ctx0" brushRef="#br0">0 18 7888,'3'3'154,"0"0"0,3-3 0,0 0 536,2 0-556,-2 0 1,5 0-1,-2 0 1,2 0-158,0 0 1,3-1 0,0 0 0,0-1-79,0 1 0,-1-2 0,-2 0 0,-1 1 434,0-1-333,-3 1 0,3 0 0,-1-1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5:42.332"/>
    </inkml:context>
    <inkml:brush xml:id="br0">
      <inkml:brushProperty name="width" value="0.08571" units="cm"/>
      <inkml:brushProperty name="height" value="0.08571" units="cm"/>
      <inkml:brushProperty name="color" value="#004F8B"/>
    </inkml:brush>
  </inkml:definitions>
  <inkml:trace contextRef="#ctx0" brushRef="#br0">1 35 7866,'5'-2'181,"1"0"0,2-1 0,2 2 0,1-1 17,3 1 1,0-2 0,2 1-1,1 1-331,0 0 0,4-1 0,-2 1 0,0-1-610,1 2 0,0-1 743,3-1 0,0-1 0,0-3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5:42.781"/>
    </inkml:context>
    <inkml:brush xml:id="br0">
      <inkml:brushProperty name="width" value="0.08571" units="cm"/>
      <inkml:brushProperty name="height" value="0.08571" units="cm"/>
      <inkml:brushProperty name="color" value="#004F8B"/>
    </inkml:brush>
  </inkml:definitions>
  <inkml:trace contextRef="#ctx0" brushRef="#br0">1 6 7632,'5'0'0,"1"0"0,0-1 22,0-1 1,2 0 0,1 2 0,0 0 129,1 0 0,-1 0 0,3 0 1,-1 0 11,1 2 1,-3 1 0,-2 4-1,0 0-154,-2 0 1,0 4-1,-1-2-233,-2-1 170,-1 6 1,-2-5 0,-1 5-1,-4 0-161,-3-1 0,-2 2 0,0-1-40,-1 1 282,1-2 0,-1 2 1,1-1-1,0-2 95,2 1 1,0-3 0,4 1-1,0-3 126,1 1 1,1-2-1,4-1 113,1 0 1,2-2 165,3-1-259,5-1-74,2 0 0,2-2-195,1 0 1,0 0-255,4-2 1,-2-2-327,2-1 0,-1-1 361,1 0 219,1 1 0,-1-4 0,2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5:43.620"/>
    </inkml:context>
    <inkml:brush xml:id="br0">
      <inkml:brushProperty name="width" value="0.08571" units="cm"/>
      <inkml:brushProperty name="height" value="0.08571" units="cm"/>
      <inkml:brushProperty name="color" value="#004F8B"/>
    </inkml:brush>
  </inkml:definitions>
  <inkml:trace contextRef="#ctx0" brushRef="#br0">0 3 7578,'0'-3'21,"0"3"149,0 4 0,1 3 0,0 3 0,2 1-76,0 2 1,0 0 0,2 2 0,-2 1-83,-1 1 0,2-1 0,-2 0 0,0 1-30,1-3 1,-3 3-1,2-5 1,-1-1-29,-1-2 0,0 1 0,0-3-138,0 0 107,0-3 1,0-1 36,2-3 0,0-1 0,1 0 1,2-2-17,0-2 0,1 0 1,0-4-1,1 2 66,1 2 1,2 1 0,-1 0 0,0 0 12,1 0 0,-1 1 1,2 1-1,-1 2 70,-3 0 1,1 0-1,0 2 22,-1 2 1,-3 2 0,-2 1 0,-2 0 123,0 0 1,-1 2 0,-2-1 270,-3 1-366,-3-2 1,2 3-1,-3-2-47,0-1-40,-1-1 0,0 0 0,0-1 0,1-1-217,0-3 1,1 0 0,-1-1 0,1 0-135,1 0 0,1-2 0,3-2 0,0-2-240,2-2 1,1 2-1,3-2 534,1-1 0,2 1 0,1-4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5:44.106"/>
    </inkml:context>
    <inkml:brush xml:id="br0">
      <inkml:brushProperty name="width" value="0.08571" units="cm"/>
      <inkml:brushProperty name="height" value="0.08571" units="cm"/>
      <inkml:brushProperty name="color" value="#004F8B"/>
    </inkml:brush>
  </inkml:definitions>
  <inkml:trace contextRef="#ctx0" brushRef="#br0">0 1 8530,'3'2'226,"2"0"1,-3 2-1,1 0-118,-1 1 0,2 1 1,-2 1-1,0 2-70,0 0-1,1-1 1,1 3 0,-2-2-196,1-1 1,-2 0 0,3-1-1,0 1 121,-1-1 0,2-2-464,-1-1 351,1 1 1,1-4 0,-1 1-226,1-2 275,0-2 0,0-1 0,-1-3-8,1 0 98,0-2 0,-2 1 1,-1-2-1,2 0 87,0 0 0,-1 2 0,-1 0 0,1 0 225,-1 2 0,3 1 1,-3 1-40,2 0 1,1 1 0,0 2-9,0 0 0,-3 3 0,1 1 1,0 1-73,-1 0 0,2 4 0,-1 0 0,1 2-104,-2 0 0,2 1 1,-3 1-1,1 1 33,-1 1 0,0-2 0,-2 2 0,0-1-123,0-2 1,0 1 0,0 0 28,-2 0-52,1-2 1,-4 0-160,1-2 103,-1 0 0,0-1 0,-2-2 1,0-1-1,0-1-159,0-3 1,0 2 0,1-1 0,1-1-364,-1-3 0,2-2 0,1-4-117,0-3 0,2 1 0,1-4 729,0 0 0,0-5 0,0-1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5:44.275"/>
    </inkml:context>
    <inkml:brush xml:id="br0">
      <inkml:brushProperty name="width" value="0.08571" units="cm"/>
      <inkml:brushProperty name="height" value="0.08571" units="cm"/>
      <inkml:brushProperty name="color" value="#004F8B"/>
    </inkml:brush>
  </inkml:definitions>
  <inkml:trace contextRef="#ctx0" brushRef="#br0">1 6 7501,'6'0'0,"-1"0"31,1 0 1,2 0 0,2-1 0,1 0 132,0-1 0,2 0 0,1 2 0,-1 0-285,1 0 1,-4 0-1,2 0 1,-2 0-101,-1 0 0,1 0 221,-2 0 0,2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6:21:01.520"/>
    </inkml:context>
    <inkml:brush xml:id="br0">
      <inkml:brushProperty name="height" value="0.053" units="cm"/>
      <inkml:brushProperty name="color" value="#FF0000"/>
    </inkml:brush>
  </inkml:definitions>
  <inkml:trace contextRef="#ctx0" brushRef="#br0">13387 6663 8460,'19'-1'0,"-1"-2"-139,-2-1 0,5-5 1,-2 3-1,3 0 1,0 1-93,1-1 0,0 5 0,0-3 0,0 3 204,0 1 0,1 0 0,2 0 0,0 1 10,0 3 1,-3-3 0,-3 3 0,-2-2 35,-2-2 1,0 3-421,-5 1 127,-5 0 274,5-4 0,-10 0 0,4 0 0</inkml:trace>
  <inkml:trace contextRef="#ctx0" brushRef="#br0" timeOffset="1">13822 6514 8384,'8'1'-799,"-1"3"0,-4 0 0,1 6 1122,-3 3-236,-1 1 0,0 2 0,0 4 0,-1 0-68,-3-1 0,-1 1 0,-4-3 0,0-1-44,-4 1 1,3-2-1,-3-3 25,5-1 0,-5 6 0,-5 0 0</inkml:trace>
  <inkml:trace contextRef="#ctx0" brushRef="#br0" timeOffset="2">13295 7419 19173,'0'-12'-775,"5"1"1,2-1-1,0 2 575,1 2 0,0-1 1,3 4-1,1 0 339,-1 0 1,6 0 0,2 3 0,2-2-75,2 1 1,0-2-1,0 1 1,-1 2-86,-3 0 0,1 2 0,-3 0 0,-1 0-76,1 0 1,-6 4 0,-4 1 0,-1 2-509,0 2 1,-3-3 301,1 2 1,2-1 0,0 5 0</inkml:trace>
  <inkml:trace contextRef="#ctx0" brushRef="#br0" timeOffset="3">13673 7235 19293,'12'0'0,"-6"2"-2167,-2 1 1423,-3 4 1,-1 6-1,0 0 1,0 3 563,0-2 0,-4 0 0,-1 1 1,-1 3 200,-3 0 0,0 3 1,0-3-1,2 1 9,-2 0 1,-2-1-1,1 2 1,1-2-21,2-1 1,0 2 0,-1-4 0,1-1-85,2-1 0,-4 3 0,3 2 0</inkml:trace>
  <inkml:trace contextRef="#ctx0" brushRef="#br0" timeOffset="4">9356 962 7978,'0'-12'-1360,"0"1"1072,0-1 681,0 1 67,0 5-332,0-5 1,0 11-116,0 0 1,0 5-53,0 7 37,0-1 1,0 1 0,0 0 0,0 4-1,0 3-96,0 2 0,0 0 1,0-1-1,0 2-31,0-2 0,0-1 1,0 0-1,0-2-163,0-1 0,0-3 292,0 2 0,-5-7 0,4-3 0,-10 0 0,5 2 0</inkml:trace>
  <inkml:trace contextRef="#ctx0" brushRef="#br0" timeOffset="5">9264 1019 7653,'0'8'-118,"0"-1"0,0 2 222,0 1 0,0 2 0,0-1 44,0 1-167,0-6 0,0 4 5,0-2 9,5-3 1,2 1 0,4-3 0,1 1-28,-1-2 0,4-1 0,2-1-48,1 0 0,-3-1 59,4-3 1,-4-2-235,5-6 0,-5 1-70,4 0 325,-5-6 0,8-1 0,-5-5 0</inkml:trace>
  <inkml:trace contextRef="#ctx0" brushRef="#br0" timeOffset="6">15632 6033 7864,'-12'0'-299,"6"5"0,2 3 0,3 3 336,1 5 1,0-2-1,0 6 38,0 4-49,5-1 0,-3 5 0,6-5 1,0 0 23,-2 0 0,4-4 0,-4-1-342,1-2 203,-2 5 1,-4-9-1,2 4-478,1-4 268,-1-5 299,-3 3 0,-5-4 0,-1 6 0</inkml:trace>
  <inkml:trace contextRef="#ctx0" brushRef="#br0" timeOffset="7">15597 6308 7864,'-1'-8'-976,"-3"1"2284,-2-1-1075,-1 2 0,4 4 1,5 8-237,2 0 15,5-4 1,-7 9 0,6-4 36,1 3 0,1-3 0,2-2-92,-1 0 1,0-4-1,1 3 1,-1-3 59,1-1 1,-1-5-1,1-4 1,-1-3-288,1-4 0,-1-3 1,1 3-1,-1-2 270,0-2 0,1-2 0,-1-1 0</inkml:trace>
  <inkml:trace contextRef="#ctx0" brushRef="#br0" timeOffset="8">6172 2507 7856,'-6'0'-398,"-4"-5"465,9 4 1,-3-8 0,8 5-1,3 2 1,5 0 164,3 2 1,3 0 0,6 0-156,3 0 0,-2 2 21,6 1 1,-1-1-91,5 1 1,-2-1-64,-3-2 0,2 0 1,-5 0 30,-2 0 1,-5 0-1,-2 0 1,-1 0-13,-3 0-29,-7 0 1,-1 1 0,-8 2 0,-3 0-29,-6 0 1,-6 2-1,-6 0 1,0 0 40,1 0 1,-6 3-1,-3-4 51,-2-2 0,-1 3 0,0-1 0,3-1 0,1-2-23,2-1 1,2 0-1,4 0 180,3 0 1,-1-1-42,4-3 140,1 3-164,4-10 0,4 9-55,3-6 0,8 2 1,4-3-1,2 3 12,1 1 0,6-3 1,2 3-1,4 0 46,4 0 0,-2 1 0,6 4 0,-1 0-71,0 0 0,1 0 1,-3 0-1,0 0-324,0 0 1,-1 1 0,-4 2 300,0 0 0,0 1 0,0-4 0</inkml:trace>
  <inkml:trace contextRef="#ctx0" brushRef="#br0" timeOffset="9">8921 2015 7858,'-1'-10'-636,"-3"2"597,-4 4 1,2 3-1,-2 1 152,-1 0 0,-1 1 0,-1 3 0,-1 4-57,1 2 1,-2 1 0,-1 2 0,-1 1-57,1 1 1,1 6 0,1-4 0,1 1 17,0-2 1,3 1 0,2 1-74,1 0 1,-3 4 86,4-3 0,0 2 1,4 2-13,0 0 0,0 0 0,2 1 1,1 2-7,5 0 1,2 6 0,3-1-165,2 2 112,-2-4 0,8-1 0,-1-5 0,1-2-31,2-1 1,0-5 0,1-8-1,3-3 28,3-2 0,0-8 0,0-1 0,1-5 57,-2-3 0,-1-4 1,-5-6-1,0-3 40,0-2 0,-5 0 0,-3-5 1,-2 1 21,-2 0 1,-5 1 0,-2 1 80,-3 1 1,-2 7-93,-3 1 0,-2 2 1,-7 4 20,-2-1 0,1 4 1,-5-1 222,-1 2 1,-6 6-206,-1-1 0,-4 0 0,0-2-60,-2 3 1,0-2 0,1 5 0,3 0-45,1-1 1,1 4 0,5-3 0,2 4-95,1 4 1,5-2 0,0 6 0,4 0-480,2-2 0,6 4 571,-2-2 0,3 2 0,1 1 0</inkml:trace>
  <inkml:trace contextRef="#ctx0" brushRef="#br0" timeOffset="10">22067 1408 6964,'13'1'767,"1"2"-691,1 1 0,5 5 0,-4-2-33,2 3-38,1 2 1,0-4 0,0-1-6,1 2-6,-3 1 0,1 2 0,-4-1 0,1 1-6,-1-1 1,-2 2 0,-4 1-1,-1 1 33,-2-1 0,-1-1 1,-6-2-1,-3 1 108,-6-1 0,-6 1 1,-6-1-1,-1-1-39,-2-2 1,1 2 0,-3-4 0,2 2-116,-1 0 1,0-6 0,4 2 0,0-3-1160,1-1 1184,-1 0 0,0 0 0,0 0 0</inkml:trace>
  <inkml:trace contextRef="#ctx0" brushRef="#br0" timeOffset="11">8783 2438 7903,'11'-5'0,"-1"-2"-368,1-3 0,3-3 0,12-2 0,4-4 368,8-3 0,6-1 0,12 0 0,2 0 0</inkml:trace>
  <inkml:trace contextRef="#ctx0" brushRef="#br0" timeOffset="12">23006 962 6814,'-6'11'0,"1"2"69,0 2 1,2-1 0,-3 5-76,1 2 0,0 0 0,2 2 0,-1 0 0,1-1-16,-2-3 1,3 1 0,-1-5 0,1-1-211,2-1 0,0-2-230,0 1 462,0-6 0,0 4 0,0-3 0</inkml:trace>
  <inkml:trace contextRef="#ctx0" brushRef="#br0" timeOffset="13">22915 1065 7875,'-8'4'-540,"1"-1"1,-1 1 527,-3-4 0,4 5 1,3 3 11,3 2 0,1 3 0,1 1 0,2 1 0,1-1 0,5-1 0,-2-2 0,3 1 0,2-1 0,1-5 0,2-2 0,4-2 22,3-2 1,0 0 0,3-2 25,1-2 1,0-3-49,4-8 0,1-3 0,3-5 0</inkml:trace>
  <inkml:trace contextRef="#ctx0" brushRef="#br0" timeOffset="14">16055 6045 7879,'0'-5'-457,"0"5"1,-4 5-1,1 6 511,0 1 0,2-1 0,1 1 1,0-1-54,0 0 1,0 1 0,0-1 0,0 1-66,0-1 0,0 1 0,0-1 0,0 1-196,0-1 242,0-5 18,0 5 0,-5-5 0,-2 5 0</inkml:trace>
  <inkml:trace contextRef="#ctx0" brushRef="#br0" timeOffset="15">15998 6136 7879,'-8'0'-248,"1"0"144,-2 0 1,4 2-1,1 1 228,3 5 1,1 2 0,0 2-140,0-1-1,0 1 1,0-1 0,1-1 0,1-1 43,2-1 1,5-4 0,-1 2-44,2-1 0,1 3 1,1-5-1,-1 0 26,1-2 0,-1-1 1,1 0-1,0-1-184,4-3 1,-2-2 0,4-6 172,-2 1 0,-1-6 0,-3 0 0</inkml:trace>
  <inkml:trace contextRef="#ctx0" brushRef="#br0" timeOffset="16">20579 2519 6341,'11'-4'63,"1"0"0,-1 0 1,2 4-1,1 0 15,1 0 1,5 0-1,-2-1-9,0-3-48,4 3 0,-5-4 0,5 5 0,-2 0-13,0 0 0,-5 0 0,3 0-187,-2 0 49,-6 0 63,-5 0 1,-6 0 0,-4 1-1,-5 2 15,-4 0 0,-6 5 1,0-4-1,-1 0 53,-2 1 1,0-4-1,0 3 1,-1-3 38,-3-1 0,4 0 1,-1 0-1,5 0 90,3 0 0,0-1 1,5-2 43,-1-1 0,9 1-188,6 3 1,5-4-1,12 0 1,5 0-39,4-1 0,5 4 0,4-4 52,4 0 0,8-2 0,2-4 0</inkml:trace>
  <inkml:trace contextRef="#ctx0" brushRef="#br0" timeOffset="17">21529 2484 7851,'-7'0'-1637,"-1"0"1784,5 0 0,11 0 185,7 0-306,8 0 0,-4 0 0,8-1 211,4-3-205,2 3 0,2-4 0,2 5 195,1 0-197,6-5 0,1 3 1,8-3-2,-1 0 1,1 4 0,-4-3 0,-2 3-1,1 1-86,-1 0 0,-4 0 0,-3 0 0,-3 0-12,-4 0 0,-8 0 0,-1 0 1,-5 0-69,-2 0 1,-6 0 107,-3 0 1,-7 0 0,-1 0-1,-7 0 33,-7 0 0,-4 0 1,-6 0-1,-3 0 3,-4 0 1,-4 0 0,-2 0 0,0 0 1,-1 0 0,-8 0 0,0 0 24,0 0-35,1 0 1,-2 0 0,-1 0 0,1 0 61,3 0 0,4 0 1,0 0-1,2 0 64,4 0 1,5 0 0,8 0 3,1 0 0,4 0-102,4 0 1,7 0-1,5 0-32,7 0 0,4 0 0,4 0 0,5 0-6,1 0 0,3 4 0,4 0 0,5-2-73,4-1 0,5 3 1,-2 0-458,0-1 256,2 3 167,4-5 1,-5 4-1,-2-5 1</inkml:trace>
  <inkml:trace contextRef="#ctx0" brushRef="#br0" timeOffset="18">15288 7544 8068,'8'-3'-432,"-1"-1"1,2-1-1,5 2 1,3-1 304,1 2 1,6-1-1,6 1 1,3-2 177,2 1 0,4 2 0,3 1 0,3 0 28,0 0 1,4-1 0,-2-2 0,-3-1-55,1 2 1,-1 1 0,1 1 0,-2-2-1,-1-1 0,-5 1 0,0-3 1,-4 1-34,-2 1 1,-2-3 0,2 3-2,-5-5-1,-7 3 0,-1 0 0,-4 4-326,1-3 336,1 2 0,-10-3 0,-1 5 0</inkml:trace>
  <inkml:trace contextRef="#ctx0" brushRef="#br0" timeOffset="19">9367 3354 27712,'0'-11'-4916,"0"-1"1,0 5 1219,0-1 2398,0 1 561,0 0 592,0 2 1,0 6 0,-1 2 329,-3 1 0,2 3 0,-5-2 1,1 1 15,0-1 1,-1 4-1,-2-2 1,2 3-545,-2 2 1,-1-1 0,-2 1 1480,1-1-817,-1 1 1,5-1-1,-1 0 497,-1 1 137,-1-1 82,4 1-1209,-5-1 41,5-4 165,0 3 0,-1-5 0,5 4-718,-2-2 313,0 1 223,4-2-790,0 5-94,0-10 320,0 4 196,0 0 1,0-2 127,0 4 0,1-4 0,3 2 560,4 0 0,2-4 1,2 3-23,-1-3 1,0-1 0,1 0 0,-1 0 0,1 0 138,-1 0 1,1 0 0,-1 0 1106,1 0-649,-6 0 0,4 0-256,-2 0 0,2 0 0,1 0 216,1 0 0,-4 0 876,-1 0-1461,-4 0 1,7 0 0,-2 2-274,2 1 0,1 4 0,1 4 0</inkml:trace>
  <inkml:trace contextRef="#ctx0" brushRef="#br0" timeOffset="20">9012 3446 25568,'-6'0'-3402,"1"0"3049,5-5-486,0 4 1,0-10-1,0 5 1</inkml:trace>
  <inkml:trace contextRef="#ctx0" brushRef="#br0" timeOffset="21">8898 3320 24484,'0'-11'-3178,"0"-1"1,0 4-447,0 1 1469,0 4 1023,0-2 741,0 5 1756,0 5-1587,0-3 0,4 8 0,0-3-352,-2 4 1,-1 0 0,1 0 563,1 1 1,0-1-1,3 1 1,1-1 27,-1 1 1,-2-1-1,2 1 1,1-1-4,-1 0 1,-2 1-1,2-1 1,1 1-44,-1-1 1,-2 1-1,2-1-11,-1 1 0,-1-5 0,-3 1-622,3 1 0,-3-3 0,4 1 766,1-2 18,-5 4 0,9-3 0,-4 5 0</inkml:trace>
  <inkml:trace contextRef="#ctx0" brushRef="#br0" timeOffset="22">13524 1534 26794,'8'10'-3227,"0"-1"0,-1-1 2633,0 1 1,2 1-1,-6 1 1,1 1 59,1-1 0,-3 2 0,3 1 0,-1 1 103,-1-1 1,2-1 0,-2-2 133,1 1 0,0-1 0,-3 1 93,3-1 1,-3 1-1,3-1 1,-4 0 80,-4 1 0,-1-1 0,-4 1-221,1-1 1,1 1 0,-5-1-1</inkml:trace>
  <inkml:trace contextRef="#ctx0" brushRef="#br0" timeOffset="23">11326 3171 29503,'-4'-7'-9831,"0"-1"7872,0 5 1,4-3 2213,0 2 1,5 3-1,3-3 1,2 3 213,2 1 0,3-1 0,1-2 1,2-1-88,3 2 0,0-3 0,2-1 0,0 1-94,0 0 0,-4 0 1,0 3-1,0-2-62,-1 1 1,4 2 0,-5 1-327,1 0 0,-1 0 1984,-6 0-326,-4 0-1814,-2 5 1,-10-4 0,-3 4-35,-2 1 282,-7-5 1,-1 8-1,-4-4 26,-1 1-9,0-3 1,-1 2 0,-2-4 0,-1 2 35,2 0 0,2 1 0,3-4 0,2 0-42,1 0 0,2 0 0,4 0-3,-1 0 1413,6 0-1296,1-5-1830,5 4 600,0-4 1,5 5 1117,2 0 1,4-4 0,1 0 213,4 2-210,1 0 0,10 2-49,0 0 0,10 5 0,-2 2 0</inkml:trace>
  <inkml:trace contextRef="#ctx0" brushRef="#br0" timeOffset="24">15838 7751 23569,'-5'-12'-4741,"2"1"1,-3-1 3704,1 1 1,1 3 903,4 0 1,0 5 0,1-4 0,3 2 635,4 3 0,7 0 0,4 1 0,2-1-218,2-2 0,2-1 1,0 2-1,0-1-26,-3 2 0,1 0 0,-5 2-18,0 0 0,-2 0-435,-4 0 1760,-6 0-1183,-1 0 1,-19 0 0,-6 2 0,-7 0-18,-5 2 0,2 5 1,-2-1-1,-1 1-387,1-2 0,5 2 1,2-5-1,3-2-54,3 0 0,9-2-56,-2 0 0,4-5 1,-4-2-1</inkml:trace>
  <inkml:trace contextRef="#ctx0" brushRef="#br0" timeOffset="25">17876 1374 24737,'12'-1'-672,"-1"-2"1,0-1 713,1 2 1,-1 0-1,1 2 1,1 0-29,2 0 0,-1 0 0,5-1 40,1-3-45,2 3 0,-3-4 0,0 5-86,1 0 70,-3 0 1,-1 0-1,-4 0 1,-1 0-84,1 0 0,-1 5 0,1 1 0</inkml:trace>
  <inkml:trace contextRef="#ctx0" brushRef="#br0" timeOffset="26">16353 7682 12797,'1'-10'0,"2"1"0,2 2-138,1 2 0,-2 1 426,4 4-177,-1 0 1,0 2-300,-3 2 0,-3-2 1,0 6-1,2 1 1,0 1 1,3 1-1,-3 1 1,4 0 70,-1 4 1,4 0-1,-2 5 1,2-2-2,2 1 0,-1-2 0,-1 1 0,-1 0-33,-1-1 1,-4 2-1,2-3-1162,-1 1 810,4 1 1,-8-2 265,3-1 1,2 1 0,1 1 0</inkml:trace>
  <inkml:trace contextRef="#ctx0" brushRef="#br0" timeOffset="27">16410 7716 20961,'-1'7'-4590,"-3"-4"4672,3-1 0,-9 3 0,3 2-664,1 4 533,-4 0 0,3 4 1,-3 0-1,1-1-43,2-1 1,0 2 0,0 1 0,3-2-107,3-2 1,-3 0-1,0-1-279,1 1 162,2-1 0,6 1 1,2-1-1</inkml:trace>
  <inkml:trace contextRef="#ctx0" brushRef="#br0" timeOffset="28">16456 7682 17375,'8'-4'95,"-1"-1"1,2 0-5,1 0 1,3 1 0,1 4 0,3 0-579,1 0 1,-3 0-1,3 1 1,-1 2 221,1 1 1,-3 3 0,3-3 0,-1 0-30,-3 1 0,2 0 215,0 3 1,-1-3-1,-4-5 1</inkml:trace>
  <inkml:trace contextRef="#ctx0" brushRef="#br0" timeOffset="29">6470 8048 19437,'0'-23'-159,"5"0"0,2 0 1</inkml:trace>
  <inkml:trace contextRef="#ctx0" brushRef="#br0" timeOffset="30">7925 6125 15871,'6'-5'0,"-2"-3"0,-2-2-431,2-1 1,2 3-1,6 0 1,1 1 558,2 0 0,5-3 0,9 4 0,8-2 29,7 0 1,4 1 0,11-5 0,3 1-118,-28 5 1,1 0 0,2 1 0,1 0-1,4 1 1,1-1 0,2 2 0,2-1-149,1-1 1,2 1-1,0-1 1,0 1-1,2-1 1,2 1-1,1 1 1,2 0 140,0 0 0,0 1 0,1-1 0,-1 2 0,-2 1 1,0 0-1,0 0 0,0 0-38,1 0 0,0 0 0,-3 1 0,1 2 1,2-1-1,1 1 0,-2-1 0,1 1-30,-2-1 0,1 1 0,-2-1 0,1 0 0,1-2 0,-1 0 1,1 0-1,0 0 15,0 0 0,-1 0 0,-2-2 0,-1 0 0,-1 0 0,-1-1-288,-4 0 1,0-1 247,-1 1 0,-1-1 1,-3 0-1,-1 1 1,-1 1-1,-1 1 0,26-2-36,-11-1 1,-15 3 0,-8-3 0,-7 3 35,-7 1 0,-10 0-72,-9 0 0,-12 0 1,-16 0-202,-5 0 275,-9 0 0,-4 0 0,-5 0 48,-4 0 1,25 0-1,-1 0 1,0 0 0,0 0-1,0 0 1,-1 0 0,-1 0-1,0 0-6,0 0 1,-1 0 0,2 0 0,-2 0 0,-3 0 0,-2 0 0,3 0 0,-1 0-99,1 0 1,0 0 0,-3 0-1,-1 0 1,-1 0 0,-1 0 55,-3 0 1,0 0 0,-2 2 0,0 0-1085,-1-1 1,1 2 1150,-1 1 0,1 0 20,0-3 1,-1 0-33,-5 4 1,0 0 0,4-4-1,1-1 1,-2 2 0,0 0 0,4-1-1,0-1 0,4 0 1,1 0-1,4 0 1,2 0 0,0 0-1,0-1 1,2-1-1,1 0 106,2-1 1,1-1 0,-28-5 0,1 0 0,5 2-102,6 2 1,-1-2 0,4 3 0,4 1 14,2 2 0,8 1 0,-2 0 0,2 0-16,2 0 1,2 0 0,6 1 0,0 3 226,3 4 0,2 1 0,7 0-301,2-2 811,3 1 0,7 2 1,3-1-1385,6-2 599,6-4 0,7 6 0,3-4 155,3 1-76,8-3 0,8 2 0,10-5 0,8 0 6,-29 0 0,2 0 1,5 0-1,2-1 1,3 0-1,1-1 1,4 0-1,2-1-139,1 0 1,2 0 0,6 0 0,2-1 0,-21 2 0,0-1 0,0 1 0,2 0 0,0 0 0,0 1 118,1-1 1,1 0 0,-1 1-1,0 0 1,-1 1 0,1-1-1,3 0 1,0 0 0,0 1-1,-1 0 1,-1 1 0,1 0 3,-2 1 0,1 1 1,-1 0-1,-2 0 0,-1 1 1,-1-1-1,21 3 0,-2 0 1,1 0-1,0 0 23,2 2 1,-1 0-1,-5-4 1,0 0 0,0 2-1,-1 0 1,-2-1-1,0 0-202,-1 0 0,0 0 0,-5 1 0,-1 0 0,-1-1 0,-1 1 95,-3 0 1,-1 0-1,-5-1 1,0 1-1,-1 0 1,-1 1 61,-1 0 0,0 1 0,-1-1 0,0 0 0,1 2 0,-1 1 0,0 0 0,1-1 0</inkml:trace>
  <inkml:trace contextRef="#ctx0" brushRef="#br0" timeOffset="31">10787 9903 7189,'-1'-12'0,"-3"1"0,-3 1-160,-3 2 1,-2 3 0,-1 4-403,-2-3 562,2 3 0,-8-4 0,0 5-184,-4 0 240,-4 5 1,-7-3-1,-1 6 52,-1 1-118,-10 1 1,4 3 0,-8 1 0,0 2 47,0 2 1,-2 1-1,-3 5 1,0 3 66,0 3 1,4 5 0,5 2-1,4 2-33,2 2 1,6 1 0,2 5 0,7 2 24,7 5 0,4-1 1,9 3-1,3 4 10,3 2 0,7-2 0,7 3 0,8-2-92,-7-31 0,2 1 0,2-1 0,3-1 0,1-1 0,2-2 0,1-1 0,2-2-65,0 0 0,2-3 1,2-1-1,2-2 0,1-2 1,2-2-30,2 0 0,2-2-2,2 0 0,2-1 0,4-4 1,0-2-1,1 0 0,0-2 81,0-1 1,0-2-99,7-3 1,0-2-1,-3-3 1,0-1-1,5-3 1,1-1-1,-2-1 1,-1 0 99,0-2 1,-1 1-1,-3-2 1,-1 0-1,1-1 1,0 0-1,0-2 1,-2 0-4,-1-1 1,-1-1-1,-5 2 1,-1 0 0,-3 1-1,0-2 1,-3 1 0,0-1-85,-1 0 1,-2 0 0,-5-1 0,-2 0 0,-1 0 0,-1 0 0,13-24-14,-9-3 1,-11 6 0,-5-3-1,-8 0 308,-7 0 0,-12 3 1,-9-1-1,-6 4-133,-5 1 1,-15 1 0,20 18 0,-1 0 0,-2 2 0,-1 1-17,-2 2 0,-1 0 0,-3-1 0,-1 1 1,-4 1-1,-1 1-943,0-1 1,-2 1 859,-4-1 0,-1 2 0,3 3 0,0 2 0,-2 0 0,0 2-39,4 1 0,-1 1 0,-1-1 0,1 1 0,4 2 0,0 0 0,1 1 0,1 0 0,3 0 1,1 0 72,4 1 1,0 0 0,-21 2 0,4 0 0,9 3-185,9 2 1,6 4 0,8 4 171,5-1 0,8 4 0,3 1 0,2 3 0</inkml:trace>
  <inkml:trace contextRef="#ctx0" brushRef="#br0" timeOffset="32">6127 9960 7711,'-35'1'-385,"1"3"0,-4-3 1,-2 3-1,0-1 410,-4 1 0,1 1 0,0 4 0,1-1 5,-1 5 0,2 0 0,0 6 1,2 3-32,2 3 1,2-1-1,4 4 1,1 0 0,2 3 1,5 2 0,6 1-1,0 2-9,3 2 0,6-1 0,5 5 1,1 0 2,2-2 0,11 5 1,4-3-1,6 1 12,6-1 1,4 1-1,7-4-47,4-3 1,7 0 0,5-7 0,-24-15 0,1-2 1,1-1-1,1-2 39,0 0 0,1-3 0,2-1 0,1-2 0,0-1 0,0 0 0,0-2 0,1 0 18,0-1 1,1-2-1,1-1 1,-1-1-1,1-3 1,-1-2-1,-1-1 1,-1-2 18,-2 0 1,-1-2 0,0 1-1,-1-1 1,-2-1 0,-1-1 0,0 1-1,-1-1-1,-1-1 0,-1 0 0,18-19 1,-8 3-1,-6 0-3,-8-1 1,-7 1 0,-8 0 0,-7-1-11,-7 1 1,-8-4 0,-13-2 0,-5 1-29,-5-1 0,-8 2 1,-9 4-1,26 17 0,-1 1 16,-1 0 0,-1 1 0,1 1 0,-1 0 0,-2 3 0,0 1-597,-1 0 1,1 1 531,1-3 1,0 2 0,-26 1 0,2-1-181,3 4 174,2 2 0,14 4 0,4 1 1,5 3 60,6 3 0,3 6 0,7 1 0,0 0 0,3 1 0</inkml:trace>
  <inkml:trace contextRef="#ctx0" brushRef="#br0" timeOffset="33">6653 10956 8077,'-11'-1'-488,"-1"-3"0,1 1 151,0-4 1,0 3 190,4-4 219,2 6-164,5-3 108,0 5 1,5 1 0,2 3-74,4 3 72,5 4 0,-2 5 1,6 4-1,3 6 3,3 4 1,6 9-1,-2 3 1,3 3-12,2 5 1,0-2 0,2 4 0,1-1-11,-1-2 1,-1-4 0,-2-3 0,-1-3-2,-2-4 0,1-3 1,-6-4-1,0-5-4,-2-1 1,-5-6 0,-1-1-26,-2-2 1,3-1 0,-3-2 0,-2-3-305,-2-3 324,0-3 1,-4-1 11,-1 0 0,1-5 0,3-1 0</inkml:trace>
  <inkml:trace contextRef="#ctx0" brushRef="#br0" timeOffset="34">7318 11322 8029,'-6'-6'-352,"4"1"0,-4 6-50,0 3 326,-2 2 0,5 7 0,-3 2 1,-1 4 60,1 3 0,2 1 0,-2 0 0,-1 0 11,1 0 1,-2 0 0,-3-2 0,0 0-3,-1-2 1,-1-5-1,-1 1 1,-2-4 22,-2-3 1,3 1-1,-4-5 1,-2-2 22,0-1 0,2-1 0,1 0 0,1-1-28,3-3 0,-2-2 0,0-5-129,2-1 127,7 1 0,-3-2 0,2-1-190,-2-1 77,3-1 0,1 5 103,2 0 0,-2-6 0,-6-1 0</inkml:trace>
  <inkml:trace contextRef="#ctx0" brushRef="#br0" timeOffset="35">15780 8758 7917,'12'0'-531,"-1"-1"0,2-2 245,2-1 1,2 1 0,4 3 1506,2 0-854,-2 0 0,3 5 0,-6 2-153,-2 3-218,0 2 0,-9 4 0,0 2 0,-4 1-78,-4 0 0,-4 2 0,-8 4 0,-2 2-150,-4-2 1,-1 2 0,-1-3 0,2-2 215,-1-1 1,2 0 0,0-2 0,2-4 155,2-2 0,6-6 0,3 0 86,0-2 1,5-1 0,1-4-181,9 0 0,3-5 0,6-3 0,3-2-280,3-2 1,1 1 0,4-2-641,2-2 603,-4 2 1,5-7 270,-2 5 0,-3-6 0,0 3 0</inkml:trace>
  <inkml:trace contextRef="#ctx0" brushRef="#br0" timeOffset="36">15735 8815 7810,'19'9'0,"-1"1"-219,-2 3 1,4 5 0,-2-2 0,1 1 210,0-1 1,4 4-1,4-5 1,-2-1-2,0-2 1,-4-5-1,0-3 9,-2-3 0,0-1 0,4 0 0</inkml:trace>
  <inkml:trace contextRef="#ctx0" brushRef="#br0" timeOffset="37">15242 8655 7805,'12'11'0,"-1"1"0,-1 1-121,-2 2 0,3 3 1,0 5 377,3-1-114,6 6 1,-6-3 0,4 1-236,-2-2 65,5-1 0,-5-1 1,5-2-1,-4-3 49,0-4 1,2-1 0,-4-7-1076,-1 2 601,-1-5 452,-2 3 0,1-5 0,-1 0 0</inkml:trace>
  <inkml:trace contextRef="#ctx0" brushRef="#br0" timeOffset="38">15506 8724 7792,'-7'11'-7,"-4"1"1,-1-1-1,-4 0 1,1 2 36,-1 2 0,-3 3 0,4 5 386,1 0-416,-4 0 0,5 0 1,-2 0-1,2 0-126,2-1 0,1-2 0,1-3 0,2 0-1224,2-3 1350,2-6 0,8-3 0,1-5 0</inkml:trace>
  <inkml:trace contextRef="#ctx0" brushRef="#br0" timeOffset="39">15838 8540 7940,'-16'2'-102,"1"2"1,-1 3 0,2 7 0,-2 3 49,2 1 1,-2 4 0,-1 6 0,-1 3 315,-2 5 0,0-2 0,-1 7-334,2 2 0,1-2 0,-2 4 0,2-4 0,3-3-386,5 0 1,0-3-1,6-7 456,1-4 0,7 1 0,2-7 0</inkml:trace>
  <inkml:trace contextRef="#ctx0" brushRef="#br0" timeOffset="40">16273 8643 7772,'0'-6'288,"-4"10"1,-1 9-203,-1 3 0,-2 3 1,-4 4-1,1 1-146,0 3 1,-1 4 0,1 5 0,-1 4 37,1 1 1,-1-5 0,2 3-502,3-4 375,-4 0 0,10-2 0,-3-4 0,3-5-379,1-4 0,0-6 527,0 2 0,5-4 0,1 0 0</inkml:trace>
  <inkml:trace contextRef="#ctx0" brushRef="#br0" timeOffset="41">16502 8598 7207,'-6'11'-6,"2"2"1,1 1 133,-1 1 0,3 9 0,-3 0 0,3 4-108,1 4 0,-4 3 0,0 1 0,2 4-51,1 1 1,1-5 0,0 1 0,1-4-94,3-2 0,-3-6 1,4 3 15,0 0 1,-2-7 0,3 2 0,0-3-436,1-2 360,0-2 1,5-8 182,-1 0 0,6-11 0,1 2 0</inkml:trace>
  <inkml:trace contextRef="#ctx0" brushRef="#br0" timeOffset="42">16719 8792 7745,'6'0'695,"-6"0"-514,-7 0 0,-3 2 1,-1 1-1,-1 5-201,1 2 0,-2 5 1,-1 1-740,-1-2 572,-6-2 0,9 4 0,-5-1-102,1-1 329,3-1 0,-4-2 0,7 1 247,2-1 0,0-3-203,4-1 0,5-3 0,7 4 1,2-1-9,1 0 1,7 3 0,4-2-1,4 0 146,4 0-720,0 2-12,5-8 510,4 3 0,-3-5 0,3 0 0</inkml:trace>
  <inkml:trace contextRef="#ctx0" brushRef="#br0" timeOffset="43">9619 1546 19382,'-6'-6'-5658,"1"5"5053,5-4-873,0 5 1138,0 5 1,1-2 0,3 3-19,4-1 420,2-1 0,3-3 0,2 2 0,5 1 12,6-2 1,3 1 0,5-1 0,1 3-246,-1 2 0,2-5 0,0 3 1,4-1 203,1 0 0,-3 5 1,3-3-1,-2 2-102,-2-1 0,2-3 0,0 4 1,-3 1 119,0 1 1,-3 3 0,-1 1-1,-2 1-3,2-1 0,-6 3 1,-2-1-1,-1 2-72,-3 2 1,-3 2 0,1 1-592,-2 0 435,-1 0 1,-7-1 0,0 1-1,1 0-42,1 0 1,-3 0-1,0 0-406,-2 0 498,4 0 1,-8 1 0,3 1 0,-3 3 26,-1 2 0,0-4 0,0 5 64,0 1 1,0 1 0,0 1-1,-1 0 1,-3 1 15,-4-1 1,2 0 0,-2 1 0,1-1 1,0 0 1,-3 1 0,3-1 0,-5-1 13,-3-2 0,2 1 1,-2-4-1,2-1 13,2 1 1,-6-1-1,-2-4 1,-3 1 17,-1 3 0,-3-4 0,-2 1 0,0-4 8,0 1 0,0-3 1,2-1-18,0 0-4,-1 3 0,4-3 1,0 2-3,0-4 1,0 3 1,-1-4 0,-1 4 0,-2-2-3,1-2 1,2 0 0,3 0 0,0 2-3,2-3 1,0-4-1,-4-1 1,0 1-1,0 1 0,4 2 0,2-2 1,-1-1-5,0-2 0,4 1 1,-1 3-1,1 1-2,-2-1 0,6-3 1,-3 0-1,2-1-1,2 0 0,0 1 1,-2-2 17,-1 0-14,1-4 1,-2 7 0,-1-4 8,-1 2-10,-6 0 1,4 1 0,-5 0-1,2-1 0,1 0 0,3 2 0,-1-4 0,0 0-4,3 0 1,1 4 0,3-2-67,2 4 1,2-5 0,4-1 0,-2 0 56,1 3 1,2 2-1,1 1 1</inkml:trace>
  <inkml:trace contextRef="#ctx0" brushRef="#br0" timeOffset="44">9448 3366 19180,'0'-12'-3379,"0"6"1,0 0 1897,0 2 1147,0 3 1,-2-3 600,-1 8 0,-8 1 0,-4 4 0,0-2-132,-2 2 1,1 5 0,-5 1 0,4-1-53,0-1 1,2-2 0,3 1-1,1-1-60,-1 1 0,2-1 0,3 1 1,3-1-312,2 1 1,2-1 0,0 2 242,0 2 0,0-2 0,6 0 1,1-6-1,5 2 135,3 1 0,-1 0 0,5-2-586,1-4 438,2-3 1,2-1-1,2 0 1,2 0 37,1 0 0,0 0 1,3 0-1,-3 0-18,-1 0 1,-1 0 167,-4 0 1,0-5-1,0-1 1</inkml:trace>
  <inkml:trace contextRef="#ctx0" brushRef="#br0" timeOffset="45">8852 3366 8999,'6'5'0,"-2"3"-238,-2 2 0,-2-1 1,1 1-1,1 3 163,2-1 0,0 5 0,-4-1 0,1 2 43,3 2 1,-3-2 0,3 1 0,-3 2-9,-1 0 1,0-2 52,0 0 0,0 1 1,0 2-1</inkml:trace>
  <inkml:trace contextRef="#ctx0" brushRef="#br0" timeOffset="46">13708 939 10999,'0'-7'-402,"0"2"1,0 14 0,0 4-584,0 3 0,0 4 628,0 2 1,0 1-1,0 0 278,0 0 0,0 1 0,1 2-27,3 0 88,-3 1 0,4-4 0,-5-1-40,0-3-15,5 2 1,-4-8 0,3 4 0,-2-2 69,-2 0 1,3-3 1,1-5 1,5 1 0,-3 3-1</inkml:trace>
  <inkml:trace contextRef="#ctx0" brushRef="#br0" timeOffset="47">14383 2862 22740,'0'-11'-3325,"0"-1"0,0 1 1725,0-1 801,0 6 319,0 1 236,0 5 0,4 1 1,1 2 90,2 0 0,-5 6 0,2-1 1,-3 2 0,-1 2 0,0-1-216,0 1 0,-1-5 0,-3 0 618,-4-2 1,2 2 0,-2-3-1,0 0 191,-3 1 0,0-2 1,0 4 80,-1 2 0,1-3 47,-1 2 1,1 0-466,-1 3 373,6-5 0,1 5 141,5-4-643,0-2 0,0 2-429,0-3 0,1 2-76,3 5 0,2 1 0,6-1 292,-1 1 0,-1-5 0,-1 1 1,-1 1-20,1 1 1,1-2 0,0-1 0,-1 1-111,-1-2 1,-2 4 0,3-3 1,-1-1 0,-5 1-415,5-4 1087,-5-1-428,2 8 1,-4-9 321,3 3-337,-3-3-5,4-1 1041,-5 0-921,0-5 1,0 3 431,0-6-689,0 5 496,0-2-403,0 5 0,5 4 269,3 0 1,7 5 0,3-3 0</inkml:trace>
  <inkml:trace contextRef="#ctx0" brushRef="#br0" timeOffset="48">14280 3217 12228,'12'11'-1146,"-5"0"1,0-2 0,-1-2 1017,0 2 1,2-3-1,4 2 1,-1 0 131,0-2 0,6 3 1,2-4 242,3 1-171,6-3 0,1 2 0,5-5 200,1 0-226,-1 0 1,0 0-1,1 0 1,-1 0-70,0 0 1,2 0 0,1-1-1,1-3 145,-1-4 0,2-2 0,1-1 0,1-1-11,2 1 1,1-6 0,1-1 0,-2-1-75,-1 0 1,0-1 0,4-6 0,0-2-59,0-1 0,1 0 0,1-3-143,2 2 123,-20 12 1,-1 0-1,16-19 1,-20 17-1,1-1 1,22-19-36,1-1 0,-24 20 0,-1 0 1,22-23-1845,0 2 1837,0-3 0,3 6 0,-24 17 0,0 0-279,23-20 212,-1 0 1,-1-3 0,0-1 118,0 0 0,-4 4 0,0 0 0,0-1 0,-2 0 3,-1 1 1,-8 2 0,-1 7 0,-4 3 29,-4 3 1,0 3-1,-8 2 1,-3 3-20,-2 4 1,-3-2 0,3 2 0,-1 1 5,1 1 0,1 2 0,1-1 0,2 1 412,2-1 0,-2 1 0,4-1 0,-2 1-406,0 0 0,6 3 1,-4 2 105,1 1-155,-1-4 0,-1 7 1,3-1-99,3 1 112,1 2 1,0-4 0,1 1 0,1 0 2,2 2 0,5 1 0,-3 0 5,1 0 1,3 0-1,-3 0 1,3 0 0,0 1-26,-2 3 1,2-3-1,-3 4 1,5 0 7,3 3 0,-2-2 0,2 1 0,-4-1 29,-3 0 1,1-2 0,-4 3 0,0-1-2,0 0 1,-3 1 0,-5 2 1,-1-2 0,-5 0 0,2 1 0,-4 0-2,0 1 0,-2-3-15,-2 2 0,2-2-182,-3 2 206,4 2 0,5-9 0,2 5 0</inkml:trace>
  <inkml:trace contextRef="#ctx0" brushRef="#br0" timeOffset="49">18540 1740 10070,'5'-11'-925,"2"3"1,4 2-1,1 1 637,-1 2 1,6-2 0,2 1 187,2 2 73,2 0 0,5 2 1,3 0 6,2 0 0,-1 0 0,1 0 0,4 0 1,2 0 7,4 0 1,2 0 0,1 0 0,1 0 0,2 0 1,0 4 0,3 0-1,-1 0-52,-3 1 1,-1-3 0,-2 5 53,-3-2 0,1 3 1,-6-3-1,-3 1 0,-2 2 5,0-2 0,-3 3 1,0-4-1,1 0 4,-1 0 0,-4 3 0,2-3 0,-3 1 12,-1 3 0,0-3 0,-1 2 0,-3 0-8,-4-2 0,-2 4 0,-2-3-19,1-1 18,-6 4 0,3-3 0,-5 4 0,3 0 0,-3 1 0,-1-1-3,-2 1 1,-1-1 0,0 1-1,0-1 1,0 1-1,0-1 1,0 0 5,0 1 1,-1-1 0,-2 1 0,-2 1-2,-1 2 1,2-2 0,-2 2 0,-1-3-4,1 0 1,3-1 0,-2 1-1,2-1-1,-1 1 0,-1-1 0,2 1 1,-1-1 0,2 1 0,-5-1 0,1 0-7,0 1 1,-5-1 0,4 2 47,-3 2-41,-2-2 1,1 4 0,-2-5 0,-1 2 2,-1 2 1,-4-1 0,3-4 0,1 1 0,-1-1 0,3 1 1,-4-1-1,2-1 8,0-2 0,-2 2 0,3-4 1,-2 1 0,-2-3 0,3 1 0,-5 0 0,1 0 1,2 0 0,-8 0 0,5-2 0,0 0-9,-2 0 0,0-2 0,0-1 0,-1 0 5,0 0 1,0 0 0,1 0-28,3 0 19,-3 0 1,8 0-1,-3 0-24,0 0 24,2 0 1,3-4 0,1 1-7,0 0 1,-1 2 0,1 1-2,-1 0 1,5-4-89,-1 0 1,4 0 90,-4 4 0,6 0 0,-3 0 0</inkml:trace>
  <inkml:trace contextRef="#ctx0" brushRef="#br0" timeOffset="50">16490 2530 11209,'-11'0'-2151,"0"0"2065,-1 0 0,1-5 0,-1-1 0</inkml:trace>
  <inkml:trace contextRef="#ctx0" brushRef="#br0" timeOffset="51">16296 1992 15805,'6'1'-1651,"-2"3"0,-3 4 1105,-1 2 0,4 6 0,0 5-265,-2 4 691,0 4 1,-2 6 0,1-1-130,3 1 175,-3 4 1,5-3 0,-3 2-140,1-3-94,0 0 0,-1-5 0,1-1 203,-1-1 0,2-2 0,-1-6 1,-1-2-1,1 0 38,0 0 0,0-4-169,-4 1 163,0-2 1,1-7 0,2-3-394,1-6 460,-1-3 1,2-11-1,2-1 1</inkml:trace>
  <inkml:trace contextRef="#ctx0" brushRef="#br0" timeOffset="52">16284 1992 17560,'0'-23'-1250,"0"0"0,0 5 1,0 3-1,0 2 494,0 2 0,7 1 669,4 2 267,6 3 0,7 5 1,4 0-266,6 0 85,6 0 1,7 0-1,2 0 1,6 0-49,5 0 0,1 4 0,-28-2 1,1 1-31,1 0 1,0 0 0,2-1 0,-1 0 0,0 1-1,0 1 1,2-1 0,-1 0 0,2 0 0,-1-1 62,0 0 1,0 1 0,-2 1 0,1 1 0,0-2 0,1 0 0,-1 1 0,0 0-45,-2 0 0,1 0 1,-3-1-1,0 0 1,31 6-28,-2-2 1,-1-3-1,-6 4 1,-3 0 0,-4-2-76,1-2 1,-1 1-1,-3 0 1,-4 0 58,-2 0 1,-4-1-1,0-3 1,-2 2-22,-3 1 0,-3 1 1,-8-3-161,-4 2 206,-2 0 0,-1 0-1,-1-1 147,-5 6 0,-1-6-168,-5 5 0,0-5-46,0 5 103,0-5 0,0 7 0,0-3 36,0 3 1,-5 3 0,-2 2 0,-3 5 8,-2 1 0,1 7 0,-1 1 0,-1 3 0,-2 1-24,-4 3 1,3 1 0,0-3-143,4 0-2,-5 6-583,4-4 680,-3 3-226,4-5 246,1 1 1,3-2 0,1-1-658,-2-2 656,-2 1 0,0-2 0,-2-2-78,-2-3 105,2-1 0,-7-6 22,5-1 0,-2-5 0,2-3 0,-3-3 0</inkml:trace>
  <inkml:trace contextRef="#ctx0" brushRef="#br0" timeOffset="53">15975 2702 8548,'-28'-5'0,"5"-3"0,7-2 0,8-2 0,-2 6 0,11 1 0,2 5 0,7 0 0,9 5 0,0 0-1178,8 3 947,7 2 1,7-4 0,6 5 0,4-3-28,6 0 262,-24-4 0,1 0 0,2-1 0,0 0 1,2 0-1,1-1-1022,2 1 0,0-1 1018,1-1 1,1 0 0,2 1-1,0 1 1,1-3 0,0 0 2,0-1 0,1 2 0,1 0 1,1 1-1,-5 0 0,-1 0 0,2 0 1,1-1-1,0 0 0,1 0-56,0 1 0,1 0 0,-1-1 0,-1-1 0,1 3 0,0-1 0,-2 0 0,0 0 52,0 0 0,-2 0 0,-2 1 0,0-1 0,-1-1 1,0 1-1,-3 0 0,-2 1 4,-1 0 0,-1 0-55,29 0 51,-5 2 1,-5-1-2,-2-1 0,-8 1 0,-4-4 0,-2 0 1,-2 0 0,-5 4 0,-2 0 0,-3-2-2,-1 0 0,-5-2 1,-3 0-74,-2 0 68,-7 0 8,4-5 0,-3-2 0</inkml:trace>
  <inkml:trace contextRef="#ctx0" brushRef="#br0" timeOffset="54">18380 2610 9432,'-6'0'-1393,"2"0"1389,8 0 0,6 0 1,6-1-1,2-2 25,3 0 0,5-1 0,3 4-2,1 0-20,3-5 0,-4 3 0,5-1 0,1 1-16,-1 2 1,-3 0-1,-1 2-44,2 1 39,-4-1 1,4 4-1,-5-3 1,-3 0-1,-4 0 1,0-1 0,-4 1-58,-2 1 52,-2 0 0,-6-4 0,-6 0 0,-8 0 18,-6 0 0,-5 0 0,-8-2 0,-2 0-10,0-2 1,-6 0 0,2 4 16,-4 0 1,-5 0 0,3-1 0,-1-2 45,1 0-43,-4-6 0,6 7 1,-4-3 96,2 0-92,0 4 1,9-8-1,2 5 47,4 2-54,-2-5 1,10 6-1,-3-3-9,3 3 2,4 1 1,7 0-1,5 0-6,6 0 1,8 4 0,2 1 0,4 0 4,4 0 1,-1 0 0,5-2 0,0 1 9,2-2 0,-1 1 0,1-1 0,-1 2 0,0-2 1,0 4-1,3-1-3,-1 1 1,-6-3 0,7 3 1,-4-4 19,1 2-22,-3 0 0,3-4 0,-3 0 44,0 0-38,1 5 0,-8-4 1,0 3-1,0-2 1,-1-2 0,-5 0 1,-6 0 17,2 0-79,-4 0 1,2 0 46,-3 0 1,2 5-1,5 1 1</inkml:trace>
  <inkml:trace contextRef="#ctx0" brushRef="#br0" timeOffset="55">19342 2667 6983,'-8'-5'0,"2"-2"-939,1-3 943,1 3 0,5 2-4,3 5 0,4-4 0,7 0 0,5 2 0,5 1-3,1 1 1,5 0 0,-3 0-1,1 0 2,3 0 0,-3 0 1,2 1-1,0 1 7,3 2 0,0 0 0,0-4 0,-1 0 2,-2 0 0,6 0 1,-3 0-1,2 0 7,-1 0 0,-4 0 0,-1 0 0,1 0-11,-2 0 0,3 0 1,-5 0-1,-3 0 2,-4 0 1,1 0 0,-5 0-45,2 0 45,-9 0 19,6 0 0,-13-1 0,0-2 0,-4-2-18,-6-1 0,-4 3 1,-3-2-1,-4 1-3,-3 1 1,0-1 0,-3 2-1,0 0-5,-2-2 0,-5 0 0,3 4 1,-1 0-3,-1 0 0,1 0 0,-4 0 1,3 0 2,0 0 1,6 0-1,-2 2-14,3 1 14,6-1 0,-2 3 0,4-5 0,2 0 2,2 0 98,0 0-94,6 0 1,-3 1 1,5 3 1,1-3-1,7 3 1,4-3 11,2-1 0,7 4 0,2 0 0,1-2-3,-1 0 0,7-2 0,-3 0 0,2 0-20,3 0 1,-4 0 0,4 0-1,-2 0 11,-3 0 1,6 0 0,-6 0-10,1 0 0,0 5 0,-1 1 0</inkml:trace>
  <inkml:trace contextRef="#ctx0" brushRef="#br0" timeOffset="56">20602 2725 8132,'-11'-8'-2113,"4"0"2356,-3 6-239,8-3 0,-3 6 1,5 3-1,0 4 42,0 2 1,0 6 0,0 5-1,0 4 58,0 6 0,0 3 1,0 4-1,0 3-59,0-1 1,0 5 0,0-3 0,0 2-83,0 2 1,0-5 0,0-3-1,0-4-89,0-3 0,0-7 0,0-6-83,0-1 0,0-9-16,0-8 225,5-10 0,-3-13 0,3-6 0</inkml:trace>
  <inkml:trace contextRef="#ctx0" brushRef="#br0" timeOffset="57">20556 2656 7315,'11'-5'-266,"6"4"0,-3-4 0,5 5 0,1-2 264,2-2 1,1 3-1,1-3 1,1 2-1,2-2 0,1 3 1,-2-3-1,2 1 41,1 0 1,-2 1 0,2-2 0,0 3 25,0 1 1,-2 0 0,2 0 0,-1 0-110,-2 0 0,-6 0 0,-2 0 0,0 0 34,0 0 1,-2 1 0,1 2-88,-6 1 94,-7 0 1,6-3 0,-2 1-1,2 2-2,-4 0 0,-1-3 0,-3 2 18,1 1-13,-1 5 0,2-7 1,-7 6 7,-1 1 1,-1 2-1,3 3 1,-2 3 19,1 1 0,2 1 1,1 3-1,-1 1-13,-3 0 1,-3 0 0,-3 1 0,1 2-13,2 1 1,3 0-1,-2-1 1,-1 1-73,1-2 0,3 3 1,-1-1-1,3-2-12,1-1 0,0-1 1,0 0 80,0 0 0,0 0 0,0 0 0</inkml:trace>
  <inkml:trace contextRef="#ctx0" brushRef="#br0" timeOffset="58">20533 3240 7900,'0'-13'-1595,"0"-2"1469,5 14 1,3-4 0,6 5 151,1 0 34,10 0 1,-4 0 0,9 0 0,2 0 23,1 0 1,1 0-1,1 0 1,-1 0-54,1 0 0,1 0 0,0 0 0,-3 0-10,0 0 1,-5 0 0,-1 0-1,-3 0-73,-1 0 1,-3 0 0,1 0-224,-1 0 1,-5 0 274,-7 0 0,-5-6 0,2 0 0</inkml:trace>
  <inkml:trace contextRef="#ctx0" brushRef="#br0" timeOffset="59">22789 3183 8261,'-6'-5'-327,"6"2"0,8-3-189,6 1 363,4 1 1,5 2-1,1 0-26,3-2 191,2 0 1,6 3 0,-1-2 0,-1 0 7,-2 0 1,16 1-1,6-1 1,6-1 6,-22 2 0,-16 0 1,-19 2-27,8 0 0,9 0 0,0 0-25,-10 0 0,-4 0 1,8 2-1,-6 0 2,-12 2 0,-16 0 0,-18-4 16,6 0 0,4 1 0,6 2 0,-11 0-9,-1 0 0,2-2 1,8-1 65,-2 0-54,-5 0 1,4 0 0,-2 0 15,3 0 34,8 0 0,-1 0 0,4 0 120,2 0-137,7 0 0,4 2 1,11 0-1,7 2 1,7-2-24,4 0 0,4-2 1,4 0-1,-1 0-20,-2 0 1,-1 0 0,2 1 0,6 2 8,-7 0 0,-3 1-135,-17-4 2,16 0 1,-7 5 0,13 2 136,-16-1 0,-31 4 0,-28-3 0</inkml:trace>
  <inkml:trace contextRef="#ctx0" brushRef="#br0" timeOffset="60">23785 3228 7473,'23'0'-316,"-8"0"1,-6-1-1,-23-1 1,8-2 481,5 1 0,2 2 0,-19 1 0,4 0-178,8 0 1,17 0 108,12 0 1,17 0-151,-10 0 32,3 0 1,-5-1 0,8-2-84,10-1 110,-16 1 1,-3 3 0,-17-2 0,7 0-1,4-2 1,11 0 0,2 4 0,-12 0 9,-5 0 0,-1-4 0,4 0 0,3 1 105,-7-2-68,-10 3 0,-11-4 0,2 3 0,1 0-24,-7 0 1,0-2 0,-13 1-35,-8 2 1,4 0 0,15 2 0,-6 0 29,-12 0 0,-3 0 0,-17-1-59,8-3 40,5 3 1,3-4-1,-5 5 220,-6 0-139,9 0 0,19 0-16,-3 0 1,26 0-1,-7 0-25,17 0 1,-2 5 0,2 3-54,5 2 1,9-4 0,-3-1 0,3-1-50,4 0 1,17 0 0,4-3 35,-7 3 1,-19-3-1,5 3-2,4-3 22,-12-1 0,-7 0-78,-5 0 0,-7 0 67,15 0-146,-21 0 1,10-4-905,-16 0 1061,-10 1 0,-15-2 0,-7-1 0,-6 0 0,-1 0 0</inkml:trace>
  <inkml:trace contextRef="#ctx0" brushRef="#br0" timeOffset="61">6149 2610 14443,'12'-5'0,"-1"-3"0,1 0-268,-1 0 0,6-2 1,2 3-1,4 0 369,4-1 0,2 4 0,6-2-284,4 1 166,1-4 0,5 4 0,-1-3-39,2 4 42,-8-2 0,11 5 1,-11-4-1,-1 1-3,-2 0 0,-3 0 0,-4 4 0,-6 0-101,-4 0 0,-3 2-9,-4 1 1,-5 0 0,-6 3-1,-8-1 108,-6-2 1,-4 2 0,-6-1 0,-3 0-17,-3 1 1,-5-4 0,-2 4 0,-2-1 16,-2 0 0,3 1 0,-3-3 0,1 2-17,-1-1 0,4-1 1,-1 1-1,3 1 7,5-2 0,-2 1 0,7-1 0,3 2-20,5-1 0,5-2 13,0-1 75,6 5 0,6-4 1,8 3-1,3-3-81,4-1 1,3 0-1,6 0 1,3 0 32,4 0 0,-2-3 0,0-1 0,0 0 16,1-1 1,-1 0 0,3-3 82,-2 4-83,-4-2 1,2 5 0,-7-3-3,-2 3-19,-2 1 1,-6 0-1,1 0-224,-1 0 196,-4 0 1,3 5-1,-4 1 1</inkml:trace>
  <inkml:trace contextRef="#ctx0" brushRef="#br0" timeOffset="62">23236 870 26595,'17'0'-504,"-12"0"1,-5 0 0,0 0-725,-3 0 0,5 5 1,-9 3-1,3 2 485,0 1 0,3 1 0,-3 1 0,1 1 52,-1 1 1,3 0 0,-4-2 108,0 2 338,4-2 1,-8 3 0,4-4-97,-2-1-144,0 1 0,-1-1 0,2 1-1200,1-1 1562,-4 0 0,7-3 0,-3 0 169,0 1 0,5-3-32,0 2 62,-5-6 0,4 8 1,-11-3-1</inkml:trace>
  <inkml:trace contextRef="#ctx0" brushRef="#br0" timeOffset="63">22915 973 23972,'6'1'-735,"-1"3"1,-1 4-22,0 2 1,4 1 0,-5 1-1,1-1 247,1 1 0,0-1 1,4 1 459,-1-1 1,-2 1 0,3-1 0,-1-1-1,1-1 140,1-1 1,-2-2-1,-1 2 1,2-3 147,1 0 0,2-4 1,-1 3-1,2-3 79,2-1 0,2 0 0,3-1-580,-1-3 279,5 3 1,2-9-1,3 3 832,-1 1-634,4-4 1,-8 5 0,3-4 0,-3 2-211,-1 2 1,-5-2 0,-3 2-18,-2-2 1,-2 0 0,1-5 0</inkml:trace>
  <inkml:trace contextRef="#ctx0" brushRef="#br0" timeOffset="64">20682 3263 7997,'0'-12'-435,"1"6"194,3 2 0,-3 8 0,4 4 1,-1 2 355,0 1 0,4 2 1,-3 1-1,1 1-8,3-1 1,1 3 0,1-2 0,1-1-144,-1-1 1,1-2 0,-1-1 0,1-1-48,-1-1 1,-3-4 43,-1 3 0,-3-4-228,4 1 246,-6-3 1,5-2 0,-5-3 238,2-4-199,5 3 1,-6-5 0,3 2-1,0-1 49,1 2 0,-3 2-38,3 5 1,-4 1-1,1 3 1,-3 3-40,-1 4 1,0 1 0,0 2-1,0 2-51,0-2 0,0-2 0,0 0 1,0-1-280,0 1 0,1-1 103,3 1 0,2-6 236,6-2 0,-1-3 0,1-1 0</inkml:trace>
  <inkml:trace contextRef="#ctx0" brushRef="#br0" timeOffset="65">21128 3343 7581,'2'10'0,"0"-1"-190,2-1 1,1-1-1,-2 5 1,2-1 227,1 1 1,6-1-1,4 0 1,2 0-23,2-4 0,2-2 1,1-5-53,0 0 45,-5 0 1,2 0 0,-5 0-193,-1 0 156,-1-5 1,-3-1-1,-2-6 1,-4 1-39,-3 0 0,-1-1 0,-3 1 0,-3-1 8,-6 1 1,-3-3 0,0 1 0,-3 3 87,0 0 1,-3 5 0,2 1 63,-3 3 1,4 1-1,2 1 1,0 3-1,1 3 106,1 3 1,5 3 0,3 1 0,1 3-145,2 1 0,2 1 1,1 3-1,2 0 54,6-3 1,0 3 0,8-4-434,1-1 210,1 0 0,4-6 0,1 1-362,0-1 306,5-4 0,-4-2 1,3-5-1,-3 0 168,-1 0 0,0-5 0,0-2 0</inkml:trace>
  <inkml:trace contextRef="#ctx0" brushRef="#br0" timeOffset="66">21575 3320 7341,'0'11'-352,"0"1"1,0 1 0,-1 1 443,-3 1 0,3 4 0,-3-2 1,3-1-36,1 1 0,0 2 0,0-3-8,0 2-25,0-4 0,0 3 1,0-6-56,0 0 56,5 1 0,-3-6-208,6-2 170,-1 2 1,6-6-1,1 0 1,1-7-53,-1-7 0,0-4 0,0-5 0,2-1-7,-2-3 0,-2 2 1,-1-3-1,-2 2 40,-2 5 1,-4 5 158,1 1 1,-3 9 0,-1 7-39,0 9 1,-1 2 0,-2 3-1,-1-1-14,2 1 1,0-1-1,2 4 89,0-1-134,5 3 0,-2-7 0,3 2 0,1-1-18,-1 1 0,0-6 0,3 3-43,-1-2 1,0-4 0,3 0 11,1 0 1,-1-3 0,0-4 0,0-3-24,-4-3 0,7-7 0,-2-3 0,0 1 20,1-1 1,-1 0-1,-1 3 1,-1-1 26,-2 1 0,1 1 91,-5 2-92,-1 5-48,-3 1-42,0 15 43,5-3 0,-3 6 1,3-5-1,-1 1-92,-1 1 0,5-3 0,-3 0 0,0-1 135,0 1 0,4 0 0,-2 5 0</inkml:trace>
  <inkml:trace contextRef="#ctx0" brushRef="#br0" timeOffset="67">22411 3297 7954,'0'-11'-560,"-1"-1"-56,-3 1 0,1 1 693,-4 2 0,3 3 0,-4 5 12,-1 0 1,-1 5 0,-3 3 0,-1 2-49,-1 1 0,0 6 0,3 2 88,1 2-87,0 2 0,-5 5 0,1 3 0,2 2 13,4 1 1,-1 1 0,3-1-28,-4 0-14,5 1 1,0-5-1,3-1 1,-1-1-94,2-2 0,1-2 1,1-2-356,0-3 365,0-3 1,3-11 0,1-5 0,-1-7 68,-2-7 0,-1-9 0,0-6 0</inkml:trace>
  <inkml:trace contextRef="#ctx0" brushRef="#br0" timeOffset="68">22056 3377 7910,'13'5'-189,"2"3"163,3 2 0,5-2 1,0-1-1,1 2 57,3 1 0,-2-2 0,4-2 0,0 0-204,1-4 1,-4 3 0,4-1 0,-2-1 172,-3-2 0,4-1 0,1 0 0</inkml:trace>
  <inkml:trace contextRef="#ctx0" brushRef="#br0" timeOffset="69">22583 3389 7897,'-5'11'-321,"3"1"1,-3-1 0,2 2 174,-1 2 0,0-1 1,4 5-1,0 0 178,0-1 1,0 2 0,0-3 0,0-1-84,0 1 1,0-2 0,1-5 0,2-1-107,1-1-82,-1-6 239,-3 4 0,5-6 0,2 0 0</inkml:trace>
  <inkml:trace contextRef="#ctx0" brushRef="#br0" timeOffset="70">22640 3263 7858,'1'-5'-723,"2"5"579,1 6 0,1 4 0,-3 2 0,3-1 100,2 1 44,-5-1 0,14 0 0,-4 1 0</inkml:trace>
  <inkml:trace contextRef="#ctx0" brushRef="#br0" timeOffset="71">22938 3183 7799,'-12'0'0,"1"0"-184,-1 0 1,5 5 0,0 2-1,2 5 22,3 3 0,1-1 0,1 5 463,0 1-233,0 2 0,0 1 0,0 0 1,0 0-208,0 0 0,0-2 1,0 0-1,1-4-157,3 0 1,1 2 295,2-4 0,4 1 0,-5-5 0</inkml:trace>
  <inkml:trace contextRef="#ctx0" brushRef="#br0" timeOffset="72">23029 3377 7897,'-10'2'0,"3"1"0,-2 0 0,5 5-336,1 0 313,2 3 1,2 0 0,3 0 0,4 1 95,2-1 1,6 1 0,4-2 0,2-1-64,5-1 1,2-6 0,6 1 0,-1-6-157,1-5 0,-2-2 1,-3-1-1,-3-1-84,-3 1 1,-6-2-1,-3-1 1,-3-1 138,-5 1 1,-2 1 0,-5 2 0,-1-1 129,-3 1 1,-3 3 0,-7 1 0,-3-2-56,-1-1 0,3 3 1,-4 3 1065,-1 3-797,-2 1 0,0 6 1,2 6-1,2 6-9,2 3 1,0 4-1,5 0 1,-1 3-121,1 1 1,5 0 0,3 2-1,7-4-96,7-3 1,7-1 0,10 0 0,6-2-388,7-2 0,10 3 359,6-3 0,6-2 0,-29-9 0,0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5:45.022"/>
    </inkml:context>
    <inkml:brush xml:id="br0">
      <inkml:brushProperty name="width" value="0.08571" units="cm"/>
      <inkml:brushProperty name="height" value="0.08571" units="cm"/>
      <inkml:brushProperty name="color" value="#004F8B"/>
    </inkml:brush>
  </inkml:definitions>
  <inkml:trace contextRef="#ctx0" brushRef="#br0">6 5 7537,'-2'-3'41,"1"1"1,-1 4 0,2 2 268,0 1 1,0 1 0,0 2 0,0 1 29,2 2 1,-1 1-1,1 2-154,1 1-112,-3-1 0,6 2 0,-3-3-109,2 0 0,1-1 73,0-1 1,0 1 0,-1-1-63,1-2 0,0 0 1,1-2-1,2 0-317,0-2 0,-2 0 1,3-3-120,0-1 318,1 0 0,0-1 0,0 0 0,-1-1 7,0 0 1,-1-3-1,3-3 1,-2-2 65,0 1 1,0 0 0,-2-2 0,-1 0 27,2-1 1,-5 0 0,2 0 0,-2-1 64,-1 1 1,0-1-1,-3 1 1,0 1 98,0 1 1,-1 0 0,0-1 294,-1 3-291,-2 3 0,0-1 0,-1 3 29,-1 1-54,-2 1 1,1 0-1,0 2 126,0 2 0,2 1 0,-1 1 1,1 2-1,1 1-90,2 0 0,1 2 1,0-2-1,-1 2-123,0 0 1,4 0 0,2-1-1,1 0-68,1 0 1,0-1 0,2 0 0,2-1-216,0-1 1,2-1-1,-1-2 99,1 0 0,1-3 46,0 1 1,1-1 0,-1-1-142,0 0 0,1-1 0,-1-1-346,0-1 467,1-5 0,-3 1 0,0-2 1,-1 0 69,0 0 0,-3 2 1,0-3-1,0 1 102,-2 0 1,-1-1 0,0 1 25,1-5 0,-3 1 1,1 1-1,-2 3 270,1 1 0,0 0 0,-2 2 495,0 1-683,-2 1 0,1 2-16,-1 4 0,2 2 0,-1 3-355,-1 1 149,4-1 0,-3-2 0,4 0-268,2 1 250,-3 1 1,2 1 0,0 0-237,4-1 262,-1 1 0,2-1 0,-4 2 0,1 0 82,0 0 1,-1 0 0,-1 1 0,0 0 138,-2 0 0,2 0 1,-2 0-1,-1 0-21,0 0 0,-2-1 0,0 0 0,-2 1 35,0-1 0,-3 2 1,-2-2-1,0 0-304,0 1 0,-2-3 0,2 0 0,1-2 146,-2-2 0,1-1 0,-4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5:52.123"/>
    </inkml:context>
    <inkml:brush xml:id="br0">
      <inkml:brushProperty name="width" value="0.08571" units="cm"/>
      <inkml:brushProperty name="height" value="0.08571" units="cm"/>
      <inkml:brushProperty name="color" value="#004F8B"/>
    </inkml:brush>
  </inkml:definitions>
  <inkml:trace contextRef="#ctx0" brushRef="#br0">23 624 7600,'0'4'177,"-2"-3"206,-1 0-9,-1-1-87,-1 0 1,3-2-241,-2-2 1,1-1 0,3-1 36,0 0-106,0 0 0,0 1 0,0-2 0,0 0-4,0 0 1,0-3 0,1 2 0,1 0 43,2-1 1,-1 0 0,1 1 0,0-1 1,1 1 1,1-2 0,0 1 0,-1 0 31,1 2 0,2 0 0,-1 0 0,0-1 14,0 1 0,-1 1 1,-1 1 96,1 1-134,0-1 0,-1 4 1,1-2-1,0 2 33,0-1 0,-1 0 1,1 2 21,0 0-52,-1 0 1,3 0 0,0 0 118,-1 0-129,-1 0 0,2 0 0,-1 0 0,1 0-12,0 0 0,-1 2 0,1 0 0,0-1 21,2-1 0,-2 0 1,2 0-1,0 1-44,1 1 0,0-1 1,1 1-1,-1-2 23,1 0 0,0 0 0,1 0 0,2-2 47,2 0 1,0-2-1,1 0 1,0 0-48,1 0 0,1-1 0,-1 1 0,0-1 32,-1-1 0,0 0 0,0 1-192,1-1 168,-1 0-10,1 1 1,-2-1-144,-2 0-22,2 0 128,-3-2 1,1 2-13,1-2 0,-3-1 26,2 0 1,-2 0 1,0-1 1,1 1-4,0-3 1,-1 1-1,-2-1 1,1 1 128,-1 0-119,1-1 1,-1 1 0,1-1-2,-1 1 1,1-1 0,-2 1 0,0-1-45,0 1 0,-1 1 7,0 1 0,2-1 0,-3 0 0,0-1 0,0 3-78,-1-1 121,0 2 0,-2 1 0,1 0 1,0 0-1,-1 1 0,-1 0 1,0 0 3,1 1 0,-2 2 0,1-1 33,0 1 2,-1 0-35,-1 2 1,-1 0 19,1 0 0,-1 0 1,2 2 26,0 2-46,-1 1 14,0-2 0,-1 3 0,1-3 78,1 2-76,0 1 1,1-2 0,-1 0 27,0 0-22,1 1-8,-1 1 14,3 0-29,-3 0 1,4-1-70,-4 1 79,6 0 3,-5 2-5,4-2-39,-2 3 37,0-4 2,2 1 1,-1 2 0,3-1 0,-2 1-11,2-2 1,1 1-2,-2 1 1,3-1 6,1-1 1,-1-2 1,2 0 0,0 0-139,-1 1 132,3 1-2,-2 0 0,3-1-12,-2-1 10,4 1-4,-6-2 1,6 1-8,-4 0-13,2-3-98,-3 4 0,3-4 63,-2 0 1,2 1 33,0 0 0,-2-2-12,0 2 0,0-1-231,0-1 13,2 0 207,-5 0 1,4 0-208,0 0 192,-2 0-22,2-3 145,-4 3-118,5-5 1,-3 3 21,1-2 1,1 3 10,-3-1 0,2 0-44,-1 0 1,2-2 12,-1 2 0,0 0 425,0 0-178,-2 1-38,3-1 0,-2 2-57,1 0-87,2 0 26,-5 0 0,4 0 2,-3 0 1,1 0-36,-3 0 1,0 2 29,1 2 0,-3-1 2,1 1 1,-1-2-10,0 2 0,2-1-218,-1 3 207,-2 0-10,3 0 0,-2-3 114,2 1 0,0 0-94,-2 2 0,2-1 27,-1 1-28,1 0-1,-3 2 1,3-2 12,-4 2 1,3 0 9,-3 0-7,1 2-4,-2-3 0,-1 3 205,1 0-15,0-2-184,0 3 0,-3-3 174,1 2 1,0 1-93,2-2 0,-1 1-37,-1 0 0,0 1-31,-2-2 0,3 0-15,-2 1 0,0-2 101,-1 2-30,-2 1-47,0-2 1,2 0-754,0-2 341,0 0 59,-2-2 292,0 1 0,3 0 0,0-1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6:00.441"/>
    </inkml:context>
    <inkml:brush xml:id="br0">
      <inkml:brushProperty name="width" value="0.08571" units="cm"/>
      <inkml:brushProperty name="height" value="0.08571" units="cm"/>
      <inkml:brushProperty name="color" value="#004F8B"/>
    </inkml:brush>
  </inkml:definitions>
  <inkml:trace contextRef="#ctx0" brushRef="#br0">50 19 7823,'-6'0'0,"0"0"4,-1 0 331,4 0 0,0-1-169,3-1 1,1 2 0,0-3 0,2 1-63,0 0 1,4 0 0,1 1 270,2-1-202,0 1-168,3-1 1,-1 2-1,0 0 1,1 0-1,1 2 1,0 0 0,-1 2-119,-2 1 1,0 0-1,-2 1-8,-2 0 51,0 3 0,-2 0 0,-1 2 0,-1-1 8,-3 1 1,0 1 0,-3 1-1,-1 1 8,-1 0 0,-4 0 0,-1-1 0,0-1 6,0 0 0,-2 1 1,-3-1-1,1 0 43,-1-2 1,2 1 0,-2-3 0,2 0 119,1-2 1,2 1 0,0-1 176,1 0-161,1-3 0,2 2 67,0-3 51,2 0-166,2-2 0,7 0 0,3 0-18,3 0 1,2 0-1,0 0 1,0 0-110,2 0 1,2 0 0,1 0-1,2 0-169,0 0 1,-3 0 0,-1 0 0,2 0-113,-1 0 0,0 0 0,-1 0 0,-1 0 325,-2 0 0,0 0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6:00.875"/>
    </inkml:context>
    <inkml:brush xml:id="br0">
      <inkml:brushProperty name="width" value="0.08571" units="cm"/>
      <inkml:brushProperty name="height" value="0.08571" units="cm"/>
      <inkml:brushProperty name="color" value="#004F8B"/>
    </inkml:brush>
  </inkml:definitions>
  <inkml:trace contextRef="#ctx0" brushRef="#br0">13 1 7802,'-3'0'569,"1"2"-331,1-1 1,0 5-53,-1-2-186,2 1 0,-3 1 0,3 0 0,0 1-48,3-1 1,-3 2 0,3 0-1,-1 0-215,0-1 1,1-1 0,-2 0 0,2 0-185,0 0 0,-1 0 0,2 1 447,-1-1 0,1 0 0,0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6:01.278"/>
    </inkml:context>
    <inkml:brush xml:id="br0">
      <inkml:brushProperty name="width" value="0.08571" units="cm"/>
      <inkml:brushProperty name="height" value="0.08571" units="cm"/>
      <inkml:brushProperty name="color" value="#004F8B"/>
    </inkml:brush>
  </inkml:definitions>
  <inkml:trace contextRef="#ctx0" brushRef="#br0">31 0 7434,'-4'0'112,"1"1"1,0 0 59,-1 1 1,3 3 0,-2-1 0,1 3-24,0 1 0,0-1 0,2 4-73,0 0-46,-3 0 0,2 0 1,-1 1 24,2 1-35,0 0 1,2 0 0,2-1 0,0 0-61,0 1 0,0-4 1,2 0-1,0-3-15,1 1 0,1-2 1,1-1-1,0-2-70,0-1 0,1-2 1,-1-1-1,0-2-75,0-1 0,-2-4 0,-2 1 0,-2 0 117,0-1 0,-1 2 0,-2-1 107,0 1 1,-1 2-1,-1 0 1,-2 1 0,-2 2 11,-2 0 0,-1 2 0,-2 0 0,1 0 243,-1 0 0,0 0 0,0 2-368,1 2-155,2-1 0,-1 5 0,4-2 244,1 1 0,-2 2 0,3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6:02.841"/>
    </inkml:context>
    <inkml:brush xml:id="br0">
      <inkml:brushProperty name="width" value="0.08571" units="cm"/>
      <inkml:brushProperty name="height" value="0.08571" units="cm"/>
      <inkml:brushProperty name="color" value="#004F8B"/>
    </inkml:brush>
  </inkml:definitions>
  <inkml:trace contextRef="#ctx0" brushRef="#br0">7 44 7854,'-4'0'663,"2"0"-368,2 0 1,4-1 0,3 0 0,0-1-260,-1 0 1,3 2 0,2 0-1,0 0-224,1 0 0,3-1 1,0 0-1,0-2-264,0-1 0,2 1 0,-1-2 0,0 1 452,-2-1 0,2 0 0,0-1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6:03.186"/>
    </inkml:context>
    <inkml:brush xml:id="br0">
      <inkml:brushProperty name="width" value="0.08571" units="cm"/>
      <inkml:brushProperty name="height" value="0.08571" units="cm"/>
      <inkml:brushProperty name="color" value="#004F8B"/>
    </inkml:brush>
  </inkml:definitions>
  <inkml:trace contextRef="#ctx0" brushRef="#br0">1 0 7854,'6'0'0,"-3"1"0,-1 1 0,-1 2 123,-1 1 1,0 4 0,1-1 0,0 3 57,1 2 1,2 0 0,-2 3 0,0 1-282,1 1 1,0 1 0,2-1 0,-1 1 62,1-1 1,-2 1 36,1 2 0,0-2 0,2 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6:03.904"/>
    </inkml:context>
    <inkml:brush xml:id="br0">
      <inkml:brushProperty name="width" value="0.08571" units="cm"/>
      <inkml:brushProperty name="height" value="0.08571" units="cm"/>
      <inkml:brushProperty name="color" value="#004F8B"/>
    </inkml:brush>
  </inkml:definitions>
  <inkml:trace contextRef="#ctx0" brushRef="#br0">10 38 7854,'-4'2'-619,"1"-1"942,1 2 1,2-3 0,0 0 0,3 0-127,3 0 0,0-2 0,2 0 0,1 0-31,0 2 0,2-1 1,2 0-1,0-1-254,2 0 1,-1-1 0,-2 1 0,1 0-287,-1 0 0,0 0 0,0-1 0,-2-1-534,-1 1 1,-3 2 907,1-1 0,-1-2 0,0 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6:04.133"/>
    </inkml:context>
    <inkml:brush xml:id="br0">
      <inkml:brushProperty name="width" value="0.08571" units="cm"/>
      <inkml:brushProperty name="height" value="0.08571" units="cm"/>
      <inkml:brushProperty name="color" value="#004F8B"/>
    </inkml:brush>
  </inkml:definitions>
  <inkml:trace contextRef="#ctx0" brushRef="#br0">7 38 7854,'-3'2'458,"0"-1"0,6 2 0,1-3-223,1 0-175,1 0 1,3 0 0,2 0-34,0 0 41,1 0 0,2-1 0,0-1 1,2-2-418,2-1 1,1-2 348,-1 1 0,1-3 0,-1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6:21:01.694"/>
    </inkml:context>
    <inkml:brush xml:id="br0">
      <inkml:brushProperty name="height" value="0.053" units="cm"/>
      <inkml:brushProperty name="color" value="#FF0000"/>
    </inkml:brush>
  </inkml:definitions>
  <inkml:trace contextRef="#ctx0" brushRef="#br0">23716 5598 16391,'4'-18'0,"1"3"0,2 4 0,2 3-771,1 4 0,3 3 0,1 2 401,1 3 1,1 2 0,0 6 0,1-1 138,1 1 0,4-1 0,-3 1 0,3-1 139,1 1 0,-4-1 1,-2 2-1,1 1 32,0 1 1,-4 5 0,1-1-1,-2 4 121,-1 4 0,-5 2 1,1 7-1,-1 2 28,0 4 0,-2 8 1,-5 6-761,0 7 460,0 2 1,0-25 0,0 0 0,0 1 0,0 1 251,0 5 0,0 0 0,0 1 0,0 1 0,0 5 0,0 1 0,0 2 1,0 1-1,0 0 0,0 1 31,0 0 1,0 1-1,1 1 1,2-1-1,-1-1 1,1-1-1,0 0 1,1 0-20,3 0 1,-1 1 0,0-2 0,0-1 0,1-1 0,1 1 0,-2 0 0,1 1 33,-2 1 1,1 1 0,0 1 0,-1 1 0,-1-18 0,0 0-1,0 1 1,0 0 0,0 1 0,-1 0-147,1 2 1,0 0-1,0 1 1,0 1-1,-1 0 1,1 0 0,0 0-1,0 0 1,0-1-1,0 3 1,-1-1-1,1 1 51,0 1 0,0 1 0,0 0 0,0 1 0,0 0 1,0 0-1,1-2 0,0-2 0,-1 1 0,1-1 1,1 0-1,-1-1-48,-1-1 0,1-1 1,0 0-1,-1 1 1,1 0-1,0-1 0,-1-3 1,1-1-1,0 1 1,3 20-1,0-1-2,1 0 1,0 0-1,-1-4 1,-1 0 0,2-1-1,0 0-284,-1-2 0,1 0 241,1-3 1,0 0-1,-3-3 1,0-1 0,2-4-1,0 0-119,-1-1 0,0-1 198,0-4 0,0 0 1,-3 2-1,0 0 0,-1-3 1,-1-1-1,0-1 0,-2-1-22,0-1 0,-1 0 1,0 30-1,0-30 1,0 0-1,0-1 1,0 0-37,0 32 0,-1-4 0,-1 2 0,-3-1 41,-2-6 0,0-4 1,-5-8-1,1-2 65,-1-4 1,2-2-1,1-3 1,1-1-11,0-2 0,-1-4 0,0 2 0,1-2 245,-1 1 1,-1 1 0,-1-1 0,-1 3-193,1 3 0,-1 1 0,1-3 110,-1 0-140,1-1 1,-4 3-1,-1-2 71,2-4-77,2-3 0,-4-5 0,0-1 0,-1-2 326,1-2 0,-1-1 0,2-3 0,-3-1-463,0-1 0,-3-4 1,3 3-1,-1 1 22,0-2 1,-4 4 0,-4-2 0,0 2 1,-1 2 1,3 0-1,-6 2 1,0 2-11,-3-2 1,0-2 0,0 0 0,-1-2 8,1-2 0,1 0 0,2-2 1,5-1-33,2 0 0,1 0 0,1-3-990,3 2 353,2 0 750,6-4 0,-1 5 0,1 1 0</inkml:trace>
  <inkml:trace contextRef="#ctx0" brushRef="#br0" timeOffset="1">20762 6194 8833,'0'-12'-607,"0"4"1,0 1 353,0-2 1,5-1 0,1-2 0,2 2 269,0 2 1,-1-6 0,5 3 0,-1-2-1,1 1 1,-1 0-1,1 1-1,-1-1-3,0 1 1,5-1-1,-1 1-19,-1-1 15,-1-4 1,-1 3-1,2-2 1,3 2-9,1 2 1,-3-1 0,3 1-1,-2-1 1,-2 1 0,3 3 1,-2 1-1,-1-1 0,-1 2 0,-2-3 0,1 5 0,-1 1-8,1 2 0,-1 1 0,1 0-4,-1 0 0,1 4 0,0 0 15,4-2 0,-2 0 1,3-2-1,1 0-7,0 0 0,1 0 0,5 0-45,3 0 42,-3 0 1,5-4-1,-3-1-14,1-2 16,4 0 0,-6 0 0,1 2 0,-2 1 2,-1 1 0,0-2 1,0 1 2,-5 2 1,4-3 0,-3 4 0,1-3-1,0-2 2,0 0 0,-1-5 1,2 3-1,0-5 5,-2-2 0,-4-5 0,3 4 0,0-2-6,-1-2 0,-3-2 1,0-1-1,-3 0-6,-4 0 1,0 4 0,0 2-1,-3 0 9,-3 3 1,-1 1 11,0 2-17,0 4 1,-1 2-14,-3 5 0,2 0-5,-6 0 10,5 0 1,0 0-1,5 2 19,2 1 0,1 4 1,-2 4-1,2 1 28,1-1 0,-2 6 0,4 1 0,-1 1 0,0 0 0,4 0 1,-1 2-25,4-2 0,3 2 1,-3-5-1,2 1 1,3-1-8,6-2 1,-1-1-1,6-1-70,2-1 70,6-5 0,-1 3 0,5-5-74,1-1 71,2-2 0,-1 3 0,0 0 0,-2-2-8,1-1 1,-2-1-1,-1 0 1,0 0-2,-3 0 0,-2 0 0,0 0 0,-2 0 0,-3 0 0,2 0 1,-5 0-1,-3 0 4,-4 0 1,1 4-1,-6 1 1,-1 0-7,-1 0 0,-2 4 1,1-1-1,-1 2 1,1 2 0,-5 4 0,0 3 0,-2 4-64,-3 4 0,-1 2 0,-1 7-186,0 2 10,0-2 4,-10 8 1,-2 2-1,-11 6 1</inkml:trace>
  <inkml:trace contextRef="#ctx0" brushRef="#br0" timeOffset="2">9585 9250 23203,'11'-7'572,"1"-1"1,2 3 0,2 0-1,2 4-91,-5-2 1,-4-2-653,-5-7 1,2 6 0,6 2 0,-1 3-218,0 1 1,7 5 0,3 8-1,2 5-10,-2-8 0,-4 0 0,2-18 0,1 7 180,2 5 1,2-3 0,1 3-1,3-3 33,2-1 0,-4 2 0,4 0-725,-2 2 326,-7 0 1,-4-4 0,-6 0 465,1 0 1,-6-2 0,-3 0 0,-6-2-78,-5 2 0,-7 0 0,-5 2 0,-3 2 250,0 1 1,-11 0 0,3 3 0,-3 1 100,-2-1 0,-2-2 0,0 2 0,0 0-55,-2 1 0,7 2 0,-3 3 0,3 0-59,-4-6 1,-1-3 0,6-3-1,4 0 113,4 0 0,0 0-56,9 0 0,5-1 0,8-2 0,8-2-24,5-1 1,13 2-1,3-4 1,5 0 54,2 2 1,2-3-1,2 4 1,4 0-125,2 0 0,6 2 1,1 5-1,-2-6-6,-1-4 1,-1 7 0,-7-12 0,0 8-151,-13-1 0,-6 3 1,-13-6-74,-2 4 1,-3 5 0,-15-11 0,0 6 123,-4 3 1,4 10 0,-9 0 0,-4-3-73,-1-3 0,-3 2 0,2 5 1,-1 5-221,-4-2 1,7-5-1,-7-7-845,3 0 263,5 0 809,-4 0 1,0 0-1,-1 0 1</inkml:trace>
  <inkml:trace contextRef="#ctx0" brushRef="#br0" timeOffset="3">5302 5598 9916,'-10'-11'0,"2"-1"0,6 1 0,3-1 904,3 1 1,9 0-1,-2-1 1,3 2 332,3 2 0,2-1 1,6 6 394,2 0-1382,-1-3 0,2 1 0,3-4 596,2 1-763,7 5 1,-4-3 0,6 4 48,2-2 274,0 0 1,2 8-1,-1 0 1,-2-2-358,-1-1 0,-8-1 0,3 0 0,0 0-209,-1 0 1,-2-1 0,-2-1 0,-3-2 114,-1 1 1,-3 1-1,-5-1 1,-5-1 61,-2 2 0,-6 1 33,1 1 1,-9-3-1,-1 2-85,-3 2 0,-13 2 0,-10-3 0,-6 1-21,-4 3 142,0 2 1,-3 2 0,-5-1 179,-6 2-203,1-4 1,1 8 0,3-4 0,-5-2-73,-1 0 0,7-3 1,1-3-1,5 1-46,3 2 0,1 0 0,3-4 0,3 0-21,3 0 1,8 0 0,4 0 0,2 0 122,1 0 1,6 1 55,2 3 0,4-3 1,4 2-120,4-6 1,3 2 0,4-3 0,6 3-67,4 1 1,4-1 0,6-2-77,-1-1 155,6 1 1,0-1 0,6 0 71,0 1-22,0-3 1,2 1 0,2-3 199,2 5-306,-6-4 1,15 2 0,-8-3 0,3 5-17,1 1 0,1 2 1,-4 0 60,-4 0 1,5 0 0,-8 0 0</inkml:trace>
  <inkml:trace contextRef="#ctx0" brushRef="#br0" timeOffset="4">7054 9880 28332,'0'-12'-3277,"0"1"0,0 0 0,1 0 3404,3 4 1,3-3 0,4 2 0,1-2 0,0 0 707,4 2 0,3-2 1,6 2-1,4-1-369,4 2 1,4-4 0,9 5 0,0-2-209,0 1 0,2 0 1,3-1-1,4 0-143,-1-1 0,0 3 0,-2-2 0,-5 0 5,-4 2 0,-10 0 0,-1 3 0,-6-1 0,-8 2 1,-6-1 2213,-4-1-1428,-3 3-669,-5-4-356,-10 5 1,-4 4-1,-15 1 1,-10 3 61,-9 4 1,-8 0 0,-4 4 0,-1 0 32,1-1 1,2 0 0,2-5-1,1-1 6,2-1 1,9-1-1,2 5 1,6-2 75,1-2 0,6 2 1,3-4-1,6 2 103,5-1-28,2-4 0,8 6-868,5-5 0,5 0 0,7-4 820,-1 0-173,6 0 1,0 0 0,8-2 0,0 0 80,2-2 0,5-4 0,-2 4 1,2 1-27,-2-2 0,2 3 0,-5-2 0,-2 3-76,0 1 0,-4-4 1,-2 1-1,-3 0-224,-4 2 0,-4 2 0,-2 3-288,-1 3 0,-6 9 0,-5 2 0</inkml:trace>
  <inkml:trace contextRef="#ctx0" brushRef="#br0" timeOffset="5">8531 10017 25524,'8'-10'-2498,"0"2"0,1 5 2983,1 1 1,3 1 0,2-1 636,4-2-950,8 0 1,7-1 0,8-2 332,2 1-421,7-4 1,8 4 0,-25 0 0,1 0-44,2 0 1,1 1 0,4-1 0,1 0 0,1 0 0,1 1 0,1 0 0,1 0 0,0 0 0,0 1-8,2 0 0,0 0 0,-3 2 1,0 0-1,-1-1 0,0 0 0,-1 0 1,0 1 42,-1 0 1,0 1 0,-1 0 0,-1 1 0,2 0 0,-1 0 0,1 0 0,0 0-116,0 0 1,1 0 0,-1 0 0,0 0 0,-1 0 0,0 0 0,-2 0 0,1 0 5,-1 0 0,0 0 0,-3 0 0,0 0 0,-2 0 0,0 0 0,30 0-48,-3 0 1,-6-1 0,-6-2 0,-4-1-26,-4 2 0,-4 1 1,-9-1-191,-6-2 403,-5 3-271,-7-4 0,-26 10 163,-9-4 0,-6 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6:21:01.593"/>
    </inkml:context>
    <inkml:brush xml:id="br0">
      <inkml:brushProperty name="height" value="0.053" units="cm"/>
      <inkml:brushProperty name="color" value="#FF0000"/>
    </inkml:brush>
  </inkml:definitions>
  <inkml:trace contextRef="#ctx0" brushRef="#br0">5634 11002 20792,'-5'0'-292,"5"0"1,6 0-1,8 0 1,3 0 292,1 0 0,2 0 1,8 0-1,5-1 43,4-3 1,8 2 0,-1-1-1,7 1-46,5 2 0,4 0 1,-26 0-1,2 0 196,0 0 1,0 0-132,0 3 1,-2-1-1,1-1 1,-1 0 0,28 4-1,-2 0-118,-3 3 0,1-2 0,-10 0 0,-1-1 26,2-2 0,-1 2 0,-4-1 1,-2-2 17,-3 0 1,-4-2 0,-2 0 0,-3 0 45,-8 0 0,0 0 0,-7 0-108,-1 0 104,-1 0 40,-7 0 107,0 0-221,-6 0 1,-6 0 171,-1 0 1,-3 5 0,-2 1 0</inkml:trace>
  <inkml:trace contextRef="#ctx0" brushRef="#br0" timeOffset="1">7913 10979 22942,'8'0'-395,"-1"0"1,5 0 0,3 0 0,0 0 350,2 0 1,1 0 0,5 1 203,-1 3-235,6-3 0,6 4 1,5-5 256,2 0-155,6 0 0,0 0 1,5 0-1,1 0 14,5 0 0,3 0 1,0 0-1,3 0-37,-1 0 0,-27 0 0,-1 0 1,0 0-1,0 0 0,2 0 1,-1 0-29,1 0 0,0 0 1,0 0-1,1 0 0,-2 0 1,0 0-1,1 0 0,-1 0 33,1 0 0,1 0 1,0 0-1,0 0 1,-2 0-1,0 0 1,-1 1-1,1 0-8,-3 1 1,1-1 0,2 0-1,-1 0 1,-1 1 0,-1 1 0,-1-1-1,1 0 28,30 1 1,-2 3 0,-4-4 0,1 2-35,-1-2 1,-1 0 0,-3-2 1,-3 0 12,-8 0 0,1 0 0,-6 0 49,-4 0-53,2 0 0,-12 0 0,1 0 1,-5 0 15,-3 0 0,0 0 39,-5 0 1,-5-2-22,-2-1 1,-2 0 0,-4-3-359,-2 1 1,3 0-1,-4 2 1,0-1-18,-3 2 1,2 0-1,-2 2-467,-1 0 865,4 0 0,-5 0 1,4 0-1</inkml:trace>
  <inkml:trace contextRef="#ctx0" brushRef="#br0" timeOffset="2">11543 11036 29814,'-6'0'-851,"2"0"1,8 0 0,4 0 392,2 0 1,1 0 0,1 0 0,0 0 429,4 0 1,1 0 0,6 0 0,2 0 12,1 0 1,2 0-1,5 0 1,0 0-4,3 0 1,7 0 0,2 0 39,3 0-27,7 0 1,-2 0 0,8 1-1000,-28 1 1,-1 0 988,31 0 0,-29 0 0,0 1 0,0-3 1,0 0-1,2 0 0,0 0 14,2 0 0,-1 0 0,0 0 1,-1 0-1,1 0 0,1 0 1,-1 0-1,0 0-30,-2 0 1,1 0 0,1 0 0,0 0-1,-1 0 1,0 1 0,0 0 0,0 0 21,-1 1 0,0 0 0,-1 0 0,0 0 0,1-2 0,-1 0 0,0 0 0,1 0 1,-1 0 0,0 0 0,0 2 0,-1 0 0,0 0 0,0 0 0,1-1 0,-1 0-7,1 0 1,-2 0-1,29 2 1,1 1 0,-5-1 9,-4-2 1,-2-1-1,-6 0 39,-3 0 0,-3 0 0,-6 0 1,-2 0 81,-5 0-103,-6 0 0,0 0 0,-5 0 33,-1 0-80,-6 0 0,-3-1 27,-5-3 1,-5 3 0,-2-4 0</inkml:trace>
  <inkml:trace contextRef="#ctx0" brushRef="#br0" timeOffset="3">7180 11918 11066,'5'-7'-1046,"3"4"0,3 0 909,5-1 1,1 3 0,6-3 380,0 3-227,10 1 0,-1 0 0,10 0 0,1-1 32,2-3 1,6 2 0,2-1 0,3 1 2,1 2 1,-1 0 0,-2 0 0,-6 0-18,-4 0 0,0-3 0,-3-1 0,-1 1-32,-1 2 1,-5 1-1,-2-1 1,-3-2 3,-1-1 0,-2 0 1,-7 4-1,-4-1-3,-2-3 77,-2 3 0,-6-4 1,-5 4-93,-6-3 1,-4 3 0,-4-4-1,-4 1-2,-5 0 1,-8 0 0,1 4-40,-3 0 54,-7 0 1,-2 1-1,-6 3 1,-3 3-28,-1-1 1,4 4 0,-5-2 0,1 2-3,-1 1 0,-3-3 1,9 0-1,3-1 25,4 0 0,0 2 0,5-6 0,-1 1-7,3 1 0,2-3 1,1 1-1,3-1 33,3-2 1,1 3 0,1 1-1,3-1 28,4-2 0,2-1 33,2 0-174,-1 0 46,6 0-3,6 0 0,6 4 0,6 0 1,1-2 29,2-1 1,-1 1 0,5 0 0,1 2-7,2-1 0,5-2 0,1-1 1,0 0-116,0 0 1,3 0 0,0 0 129,2 0 1,7 0-1,0 0 1</inkml:trace>
  <inkml:trace contextRef="#ctx0" brushRef="#br0" timeOffset="4">7020 12021 8430,'7'-2'-538,"1"-1"0,0 0 0,4-3 390,4 1 1,-4-3-1,4 4 1,-2 2 188,1 0 1,3 1 0,5-1-15,0-2 1,1 0 0,3 4 0,3 0 95,3 0-105,1 0 1,5 0 0,-1-1 0,0-2 15,1-1 1,1 0 0,2 4-44,-4 0 28,3-5 1,-6 4 0,4-4 0,-3 1 4,3 0 0,-5-1 0,2 3 0,-6-3-62,-2-2 0,-1 4 0,-4-4 0,0 2 23,0 3 1,-6-4 0,-1 3 0,-5-1 27,-3-1 1,-2 3 0,-3-3-10,0 0 1,0 4-1,-7-3 1,-3 3 4,-4 1 1,-1 0 0,-2 0 77,-2 0-78,-4 0 0,1 0 0,-6 0 0,-2 1-3,1 3 0,1-1 0,-1 3 0,-2-1-11,-1-2 0,2-1 0,-3 1 1,-2 0 3,-1 0 0,-1 0 1,-2-1 3,-2 2 0,4 0 0,-2-3 0,4 2 0,0 0-4,-1 0 1,3-1 0,-1 1 0,-1 1-4,-1-2 1,3 3 0,0-1 0,1-1 1,0-2 0,7-1 1,1 0 0,3 0 1,-1 0 0,3 0 9,2 0 0,6 0 210,0 0-219,5 0 0,0 0 7,6 0 1,4 0-1,4 0 1,2 0 10,2 0 0,4 0 0,8 0 0,4 0-2,2 0 1,2 0 0,3 0-1,4 0 0,4 0 1,3 0-1,0-1 1,2-2 37,4-1 0,-2-3 0,8 2 1,-2 0-17,-2 0 1,0-3 0,1 3 0,-1 0 0,0 0 1,-5 0 0,-2 2-144,-3-1 120,-6 0 1,1 4 0,-8 0-198,-5 0 94,-3 0 1,-8 0 0,-3 0-577,-2 0 663,-7 0 0,-1 5 0,-5 2 0</inkml:trace>
  <inkml:trace contextRef="#ctx0" brushRef="#br0" timeOffset="5">20499 2942 7628,'-12'0'-635,"1"0"1,-2-1 645,-2-3 1,1 3 0,-5-3 0,-1 3 108,3 1 0,-9 1 0,3 2 182,-1 0-256,0 1 1,0 3 0,-2 3 49,0 4-64,-1 6 0,0-2 1,0 5-1,3 1 32,4 3 1,-4 2 0,3 5 0,2 2 2,1 2 0,3-1 0,5 5 0,2 1 1,5 2 1,6-3 0,6-2 0,5 0-15,5-3 0,12-2 0,5-2 1,3-3 10,4-7 0,7-3 0,3-7 0,5-4-42,3-3 1,-28-5-1,1-1 1,2-3 0,1-1-1,-2-3 1,0-2-93,-2 0 0,0-2 0,3-5 0,-1-1 0,-1-2 0,-1 0 26,1-2 0,-1-2 65,-1 1 0,-1-1 1,18-21-1,-5 0-253,-3-3 204,-8-2 1,-10 7 0,-9-1 0,-5-3-73,-5-2 0,-6-2 0,-5 3 1,-10-1 27,-7-2 1,-7 2 0,-7 6 0,-5 5 106,-5 5 0,-6 6 0,-6 8 0,-1 7 66,2 5 0,-4 5 1,2 2-1,1 3-24,2 4 1,0 7 0,3 3 0,0 1-70,1 0 1,6 4 0,-2 5 0,5 0 31,3 0 0,0 4 0,6-2 0,3 5-22,0 3 0,6 2 0,4 8-19,7 1-5,3-2 0,3 9 0,2-2 1,6 0-49,4 0 1,13 0-1,10-4 1,4-2-45,6-1 0,5-11 0,7-5 0,3-7-8,3-5 1,3-8 0,4-7 0,2-4 82,-30-1 1,1-2 0,4-3-1,0-4 1,-3-3 0,-1-1-1,1-2 1,0-1 59,-1-1 0,0-2 0,-3-2 0,0-1 1,0-2-1,1-1-51,-2 0 1,0 0 0,-3 2-1,-1 0 1,-1-1 0,-2-1-1,16-24 1,-6 1-1,-5 0 1,-12 2 0,-5 2 0,-5-1-38,-6 0 0,-9 5 1,-11 2 9,-4-1 49,-4 10 0,-12-6 0,-5 12 0,-5 5 30,-1 5 0,-9 1 0,0 10 1,-4 1 1,33 3 1,-1 1 0,0 0 0,0 2 0,-28 8 0,1-1 10,2 1 1,9-1 0,3 0 0,4 2 13,6 2 0,-3-1 0,10 7 1,1 2-22,5 2 0,5 6 0,8-2 0,3 4-196,3 6 0,4 2 0,5 4-731,6 2 632,11-4 0,12-4 250,8-4 0,2 0 0,5 1 0,-20-18 0,1-2 0,2 0 0,1 0 0</inkml:trace>
  <inkml:trace contextRef="#ctx0" brushRef="#br0" timeOffset="6">19857 4293 7710,'-6'-5'0,"0"0"-208,2-3 173,-3-2 1,0 8 341,-1-6-187,0 0 0,-3 1 0,0 0 0,-1 2-14,1 3 0,-5 0 0,0 1 1,-2-1 186,-2-2-171,-2 0 1,-1 4 65,-5 5-25,4 1-572,-9 6-226,9 4 567,-4 7 0,5 1-8,0 10 14,0-10 71,5 9-153,2-4 146,4 5 0,6-3 1,2-1-1,3 1 1,1 0-1,1-2 1,3 0 8,3 0 1,9-3 0,3-1-181,2-4-14,7 0 172,2-8 1,9 3 0,3-5 0,4-4 0,4-3-1,2-4-35,0-4 1,4-3 34,-3-9 1,2-1 0,0-8 0,-3 0 0,-2-3 0,-6 0 0,-4-1 58,-5-1 1,-7 0 0,-4-4-1,-6-1 26,-5 1 1,0-1 0,-10 2 0,-1 0 91,-5-1 0,-4 6 1,-9-6-1,-3 2-82,-2 3 1,-9 2-1,-4 7 1,-8 2-34,-6 1 1,-5 7 0,-5 6 0,-3 3 33,-4 1 0,3 1 0,0 3 0,4 4-2,1 2 0,5 6 0,3 2 98,6 0-766,9 4 675,6-5 0,6 5-51,3-3 31,7 3-165,2-4 156,9 4-171,1 1 10,6 0-202,6 0 302,4-5 0,2-2 0,5-4 0</inkml:trace>
  <inkml:trace contextRef="#ctx0" brushRef="#br0" timeOffset="7">19640 4018 6912,'7'-3'-12,"1"-1"1,0-1 0,3 2 0,2-1-19,2 2 0,-2-3 0,3 1 0,0 1-360,-1 2 410,0-4 1,0 4-340,1-3 319,-1 3 0,1-5 0,2 0 0</inkml:trace>
  <inkml:trace contextRef="#ctx0" brushRef="#br0" timeOffset="8">19960 3835 7843,'0'-7'-621,"0"-1"727,0 5 0,0 0 1,2 5-41,1 2 0,0 6 0,3 0 0,1 4-37,-1 0 1,-3 0 0,0 0 0,-1 2-54,-2-2 0,0 2 0,0-1-259,0-1 137,5-1 1,-4-2-404,3 1 292,-3-1 257,4 1 0,-4-1 0,5 1 0</inkml:trace>
  <inkml:trace contextRef="#ctx0" brushRef="#br0" timeOffset="9">20716 4202 7679,'-7'-4'-239,"-1"0"1,4-5 122,-4 1 0,6-2 226,-2-1 0,4 4 0,4 2 298,4 0-331,-3 4 1,5-4-1,-1 5 34,5 0-83,-2 0 0,5 0 1,-4 0-59,2 0-42,-2 0 1,7 1 0,-5 2 0,1 0-222,0 0 1,-3 2 0,2 0-460,-2 2 752,-2-5 0,-4 8 0,-2-3 0</inkml:trace>
  <inkml:trace contextRef="#ctx0" brushRef="#br0" timeOffset="10">20705 4202 7679,'-7'0'-469,"2"1"525,5 3 1,0 3 0,0 7 0,0 3 0,0 1 0,0-3 1,0 4-1,-1 0-50,-3-1 1,3 3-1,-4-3 1,1 1-69,0 0 0,-1-5 1,3 2-1,-2-4-317,1 0 0,2-5 1,1 1 377,0 1 0,-5 1 0,-2 2 0</inkml:trace>
  <inkml:trace contextRef="#ctx0" brushRef="#br0" timeOffset="11">20636 4350 7679,'5'-10'-19,"3"3"67,2 3 0,1 2 1,1 2-1,-1 0-77,1 0 0,-1 2 1,2 0-1,1 3-48,1 2 0,2-5 0,-3 3-443,1 0 397,5-3 1,-7 7 0,2-4 122,-2 1 0,-2-3 0,1 2 0</inkml:trace>
  <inkml:trace contextRef="#ctx0" brushRef="#br0" timeOffset="12">20659 4419 7679,'-6'11'-538,"7"-3"548,10 0 4,1-6 1,6 7 0,-3-4 0,4 0 8,2 0 0,2 3 0,0-3 0,0 0-36,0 0 0,4-1 1,0-5-706,-2-3 565,-1 3 1,-1-9 0,0 2 152,0-2 0,0-7 0,0-1 0</inkml:trace>
  <inkml:trace contextRef="#ctx0" brushRef="#br0" timeOffset="13">21105 4362 7679,'0'-12'-334,"-1"1"0,-3-1 349,-3 1 0,-3 3 0,-2 2 266,1 1 0,3-3-37,0 4-104,6 1 1,-4 3-115,2 0-29,2 0 1,-3 5-1,5 2 26,0 4 1,0 0 0,0 0-1,0 1-28,0-1 1,4 1-1,1-1 1,2 1-2,2-1 0,-3 1 0,2-1 0,0 0 0,3 0 135,0-4-1078,0-2 790,-4-5 1,-2-1 0,-5-3 0,0-3 198,0-4 0,-1 0 1,-2-2-1,-2-1 22,-1-1 0,2 0 0,-4 3-23,-1 1-26,4 5 1,-4-5-265,6 4 20,-6 2-73,7 0 304,-3 5 0,5 0 0,0 0 0</inkml:trace>
  <inkml:trace contextRef="#ctx0" brushRef="#br0" timeOffset="14">21231 4236 7846,'12'0'-3,"1"0"1,1 0 0,2 0 57,2 0 0,0 0 1,2 0-1,-2 0-67,-1 0 0,2 1 1,-4 2-1,0 1-314,2-2 1,-5 1 0,4-1 325,-4 2 0,0 0 0,-1-4 0</inkml:trace>
  <inkml:trace contextRef="#ctx0" brushRef="#br0" timeOffset="15">21335 4224 7726,'-12'4'-340,"1"0"194,-1 5 1,5-3 263,-1 6 0,5 3 0,0 2 0,1 0 64,2 4 0,-4 0 1,1 4-1,0 0-108,2 2 0,1-1 0,0-3 0,0-1-205,0-3 0,0 1 0,0-3 1,0-1 130,0 1 0,-4-2 1,0-3-1086,2-1 490,0-5 595,-3 5 0,4-5 0,-4 5 0</inkml:trace>
  <inkml:trace contextRef="#ctx0" brushRef="#br0" timeOffset="16">21243 4396 7825,'11'0'0,"2"0"20,2 0 1,3 0 0,5 0 0,0 0-61,0 0 1,4 1 0,1 3-587,1 4 626,-4-3 0,8 5 0,-3-4 0</inkml:trace>
  <inkml:trace contextRef="#ctx0" brushRef="#br0" timeOffset="17">20682 2896 14473,'0'-6'-1569,"0"0"1,-1 3 854,-3-1 1,1-3 301,-4 3 1,3-4 338,-4 4 30,0-4 0,1 6 1,-1-2 20,-1 3 136,4 1 0,-9 1 0,1 2 0,-3 2-20,-4 1 1,-2 2-1,-2 4 1,-3-1 10,-4 0 1,-2 1 0,-1-1 0,0 2 176,-1 2 0,6-5 0,2 4 0,3 0 54,1-1 1,0 1 0,0 0 0,2 3-59,2 1 1,-2 1 0,5 3 0,-1 1 87,1 0 0,-3 4 1,3 1 421,2 1-684,-3 2 0,5 3 0,-1-1-44,5-2-93,0 2 0,2-4 0,2 5-170,2 1 67,2 4 0,7-4 1,3 0-1,6-3-170,6 0 0,0-3 1,8-1-1,2-3 67,1-3 0,7-8 0,3-1 1,5-6 158,6-2 0,3-6 1,4-8-1,-29 2 1,1-1 81,1-3 1,-1-1-1,2 0 1,-1-1 0,1-3-1,-1-1 1,0-1 0,0-1-7,1-1 1,-1 0 0,0 0 0,0 0 0,-2-1 0,-1 0 0,-2 1 0,0 1 87,21-16 1,-8 2 0,-3 1 0,-5 3 120,-4 1 0,-3-4 0,-8 1 58,-3-2 4,-9 4 0,-2-4 0,-5 2 166,0-2-481,-5-1 0,-2 5 1,-9 2-1,-4 3-190,-6 1 0,1 1 0,-6 3 1,0 3 33,-2-1 0,-6 5 0,0-4 0,-2 4 37,-2 0 0,-2 4 0,1 2 0,1 1-6,1 2 0,5 2 1,0 1-1,4 0 116,2 0 1,1 1-1,-3 3 1,1 4 22,1 2 1,6 2-1,-2 0 1,4 2 204,4 2 1,-1 3 0,6-4 126,4-1 622,3 4-797,7-6 0,0 5 1,0-6-1</inkml:trace>
  <inkml:trace contextRef="#ctx0" brushRef="#br0" timeOffset="18">19537 4076 15192,'0'-8'-30,"0"0"1,5 5-1,2-4 1,4 1 212,0-1 0,0 1 1,2-3 388,2 2-663,-2 4 1,9-2 0,-4 4-452,-1-3 451,5 3 0,-8-5 1,4 6 40,-2 0 1,5-5-1,-3-1 1</inkml:trace>
  <inkml:trace contextRef="#ctx0" brushRef="#br0" timeOffset="19">19972 3812 19946,'-8'5'0,"1"4"-369,-2 5 1,2 0 0,0 5 0,-2 2 70,-1 0 1,-1 3 0,2 2 0,3 1 189,1-2 1,-4 4-1,3 1 1</inkml:trace>
  <inkml:trace contextRef="#ctx0" brushRef="#br0" timeOffset="20">7123 12616 8555,'-6'0'-659,"2"0"1,8 0 0,4 0 696,6 0 0,2 0 0,5 0 0,5 0 26,2 0 1,2 0 0,5 0 0,0 0-9,3 0 0,-1 0 0,5-1 0,2-2-17,0-1 0,-2 1 1,0 3-1,-1-2-13,-4-1 1,3 1-1,-8-2 1,-2 3-30,-5 1 0,-5-4 0,-8 1-92,-1 0 140,-4 2-122,-2 1 84,-5 0 0,-7 0 0,-4 0-198,-7 0 174,-9 0 1,2 0-1,-7 0 1,-4 0-13,-4 0 1,-5 4 0,-1-1-1,2 1 23,2 1 1,-1-2-1,4 3 1,3-1 14,0-2 0,3 2 1,2-1-1,5-2 7,1-1 1,4-1 0,2 0 160,3 0-154,4 0 1,8 2-14,8 2 0,7-3 0,13 4 0,3-1 0,5 0 24,5-2 1,3-1-1,6-1 1,1 0-11,3 0 0,1 0 0,4 0 0,-2 0-40,2 0 0,-4 0 0,-3 0 0,-5 2-232,-5 1 248,-2-1 0,-7 8 0,-1-4 0</inkml:trace>
  <inkml:trace contextRef="#ctx0" brushRef="#br0" timeOffset="21">13776 7911 7688,'0'-12'101,"0"1"0,0-1 0,-1 2 1,-1 1 194,-2 2 0,-6 0 1,-1-2-1,-5 3-87,-6 1 1,1 1 0,-10 4-78,-1 0 1,-1 1 0,-2 3-1,-2 5 47,-2 5-138,-4-1 1,8 10 0,-2-2-13,5 5-22,-1 6 0,9-2 1,-2 8-82,6 4 55,3 3 1,11 4 0,2 1 0,5-2 55,7-1 0,6-1 0,13-1 0,4-3 45,6-4 0,5-9 0,8-5 0,6-6 159,8-5-452,-28-5 1,3-2 0,3-5 0,1-2 303,1 1 0,0 0-37,4-4 0,-1-2 0,-5-5 0,0-1 1,3-3-1,-1-1 0,-2 0 0,-1-2 19,-3-1 1,-1 0 0,-6 1 0,-2-1 0,-3-1 0,-3-2 0,17-21-144,-8-2 0,-11-6 0,-9-1-123,-7 0 142,-9-4 1,-7 5 0,-10-2-59,-4 3 71,-4 8 0,-12 3 0,-5 4-31,-6 1 58,-4 5 1,-4 6 0,29 14 0,-2 3-1,-1-1 1,0 2-24,-1 1 1,0 0-1,-4 2 1,-1 1-1,0 2 1,1 3-1,-1 1 1,1 1-39,0 2 1,0 2 0,5 0 0,0 2 0,0-1 0,2 2 0,-26 15 14,6 6 1,8 2 0,8 4 0,7 1 34,6 0 0,13 2 0,2 5 0,5 3 42,3 1 1,9-3 0,4 2 0,5-2 18,6 1 1,0-6 0,8-5 209,4-4-160,-2 0 0,14-7 0,-1-6 209,4-5-179,3-4 1,3-7 0,2-3-11,2-6-162,2-8 1,-30 1 0,-1-1-1,0-3 1,0-1 76,-1-1 0,0-2-290,-2-3 1,-2 0 299,2-2 1,-2 0-81,-3-2 0,-1-2 27,1-4 1,-2-1-1,-4 1 1,-2-2-71,-1-3 1,-3-1 0,-2 1 0,-2 0 0,-1-3 0,-3 1 0,-1 0 0,-2 1 0,-2 2-1,-2 1 1,-9-29 0,-13 7-64,-11 5 0,-6 10 0,-12 7 0,-2 7 64,-4 7 0,-2 8 0,28 10 0,1 2 63,-2 0 1,1 2 0,1 3 1,0 2 0,-2 1 0,1 3 0,3 1-1,1 1-292,-29 14 215,7 5 1,3 2 0,8 7-731,6 0 569,11 3 1,9-7 0,7 5 259,5 1 0,0 2 0,4 1 0,4-1 0,2 1 0</inkml:trace>
  <inkml:trace contextRef="#ctx0" brushRef="#br0" timeOffset="22">12849 9136 7774,'11'-2'0,"1"0"-31,-1-2 0,2-4 1,2 3-1,4 0-7,3 0 0,6-2 0,2 3 1,3 1-60,2 2 1,3-3 0,1 0 0,2 2 197,2 1 1,2 2 0,1 1 0,-2 3-52,-2 2 1,2-5-1,-6 2 1,-1-3-37,-2-1 0,0 0 1,-2 0-1,-3 0-3,-3 0 0,-3 0 0,-1 0 0,-1 0-59,-3 0 1,1 0-1,-5 0-11,-1 0 1,-5 0 0,-1 2 78,1 2 1,-4 2 0,-1 5 0,-4 1 18,-4-1 0,-2 2 0,-6 1 1,1 2-43,-1 2 1,1-2 0,-1 3 0,1 0-117,-1-2 0,2 5 1,3-4-1,1 1-259,1 0 1,4-1 0,-3 1 377,3-4 0,-4 3 0,-1 0 0</inkml:trace>
  <inkml:trace contextRef="#ctx0" brushRef="#br0" timeOffset="23">12746 9113 7341,'5'-12'-989,"1"6"992,6 2 0,-5 4 0,0 4 0,-1 5 2,0 5 1,-3 0-1,1 5 1,-2 1 172,2 2 1,-3 5 0,3-1 0,-3 1-124,-1 1 1,4 0 0,0 4-1,-1-3-32,-2-1 1,3-1-1,0-4 1,-2 0 37,-1 0 1,3-6 0,0-1-176,-1-4 45,3 0 0,-5-5 0,4 0 53,0-2 0,2-1 0,4-4 1,1 0 10,-1 0 0,0-4 1,2-1-1,1-2 3,1-1 0,7-3 1,0 0-1,3 1 14,1 2 1,3-2 0,1 2 0,4-2 48,0-1 0,2-1 0,2 2 0,2 1 55,1 1 0,4 2 1,-5-3-137,1 2 0,2 4 54,-4-1 1,-1 2-1,-3-1-21,3-1 1,-6 1-1,1 3-166,-3 0 1,-4 0 0,-3-2 0,-1 0 0,-3-2-178,-4 1 1,-3 1 105,-5-2 1,-2-2 223,-5-6 0,0 1 0,0-1 0</inkml:trace>
  <inkml:trace contextRef="#ctx0" brushRef="#br0" timeOffset="24">12654 9090 8127,'12'-4'0,"-1"-1"-1037,0-1 777,1 3 0,3-3 0,2 3 231,1-1 102,6 1 0,1 3 0,6 0 1,1-2-37,1-1 1,6 1-1,2-2 1,2 3 38,3 1 1,1-4 0,8 1-1,-3 0-57,-1 2 0,1 1 1,-1 0-1,2 1 11,-2 3 1,-3-2 0,-3 5 0,-3-1-184,-4 0 1,-6-3 0,-4 2 72,-4 0 0,0-2 0,-8 3 0,-2 0 82,-2 1-37,0-5 1,-5 5 133,1-3-59,-5 2 0,3 4 1,-4-1-1,2-1 58,-1 0 0,-2 3 0,-1 1-36,0 4 0,0-2 1,0 5-1,0 1 0,0 2 20,0 1 1,0 1-1,0 1 1,0 3-139,0 1 0,0-2 1,0 2-1,1-1-183,3-2 1,1 2 0,4-3 238,-1-3 0,-1 1 0,5-5 0</inkml:trace>
  <inkml:trace contextRef="#ctx0" brushRef="#br0" timeOffset="25">12814 9124 6255,'6'12'60,"-5"-5"0,3 1 1,-2 2 35,2 4 0,-3 0 0,3 5 0,-3 2-34,-1 0 1,0 3-1,0 2 1,0 2-62,0 1 0,0 0 0,0 3 0,0-3 67,0-1 1,4-2 0,1-6-444,2-1 254,-5-5 0,7 3 0,-4-7-274,1-2 221,-3-3 174,7-5 0,-9 0 0,5 0 0</inkml:trace>
  <inkml:trace contextRef="#ctx0" brushRef="#br0" timeOffset="26">12849 9124 7374,'11'-5'0,"1"-2"0,0-2-126,4 1 0,5 3 1,9 5-248,3 0 241,-2 0 1,15 0-1,-1 1 258,3 3-27,2 2 0,4 2 0,4 0 1,0 1-58,1 1 1,-3 1 0,-1 1 0,-2-1-23,2 1 1,-8-5 0,-1 1 0,-3-1-64,-2 0 0,-6 2 0,-6-4 0,-1 0-46,-2 0 1,-7 0 0,-4-2 0,-2 0 37,-2 0 1,-3 0 125,0 0 0,-6 0-88,2 5 0,-4-2 0,-3 3 203,0-2-114,-6 1 0,2 5 0,-4 2-86,0 4-13,-1-2 1,1 4 0,-1-2 0,1 3-78,-1 1 0,2-2 0,1 0 1,2-2-360,-2 1 459,-2 2 0,-5-4 0,-2-2 0</inkml:trace>
  <inkml:trace contextRef="#ctx0" brushRef="#br0" timeOffset="27">12906 9525 8056,'11'0'0,"2"0"-328,2 0 0,5 0 1,6 0-1,5 0 370,2 0 0,8 4 0,3 1 0,5 0-9,-1 0 1,4-1-1,1-4 1,3 0-163,2 0 1,-1 4 0,0 0 0,0-2 128,1-1 0,-6-1 0,-1 0 0</inkml:trace>
  <inkml:trace contextRef="#ctx0" brushRef="#br0" timeOffset="28">13330 8621 8030,'-2'-11'-1711,"-1"4"1625,-4-3 1,-5 8 0,-4-1 86,-3 1 0,1 2 0,-1 0 1,-2 0 28,-5 0 1,2 0 0,-3 0 0,2 2-5,-2 1 1,3 0 0,-3 5-1,2 0-21,-2 3 0,3 0 0,-3 0 1,4 2-6,4 2 0,-2-1 0,2 6 1,-2-1 50,2-2 0,3 6 0,4-1 0,2 3-40,2 1 1,3-2-1,5-1 135,0 0-129,10 0 1,6 0 0,14-2-32,8-2 19,6-2 1,6-6 0,4-1 0,3-2-9,4-4 0,-2-3 0,3-2 0,-1-3-1,0-4 0,0-3 1,-3-4-1,-2-4 12,-3-3 0,-6-1 0,-7 0 1,-4 0-7,-2 0 1,-12 1 0,0-1 0,-5 0-6,-7 0 0,-4 4 0,-8 0 0,-6-2-14,-7 0 0,-12-1 1,-7 3-1,-8 2 10,-7 1 1,0 3 0,-7-2 0,-4 2-3,-2 2 0,0 3 1,30 5-1,0 0-587,-2 0 0,1 1 606,-29-2 0,29 4 0,0 0 0,-27 1 1,4 3-8,5 4 0,9 2 0,4 1 0,4 2-11,3 2 0,10-1 0,8 5 8,4 2 0,6-4 0,2 3 0,7 0 0,7 2 0</inkml:trace>
  <inkml:trace contextRef="#ctx0" brushRef="#br0" timeOffset="29">20510 7991 7109,'0'-12'-522,"0"1"0,0 0 587,0-1 0,0 1-14,0-1 0,-5 6 0,-3 2 0,-2 3-31,-1 1 1,-2 0-1,-1 0 1,-4 0 21,-4 0 1,1 5 0,-10 4-171,0 5 142,3-2 1,0 6-1,5-2 168,0 3-154,0-3 1,1 6 0,2-3 0,2 3 27,1 0 1,7 1 0,6 0 0,3 0-4,1 0 0,3 0 0,4 0 1,10 0-4,7 0 0,8-4 0,9-2 0,6 0-44,4-3 0,-1-3 0,6-3 1,3-4-45,0-3 1,-3-1 0,-4-1 52,-3-3 0,-8-2 1,2-6-1,-6 1-213,-8-1 197,-3 1 1,-10-4 0,-3-2 0,-5-1-11,-3-2 1,-3-2 0,-7-2 0,-6-1 2,-7-2 0,-7 0 0,-5 3 0,-1-1 25,-5-2 1,-2 0 0,1 4 0,-1 0 10,1 1 0,1 4 0,3 3-18,3 2 0,0 1 1,6 2-1,0 3 0,4 3-23,2 2 0,2 2 1,5 2-1,0 0 3,-1 2 0,6 9 0,2 0 10,3 3 0,1 3 0,0 4 0</inkml:trace>
  <inkml:trace contextRef="#ctx0" brushRef="#br0" timeOffset="30">20189 9170 7543,'-3'-8'0,"-3"2"0,0 1-367,-3 2 0,-1-2 0,-1 2 1,-1 0 407,1 2 1,-6-3 0,-2 0 0,-4 2 18,-4 0 1,-2-2 0,-4 1 0,0-1-21,-1-1 1,3 4 0,-5-3 36,5 2 1,4 2-1,-4 2 1,1 2 197,1 3-238,-5 3 0,5 7 0,-5 2 62,0 3-59,-1 0 1,6 1 0,1 2 77,0 1-84,9-2 0,-3 6 1,11-5-1,1 2-17,2-2 0,5 3 0,11-1 0,7-2-20,6 0 0,7-3 0,3 1 0,6-1-26,5-3 1,4-2 0,4-6 0,4-1-31,6-2 0,-1-3 0,2-5 0,-1 0 9,1 0 1,-8-5-1,-1-3 1,-6-2 24,-4-1 1,-9-2 0,0-1 0,-3-3 9,-5 0 1,-6-3 0,-4-2 110,-2-1-106,-1 0 0,-6-4 0,-4 0 240,-4 2-229,-4-4 1,-12 4 32,-5-1-27,-5 2 0,-6 1 0,-2 0 0,-2 0 0,-3 0 12,0 0 0,-3 5 1,3 3-1,-1 4-174,0 3 1,5 3 0,-1 5 154,2 0 0,2 10 0,0 3 0</inkml:trace>
  <inkml:trace contextRef="#ctx0" brushRef="#br0" timeOffset="31">8680 12513 8048,'0'-11'0,"0"-1"-662,0 1 492,0 4 0,7-2 0,3 6 230,4 0-33,6 2 0,-2 1 1,5 0-1,0 0 1,0 0 1,0 0 0,0 0 0,-1 1-10,1 3 0,-4-2 1,1 5-1,-1-1-48,-2 0 1,1-2-1,-5 4 1,0 0-133,-3-2 0,-2 0 58,-1-2 1,-4-3 86,-11 3 0,-5-3 1,-11-1-1,-1 0 1,-5 0-30,-3 0 1,5-3 0,-5-2 250,4-2-136,-3 5 0,8-9 1,-1 4-1,4-2-85,6 1 0,4-2-82,3 2 1,4 3-1,9 2 1,7 1-4,5 2 0,9 0 1,2 0 99,1 0 0,2-5 0,3-1 0</inkml:trace>
  <inkml:trace contextRef="#ctx0" brushRef="#br0" timeOffset="32">9333 12490 8089,'-8'0'-1388,"1"0"1562,4 0-132,8 0-8,8 0 0,5 0 0,-2 0-9,1 0 1,1 0-1,5 0 1,-2 0 0,0 0-23,-2 0 1,0 0 0,2 0-1,0 0 7,-2 0 1,-5 0-1,1 0 1,-2 1-87,-2 3 1,-4-1 2,-3 4 0,-4-4 75,-4 1 0,-8-2 0,-7 1 1,-2 1 0,-2-2 1,0 3 0,0-1-6,0-1 4,0-2 0,-2-1 1,0 0 206,4 0-201,6 0 1,-6 0-1,6 0 302,1 0-156,6-5-74,-2 4 0,10-8-53,0 5 1,5 0 0,7 4-1,0 0-22,4 0 0,-2 0 0,3 0-57,0 0 0,0 0 0,-2 0 1,4 0-1,1 1-175,-1 3 1,3-3 0,-4 4-1,1-1-29,0 0 256,-5 0 0,8 1 0,-5 1 0</inkml:trace>
  <inkml:trace contextRef="#ctx0" brushRef="#br0" timeOffset="33">9562 12639 7393,'0'11'-134,"-4"2"1,0 4 0,2 4 157,1 5 1,1 2 0,0-3-1,0 3-22,0 1 1,0-2-1,0 2 1,1-1-53,3-2 0,-3-2 0,3-2 0,-3-2-49,-1-1 0,4-5 0,0 1 0,0-3-70,1-5 0,-3 2 0,5-6 169,-2-4 0,4-10 0,-3-6 0</inkml:trace>
  <inkml:trace contextRef="#ctx0" brushRef="#br0" timeOffset="34">9539 12547 7986,'0'-11'0,"0"-1"-148,0 1 1,-5 5-1,-3 2 97,-2 3 1,-1 9 0,-1 5 0,1 5 130,0 6 1,-2 3 0,-1 5-275,-1-2 128,-1 1 0,6-2 1,1-2-165,2-3 218,4-6 0,-6 2-140,5-5 1,0 1 0,6-6 0,2-3-9,3-3 0,3-4 1,2-4 159,-1-3 0,1-3 0,-1-2 0</inkml:trace>
  <inkml:trace contextRef="#ctx0" brushRef="#br0" timeOffset="35">9574 12685 7986,'11'-4'0,"-1"-1"0,-2-2 0,-2 5-426,-2-2 368,2 3 0,2 2 0,0 2 1,1 2 77,1 1 1,1 2-1,2 3 1,2-1-188,4-2 0,3 1 167,1-5 0,5 5 0,1-3 0</inkml:trace>
  <inkml:trace contextRef="#ctx0" brushRef="#br0" timeOffset="36">20075 8598 7555,'10'-17'0,"-2"-1"-246,-5 1 1,-1-4-1,-5 5 1,-3-1 249,-6 1 1,-8-4 0,-3 5 34,-6 1 0,-4 3 0,-4 3 0,-3 4 0,-3 3-5,0 1 1,-4 1-1,-3 3 1,1 5 2,-2 5 1,4 4 0,-3 6 0,3 3 54,1 3 0,5 5 0,3 3 0,5 2-49,6 1 1,2 4 0,11-5 178,4 1-183,3-1 1,18-6 0,5-1 48,8-3-65,11 4 0,4-15 0,9 0 0,7-7-15,2-4 0,7-4 0,-32-5 0,1-2 0,1-1 0,1-1-1,1-1 1,0-2 0,-1 0-1,-1-2 1,1-1 0,-1-1-1,-3 1 1,-1-2-73,24-13 1,-3 0 0,-7-4-1,-6-2-43,-8-1 0,-7-2 0,-8 1 0,-7-2 9,-5-2 1,-15 3-1,-8-2 1,-11 4-15,-6 2 0,-8 10 0,-4-2 1,-9 2 52,25 12 0,0 0 1,-29-6-1,30 11 1,0 1-274,-28-1 0,-3 3 1,0 1-1</inkml:trace>
  <inkml:trace contextRef="#ctx0" brushRef="#br0" timeOffset="37">18552 6491 7498,'-24'-4'0,"-3"-1"0,-4 0 0,-2 0-302,-1 3 0,-2 0 0,-1 4 0,-2 1 302,-2 5 0,3 2 0,-3 2 0,2-1-39,2 1 1,5 4 0,2 3 0,-1 3 173,2 1 1,5 0-1,6-1 1,1 1-17,3 0 1,7 0 0,3-1-92,3-3 11,1 2 0,6-4 0,7 3-154,8-1 126,2-5 0,12 7 0,-1-7-6,7-4 0,7-4 0,2-6 1,-1-1-1,2-4 28,3-6 0,-4-7 0,-1-9 0,-6-4 14,-5-2 0,-3-2 0,-6-3 0,-5-3-18,-4 0 0,-11-3 0,-1 3 0,-7-1-22,-5 0 0,-5 6 0,-8 1 0,-8 4-40,-3 3 0,-3 3 0,-6 4 0,-3 5-101,0 3 1,-1 1-1,-2 8 1,2 2-216,1 5 1,2 5 348,4 7 0,0 3 0,-1 5 0</inkml:trace>
  <inkml:trace contextRef="#ctx0" brushRef="#br0" timeOffset="38">17326 7751 8197,'12'-12'-831,"3"6"1,2 2 451,0 3 439,3 1 1,4 5-1,2 2 152,5 4-227,2 0 0,4-5 1,0-2-1,-1-3 97,0-1 0,0 0 1,-4 0-1,-3 0-67,-1 0 1,1 0-19,-6 0 14,3-5 1,-14 3 0,4-5-17,-4 2 0,-6-2 1,-6 3-1,-8 1-17,-6 2 1,-5 1-1,-8 0 1,-3 0 11,-4 0 0,0 4 1,-1 0-1,-4-2 18,-3 0 0,-2-2 0,-1 0 147,3 0-111,3 0 0,2 0 0,1 0 0,4 0 5,3 0 0,4-4 0,6 0 0,5 0 324,5-1-347,-1 4 0,17-8 0,2 5 0,8 0-9,7-1 0,0 4 1,8-3-1,2 3 10,3 1 0,8 0 1,-1 0-1,5 0-15,-1 0 0,-1-4 0,0 0 0,1 2-20,2 0 1,-4 2 0,-5 0 0,-2-1-127,-2-3 1,-3 3 0,-3-3-638,-4 3 771,-8 1 0,2 0 0,-3 0 0</inkml:trace>
  <inkml:trace contextRef="#ctx0" brushRef="#br0" timeOffset="39">9768 12467 7373,'8'0'-799,"0"0"732,0 0 1,4 0 0,2 0-1,2 0 302,2 0 0,1 5 0,4 2 0,0 0-48,0 1 1,4 0 0,-1 2-1,0-3-190,3 4 0,-5-9 1,3 4 0,-3 0 1,-5-3-1,0-3 1,1 0-55,-3 0 0,0 0 1,-6 0-65,1 0 88,-6 0 1,-2-3-20,-8-1 0,-7-1 0,-8 2 1,-3-1 16,-1 2 0,-1 0 1,-3 2-1,-3 0 40,-3 0 1,-2 0-1,2 0 1,1 0 41,2 0 0,0 2 1,0 0 37,3 2 0,4 0 239,4-4-280,3 0 27,4 0 1,5 1 92,-1 3-89,5-3-28,-2 4-185,5-5 188,5 0-2,2 0 1,6 0 0,2 0 0,4 0 0,3 0 17,0 0 1,3 0-1,0 0 1,2 0 0,-1 0-2,2 0 0,-2 0 0,3 0 0,-1 0-178,-2 0 0,-2 0 0,-1 0 1,-2-1-251,-2-3-3,3 3 1,-9-4-1,2 4 365,-2-3 0,-2 3 0,1-5 0</inkml:trace>
  <inkml:trace contextRef="#ctx0" brushRef="#br0" timeOffset="40">10077 12708 7552,'-6'-7'-390,"1"2"1,5 6 480,0 3 1,0 3 0,0 5 0,1 2-2,3 2 0,-3 5 0,3 1 0,-3 5-45,-1 2 1,2-2-1,0 2 1,2-1-39,-1-3 0,-2-1 1,-1-1-1,0 0-7,0 0-362,5-5 142,-4 4 1,4-14 0,-3 1 219,1-6 0,-1-11 0,3-10 0</inkml:trace>
  <inkml:trace contextRef="#ctx0" brushRef="#br0" timeOffset="41">10055 12696 7197,'-12'1'217,"1"3"-192,-1 3 0,5 8 0,-1 0-67,-1-1 0,3 3-40,-2-2 83,0 5-1,2-7 1,1 4 0,1-10-602,0 1 86,0-6 515,4 9 0,0-10 0,6-6 0,1-9-38,3-3 0,2-3 1,-1 3-1,1 1 15,-1-1 1,-3 2 0,-1 4 126,2-1 0,-2 2 0,0 1 218,2 1 1,-2 6-1,0-2 219,2 3-606,1 1 190,2 0-93,-1 5 1,1-3 0,-1 6-237,1 1 1,3 0 185,0-2 18,6 4 0,-4-5 0,6 5 0</inkml:trace>
  <inkml:trace contextRef="#ctx0" brushRef="#br0" timeOffset="42">16250 8094 8108,'-5'-10'-330,"-3"1"1,-2 3 23,-1 0 0,-2-1 0,-2 2 0,-4 0 364,-3 0 1,-1-3 0,0 3 0,-1 0-13,-3 0 0,0 0 0,-6 2 0,-2-1-35,-1 2 0,0 2 1,1 2-1,-3 3 2,-4 2 0,1 0 0,0 6 0,2 2-19,2 4 1,1-1 0,3 2-1,1 3 42,2 3 0,6 2 0,1-1 92,6 3-115,5 3 0,5 1 0,3 1 62,3-1-56,1 1 0,10-1 0,6-1 37,4-3-31,8 4 0,6-10 0,9 1 0,6-5 20,4-4 0,5-4 0,3-1 0,-29-7 0,1-1-7,0 0 0,1-2 1,0-2-1,1-2 1,-1 0-1,0-1 1,0-2-1,0 0 1,-2-1 0,1-1 0,29-10 0,-6-5 0,-3-1 15,-3-3 1,-8 2 0,-5-6 0,-6 1-88,-9 1 1,-5-8-1,-9 4 1,-5 0-12,-1 1 0,-12 1 0,-7-2-14,-7 3 58,-11-3 1,-7 10 0,-7-2-65,-5 5 19,-7 6 1,29 4-1,-1 1 1,-2 3-1,-1 1 1,0 1 0,0 1 35,0 2 1,0 0 0,0 0 0,0 2 0,0 0 0,1 0 0,0 2 0,0 1-24,-1 1 0,0 1 0,3 3 0,0 1 0,-27 9 0,6 3-22,4 1 0,4 1 0,6 1 0,5 2-35,7-1 1,10 2-1,6-2 1,4 0-40,3-2 1,6-1 0,8 0 0,5-2-464,5-2 591,8 3 0,0-7 0,7 0 0,3-4 0</inkml:trace>
  <inkml:trace contextRef="#ctx0" brushRef="#br0" timeOffset="43">14956 8975 7729,'0'8'-235,"0"0"0,5-2 0,4 3 1,4-1 305,2 1 0,5-1 0,1 1 1,4-2-17,6-2 1,2-1-1,2-4 1,2 0-3,1 0 1,4 0 0,-2-2-1,-1-1-12,1-5 1,-2-4-1,-5-2 1,-3-1-15,-3 1 1,-3-2 0,-2-1 0,-3-1-22,-4-2 1,-3 2 0,-3-1-22,-2-1 1,-4-2-1,-1-1 1,-4 0-92,-6 0 88,-7 6 1,-4-5-1,-7 4 1,-3 0-14,-4 3 1,-2 2-1,-9 3 1,1 1 19,-4 2 0,1 4 0,-4-1 1,3 3 7,2 1 0,-1 1 1,1 2-1,2 2 17,1 1 0,6 2 0,2 3 0,6 1 40,4-1 0,5 5 0,1 0 0,3 2-4,4 2 0,1 2 1,6 1 27,2 0-60,1 0 0,6 5 1,2 2 23,4 3-22,5-4 1,3 3 0,7-5 0,2-2 6,1 0 1,1-8 0,4-1-1,-1-4 8,1 0 1,-2-6 0,6-2 0,-1-3-3,1-1 0,-5-5 0,3-3 0,-3-2-28,-5-1 1,-3-1 0,-3 2-1,-3 1-185,-4 2 0,-3 3-703,-5-4 883,-2 6 0,-10-3 0,-1 5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9:44.475"/>
    </inkml:context>
    <inkml:brush xml:id="br0">
      <inkml:brushProperty name="width" value="0.08571" units="cm"/>
      <inkml:brushProperty name="height" value="0.08571" units="cm"/>
      <inkml:brushProperty name="color" value="#004F8B"/>
    </inkml:brush>
  </inkml:definitions>
  <inkml:trace contextRef="#ctx0" brushRef="#br0">0 1 8642,'0'14'121,"0"0"0,2 2 0,1 1 1,2 2 82,-2-2 0,0 3 1,0 1-162,2 1-54,-1-5 1,-4 8 0,0-4-547,0 0 420,7 3 0,-6-2 0,4-3-998,-3-4 660,4 0 475,-5-1 0,12 0 0,-5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9:44.915"/>
    </inkml:context>
    <inkml:brush xml:id="br0">
      <inkml:brushProperty name="width" value="0.08571" units="cm"/>
      <inkml:brushProperty name="height" value="0.08571" units="cm"/>
      <inkml:brushProperty name="color" value="#004F8B"/>
    </inkml:brush>
  </inkml:definitions>
  <inkml:trace contextRef="#ctx0" brushRef="#br0">29 0 7765,'-8'2'358,"2"1"-220,0 2 0,4 6 1,-3-2-1,4 4-80,1 1 1,0 2 0,0 2-1,0 4 41,0 0 0,1 5 0,3-4 0,0 3-211,-1-3 0,4 2 0,-3-4 1,0-1 16,-3 0 1,1-1 0,1-5 0,2 0-1249,-2 0 942,4-6-198,-5-1 462,11-7 1,-10 0 136,6 0 0,-6-13 0,4-3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9:45.233"/>
    </inkml:context>
    <inkml:brush xml:id="br0">
      <inkml:brushProperty name="width" value="0.08571" units="cm"/>
      <inkml:brushProperty name="height" value="0.08571" units="cm"/>
      <inkml:brushProperty name="color" value="#004F8B"/>
    </inkml:brush>
  </inkml:definitions>
  <inkml:trace contextRef="#ctx0" brushRef="#br0">141 0 7778,'-14'0'-481,"2"2"1,1 1 683,1 2-127,1-1 0,0 1 0,1 1 0,0 0-42,0 1 1,3 4-28,-4-2 1,4-1-47,-4 1 1,4-4 126,-4 4 1,6 1 201,-2 4 0,3 0-102,2 0 0,0-4 1,2-3-1,3 0 0,2 2-121,8-4 1,-1 1 0,0-3 0,0 2-146,0-2 44,0-1 0,0-2 1,0 0-597,0 0 364,1 0 1,-1 0 0,0 0 0,0 0 265,0 0 0,0-7 0,0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9:45.715"/>
    </inkml:context>
    <inkml:brush xml:id="br0">
      <inkml:brushProperty name="width" value="0.08571" units="cm"/>
      <inkml:brushProperty name="height" value="0.08571" units="cm"/>
      <inkml:brushProperty name="color" value="#004F8B"/>
    </inkml:brush>
  </inkml:definitions>
  <inkml:trace contextRef="#ctx0" brushRef="#br0">0 1 7897,'0'14'690,"0"1"-659,0 4-7,0-3 0,0 9 0,0-5 0,2 1 1,2-1 1,-2 4-1,3-4 1,-2 0-267,1 1 0,-2-1 0,4-3-24,1 2 1,-6-5 0,5-6-171,1-1 1,-6-4 434,4-8 0,-3-3 0,-2-6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9:46.090"/>
    </inkml:context>
    <inkml:brush xml:id="br0">
      <inkml:brushProperty name="width" value="0.08571" units="cm"/>
      <inkml:brushProperty name="height" value="0.08571" units="cm"/>
      <inkml:brushProperty name="color" value="#004F8B"/>
    </inkml:brush>
  </inkml:definitions>
  <inkml:trace contextRef="#ctx0" brushRef="#br0">28 71 7474,'0'-22'-1468,"2"7"1852,2 5 65,-2 7 0,6-8-199,-3 6 0,2 1 1,8 4-94,-1 0 0,0 0 0,-2 1 0,-1 2-162,-1 2 1,-6 6-1,4-1-165,-1 2 1,-3 2 0,-4 0 172,0 0 0,-1 1-215,-4-1 217,-3 0 1,-6 0 0,0-2-4,0-2 0,4 2 131,1-2-120,6-4 0,-3 2-170,6-3 150,0-4 1,1 5 0,4-6 0,4 0-17,4 0 1,1-4 0,2-1 0,1 2-3,2 1 1,-1 2 0,-3 2-1,-1 1 46,0 2 1,-5 6 0,-1-2 110,-2 4 0,-1 5 1,-5 1-1,-2 0 224,-2 1 0,-9-2 0,-7 4 0,-1-2-137,1-3 1,-3 2-1,4-3 306,1-4-174,-3-1 0,5-1-1386,-3-1 673,3-6 1,7 4 361,0-7 0,-1-7 0,-4-1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50:04.445"/>
    </inkml:context>
    <inkml:brush xml:id="br0">
      <inkml:brushProperty name="width" value="0.08571" units="cm"/>
      <inkml:brushProperty name="height" value="0.08571" units="cm"/>
      <inkml:brushProperty name="color" value="#004F8B"/>
    </inkml:brush>
  </inkml:definitions>
  <inkml:trace contextRef="#ctx0" brushRef="#br0">0 1 8123,'15'0'666,"-1"1"-530,0 4 1,5 1 0,1 7-1,2-1 1,3 6 49,2 2 0,2-1 0,4 6 1,5 3-27,3 4 1,3 5 0,1-2 0,5 1-8,5 3 1,0-3 0,9 0 19,-1-1-218,4 4-1165,-8-16 1352,16 16-187,-16-21-1,10 15-655,-6-11 833,-5 0-615,-1 4 569,-3-10-57,-3 4 0,-1-1-651,-3 0 478,-3 0 498,-8-11 1,3 4-606,-6-3 932,-6 4-846,-1-5 619,-10 4-564,10-4 1,-10 2 81,3-1-205,-10-6 3,4 3 1,-5-1-691,6 0 920,-6 0 0,-2-12 0,-6-1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50:04.985"/>
    </inkml:context>
    <inkml:brush xml:id="br0">
      <inkml:brushProperty name="width" value="0.08571" units="cm"/>
      <inkml:brushProperty name="height" value="0.08571" units="cm"/>
      <inkml:brushProperty name="color" value="#004F8B"/>
    </inkml:brush>
  </inkml:definitions>
  <inkml:trace contextRef="#ctx0" brushRef="#br0">68 974 7764,'-15'0'0,"8"0"0,-6 6-624,11-4-91,-10 4 913,10-6-85,-10 0 0,10-2 0,-1-2 249,6-6-298,-1 4 1,10-5 64,-2 6-77,9-6 1,-2 2-1,6-8 9,2-2-6,8-6 1,3 4-1,8-5 1,3-1 25,5-3 0,9-1 0,5 3 17,3-1 1,8-4-49,3 0 0,3-1-1560,2 1 1597,6 3-51,-11-4 0,-31 17 0,0 1 73,41-17-75,-41 16 0,0 1-166,38-12 1,4-5 119,-7 0 0,4 0-1220,-3 5 1120,-4 6 93,-4-5 1,-11 7-64,0-4 0,-7 2-53,-2 4 121,-7 2 7,-1 2 0,-13 1-13,-3 4 0,-10 2 1334,-4 3-1484,-3 2 1,-4 1 0,-1-2 978,-1-2-809,-7 0 0,-3-1 0,-8-2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50:06.702"/>
    </inkml:context>
    <inkml:brush xml:id="br0">
      <inkml:brushProperty name="width" value="0.08571" units="cm"/>
      <inkml:brushProperty name="height" value="0.08571" units="cm"/>
      <inkml:brushProperty name="color" value="#004F8B"/>
    </inkml:brush>
  </inkml:definitions>
  <inkml:trace contextRef="#ctx0" brushRef="#br0">41 932 8025,'-12'-1'-322,"2"-4"1,3 3-1,3-4 228,0 0 1,1 3-1,7-7 1,6-1 188,2-1 1,7-4-1,3-1 223,5-2-289,-2-6 0,15 3 0,0-8 114,5-3-111,5 3 0,11-9 0,2 5 61,1-2-64,2 4 1,0-7-1,-2 5 1,1-1-58,-1 1 0,-4-4 0,1 5 1,-3 2-13,-2 1 1,-1 2-1,-3 0 1,-5 1-20,-3 3 0,-8-1 1,-3 6-1,-3 2-151,-2 2 0,-6 0 1,-3 1 209,-4 0 0,-7-6 0,-2-2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50:07.161"/>
    </inkml:context>
    <inkml:brush xml:id="br0">
      <inkml:brushProperty name="width" value="0.08571" units="cm"/>
      <inkml:brushProperty name="height" value="0.08571" units="cm"/>
      <inkml:brushProperty name="color" value="#004F8B"/>
    </inkml:brush>
  </inkml:definitions>
  <inkml:trace contextRef="#ctx0" brushRef="#br0">0 1 7337,'14'0'-437,"0"0"1,2 0 582,3 0 0,1 4 0,7 3 228,1 1-229,-3 7 1,17 3 0,-1 5 69,5 2 0,7 6-123,-1 2 0,1 5 82,-1-5-97,9 12 0,-9-7 1,9 9-89,-3-3 43,-2-2 1,1-4 0,-1 0-1,1-1-12,-1-1 1,-6-1 0,-3-7 0,-3 0-58,-2 0 1,-4-4 0,-2-2 0,-1 0-92,-4 0 1,-6-3-1,-3 3 1,0-2-170,0-3 0,-5-3 297,2-4 0,-3 2 0,-2-4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52:06.822"/>
    </inkml:context>
    <inkml:brush xml:id="br0">
      <inkml:brushProperty name="width" value="0.08571" units="cm"/>
      <inkml:brushProperty name="height" value="0.08571" units="cm"/>
      <inkml:brushProperty name="color" value="#004F8B"/>
    </inkml:brush>
  </inkml:definitions>
  <inkml:trace contextRef="#ctx0" brushRef="#br0">0 0 7018,'0'8'156,"0"4"-82,0-2 0,0 2-47,0 2-26,0 1 0,0-6 1,0 0-90,0 2 90,0 2 1,0 1 0,0 0 0,0 0 3,0 0 0,0 2 0,0 1 1,0 4-25,0 1 0,2-5 0,1 3 1,2 1 7,-2 2 0,-1-1 0,-2 2 0,0 1 29,0 1 0,0-4 0,0-1 0,0-3-5,0 1 0,0 5 0,0-4 0,0 2 1,0 3 0,0-3 0,0 2-39,0 1 32,0 1 1,0-2-1,0-1-59,0 3 54,0-6 1,0 7-1,0-5-25,0 0 21,0 4 0,0-10 1,0 4-1,0-1-11,0 0 0,0 0 0,1-4 0,2 3 6,2 0 1,0 1-1,-5-3 1,0 1-13,0 2 0,0 4 1,0-4-1,0 0 10,0 1 1,0-4 0,0 5 0,0-3 12,0 1 0,0 5 1,0-5 38,0-2-46,0 5 1,0-10-1,0 6 1,0-1 2,0-2 0,0 1 0,1-2 19,4 0-18,-3 0 0,4 1 0,-6 0 1,0 4 0,0-3 0,0 3 0,0-4 1,0-1 0,0 0 0,0 1 0,0-1 16,0 0 0,0 0 0,1 0-5,4 0 1,-3 0-1,2 0-8,-2 0 1,-2 1-11,0-1 0,0 0 0,0 0-375,0 0 229,0-6-481,0-2 630,0-6 0,6 0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6:21:01.637"/>
    </inkml:context>
    <inkml:brush xml:id="br0">
      <inkml:brushProperty name="height" value="0.053" units="cm"/>
      <inkml:brushProperty name="color" value="#FF0000"/>
    </inkml:brush>
  </inkml:definitions>
  <inkml:trace contextRef="#ctx0" brushRef="#br0">8864 1454 16652,'0'-12'-1680,"0"6"1,5 1 0,2 5 1969,3 0 0,2 0 0,-1 0 1,2 0-87,2 0 1,3 1 0,5 2-140,0 1 0,5-1 0,0-3 0,4 2 0,-2 0-78,2 2 0,0 0 0,0-4 0,-4 0-63,-4 0 0,0 0 1,-9 0-1,-1 0 43,-1 0 211,-7 0 1,5-5 0,-5-2 0</inkml:trace>
  <inkml:trace contextRef="#ctx0" brushRef="#br0" timeOffset="1">9333 1317 15490,'12'0'-848,"-6"1"0,-2 3 257,-3 3 0,-2 5 1,-2 2-1,-1 2 440,2 2 1,-3-3-1,1 3 1,0 0 103,-1 0 1,0-4 0,-4 2-1,1 0 79,-1-1 1,-1 0-1,-2-5 1,-2-1 52,-2-1 1,-4-1 0,1 5 0,-4-1-123,-4 1 0,1 3 1,-8 0 19,-1-1 0,-7 4 0,1 0 0</inkml:trace>
  <inkml:trace contextRef="#ctx0" brushRef="#br0" timeOffset="2">14967 1385 20170,'-11'2'551,"-1"1"1,0 4 0,-4 5 0,-3 2 477,-2 2 0,-3 5 1,-2 1-1,-1 3-1110,2 1 0,5-2 1,2-1-1,1-2-192,3-1 0,2 0 1,1-5-443,4-1 467,-3-1 1,7-2 0,-3 1-425,1-1 30,1-4 175,4 3 0,0-9 0,0 4 0</inkml:trace>
  <inkml:trace contextRef="#ctx0" brushRef="#br0" timeOffset="3">14738 1523 22601,'-1'-7'-8804,"-3"3"10041,-3 3-350,-4 6 1,1 2 0,0 5 0,1 2-696,0 2 1,-3 3-1,4-3-167,-2 2-9,3-4 0,-2 3 0,6-6 1,-1 0-93,-1 1 1,3-1 0,-1 1-239,1-1 0,2-3 0,2-2 197,1-1 0,4 3 0,4-4 308,1-2 1,0 3-1,2-1 1,3-3-496,1-3 1,1-1-1,5-4 467,3-2 101,-3-6 1,8 4 0,-4-3 246,1 0-235,-4 0 1,9 3 0,-5 0 0</inkml:trace>
  <inkml:trace contextRef="#ctx0" brushRef="#br0" timeOffset="4">17991 1454 22380,'0'-6'-7589,"-2"2"9769,-1 8 1,-4-2 0,-4 6-2096,-1 1 1,1 2 0,-1 3 0,0 1 0,-2-1-32,-2-1 0,1 2 1,2 1-1,-1-2 36,-1-2 0,1-4 1,5-2-23,2-1 23,4 4 0,-2-13 0,5 3 0</inkml:trace>
  <inkml:trace contextRef="#ctx0" brushRef="#br0" timeOffset="5">17888 1511 24588,'-6'7'-84,"-1"-4"1,0 0-1,0-1 1,-2 4 36,-1 0 0,-2 2 1,2 3-1,1 0-369,2 1 0,3-1 0,-3 1-114,2-1 0,1 1-551,4-1 465,6-5 1,0 1 0,7-5 754,2 2-150,8 0 0,11-9 0,11-4 0,7-4-164,9-2 227,-26 3 0,1-1 0,6 1 0,1-1 1,4-4-1,-1 0 0</inkml:trace>
  <inkml:trace contextRef="#ctx0" brushRef="#br0" timeOffset="6">22514 1271 26779,'5'0'-1487,"-5"0"1239,-6 0 1,-4 1 0,-3 4 0,-1 5-130,-1 4 1,-4 5 0,2-2 0,0-1 99,1 1 1,-1 2 0,3-4 0,-1-1 83,1-1 1,1 2 0,2 1-13,-1-2 0,1-3 0,1-2 0,1-3 178,1-1 0,1 4 1,-5-2-1</inkml:trace>
  <inkml:trace contextRef="#ctx0" brushRef="#br0" timeOffset="7">22308 1351 26437,'-6'1'-2071,"2"3"1070,2 2 0,-1 7 0,-1 1 1,0 1 441,-1-1 0,4 3 0,-4-1 0,1 1 83,0-1 0,0 4 1,4-5 137,0-1 0,6-3 1,6-3-1,6-4 619,3-3 1,9-1-1,4-1 1,7-3 118,3-4 1,11-3-385,2-4 0,-20 6 1,1 0-1,0-3 0,1 1 1</inkml:trace>
  <inkml:trace contextRef="#ctx0" brushRef="#br0" timeOffset="8">24449 1259 26773,'-11'5'-968,"-4"2"0,-1 4 0,1 2 0,-1 1 204,-3 1 0,-2 6 1,1-4-526,1 1 1138,0-1 1,1-2-1,1 0 1,2-1-2,0-1 1,-1-2 0,5 1 0,0-2-546,-1-2 759,1 2 0,-1-9 1,1 4-1</inkml:trace>
  <inkml:trace contextRef="#ctx0" brushRef="#br0" timeOffset="9">24266 1351 28757,'-6'0'-729,"-1"5"1,4 3-108,-5 2 0,3 3 0,0 1 0,1 1 1,0-1 25,2-2 1,0 4-1,4-1 1,1-1 586,5-1 1,2-6 0,3 1-1,2 0 473,4-2 0,4-1 0,4-5 0,5 0 25,5 0 1,5-1 0,6-2 0,3-2-82,1-1 0,7-7 0,-28 4 0,1 0 0</inkml:trace>
  <inkml:trace contextRef="#ctx0" brushRef="#br0" timeOffset="10">8405 4224 17102,'7'7'-3338,"-3"-3"3413,2-3 0,4-4 1,7-3-1,-1-7 495,5-3 1,7-1 0,6-4 0,-7-4-38,-3 1 0,-2 3 1,9 5-352,1 9-123,-6-11 1,-9 5-1,-3-10 1,3 7 28,1 3 0,-4 2 0,1-1 10,-2 1 1,3-6 0,2-1 0</inkml:trace>
  <inkml:trace contextRef="#ctx0" brushRef="#br0" timeOffset="11">8783 3835 14139,'12'0'-177,"-1"0"1,2 0 279,2 0 0,-1-4 1,5-1-1,0 0 1,-1 0 0,4 0 1,-4 2-1,1 0-107,0 0 0,-4 2 0,3 1 0,-1 0-74,-3 0 1,-7 1 0,-3 3-1083,-3 4 1230,-1 2 0,-9 5 0,-3 3 462,-5 3-181,-2 0 1,-8 13-222,1 0 0,-11 6 0,1 6 0</inkml:trace>
  <inkml:trace contextRef="#ctx0" brushRef="#br0" timeOffset="12">11291 950 13035,'27'-1'0,"1"-4"-448,1-7 1,4 0 0,9-6-1,8 0 282,5 0 0,3 7 0,2-3 416,1 0-438,0 0 1,-4 2 0,1 2 167,-1 3 60,0 1 0,1 6 1,-3 0-1,-1 0-56,-4 0 1,-3 0 0,-2 0-1,0 0 38,-3 0 1,1 2 0,-6 0 0,-3 2-96,-2-1 0,-11-2 0,-2-1 42,-5 0 0,-10 0 0,-10 0 0,-13 0 7,-12 0 1,-14 0 0,-11 1 0,-6 3 16,28 0 0,-1 0 1,-2-1-1,0 0 1,0 0-1,-1 0 0,-1 1 1,-1-1-2,1 0 0,1 0 0,2-2 0,2 1 0,-26 1 10,5-1 101,4-2 1,7 0 0,3 0-14,7 0-74,9 0 1,9-2 0,4 0-90,1-2 0,12 2 1,11 4 53,12 2 0,18 5 1,5-3-1</inkml:trace>
  <inkml:trace contextRef="#ctx0" brushRef="#br0" timeOffset="13">9493 7281 7860,'-11'0'0,"0"0"-463,-1 0 0,1 0 0,-1 0 451,1 0 24,4 0 0,5 0 0,9 0 0,9 0 34,4 0 1,8 0 0,3 0-1,3 0 18,4 0 1,8 4 0,9 0-1,4-2-15,6 0 0,-31-1 1,0 1-1,1 0 0,1 0 47,2 0 0,0-1-186,0 0 1,1-1-1,4 0 1,0 0 0,-1 0-1,-1 0 108,1 0 0,0 0 0,0 0 0,0 0 0,-2 0 0,0-1 0,-1 0 0,0-1 0,-2 0 1,-1-1 5,-1 0 0,-1 0 0,26-5 0,-3-2 0,-8 1-41,-10 1 1,-2 5 0,-12-4 0,-3 1 24,-5 0 1,-6 2-51,-3-4 1,-6 6-1,-9-4 1,-10 3-45,-7-1 1,-12 0 0,-10 4-1,-6 0 57,-4 0 0,24 0 0,-2 0 1,0 0-1,-1 1 0,0 0 0,-1 1 8,-1-1 1,0 2 0,1 1 0,-1 1-1,-3-2 1,1 0-875,-1 0 0,-1 0 885,3 2 1,-1 0-1,-2-1 1,0-1-1,4 2 1,1 1 13,1 0 0,0 0 77,-1-3 0,0 0 0,-22 7 0,-2-3-18,5-1-56,10 4 1,3-9 0,6 4 0,5-1 66,6 0 0,1 0 73,8-4 0,5 0-115,11 0 0,4-4 1,16-1-1,4 0-21,6 0 1,8-4-1,5 3 263,5-1 1,6-3 0,7 4-1,-29 2 1,1 0 0,0 1-1,1 0-267,1 0 0,-1 1 0,-1-1 1,-1 1-1,32-1 68,-2-1-26,-29 2 1,0 0 0,22-1 0,1-1-1,-4 1-35,-4 2 0,-2 1 0,-4 0 0,-4 0-42,-2 0 0,-8 0 1,-4 0-1,-4 0-117,1 0 1,-5 0 0,0 0-1,-4 0 145,0 0 0,-1 5 0,1 1 0</inkml:trace>
  <inkml:trace contextRef="#ctx0" brushRef="#br0" timeOffset="14">9516 7281 8550,'12'0'-173,"-1"0"0,1 0 0,-1 0 0,1 0-128,-1 0 1,2 0 0,2 1-1,4 2 355,3 1 1,1 0-1,1-4 1,1 0-3,2 0 1,0 0 0,-4 0-1,0 0 9,-1 0 0,-4 0 0,-2 0-28,-4 0-11,-5 0 0,-5 0 0,-10 0 0,-7 0-5,-5 0 1,-6 0 0,-2 1-149,-2 3 142,-11 2 1,11 0 0,-10-1 49,1 1-44,3-5 0,-3 5 0,4-3 0,1 1 22,0-2 1,3-1 0,3-1-1,3 0 52,3 0 0,11 0 1,-1 0 205,2 0-276,5 0 1,5 0 0,7 0 0,4 0-27,0 0 1,2 0 0,2 0 0,4 0-13,3 0 0,-1 0 1,0 0-177,-2 0 135,0 0 1,0 0 0,-1 0 0,-2 0-67,-2 0 0,-1 0 0,-1 2 124,-1 1 0,6 4 0,0 4 0</inkml:trace>
  <inkml:trace contextRef="#ctx0" brushRef="#br0" timeOffset="15">10421 7293 11133,'-11'0'0,"0"-2"0,2 0-826,2-2 1,3-4 0,-2 3 345,1-1 1,1 2 491,4-4 0,1 2-4,3-2-33,2-2 0,6 8 0,0-5 71,4 2-34,1 1 1,11 1 0,3-2-387,2-2 377,1 0 1,1-1 0,0 2 0,4-1-9,3 1 1,1-2-1,0-2 1,-1 1-20,1 1 1,-2 1 0,0-3 0,-3 1 29,-5 1 1,0 2-1,-7-3 1,-4 3-19,-1 0 1,-7-1-1,0 2 43,-5-2-15,-4 5-11,-5-8 1,-5 7-1,-4-5-6,-5 0 1,0 1 0,-5 0-23,-2-2 22,0 4 1,-2-6 0,-1 4 0,-2-3-2,0-2 1,-1 1 0,3-1 0,-2 1 5,-1-1 1,1 1 0,3-1 0,0 1 2,0 0 1,0-1-1,0 1 1,0 0-7,0 4 0,0 0 0,1 5 0,-1-2-16,0 2 1,-1 0-1,-2 2 1,-2 0-5,-1 0 0,-2 0 0,-3 0 0,0 0 12,-1 0 0,2 0 0,1 0 20,2 0-19,4 5 0,2-2 1,6 5 63,2 0-61,1 3 1,8 0-1,3 1 82,3-1-56,1 6 1,0 0 0,0 6-1,0 1 10,0 3 1,5-3-1,3 4 1,3 0-4,5 3 0,1-3 1,6-3-1,0-3 12,0-3 0,5-4 1,3 3-1,2-3 3,1-5 0,2 1 0,1-8 1,2 0-50,2-2 1,0-1 0,2-1 0,-3-2 36,0 0 1,-2-6 0,-5 1-175,-2-2 150,-3-2 0,-7 1 1,-2 0-63,-3-1 54,-4 1 1,-1-1 0,-4 1-81,-3-1 67,-3 1 1,-1-1 0,0 1-7,0 0 1,-3-1-1,-3 1 1,0-1 5,-3 1 1,-1 1 0,-1 1 0,-1 2-35,1 2 1,0 0 0,3 3-141,0-2 1,4 0-1,-2 5 186,1 3 0,-4 2 0,2 6 0</inkml:trace>
  <inkml:trace contextRef="#ctx0" brushRef="#br0" timeOffset="16">11223 7315 10239,'11'0'-449,"1"0"0,0 0 0,4 0 369,3 0 0,6 0 0,3 0 0,3 0 25,4 0 1,0 0 0,3 0 0,-1 0-18,1 0 0,3 0 0,4 0 1,1 2-62,0 2 114,-5-3 1,8 4-1,-2-5 1</inkml:trace>
  <inkml:trace contextRef="#ctx0" brushRef="#br0" timeOffset="17">12207 7373 9069,'0'-12'-667,"6"1"0,-4 3 0,6 2 0,1-1 699,1 1 1,6 4 0,3-2 0,3 2 9,1 2 1,1 0 0,3 0 0,3 0-161,4 0 0,0 0 0,0 0 114,1 0 0,4 0 0,2 0 1</inkml:trace>
  <inkml:trace contextRef="#ctx0" brushRef="#br0" timeOffset="18">14990 1351 27878,'-4'-8'-4599,"1"1"0,-2 4 4434,1-1 1,1 3 523,-4 1 361,-1 0 1,0 0 221,1 0-1036,-1 5 0,0 1 0,2 6 1,1-1-187,2 1 0,-2-1 1,0 2-1,0 1-161,0 1 1,-4 4 0,1-2 0,-2 1 487,-1 2 1,-1 2-1,0 1 1,-2-2-130,-2-2 0,0 2 0,2-5 0,-1 1-112,1-1 0,2-1 1,3-3-143,2-1 0,-1 1 0,-3-1 0</inkml:trace>
  <inkml:trace contextRef="#ctx0" brushRef="#br0" timeOffset="19">14658 1420 7046,'0'11'0,"0"0"-89,0 1 1,0 1 0,0 1 0,0 2 112,0 2 1,0-3 0,0 3 102,0-1-181,0 3 0,4-7 0,1 2 452,1-2-199,2-2 1,4 1 0,0-2 0,4-3 171,3-3 0,2 1 0,2-1 0,1-1 118,3-2 0,1-6 0,4-2 0,-2 0-60,2-1 0,-3 4 1,2-2-1,0 1 100,-2 2 0,0-2 1,-4 1-53,2 2 0,0 1 0,-4 1 0</inkml:trace>
  <inkml:trace contextRef="#ctx0" brushRef="#br0" timeOffset="20">8635 4121 22229,'-12'0'-1241,"1"0"1,-1 2 1219,1 1 1,3-1 0,0 3 245,0 0 27,2-4 0,0 6-440,2-4 1,4-1 0,2 1 0,6-3 311,6-3 0,7-4 0,-1-4 1,6-2-48,4-2 1,2-2-1,0-3 1,-2 1 1,2-1 1,-4 2-1,-1 0 1,-3 1-41,-1 3 1,-1-2 0,-2 1 0,-2 1-97,-2 1 1,0 1 0,-5 1 0,0 1-5,1 2 1,-1-2-396,1 2 630,-6-2 1,-1 3-958,-5-1-693,0 5 779,0-2 1,-5 5 595,-2 0 1,0 0 23,0 0-33,4 0 113,-2 0 0,4-4-641,-3 1 1,1-1 764,-4 4 0,-1 4 0,-3-1 0,-2 1 415,-2 1 0,1 2 0,-6 4 873,0 1-1308,-7-1 1,2 1 0,-4 0 0,-1 2-13,1 2 0,4-1 0,-3-4 1,1 1 4,0-1 1,4 1 0,6-2-1,0-1 16,3-2 1,1-3 342,2 4 0,-1-6 0,1 3 1</inkml:trace>
  <inkml:trace contextRef="#ctx0" brushRef="#br0" timeOffset="21">9024 3766 22858,'6'6'-2527,"1"0"1,-4 7 0,4 1 1491,-1 1 0,6 7 0,-2 0 0,5 8-122,3 3 1066,6 1 1,5 6 0,6 0 0</inkml:trace>
  <inkml:trace contextRef="#ctx0" brushRef="#br0" timeOffset="22">8268 8254 10208,'18'-5'25,"-3"-2"1,3-2 0,1 0 0,3 2-26,1 2 0,3 1 0,2 4 0,2 0-113,1 0 0,1 4 1,0 1-1,-1 0-165,0 1 1,-3-1 0,-1-3 0,-3 2 152,-1-1 0,-4-1 0,-1 1 1,-1 0-52,-3 0 152,-2-2 0,0-1 0,-1 0 1</inkml:trace>
  <inkml:trace contextRef="#ctx0" brushRef="#br0" timeOffset="23">8783 8151 8270,'12'-9'0,"-1"-2"0,2-1-115,2 3 0,-1 4 1,4 5-1,-1 0 62,-3 0 0,-2 5 0,0 3 1,-1 4 50,1 3 0,-6 3 0,-2 5 1,-3 1-67,-1 2 1,0-1 0,-1 1-1,-3 0 68,-4 0 0,-2-3 0,-1 2 1,-1-6-24,1-3 0,-1 1 1,1-5-1,0 1 40,-1-3 1,1-2 0,-1 0-747,1-5 729,4-1 0,-3-2 0,4 0 0</inkml:trace>
  <inkml:trace contextRef="#ctx0" brushRef="#br0" timeOffset="24">19342 9674 8043,'0'-12'0,"0"1"-429,0-1 1,0 1 0,0 0 497,0-1 1,-1 1 0,-3-1-44,-4 1 1,-2 3-1,-3 2 1,-2 1-20,-4 2 0,-3 2 0,-1 1 1,-1 0-38,-2 0 1,-4 1 0,-3 2 0,0 2 22,-1 1 0,1 2 0,-8 3 18,1 1 0,4-1 0,4 1 0,3 0 0,2 2 6,5 2 1,1-1-1,7-4 22,3 1-27,0 4 0,10-3 0,-3 4 0,4-2 33,4 0 0,3 4 1,10-4-1,7-1 24,9-1 1,8-3-1,7-2 1,4-4-7,4-3 1,-1-1-1,6 0 1,-2 0-13,-2 0 0,-4-1 1,-1-2-1,-1-1-22,-2 2 1,-3-3-1,-4 0 1,-4 0-56,-3-1 1,-5-2 0,-4 1 0,-4 0 28,-7-1 0,-1 0 1,-10-3-1,-3-1-6,-3 1 0,-10-6 0,-8-2 128,-6-2-114,-8-2 1,-3-4 0,-6 0-14,-4 2-148,1 1 1,-6 1 69,2 0 77,8 0 1,-6 1 0,10 2-1,1 2 1,3 2-18,3 2 0,0 1 0,7 3 0,4 2-130,2 4 0,3 3 0,3 2 55,1 3 0,5 4 1,4 7-1,7 4 95,7 3 0,7 5 0,0-1 0,3 1 0</inkml:trace>
  <inkml:trace contextRef="#ctx0" brushRef="#br0" timeOffset="25">19124 9101 7784,'-6'-24'0,"-4"-1"0,-4-2 0,-1 2-40,-2 0 1,3 4 0,-4 2-127,2 4 119,-5 7 0,7 3 0,-5 5-27,-1 0 50,3 5 0,-1 3 0,4 7-119,-1 4 165,0 2 0,0 6 1,1 1-1,2 0-3,3 0 0,3 4 0,-3-2-5,1 4 1,6-1 0,-2-2 0,4 0 4,4 1-19,2 1 0,7-4 1,2-2-1,4-3 20,3-1 1,7-2 0,4-1 0,7-6 1,4-6 0,-3-2 0,6-6 0,0-2-6,0-2 0,-2-7 0,3-8 26,-5-3-29,2-6 1,-6-2 0,3-7-42,-3-1 35,-4 0 0,-6 3 1,-3 1-1,-7 0 7,-8-1 1,-4 5 0,-9 0-1,-4 2 7,-9 3 0,-9 2 1,-16 4-1,-6 4-8,-6 2 0,-8 5 0,-2 2 0,30 3 0,-1 1-64,-2 0 0,0 1 1,-28 5-1,-1 4 1,8 2-135,6 1 0,13 5 0,8 0 185,8 2 0,9 6 0,7 6 0</inkml:trace>
  <inkml:trace contextRef="#ctx0" brushRef="#br0" timeOffset="26">19353 9353 7745,'0'-11'0,"0"-1"0,-1 1 0,-1-1-405,-2 1 1,0 3-1,4 1 1,-1-1 508,-3 2-120,3 1 31,-5 5 0,12 0 0,2 0-85,6 0 74,4 0 0,5 0 0,1 0 0,3 0-6,4 0 0,2 0 0,0 0 0,-1 0-2,-2 0 1,-4-2 0,2 0-1,-3-2-30,-2 2 0,1 0 0,-9 2 0,-1 0-121,-1 0 155,-1-5 0,-1 4 0,0-4 0</inkml:trace>
  <inkml:trace contextRef="#ctx0" brushRef="#br0" timeOffset="27">19811 9170 6891,'2'10'-229,"2"-2"1,-2 1-1,6-4 1,1 3 342,1 4 1,1 1 0,1 5 0,-1 0-109,1-1 0,-5 1 1,0 3-1,-2-2-26,-3 1 0,0-2 0,-4 0 0,-3-1-60,-6 1 0,-2-4 80,-6 1 0,-5 3 0,-6 0 0</inkml:trace>
  <inkml:trace contextRef="#ctx0" brushRef="#br0" timeOffset="28">19754 8666 6795,'12'0'116,"-2"2"-78,-3 1 0,2 0 0,-5 5 1,0 1-49,1 1 0,-4 1 0,3 2 1,-4 1-9,-4 1 0,-1 4 0,-4-4 0,2-1 2,-2-1 0,-1 2 0,-2 1-7,1-2 0,1-2 16,2 0 32,-2-6-24,8 4 0,-1-8 1,5 3 2,2 0-4,5-4 1,-7 6 0,6-4-1,1 5 0,-3-2 0,1 2 0,-1 0-1,0-2 0,-2 4 16,4-2 0,-6 2 1,2 1 2,-2 1 1,-2-5 0,-2 0 0,-2-1 23,-3 1 0,-3-4 1,-2 4-1,1-1-36,-1 0 1,-3-2-1,-2 3 14,0-2 1,3-1 0,-3-3-1,2 1-444,0 2 208,-1 0 0,5-4-17,-1 0 1,2-5 232,3-3 0,-4-2 0,5-1 0</inkml:trace>
  <inkml:trace contextRef="#ctx0" brushRef="#br0" timeOffset="29">19697 8758 8077,'0'-11'-716,"1"4"376,3 3 1,6 3 0,7 1 0,1 0 379,2 0 1,2 0 0,0 0 0,1 0-2,0 0 1,0 4 0,0 0-1,0 0-285,0 1 246,-5-4 0,8 9 0,-1-4 0</inkml:trace>
  <inkml:trace contextRef="#ctx0" brushRef="#br0" timeOffset="30">9734 10475 7124,'0'-11'-321,"0"4"1,0 7-1,0 8 373,0 2 1,0 3 0,0 2 0,0 4 168,0 3-203,0 6 1,0-4 0,0 4 0,0-1-17,0-1 0,0 2 1,0-2-1,0 2 7,0 1 1,0-3 0,0 0 0,0-3-57,0-4 1,0-2 0,1-6-132,3 1 0,2-6 1,6-3-1,-1-6 178,1-5 0,-1-7 0,1-3 0</inkml:trace>
  <inkml:trace contextRef="#ctx0" brushRef="#br0" timeOffset="31">9963 10532 7312,'11'-10'-508,"1"3"0,-5 2 419,1 5 0,-4 5 0,2 2 110,-1 3 0,0-2 0,-2 0 229,1 1-247,0 1 0,-4-3 0,0 1 56,0 1-45,0-4 0,-2 5 0,-1-2-14,-5 2 12,3-4 0,-5 5 1,2-4-59,-2 3 51,3 2 1,-3-1 0,3 1-1,-2-1-18,1 1 0,-1-5 0,5 1 0,1 0-16,-3-2 1,5 0 23,-3-2 1,4-3 0,4 3-1,4-3 1,2-2 0,1-1 0,1-2 108,-1 1 1,1 2 0,-1 1-68,1 0 0,-1 0 4,1 0 0,-2 1 1,-3 3 18,-3 4 1,-2 2-1,-4 1-38,-2 1 0,2-5 0,-6 1 0,-1 1-89,-1 1 1,-5 2 0,-2-1 9,0 0 1,3-3 0,-3-2 56,0 0 0,0 2 0,-6-1 0</inkml:trace>
  <inkml:trace contextRef="#ctx0" brushRef="#br0" timeOffset="32">10226 11563 8107,'5'6'-475,"2"4"1,8-2 0,2 6-1,2 1 584,5-1 0,3-1 1,6-2-1,0 0-93,2-4 0,7-2 0,0-5 0,3 0-22,1 0 1,-1-9 0,1-2 0,-1-3 62,-3-3 1,-3 0-1,-4-6 1,-2 0-5,-3 0 0,-3-1 1,-8-2-1,-5 0-40,-5 0 1,-5-3-1,-8 0 1,-6-1-9,-8 4 0,-2 1 0,-12 3 0,-5-1 15,-8 0 0,-2 5 1,-6 4 189,-2 5-192,-1-1 0,-1 9 0,0-2 0,-1 7 20,1 7 1,5 1-1,2 4 1,3 1-38,1 2 0,6 3 0,2 0 0,2 1 6,2 0 0,6 4 0,5 1 1,7 0-73,7 0 1,4 0 0,7-3-1,3 2-127,6-1 192,6-2 0,16 4 0,2 1 0</inkml:trace>
  <inkml:trace contextRef="#ctx0" brushRef="#br0" timeOffset="33">10123 11815 7925,'-15'0'0,"-3"-2"0,-2 0-118,-4-2 0,-6-1 0,2 2 0,-1-2 61,-3-1 1,-1 3 0,-1 0 0,-2 1-8,-2 2 1,1 5-1,-4 3-120,2 2 207,-4 2 1,7 3 0,-2 1 15,2 2-30,7 1 0,-1 4 0,5 0 105,4 0-97,5 0 1,0 1 0,6 2-1,2 0 6,4 0 1,4 2 0,5 0 0,6 0-3,3 0 0,12 2 0,5-3-17,8-2 1,6-6-1,2-3 1,2-5-1,6-3-14,5-4 1,-1-4 0,2-4 0,-4-4 11,-4-2 0,2-10 0,-7-3 0,-2-3 26,-3-2 0,-11-1 0,-2-5 1,-9-1 29,-6 1 1,-3 0-1,-5-1-64,-3 1 20,-8 0 1,-7-1 0,-8 1-61,-3 0 59,-6-1 0,-1 5 0,-7 0 0,-2 2-51,-4 3 1,2 6 0,-1 5 0,1 4-60,3 2 1,2 6 0,2-1 0,2 6-20,5 4 1,6 5 115,5 3 0,8 3 0,1 5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52:07.246"/>
    </inkml:context>
    <inkml:brush xml:id="br0">
      <inkml:brushProperty name="width" value="0.08571" units="cm"/>
      <inkml:brushProperty name="height" value="0.08571" units="cm"/>
      <inkml:brushProperty name="color" value="#004F8B"/>
    </inkml:brush>
  </inkml:definitions>
  <inkml:trace contextRef="#ctx0" brushRef="#br0">14 71 7974,'-1'-9'-952,"-4"-1"1199,4 7-332,-6-9 170,7 10 1,2-4-20,3 6 5,-4 0 1,7 4 125,-3 1-146,-4 6 0,6-8 0,-6 5 31,4-2 1,1 5 0,5-3-47,-2 0 1,-4-2 0,3-4 0,0 1-39,0 2 1,-4-1-40,6-4 1,-1-4 0,5-3 0,-1 0 0,-2-4-356,-2-2 0,1-1 0,2 0 396,-2 0 0,2 0 0,-4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52:44.577"/>
    </inkml:context>
    <inkml:brush xml:id="br0">
      <inkml:brushProperty name="width" value="0.08571" units="cm"/>
      <inkml:brushProperty name="height" value="0.08571" units="cm"/>
      <inkml:brushProperty name="color" value="#004F8B"/>
    </inkml:brush>
  </inkml:definitions>
  <inkml:trace contextRef="#ctx0" brushRef="#br0">0 0 8284,'0'10'224,"0"-1"1,0 0-158,0 0-49,4 0 0,-3 4 1,3-1 54,-3-1-64,-1 3 0,0-2 0,0 3 7,0 1-36,0-2 0,0 3 0,0-2 0,0 3 38,0 0 1,0 1 0,0-2 0,0-1-36,0 0 0,0-1 1,0 3-1,0 0-2,0-3 0,0-1 1,0-2-1,0 1-27,0 1 1,0-2 0,0 0 0,0-2-40,0-1 1,0 3-1,0 1 1,0-2 44,0-1 0,0 2 1,0 1 15,0-2-8,0-1 1,0-1 0,0 1 181,0-1-148,0 0 1,0 1-1,-1 0 8,-3 0 0,3 4 0,-2-5-14,2 1 0,1 1 1,0-2-64,0 0 1,0-3-86,0 0-402,0 0-262,0 0 816,0-2 0,4-13 0,2-1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52:45.074"/>
    </inkml:context>
    <inkml:brush xml:id="br0">
      <inkml:brushProperty name="width" value="0.08571" units="cm"/>
      <inkml:brushProperty name="height" value="0.08571" units="cm"/>
      <inkml:brushProperty name="color" value="#004F8B"/>
    </inkml:brush>
  </inkml:definitions>
  <inkml:trace contextRef="#ctx0" brushRef="#br0">1 10 7755,'0'-5'69,"0"1"1,3 11 0,0 3-1,0 2 40,1 2 1,-2 1 0,3-3-1,0 1-56,1 0 1,-3-2 0,3 3 0,0 0-45,-1-3 1,3-1 0,-2-1 0,1 1 41,0-1 0,1-3 0,-2-1-29,2-1 1,1-1 0,1-3-1,0-1 31,2-2 1,-1-3 0,4-6-299,-2-4 173,3-1 0,-5-1 1,4-1-735,-2 1 403,-1-1 403,-2 5 0,-1-3 0,0 2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6:21:01.700"/>
    </inkml:context>
    <inkml:brush xml:id="br0">
      <inkml:brushProperty name="height" value="0.053" units="cm"/>
      <inkml:brushProperty name="color" value="#FF0000"/>
    </inkml:brush>
  </inkml:definitions>
  <inkml:trace contextRef="#ctx0" brushRef="#br0">8990 3629 7112,'11'1'202,"0"3"238,1 4 0,4 2-114,4 1 0,2 5 21,5-1-232,2 10 0,7-4 0,2 11 0,5 3-22,6 6 0,-25-19 0,0 0 0,3 1 0,0 0 0,0 1 0,2-1-3,0 2 1,1 0 0,0-1 0,0 0 0,2 2 0,1 0 0,0 0-1,-1 1-91,0-1 1,0 0 0,0-3 0,-1-1 0,-1 2 0,0 0 0,1-1 0,-1-1-32,0 0 0,0 0 0,-3-4 1,1 0-1,24 18 0,-1-5-146,-3-3 1,-6-3-1,-4-6 1,-3-4-669,-5-2 741,-2-1 0,-6-6 1,-3-2 46,-4-3 0,-7-4 58,-4-4 0,-3-6 0</inkml:trace>
  <inkml:trace contextRef="#ctx0" brushRef="#br0" timeOffset="1">8898 4705 7586,'4'-10'-229,"5"1"0,19-11 1235,6-4-769,5-4 1,12-10 0,-24 17 0,1 1-1013,2-2 0,0-1 870,1 2 0,1-1 1,4-4-1,0-1 0,0 1 1,2 1-1,1-3 0,0 1 25,2 0 0,0-1 0,-2 2 1,1-1-1,2 0 0,0 0-231,-1 2 1,-1 1 83,0 0 0,0 1-882,0 0 1,0 0 725,1-2 1,-1-1 125,-3 2 1,1 1-270,-1 0 1,0 0 320,-3 0 0,0 2 0,-2 4 1,0 2-160,-1-2 1,-1 0-1,22-10-268,-6 0 0,-9 3 169,-7 1 0,-5 5 490,-3 3 1,-1 2-518,-10 2 290,3-1 0,-7-4 0,4-2 0</inkml:trace>
  <inkml:trace contextRef="#ctx0" brushRef="#br0" timeOffset="2">11807 1271 7881,'-12'-8'24,"1"0"-87,-1 1 0,5-3 0,0 1-445,2 1 0,1 1 805,4-5 1,5 4-95,3 1 0,4 4 0,3-1-15,4 3 1,3 2-1,2 3 1,2 5-77,5 5 1,8 4 0,6 5 0,6 1 9,5 3 1,-27-11-1,2 1 1,3 2 0,0 1-1,1 0 1,-1 1-1,0 0 1,1 1-1,1 2 1,0 1 0,1-1-1,0 1 1,0 0-1,1-2-1057,1 1 1,0 0 954,-2-1 0,0-1 1,2 1-1,1-1 0,-3-1 1,-1 0-1,1-1 0,-1-1-64,-2 1 0,1 0-546,-2-5 0,0 0 636,-1 2 0,-1-1 1,29 7-1,-9 0 1,-5 0-835,-2 0 735,-4 0 0,-5-5 0,-7-3-227,-3-2 172,0-2 1,-12-1 716,2-2-1811,-7-3 1567,-3-5 1,-15-5 0,-3-2-1</inkml:trace>
  <inkml:trace contextRef="#ctx0" brushRef="#br0" timeOffset="3">11372 2358 7170,'22'-16'167,"6"-2"0,8-7 0,11-5 43,-20 13 1,2 0 0,5-3-1,1-1-686,4 2 0,2 0 1,1-2-1,1-1 531,3 1 0,0 0 0,0 0 0,1 1 0,0-1 0,0 0 1,0 0-1,0 0-43,-2 1 1,0 0-1,4-3 1,-1 1-1,-1 1 1,0 0-1,2-1 1,-1-1-1,0 1 1,-1-1-23,0 0 0,-1 0 0,-2 2 1,0 0-1,-1 0 0,1 1 0,-1 0 1,0 1-83,0 0 1,1 1-1,-3 2 1,0 0 0,2 1-1,0 1 1,-1-1-1,0 1-41,0-1 0,0 0 0,-3 3 0,0-1 1,-3 0-1,0 0 0,-3 2 0,0 1-6,28-9 1,-11 5-1,-6-2-235,-3 4 0,-8 2 374,-6 2 0,-7-1 0,-1 5 0,0 0 0</inkml:trace>
  <inkml:trace contextRef="#ctx0" brushRef="#br0" timeOffset="4">14738 366 7879,'-5'-6'332,"4"1"-137,-4 5 1,5 1 0,0 3-55,0 4 1,0 6 0,0 3 0,0 4-55,0 3 0,0 3 0,0-1 0,0 6-45,0 5 1,0-1-1,0 3-249,0 1 161,0-5 0,1 6 1,2-4-289,1 1 1,-1 0 159,-3-4 0,0-4-481,0-4 463,5-1 1,-3-4-1,3-2-523,0-3 458,-4-4 0,5-5 257,-2-4 0,3-1 0,4-2 0</inkml:trace>
  <inkml:trace contextRef="#ctx0" brushRef="#br0" timeOffset="5">14990 435 7958,'0'-6'332,"2"13"-264,1 9 1,-1 8 0,1-3-1,0 6-64,1 2 1,-3 2 0,3 3-91,-3 1 0,-1-1 74,0 0 0,0 1-121,0-1 0,0-5 60,0-2 1,4-3-383,0-1 1,1-5 454,-1-3 0,2-2 0,6-2 0</inkml:trace>
  <inkml:trace contextRef="#ctx0" brushRef="#br0" timeOffset="6">15231 527 7954,'0'-12'239,"0"1"1,-5 4 0,-3 4-381,-2 1 1,-5 7 106,-1 3 1,-3 6-315,4 1 276,-5 6 1,7-7-1,-2 3 1,2 1 66,1 0 0,1-7 0,1 3 0,2 2 28,4 0 0,-1-2 0,1 2 0,2-4 40,1 0 0,1-1 1,1 1-1,3-1-42,3 0 1,1-4 0,2-3-1,4-3-109,3-1 0,2 0 0,4 0-372,0 0 355,-1-5 0,1-2 1,-1-5-1,-2-2-48,-1-1 153,1-1 0,-3 5 0,0-1 0</inkml:trace>
  <inkml:trace contextRef="#ctx0" brushRef="#br0" timeOffset="7">15517 424 7954,'-11'6'-473,"4"0"578,3-2 1,-1 2 0,1 6 0,2-1 14,1 1 1,1 3-1,0 2 1,0-1-66,0 1 1,0 2 0,0-4 0,1 0-198,3 2 217,-3-10-866,4 14 462,-5-14 0,0 10 1,0-6 328,0 1 0,5-1 0,2 1 0</inkml:trace>
  <inkml:trace contextRef="#ctx0" brushRef="#br0" timeOffset="8">15517 435 7860,'0'-11'-124,"0"-1"186,0 6 109,0-4 1,5 8-1,3-1-76,2 1 1,1 2 0,1 2-87,-1 1 0,1 2 1,-1 4-1,-1-1-195,-2 1 166,-3-4 0,-5 5 0,0-2-134,0 2 1,0 1-1,0 1 1,-1-1 50,-3 1 1,-2-5 0,-5 1 0,3 0 35,0-2 1,4 3 0,-2-4 29,1 1 1,1-2 123,4 4-47,0-1 1,4 1 0,1-2 33,1-1 0,2 4 0,3-1 0,-1 2 0,-1 0 306,-1-2-340,-6 2 0,7-3 39,-5 4 1,0 0 0,-4 1 58,0-1 0,-5 1 0,-3-2 0,-2-1-136,-1-1 1,-1-2-1,-1 2 1,-1-5-255,-1-1 0,0-2 0,3 0 0,1 0-596,0 0 848,-1-5 0,1-2 0,-1-4 0</inkml:trace>
  <inkml:trace contextRef="#ctx0" brushRef="#br0" timeOffset="9">15987 607 7858,'0'-12'-154,"0"1"0,3-1 65,1 1 90,5 0 1,-1 3-1,6 0 101,1-1-85,5-1 0,-3-1 0,3 1 0,-1 1 69,2 1 0,-1 5 1,0 0-1,-2 1-52,-1 2 1,2 5 0,-4 3-1,-1 2-29,-1 2 0,-2-1 1,1 1-1,-1-1-64,1 1 1,-1-2 0,-1-1 0,-1-2-199,-1 2 0,-6 1-744,2 2 639,-3-1 362,-1-4 0,0 3 0,0-4 0</inkml:trace>
  <inkml:trace contextRef="#ctx0" brushRef="#br0" timeOffset="10">15975 424 7667,'-10'5'28,"2"2"0,-2 1 1,2 2-1,-2 3-63,-1 0 1,-1-1-1,1 1 1,1 1-2,2 1 1,-2 2-1,4-3 1,-1 1-226,3-1 0,3-1 1,1-2 260,0 1 0,5-1 0,2 1 0</inkml:trace>
  <inkml:trace contextRef="#ctx0" brushRef="#br0" timeOffset="11">16204 641 6941,'5'6'117,"2"0"0,4-6 0,-1 1-60,-2 3 1,2-3 0,-2 3 0,2-3 30,1-1-40,1 0 1,3 0 74,0 0-72,1 0 1,-5-4 0,0-1-12,1-1 0,-1 2 13,1-4 1,-2 1 0,-1-4-88,-1 4 1,-5-3 0,4 2 0,-2-2-293,-3-2 0,0 1 0,-4 0 326,-1-1 0,-4-4 0,-4-2 0</inkml:trace>
  <inkml:trace contextRef="#ctx0" brushRef="#br0" timeOffset="12">12597 2942 7542,'-15'7'0,"-1"-4"0,2-1-288,2-2 0,1 5 0,2 4 375,2 5 1,4 5 0,-1 9 0,3 7 122,1 10-181,0 11 1,0 7 0,0-28 0,0-1-19,0 1 0,0-1 0,0 31 0,0-2 0,1 0-64,3-4 1,-2 0-168,1-2 1,-1 0 14,-2 1 123,0-6 0,-2-1 0,0-7 1,-2-3-434,1-7 209,2-5 306,1-6 0,0-2 0,0-6 0,0-5 0</inkml:trace>
  <inkml:trace contextRef="#ctx0" brushRef="#br0" timeOffset="13">12356 2839 8130,'3'-10'-443,"3"2"524,6 5 0,8 0 0,3 0 0,8 0-4,5 0 0,9-2 0,6 1 1,1 2-44,3 0 1,7 2 0,-28 0 0,1 0 0,2 0-1,1 0-22,1 0 0,1 0 0,0 0 0,1 0 0,0 0 0,1 0-1451,0 1 1,0-2 1416,2-1 0,1-1 0,-2 3 0,-1-1 0,3-1 1,-1 0-1,-1 1 0,0 1-15,-3 0 1,1 0 0,-2 0 0,0 1-1,-5 0 1,-1 1 0,0 0 0,0 1-7,0 0 0,-1 0 1,23 5 14,-2 3 9,-4 1 0,-10-1 0,-3 2 0,-7 1 0,-5 1 42,-6-1 0,-4 0 0,-3 0 1,0 1 135,-4-1 0,-2 4 1,-5 0-1,0 1-34,0 0 1,-4 2-1,-1 5 1,-1 5-9,-3 2 0,-1 10 0,-2 4 1,2 4-113,3 4 0,-2 1 1,5 1-315,1 0 746,2 0 1,1-4 0,0-4 0,1-3-613,3-4 1,3 1 0,3-6-476,-3-4 445,4 2 0,-6-10 1,2 4 204,-3-1 0,-6-1 0,-2-4 0,0 0 0</inkml:trace>
  <inkml:trace contextRef="#ctx0" brushRef="#br0" timeOffset="14">12311 4270 7773,'12'-4'0,"4"-1"-238,3-1 0,9 0 0,6-3 0,7 1 470,3-1 1,12-5-1,7-2 82,-29 6 0,2 2-356,1 1 1,1 0-1,2-3 1,1-1-1,0 3 1,1 1 0,0 0-1,1 0 110,0 0 1,1 1 0,-1 2 0,1 1 0,1 0 0,1 0 0,-2-1 0,-1 1-30,0 0 1,-2 0-1,0 1 1,0 0-1,-1-2 1,0 0 0,0 0-1,-1-1-67,-1 1 0,0-2 0,-2 1 0,-2-1 0,29-6 0,-2 1-225,-2-1 1,-11 5 0,1-1 0,-6 1-599,-6 0 851,2-3 0,-13 5 0,4-3 0,-6 4 0,-6 3 0</inkml:trace>
  <inkml:trace contextRef="#ctx0" brushRef="#br0" timeOffset="15">5806 6892 18895,'-13'0'-241,"-2"0"0,2 0 0,-2 0 1,1 0-268,-1 0 0,1 0 0,-4 0 0,0 0 473,0 0 1,3 0-1,-3 0 1,2 0 64,2 0 1,-3 1-1,2 2 1,1 1 92,1-2 0,0 3 0,-1-1-39,-1-1 0,0 3 0,3 0 0</inkml:trace>
  <inkml:trace contextRef="#ctx0" brushRef="#br0" timeOffset="16">5405 6961 18287,'-8'3'-358,"1"1"1042,4 0-542,-2-4 1,7 0-243,1 0 1,4 0 0,5 1 0,2 2 9,2 1 1,4-1-1,0-3 1,6 2 100,4 2 0,9-3 0,3 3 0,2-3-2,2-1 0,5 0 1,1 0-29,0 0-86,-1 0 0,0 0 0,2 1-351,3 3 356,2-3 0,0 8 0,2-5 0,2-1 103,2-2 1,-3 3-1,-29-2 1,1-1-1,-1 1 1,1 0 0,30 3 0,1-3 1,-5 3-1,-1-1-5,-2-1 0,-6 1 1,-1-3-1,-3 2-21,-4 1 1,0 1-1,-6-3 1,-4 2-16,-3-1 0,-2 2 1,-6-1-1,-2-2 5,-4 0 1,2-2 128,-2 0 260,-5 0-314,-4 0 1,-8-2-1,-2 0-848,-3-2 749,-3-5 0,-8 8 0,-5-3 0,-6 1 24,-4 0 1,-3 1 0,-2-2 0,-5 3-2,-6 1 0,-3 0 0,-5 0 0,-2 0 22,-2 0 1,-2 0-1,28 0 1,1 0 2,-1 0 1,1 0 0,0 0 0,-1 0-1,1 0 1,0 0 0,-1 0 0,0 0-1,0 0 1,0 0 8,0 0 0,1 0 0,-1 0 0,0 0 1,-26-1-1,1-2-41,2 0 1,5-3-1,4 3 1,3-4 201,4 1 0,-1-3 0,5 5 57,1 2-201,1 0 0,3 2 0,2 0 89,5 0-102,2 0 1,6 0-1,2 0 12,4 0 8,0 0-107,6 0 53,1 0 1,18 4 12,2 0 0,8 0 0,-3-4 0,6 0 54,4 0 0,4 0 0,3 0 0,4 0-22,4 0 1,-1-1 0,8-3 221,-1-4-195,4 3 1,-3-5 0,5 3 0,1 0-10,-1-1 0,3 2 0,-2-3 0,-3 1-32,-3-1 1,-2 4 0,-4 0 0,-1 1-8,1 1 1,-5-2 0,-3 2-50,-2-1 0,-6 0 0,-1 4 0,-2 0 1,-4 2-24,-3 1 0,-6 4 1,3 4-1</inkml:trace>
  <inkml:trace contextRef="#ctx0" brushRef="#br0" timeOffset="17">7993 7029 20847,'-7'-11'-1699,"-1"-1"1,2 1 0,-3-1 0,2 1 1064,2 0 1,0 3-1,3 0-1106,-2-1 1261,0 4 727,4 0 0,5 5 0,4 0 0,5 0 53,5 0 1,5 0-1,7 0 1,8 0-67,8 0 0,5 2 0,7 1 1,3 5-223,-28-3 0,1 0 1,2 0-1,0-1 1,3 1-1,0 0 1,1 1-1,-1 1 57,2-1 1,0 1 0,1-1 0,1 0-1,2 0 1,1 0 0,0-1 0,1 0 72,2-1 0,0 0 0,-2 1 1,0 0-1,0-1 0,0-1 1,-2 2-1,-1-1 16,-1 0 1,0 0 0,-1 1-1,-1-1 1,-1-1 0,-2-1-1,1 0 1,-2 1 97,-1 0 1,-1-1-1,-2 0 1,-1 0-1,24-1-52,1 3-226,-11-3 0,1 4 0,-11-5-261,-4 0 355,-4 0 1,-11-3-1,-3-1 163,-2 1 1,-9-2-315,-8 1 0,-10-3 1,-16 3-1,-10 1 67,-7 2 1,-10 1 0,24 0 0,0 0 0,-3 0 0,-1 0 5,-3 0 0,0 0 0,-1 0 0,0 0 0,-2 0 0,-1 0 0,-1 0 0,1 0-57,-1 0 1,-1 0-1,0 0 1,1 0-1,-1 0 1,0 0-1,1 0 1,0 0 61,1 0 0,0 0 0,1 0 0,1 0 0,1 0 0,1 0 0,1 0 0,0 0-7,0 0 0,1 0 0,1 0 0,0 0 1,3 0-1,1 0-3,-32 0-82,3 0 1,6-4 0,4 0 542,6 2-441,5 1 1,8 1 0,2 0-1,6 0 285,5 0 0,3 0-253,6 0 34,4 0 1,9 1-1,8 1 1,5 2-105,3-1 1,6 2 0,7-1 0,3-2 38,4 0 0,3-2 0,5 0 1,1 0-5,2 0 1,2 0 0,4 0 0,-2 0 43,2 0 1,-3-2 0,0 0-71,-1-2 210,-1 0 1,-4 3-1,-2-2-134,-2-1-53,-2 1 0,-3 3 1,-2 0-1,-3 0 26,-3 0 0,2 0 1,-6 0-1,-2 0-133,-2 0 0,-6 3 1,1 3-1,-2-1-44,-3 0 1,-3 4 0,4-3 0</inkml:trace>
  <inkml:trace contextRef="#ctx0" brushRef="#br0" timeOffset="18">5394 6491 7957,'-2'-11'-89,"-1"-1"1,1 1 0,-3 1 89,0 2 66,4 3 0,-5 6 1,3 3-1,-1 4 20,2 2 0,-1 6 1,1 5-1,-2 4-216,1 6 1,2 6-1,2 2 1,2 2 93,1 2 0,3 2 0,-2-1 0,2 1-22,2 0 1,1-5 0,1 6 0,1-4-50,-1-6 1,-3 5-1,-1-9 1,2-2-23,1 0 0,-2-5 1,0-6-1,-1-3-7,0-4 0,2-4 0,-4-2 0,0-2 135,0-5 0,-1-9 0,-4-13 0,0-7 0</inkml:trace>
  <inkml:trace contextRef="#ctx0" brushRef="#br0" timeOffset="19">5233 6514 8032,'-6'-5'-1562,"-4"-1"1714,9-6 1,-3 6 161,8 2-276,2 3 0,7 1 0,1 0 0,2 0 69,2 0 0,2 0 0,6 0-38,1 0 1,3 0-1,-1 0 1,3 0 0,5-2 3,2-1 1,3 1-1,4-1 1,1 1-55,3 2 1,-2 0 0,4 0 0,1 0 11,-1 0 0,3 0 0,4 0 0,2 0-106,-1 0 1,3-1 0,-1-2 17,2 0 1,-30-1 0,0 0 0,2 1-1,1 1 1,-1-1 0,0 1 16,1 0 1,0-1 39,-2-2 0,0 1 0,3 3 0,-1-1 1,-1-1-1,-1-1 6,1-1 0,1 1 2,2 1 1,0 1 0,-4-3-1,1 0 1,1 1 0,1 0 0,-1-1-1,1 1 2,0 0 1,-1 0 0,-2-1 0,-1 0 0,1 2 0,1 0-1,0-1 1,-1 1-11,0 1 1,0 1-1,-1-1 1,0 1-1,-1 0 1,0 0-1,1-1 1,-1 0-24,0 0 1,0 1 0,0 0 0,1 1 0,-1 0 0,1 0 0,-1 0-1,0 0 8,32 0 1,-1 0 0,-31 0 0,0 0 0,31 1-24,-2 3 1,1-3-1,-1 3 1,1-3 4,0-1 1,-6 2 0,3 0-18,-6 2 37,2 0 1,-4-4 0,6 0 47,-1 0-47,-5 0 1,0 0 0,-5 0 23,-1 0 0,3 0 0,-9 0 0,1 0 0,-2 0 0,1 0 1,-6 0-1,2 0 1,-4 0 28,-1 0 0,-1 0 0,-1 1 0,0 2-22,1 0 0,-5 1 1,3-4-1,-1 2-21,-1 1 1,1-1 0,-5 1 0,-2-1 85,-1-2 0,-1 1 0,2 2 0,-2 0-46,-1 0 0,2 2 0,-4-1 0,-1-2 86,-1 0 1,-2 3 81,1 2-173,-1-2 1,-3 6 113,-1-4-121,1 3 0,-2 6 0,-2-1 1,-1 0 6,1 2 1,-3 1 0,3 4-1,-3 1-5,-1 0 1,0 0 0,0 1 0,-1 2-82,-3 0 0,3 5 0,-3-3 0,3 0-131,1 0 1,0 2-1,0-2 1,0 2-353,0 2 1,0-3-1,0 0 536,0-1 0,5 4 0,1-3 0</inkml:trace>
  <inkml:trace contextRef="#ctx0" brushRef="#br0" timeOffset="20">5222 7052 8014,'0'-7'-261,"0"-1"-654,0-1 731,0 4 1,1-4 129,3 5 0,4 0 0,7 4 0,4 0 125,3 0 0,3 0 0,4 0 0,7 0 34,3 0 0,5 0 0,5 0 0,5 0-74,2 0 1,7 4 0,-29-2 0,0 0-1,2-1 1,2 1-23,1-2 1,0 1-1,2-1 1,1 0-1,5 0 1,0 0-1,2 0 1,0 0-90,2 0 1,1 0 0,4 0 0,0 0 0,1 0 0,0 0 0,2 0 0,0 1 70,1 1 1,1 0 0,-1-1 0,1 0 0,1 2 0,2 1-1492,-1-2 0,1 1 1505,-1 2 1,0-1 0,-2-3 0,0 0-1,2 2 1,0 1 0,-20-2 0,1-1 0,-1 1 12,20-1 1,1 0-1,0 0 1,1 0 0,-22-1-1,1 0 1,1 0-1,0 0 1,1 0 0,0 0-60,0 0 1,0 0 0,0 0-1,-2 0 1,-1 0 0,1 0-1,1-1 1,1 1 0,0-1-1,-1 0 1,0 0 0,0 0 52,-1-2 1,0 1 0,-1-1 0,21-2 0,-1 0 0,-19 1-1,0 0 1,-1 0 0,21-2 0,0 0-72,-4-2 1,1 0-1,-3 2 1,1 1 0,-3-2-1,0 1 1,-3 2 0,0 0 48,-2 2 0,-2-1 1,-4 1-1,-1 1 1,-2 0-1,-2 2 1,-1-1-1,-1 0 57,-3-1 1,-1 2-1,25 1 1,-8 3-1,-2 3-604,-5-3 557,-11-3 0,8-2 0,-11 0 0,-2 0 0,-2 0 0</inkml:trace>
  <inkml:trace contextRef="#ctx0" brushRef="#br0" timeOffset="21">3161 7636 25510,'5'-11'-4461,"-3"0"2585,6 4 1943,-6-3 1,5 7 1091,-3-5-901,2 6 1,5-3 0,1 4 0,-1-2-201,1-1 1,3 0 0,2 4 0,0 0-98,4 0 1,4 0 0,2 0 0,0 0-72,1 0 0,1 0 0,5 0 1,3 0 102,5 0 1,-2 0 0,7 0 0,0 0 47,0 0 1,-3 4 0,6 1 0,-3 2-181,-1 2 1,-3-3-1,0 1-1007,1 2 811,3 2 1,-10 0-1,5 0 1,2 1 48,4-1 1,0 2 0,2 1 179,1 1 0,2 1 1,5-4-1,2 2 0,2 3 40,-30-8 1,0 0 0,0-2-1,1 0 1,0 0 0,1 1-1,0-1 1,0-1-15,0-1 1,0 1-1,27 6 1,-28-7-1,-1 1 1,28 4 0,-3-2 1,1 2 0,-2-4 0,-2 1 85,0-3 1,3-3 0,4-1 0,0 0 12,2 0 0,-4 0 1,6-1-1,-32-1 1,-1 1 24,32-3 0,-31 2 1,1 0-1,30 1 32,-1-3-35,-29 4 1,0-1 0,19-4-1,1 5 1,-6 0 31,-2 0 0,-5 0 1,-2 1 165,0 3-191,-3-3 1,4 4-1,-6-5 1,0 0 0,1 0 1,0 0 0,1 0-1,0 0-40,-3 0 1,-2 0 0,2 0 0,-1 0-24,-1 0 1,-2 0-1,3 0 1,-3 0-7,-1 0 0,-1 0 1,-4 0-1,0-1 30,0-3 0,-2 3 1,0-4-1,-2 1 120,1 0 0,-2-3 1,1 2 153,1-2-202,2 0 0,1-1 0,-2 0 0,0 1-16,-2 0 0,-1-2 1,2 4-1,-2 0-5,-2 0 0,0 0 0,-5 2 0,1 0 43,-1 0 0,-3 1-178,-1-2-890,-4 2 972,2-3 0,-15 10 0,-3 2 1</inkml:trace>
  <inkml:trace contextRef="#ctx0" brushRef="#br0" timeOffset="22">8016 7773 17426,'-4'-7'-3066,"1"-1"0,-1 4 2229,4-3 1,0-1 807,0-3 0,0 3 212,0 0 1,6 2 0,5-3-1,7 3 66,4 1 0,2-4 0,4 1 1,5-1 9,4 2 1,10-4-1,-1 5 216,1 0-575,5 1 0,-2 5 1,6 0 854,2 0-652,7 0 1,-5 1 0,-28 0 0,1 0-1,0 2 1,0-1-61,1 2 0,0-1 1,-2-1-1,0 0 1,32 4-1,0 0-129,-1 1 1,-5-5 0,-1 3-1,-4-1-171,-6 0 1,-2 0-1,-1-4 1,-2 0 70,-3 0 0,-8 0 0,-1 0 0,-2 0 51,-3 0 1,-5-4 0,-2 0 0,-1 0-304,-3-1 122,-1 4 190,-7-9 0,-1 7-434,-5-4 313,0 4 0,-1-2-54,-3 5 0,-2 0 87,-6 0 0,2 1 0,1 3 193,1 4 0,-4 2 0,-6 1 0</inkml:trace>
  <inkml:trace contextRef="#ctx0" brushRef="#br0" timeOffset="23">1431 8277 11337,'5'6'0,"3"-2"-169,2-2 929,7-2 1,2-6-1,8 0-364,3 0 0,10-4 0,4 2 0,4-2-168,1-2 1,7 5 0,1 0 0,2 2-110,-1 3 0,-2 0 1,0 2-1,0 0-61,3 0 0,0 6 0,-1 1 0,-1 3-61,0 2 1,0-2-1,1-1 1,-2-3 220,-3-1 1,-2 3-1,-5-4 1,0-2-87,-1 0 0,-5-2 0,-4-2-611,-5-2 398,-5 3 1,2-8 162,-5 6 0,-5-11 1,-2 1-1</inkml:trace>
  <inkml:trace contextRef="#ctx0" brushRef="#br0" timeOffset="24">3252 9422 12423,'0'-11'-1427,"1"0"0,3 4 1680,4 3 0,2-1 1,2 1-1,0 1-195,4 2 1,1-3 0,8 1 0,1-1-27,5-1 0,2 3 0,3-1 92,2 1-117,-3-3 0,10 4 0,-3-3 149,2 3-147,2 1 1,0-1 0,-1-2 356,-3-1-413,-3 0 0,-6 4 1,-2 0-1,-5 0 24,-2 0 0,-4 2 0,-3 0-68,0 2 1,-6 0 69,-3-4 0,-7 0 0,-2 0 1,-9 0 21,-8 0 1,-5 0 0,-4 0-1,-3 0-14,-3 0 1,-7 0 0,-2 0 0,-2 0 24,-2 0 0,-4 0 0,1 0-103,0 0 85,2 0 1,3 0-1,1 0-9,1 0 35,5 0 1,-3-4-1,8 0 1,4 2 38,5 0 0,8 2-37,0 0 0,9 0-54,6 0 0,6 2 1,9 0-1,6 3 10,4 2 1,4-5 0,7 3-1,2-1 28,4 0 1,4 0-1,2-6 1,2 0 5,-2-2 1,4-1-1,2 2 1,1 0-8,-2 0 0,3 2 0,-4 1 0</inkml:trace>
  <inkml:trace contextRef="#ctx0" brushRef="#br0" timeOffset="25">7432 9502 11622,'23'0'0,"0"-1"0,1-2-517,3-1 1,6-1 0,6 3 0,3-2 417,5 1 0,3 2 1,5 1-1,-1 0 106,5 0 1,-26 0 0,0 0 0,4 0-1,0 0 73,0 0 1,1 0-219,2 3 1,1-1 0,1-1 0,-1 0 0,4 0 0,1 1 134,2-1 0,0 0 4,-4-1 1,0 0-1,6 0 1,1 0 0,-8 0-1,0 0 1,1 0 0,0 0 0,0 0 0,0 0 0,-3 0 0,0 0 0,1 0 0,-1 0 0,-2 0 0,0 0 21,-3 0 1,0 0-1,-1-2 1,-1 0 0,-1-1-1,-1 1 1,29-3-31,-3 0 1,0-4 0,-4 2 0,-3 0-22,-5-1 1,-4 4-1,-1-2 1,-7 1-20,-6 2 0,-4-2 1,-2 1-1,-3 2-84,-4 1 0,-6-3-234,-1 0 1,-18 6 364,-7 4 0</inkml:trace>
  <inkml:trace contextRef="#ctx0" brushRef="#br0" timeOffset="26">5760 9468 12316,'8'-10'-433,"-1"2"0,5-2 1,4 2-1,3-1 422,6 2 1,-1-4 0,6 5 0,2-2 26,1 1 0,7 3 0,0-2 1,2 1-2,0 2 0,-1-2 0,2 1 0,-3 2-29,-5 0 0,1 2 0,-9 0 0,-2 0-23,-1 0 0,-6 0 1,-2 0-2,-4 0 1,-7 4-43,-5 0 0,-6 0 0,-9-4-45,-4 0 95,-8 5 0,-7 0 1,-7 4 41,0-2-2,-3 1 1,4 2 0,-3-1 0,2-2-3,2-2 0,4-2 0,6-3 0,1 0-9,3 0 0,2 0 1,4 0 65,3 0 0,5-5-78,3-2 0,6 2 1,8 0-1,7 1 50,3 0 1,5-4 0,5 3-1,5 0-28,2 0 1,7-4 0,3 3 0,4-2-6,2 0 1,1 5 0,-5-4-92,-3 2 83,-3 1 1,-2 4 0,-1 2-345,-3 1 318,-7-1 1,7 13 0,-3-2 0</inkml:trace>
  <inkml:trace contextRef="#ctx0" brushRef="#br0" timeOffset="27">10146 9502 8418,'23'-5'0,"0"-3"0,0-1-163,0 2 0,5-3 0,2 3 0,5 1-39,3 2 1,-3 3 0,4 1 0,-4 0 104,0 0 0,-5 0 0,-2 0 0,-2 1 6,-5 3 0,-7-2 1,-2 6 90,-7 1 0,1 1 0,0 2 0</inkml:trace>
  <inkml:trace contextRef="#ctx0" brushRef="#br0" timeOffset="28">1672 9868 13061,'-12'-5'-1133,"1"4"1,0-8 61,-1 5 973,6 1 1,2 3 171,8 0 1,7 0 0,10 1 0,5 3-53,9 3 0,7 0 0,11 0 0,8 2 14,-28-4 1,0 0 0,4-1 0,1 0 0,3 0 0,1 0 0,4 0 0,1-1-4,3 1 0,2-1 0,1-1 0,1 1 0,-1-3 0,2 1 0,1 0 1,1 1-162,1-1 0,1 1 0,3 1 0,-1-1 0,0 0 0,-1-1 0,1 1 0,-1 1 113,0 0 1,-1 0 0,-3-1-1,0-1 1,-2 1 0,1 0-1,-2-1 1,0-1 15,-4 0 0,0 0 0,-1 0 0,-1-1 0,-5 0 0,-1-1-109,-2 0 1,1 0 14,-3 1 0,1-1 0,-4 0 0,-1 0 0,31-2-498,-7 1 449,-10 2 0,-7 1 1,-7 0-921,-3 0 603,-2 0 0,-10 0 459,-3 0 0,-2 0 0,-2 0 0</inkml:trace>
  <inkml:trace contextRef="#ctx0" brushRef="#br0" timeOffset="29">6069 8678 8927,'-16'0'-501,"-3"0"1,-2 1 0,1 3 0,1 4 338,-1 2 0,-2 6 1,-1 5 99,0 4 68,0-1 1,2 11-1,0-2 1,2 6 31,-1 6 1,7-2 0,3 8-1,4-2-12,3 1 1,3 3 0,4-2 0,5 0-20,5 0 0,7 2 0,7-4 0,2-6-20,1-7 1,6-7 0,3-7-1,0-5 45,4-5 1,0-7 0,1-9 0,-2-5 53,-1-5 1,-5-10 0,1-9 0,-4-5-45,-3-3 1,-8-5-1,-8-5 1,-3-1 43,-5-2 0,-2 1 0,-7 1-164,-6 1 110,1 2 1,-19 0 0,2 4-165,-4 4 131,-3 4 0,-3 9 0,-2 5 0,-1 7-63,-1 3 1,-1 7 0,3 2 0,2 2-246,5 2 0,4 2 3,6 2 306,3-3 0,9 9 0,2-4 0</inkml:trace>
  <inkml:trace contextRef="#ctx0" brushRef="#br0" timeOffset="30">6963 8415 8172,'0'-12'-489,"0"1"0,-2 4 0,-2 3 0,-2 4 500,0 4 1,-4 3-1,2 4 1,-4 2-17,-3 2 1,1-1 0,-5 4 0,-1 0-10,-2-1 0,1-3 0,0 2 0,3-4-17,2 0 0,-2-1 0,5 0-51,3-4 1,2 0 81,1-4 0,2-1 0,5 3 0</inkml:trace>
  <inkml:trace contextRef="#ctx0" brushRef="#br0" timeOffset="31">6791 8415 8431,'-12'1'-1426,"1"1"1235,-1 2 1,2 5 0,1-1 0,2 2 125,-2 1 0,-1 1 0,-2 0 1,2 2 79,2 2 1,-1-5-1,4-3 1,0 1 57,0 1 1,1 1 5,4 1-74,0-6 1,0 4 0,2-3-23,1-1 15,4 4 0,4-9 1,2 5-1,1-3-22,1 1 0,7 0 0,0-4 24,3 0 0,2-5 0,-4-1 0</inkml:trace>
  <inkml:trace contextRef="#ctx0" brushRef="#br0" timeOffset="32">7466 8346 8099,'7'-5'-721,"-3"-3"1,-4 3 0,-3 0 734,-1 0 0,-1 2 14,1-4 1,2 0 0,-6 0 0,4-2-77,-3 5 1,-1 0 19,-3 4 0,-1 0 0,1 0 0,-1 0 46,1 0 1,-1 1 0,1 2 0,-1 2 8,1 1 1,0-2-30,-1 4 1,6-1 1,2 5 0,3-1 0,2 1 0,3-1-1,3 1 1,4 0 0,0 2-1,2 2 0,2-2 1,-2 0 0,3 0 289,1 1-280,-4 0 0,3-3 0,-6 0 0,-1 1 10,-1-1 1,-4 2-1,2-7 1,-1 3-37,-2 2 0,-7-1 0,-4 1 0,-2-2 24,-1-3 0,-2 2 0,-1-5-62,-1-1 56,-6-2 1,7-1 0,-4 0 59,2 0-57,-5-5 0,9-7 0,-4-5 1,5-2 1,3 0 1,0-1-1,4-4 1,1-1 0,2-2 0,6 0 0,3 5 0,3 0-64,4 3 1,-1 2-1,4 6 1,0-1 56,0 1 0,1-1 0,4 1 0</inkml:trace>
  <inkml:trace contextRef="#ctx0" brushRef="#br0" timeOffset="33">7661 8186 8360,'-8'0'-561,"2"1"1,1 3 296,3 3 1,-1 5 0,0 2-1,0 2 294,0 2 1,2 1 0,1 4 0,0 0-4,0 0 0,0 0 0,0 0 1,0 0-21,0-1 0,0 1 0,1-1-176,3-3 179,-3 3 1,8-10-1,-4 2-221,1-5 173,-3 1 0,3-7 0,-2 3-101,4-1 139,2-1 0,1-14 0,1-3 0</inkml:trace>
  <inkml:trace contextRef="#ctx0" brushRef="#br0" timeOffset="34">7799 8300 5923,'-12'11'11,"1"1"0,-1-1 0,1 1-12,-1-1 1,1 1 0,-1-1 0,1-1 38,-1-2 1,2 2 0,1-2 23,2 2 1,4-2-18,-1-1 0,3 1 0,2 3-3,3 1 0,-1-5 0,4 1 0,2 1-9,1 1 1,2-2 0,1-1-49,2 2 31,-2-4 0,4 2 1,-3-5-92,2 2 46,-1 0 1,0-3 0,1 2 0,-2 1-79,-2-2 1,0-1 0,-1-1 106,1 0 0,-1-5 0,1-1 0</inkml:trace>
  <inkml:trace contextRef="#ctx0" brushRef="#br0" timeOffset="35">1489 10441 8873,'1'-12'1,"3"1"0,-2 1 1,5 1-158,-2 1 1,4 6 0,0-3-1,5 1 1,6 0-104,5 1 1,5 2 0,5 1 0,3 0 306,4 0 1,8 0 0,5 0-1,3 0-10,3 0 0,-28 0 0,1 0 0,-2 0 1,2 0-117,1 0 0,1 0 8,-1 3 1,0-1 0,4-1 0,1 0-1,-3 1 1,1 1 34,0-1 1,-1 1 46,-2-3 0,-1 1 1,0 2-1,-1-1 0,31-1-26,-1 3 13,0-3 1,-16 6-1,-5-5 1,-5 2-55,-3-1 1,-5 2-1,-3-1 1,-5-1-42,-2 3 1,-5-4 0,2 4 95,-4-1 0,2 3 0,-2-4 0,-3 0 0</inkml:trace>
  <inkml:trace contextRef="#ctx0" brushRef="#br0" timeOffset="36">4615 10475 7528,'-4'-7'-323,"0"-1"0,9 5 0,9 0 0,7 1 336,7 2-13,9 0 0,8 2 1,9 1 105,2 5-185,-23-6 0,1 1 1,0 2-1,1 0 1,4-1-1,1-1 1,-1 0-1,1 1 88,0 0 1,1 0-1,2 0 1,1 0 0,-2 1-1,1 1 1,0 0 0,-1-1 0,1 1 1,0 0 0,0 0 0,1-1 0,-1 1 0,0 0 0,0-1 0,0 0-45,1-1 0,1 0 0,1-1 0,0-1 0,1-2 0,1 0 0,1 0 0,-1 0 55,-1 0 1,0 0 0,1-1 0,0 0 0,-4 0-1,-1-1-19,3-2 0,-1 0 0,-4 1 0,0 0 0,-1-1 0,-2 1 1,-2 0-1,-1 1 0,29 0-13,-4 0 1,-13 2 0,-4 0 68,-2 0-50,-11 0 0,3 0 0,-11 0 0,-3 0 77,-4 0 0,-6 0 1,-2 2-268,-2 1 66,-1-1 116,-10 3 0,0 0 0,-5 1 0</inkml:trace>
  <inkml:trace contextRef="#ctx0" brushRef="#br0" timeOffset="37">7695 10475 8248,'6'-11'0,"1"-1"-374,3 1 0,2 1 0,-1 2 1,2 3-1,2 1 319,4 0 1,0 1 0,3 3-1,4 1 94,2 3 0,7-3 1,7 3-1,4-2 26,4 2 1,3-1-1,9 3 1,-28-3 0,0-1-48,1 0 0,1-1 0,1-1 0,0 1 0,-1-1 0,0 0 0,3 0 0,0 0-123,2 0 0,1 0 0,-2 0 1,1 0-1,1 0 0,-1 0 110,-2 0 1,-1 0-1,4 0 1,-1 0 0,-1 0-1,0 1 1,1 0 0,0 1-1,-1 0 1,-1-1 2,-3 1 1,0-1 0,1 0 0,-1-1-1,27-1-267,1-3 164,-2 3 1,-6-8 0,-2 5 94,-5 2 0,-5-3 0,-2 1 0,1 1 0,1 2 0</inkml:trace>
  <inkml:trace contextRef="#ctx0" brushRef="#br0" timeOffset="38">1741 11139 9089,'-12'0'-2333,"1"0"2179,-1 0 1,5-1 184,-1-3 1,10-1 0,2-4-160,5 2 142,8-1 1,1-4 0,4 1 55,1 0-61,5-1 0,2 1 1,5 0-1,2 3-12,1 0 1,2 5 0,-2 0 0,4 1 14,2 2 0,2 0 1,0 2-1,0 0-10,0 2 0,-2 4 0,0-5 0,-5 1-25,-3 1 0,4-2 1,-5 3-1,0-1 9,1-2 0,-2 2 14,1-1 0,4 0 0,2-4 0</inkml:trace>
  <inkml:trace contextRef="#ctx0" brushRef="#br0" timeOffset="39">14338 584 22230,'-6'5'-1949,"6"3"1,2 6 0,5 6 0,1 5 1277,-2-2 1,5 12 0,-5 0 0,1 12 590,1 11 0,-6-25 0,-1 1 0,1 4 0,1 0 0,-1 2 0,0 0 9,0 2 1,-1 0 0,1 3-1,0-1 1,-1 3 0,-1-1-1533,2 0 0,0-1 1560,1-1 0,1 1 0,1-1 0,1-1 1,0 0-1,1 0-122,0-2 0,1-1-27,1-1 0,0 0 0,0-7 0,1-1 0,8 30 0,-2-2 76,-2-2 0,-1-5 0,-1-3 0,-2-6 76,-3-5 0,-2-5 0,-5-5 0,0-6-106,0-5 1,0-8 145,0-19 0,0-9 0,0-3 0</inkml:trace>
  <inkml:trace contextRef="#ctx0" brushRef="#br0" timeOffset="40">14670 515 11477,'0'-16'0,"0"-2"-648,0 0 0,1 3 0,3 7 1552,3 4 0,4 3 1,1 1 531,4 0-1192,6 0 1,5 0-1,9 1 150,7 3-315,7-3 1,7 8-1,1-4 1,5 2-53,-29-3 1,0 1-1,3-3 1,0 1 0,4-1-1,0 1 1,1-1 0,0 0 28,1-1 0,2 1 0,0 2 0,1 0 0,1-2 0,0 0 0,2 0 0,-1 0 65,1 0 1,0 1-1,-4-1 1,0 1 0,1 1-1,-1 1 1,-1-1 0,1-1-147,0 1 0,0 1 1,-3 2-1,0 0 0,2 1 1,0 0-1,-3-1 1,-1 0-18,-1-1 0,-1 0 1,-2 0-1,0 0 0,-3 0 1,-1 0-1,29 8-58,-2 2 0,-10-1 0,-2-4 0,-2 2-46,-6 2 0,-6-2 0,-3 2-367,-2-2 342,-2-1 0,-3 4 0,-1 2-559,-3 0 549,3 3 1,-8-7 0,2 5 0,-2 2-56,-4 0 0,-2 6 1,0 1-1,-5 1 18,-1 3 0,-4 5 1,-3 4-1,-5 3 153,-4 7 0,-6 5 0,1 4 0,8-29 0,0 2 22,0 0 1,-1 1-1,1-1 1,-1 1 0,1 4-1,-1-1 1,1 1 0,-1-1-52,1 1 1,0 0 0,1-2-1,0 1 1,1 2 0,-1 1 0,1 1-1,-1 0 4,1-1 0,1 1 1,-3-1-1,1 0 1,2-2-1,1 0 1,-1-1-1,1-1 45,-2-1 1,1 0-1,2-1 1,-1 1 0,-1-2-1,0 1-133,-1-1 0,1-1 150,-4 30 1,-6-8-1,1-3 89,-6-4 1,-1 0 0,-6-10-62,-2-4 0,-4-4 0,-1-6 0,0 0 0,-3 0 0,-4-1 0</inkml:trace>
  <inkml:trace contextRef="#ctx0" brushRef="#br0" timeOffset="41">14292 2725 14226,'-4'-12'-906,"0"1"0,0-1 1,6 1 595,1-1 0,4 6 0,5 2 207,4 3 0,8 1 0,10 0 0,8 0 0,7 1 151,4 3 0,9-1 1,-28 0-1,1 1 1,3 0-1,0 0 0,3-1 1,1 0 0,2 2 0,0 0-1,2-1 1,1 0 0,0 1 0,0 0-136,0 1 1,0 0-1,-2-1 1,0 1 0,3 0-1,0 0 1,-2 0 0,1 0 85,-1 2 1,-1 0 0,1-2-1,-1 0 1,-1 2 0,0 0-1,-2-2 1,0 0-5,-1 0 0,-1 0 0,-4-1 1,-1 1 4,0 0 0,-1 0 0,30 3 0,-3-1 0,-8 1 0,-5-1 0</inkml:trace>
  <inkml:trace contextRef="#ctx0" brushRef="#br0" timeOffset="42">17750 801 7808,'-8'-11'0,"2"-1"0,0 1-441,-1 0 1,1-1-1,-3 1 1,2 1 516,-2 2 1,0-2 0,0 3-58,1 1 1,2 2 0,-3 9 8,1 7 1,1 6-1,-5 8 1,1 6 22,-1 5 0,0 14 0,-2 10 1,5-28-1,1 1-27,-1 2 0,0 1 1,1 2-1,1 2 1,-2 3-1,0 1 1,1 1-1,0 1-157,1 0 0,0 1 0,-2 2 1,1-1-1,0 0 0,1-1 41,-1 1 1,2 0 87,2-4 1,0-1 0,-1 4 0,0 1 0,1-4 0,0 0-1,-1 2 1,0-1-1,-1-1 0,1 0 0,1-1 1,0 0-1,1-3 0,0 1 0,0 0 1,1 0-53,0-1 1,1 0-1,0-2 1,1-1 0,0-2-1,0 0 1,0-1 0,0-1-3,0 31 0,0-32 0,1 0 0,2 25 0,2-4-81,1-7 1,2-9 138,3 0 0,3-7 0,0-5 0,0-1 0,1-2 0</inkml:trace>
  <inkml:trace contextRef="#ctx0" brushRef="#br0" timeOffset="43">17578 756 7833,'17'-35'0,"2"2"0,3 3-435,1 3 1,1 7-1,1 2 437,2 1 1,3 2-1,0 5 1,3 1-1,5 3-34,1 0 0,11 3 0,0 3 1,4 0 31,4 0 0,4 0 1,3 0-1,-31 0 1,1 0-9,0-1 0,2 2 1,2 1-1,1 1 0,2 0 1,0 0-1,-1 1 0,1 0-112,-2 0 1,1-1-1,0 1 1,0 0-1,0 1 1,0 1 70,1 0 0,0 0 49,0-1 1,0 1 0,0 2 0,0 0-1,0-1 1,-1 1-11,-2-1 0,1 0 9,3-1 0,-1 1 1,-6-2-1,-1 1 1,3 0-1,1 1 1,-4-1-1,0 2-2,-3-1 0,0 1 1,31 9-1,-6-3 0,-1 2 45,-2 2 1,-7-4-1,-5 2 1,0 0-42,-2-1 0,-2 4 1,-6-2-1,-2-1-1,-2 1 1,-6-1 0,-4-1 0,-1 3 9,-3 0 1,-3 4-1,-2-3 1,-2 2 38,-2 2 0,-2 1 0,-3 3 0,0 4-34,0 2 1,0 2 0,-1 4 230,-3 2-220,-2 9 0,-5 0 0,-1 6 0,-1 5 10,6-28 0,-1 0 0,1 0 0,0 1 0,-2 4 0,-1 1-806,0-1 1,0 1 767,-1 3 0,0 0 0,1-2 1,1-1-1,0 2 0,0 1 0,0 0 1,0 0 0,0 0 1,0 1-1,3-2 1,0-1 0,-1 1-1,1-2 1,2-1 0,0-1-85,2 1 1,-1-2 0,1-2 0,0-2 0,3 2 0,0 0 0,3 29-364,3-3 448,-2-6 0,3 0 0,-3-4 0,3-2 0,-1-1 0</inkml:trace>
  <inkml:trace contextRef="#ctx0" brushRef="#br0" timeOffset="44">17281 2839 8146,'1'-20'0,"1"-2"-376,2 2 0,5 2 0,0 7 1,6 0 372,8 4 0,4 2 0,10 3 1,7 0 10,6-2 0,12 0 1,-28 4-1,1 0 0,2 0 1,0 0 4,3 0 1,1 0-1,3 1 1,0 0-1,7 0 1,1 1-1,0 1 1,1 1-143,0-1 1,0 0-1,2 2 1,1 0-1,2-1 1,1 0-1,1 1 1,0 0 91,0 1 0,1-1 1,2 0-1,1-2 1,-20 0-1,0-1 1,0 1 23,0 0 0,0 0 1,1 0-1,-1 0 1,0 0-1,0 0 1,20 1-1,0 0 1,-20-1-1,-1 0 1,0-1-1,21 2 1,-1 1 12,-1 0 0,0 0 0,-2 1 0,-1 1 0,-1-1 0,-1 1 0</inkml:trace>
  <inkml:trace contextRef="#ctx0" brushRef="#br0" timeOffset="45">17727 985 8037,'0'12'-779,"0"4"0,0 4 743,0 5 1,-4 11-1,1 10 38,0 6 15,2 4 0,0-24 1,1 2-1,-2 1 1,1 0-1229,-1 2 1,0 0 1220,0 1 0,0 0 1,2 4-1,0 1 1,0 1-1,0 0 1,0 1-1,0 0-10,0 1 1,0 0 0,0 0-1,0 0 1,0-1 0,0 1-1,0-1 1,0 0-91,0-1 0,0 0 1,2 0-1,0-1-12,0-5 0,0 0 78,2 1 1,1-2 0,5 21 0,5-1 0,-1-8 0,-1-7-73,-2-7 1,0-7 95,-4-9 0,2-5 0,-5-3 0,0 3 0</inkml:trace>
  <inkml:trace contextRef="#ctx0" brushRef="#br0" timeOffset="46">17784 824 8031,'23'-16'0,"2"-2"-399,1 0 1,4-1 0,5 6-1,5 3 399,5 0 0,6 4 0,7-1-583,-1 2 342,5 1 0,-28 2 0,1 1 1,3-1-1,2 0 331,1 0 1,0 1-99,0 0 0,0 1 1,5 0-1,2 0 0,-1 0 1,1 0 40,4 0 1,1 0-139,-1 0 1,2 0 0,9 0 0,2 0 0,-1 0 0,0 0 0,-19 0 0,0-1 0,0 1 116,0-1 0,0-1 0,0 1 0,3-1 0,1 0 0,0-1 0,0 0 0,-1-1 0,0 0 0,2 0 0,-1 0 0,1 1-7,0-1 0,1 0 0,-2 0 0,-1 1 0,0-1 0,-1 1 0,0 0 0,-1 0 0,1 0 0,-2 0 0,0 1 0,0-1-5,-1 0 0,-1 0 1,1 0-1,0 1 1,0 1-1,-1-1 0,17 0 1,-2 1-1,0 0 1,-1 0-4,-3 1 1,0 0 0,1 1-1,-1 0 1,-3 0 0,-1 0 0,0 1-1,-1 1-20,0 1 0,0-1 1,-1-2-1,-1 0 1,-1 2-1,0-1 10,0 1 0,0-1 13,5-1 0,-1 0 0,-2 1 1,-1 1-1,3-3 0,0 0-684,0 0 1,-2 0 682,-4 0 1,0 0 0,8-2 0,0 0 0,-3-1 0,0 1 17,1-2 0,0 1-17,1 2 0,1 0 1,-4-3-1,0-1 1,2 2-1,0 1 14,-3-1 0,1-1-13,-1 3 0,-1 0 0,-2-2 1,0 1-1,-2 2 0,1 0 0,-2 0 1,-1 0-2,-2 0 0,-1 0 0,-1 1 0,-2 2 1,-1-1-1,-1 1 0,28 2 103,-5 0 0,-6 4 1,-7-2-1,-5 4-99,-5 0 0,-1-3 0,-7-1 0,-4 2 210,-2 1 0,1 2 0,-4-1 0,-1 1-180,-1-1 0,2 5 0,2 0 0,-1 2 199,1 2 0,3-1 0,-2 3-186,0 2-35,-1 7 1,-2-2-1,1 6-32,2 4 33,-4 6 0,-1 3 1,-6 4-56,2 2 37,-4 5 1,-2-25 0,0 1-1,-3-1 1,0 0 0,0 1-1,0-1-1,0 0 0,0 1 1,-3 1-1,-1 1 0,0 1 1,-2 1-1,-2 0 1,-1 1-136,-1 0 0,-1 0 141,1 0 0,-1 0 0,-3 1 0,-2 1 0,1-1 0,-1 0 0,-2 1 0,-2-1 0,-1 1 0</inkml:trace>
  <inkml:trace contextRef="#ctx0" brushRef="#br0" timeOffset="47">17991 2416 7947,'5'1'-271,"2"-5"0,5 0 0,3 0 1,5 3 44,6 1 0,8 1 0,11 3 0,8 4 235,-21-3 0,1 0 0,6 0 1,2 0-1,6 0 0,2-1 1,5 0-1,1 0 8,6 0 1,2 1 0,0-3 0,2 1-1,-16-1 1,0-1 0,2 1 0,2-1 0,0 0-1,1 1-298,2-1 0,1 0 0,1 0 0,4 1 0,2 0 0,1 0 0,-16-2 1,1 1-1,-1-1 0,1 1 283,0 0 0,-1 0 0,1 0 0,0 0 0,2 1 0,1 0 0,0 1 0,0-1 0,0 0 0,1 0 1,-1-1-1,1 1 0,0 1 0,0-1 0,1 1 0,-1 0-523,1-1 0,0 1 0,0 0 0,-1 0 520,-1 0 1,1 0-1,-1 0 1,0 0 0,-1-1-1,0 1 1,0 0-1,0 0 1,0 0 0,-1 0-1,0 0 1,0-1 0,0 1-1,0 0 1,-1 0-1,0 0-7,15 1 1,-1-1-1,0 1 1,-1 0-1,1 1 1,-2-1 0,-5 0-1,-2 1 1,0 0-1,-1 0 1,1 1-1,-1 0-410,-1-1 0,1 1 0,-2 0 418,-6 1 0,-1-1 0,0 0 0,1 1 0,1-1 0,-1 1 0,13 2 0,0 1 0</inkml:trace>
  <inkml:trace contextRef="#ctx0" brushRef="#br0" timeOffset="48">4065 11059 7690,'-15'0'0,"-2"0"0,1 0-1133,-1 0 997,-3 0 1,6-1-76,-5-3 183,5 3 1,-3-4 0,6 5 72,0 0 0,-1 0 29,1 0-62,4 0 0,3 0 0,8 0 0,4 0 27,2 0 0,2 0 0,0 0 0,3 0 24,5 0 1,2 0 0,5 0 0,5 0 7,5 0 1,5 0 0,6 0 0,3 0-13,1 0 0,2 0 0,4 0-33,3 0-85,-2 0 0,-26 0 0,0 0 1,28 0 86,-1 0-27,4 0 0,-6 0 0,4 0 0,-2 0-13,-2 0 1,0 0 0,-7 0 0,0 0 8,0 0 1,-3 3-1,-5 1 1,-3-1-10,-5-2 0,2-1 0,-7 0 0,-1 0-44,-2 0 0,-5 0 0,-2 0 0,-4 0-172,1 0 1,-5 0-1,4 0 228,-4 0 0,-1 0 0,-4 0 0</inkml:trace>
  <inkml:trace contextRef="#ctx0" brushRef="#br0" timeOffset="49">6218 11116 7891,'-11'0'-358,"-1"0"1,3 0-13,6 0 0,10 0 1,15 0 458,3 0 0,11 0 0,0 0 0,3 0-1,4 0 0,3 0 0,4 0 1,3 0-50,3 0 1,1-3 0,1-3 0,-1 0-12,0-3 0,4 4 0,0 0 1,0 1 1,2 0 1,-1 1-1,3 3 1,-4 0-13,-2 0 1,-3 0 0,-3 0 0,-3 0-13,-3 0 0,-7 0 1,-1 0-1,-5 0 8,-4 0 1,2 0 0,-5 0-1,-3 0 8,-3 0 0,-1 0 1,-6-2-1,-3 0-71,-2-2 0,-5 0-371,4 4 420,-6 0 0,-2-10 0,-6-3 0</inkml:trace>
  <inkml:trace contextRef="#ctx0" brushRef="#br0" timeOffset="50">11016 10269 7383,'0'-11'-128,"-1"1"237,-3 2 1,2-1 0,-6 5-264,-1 2 1,3 2 0,0 3-1,-1 5 104,1 2 1,2 7 0,-2 2 0,-1 2 58,1 2 1,-3 4-1,-5 1 1,-2 1-54,-2 3 0,0-4 0,-2 0 0,0-2-63,0-4 1,-2 4 0,0-8 0,-1 0 5,0-3 0,1-4 0,2-3 0,2-4 101,1-3 0,-3-6 0,2-2 0</inkml:trace>
  <inkml:trace contextRef="#ctx0" brushRef="#br0" timeOffset="51">10661 10303 7944,'12'0'-1049,"-6"2"838,-2 2 1,-3 7 0,-1 8 0,0 3 283,0 1 0,-3 1 1,-3 1-1,1 3-25,0 1 1,-2-2 0,2 2 0,-2-1-30,-2-2 0,4-3 0,0-3 122,0-1-111,4-5 1,-4 3 0,5-6-6,0 1 1,0-1 0,1-1-4,3-2 1,-2-3-1,6-5 1,2 0 8,4 0 1,4-1-1,6-3 1,3-4-57,3-2 1,3-5-1,2-2 1,0 1 7,4-1 1,0-2 0,3 4 16,-4 1 0,3 1 0,0 2 0</inkml:trace>
  <inkml:trace contextRef="#ctx0" brushRef="#br0" timeOffset="52">378 9743 7928,'-12'-12'0,"1"1"0,-1-1-390,1 1 0,1 3 0,1 0 295,1 0 0,6 1 156,-2 0 1,12 3 0,4-4 0,6-1-140,6-1 27,4-1 1,7-1 0,0 1 78,3-1-29,3 1 0,9-1 0,-1 1 0,0-1-15,-2 1 1,-1 1 0,-1 1 0,0 3 13,-3 0 1,-3 3-1,-4 3 1,-2 0-21,-3 0 1,0 0 0,-6 0 0,0 1 1,-2 3 0,-3-2 0,1 5 0,-2-1-53,-2 0 1,0-3-1,-5 1 1,1-2-18,-1 2 0,1-3-29,-1 3 119,-5-3 0,-6-6 0,-6-1 0</inkml:trace>
  <inkml:trace contextRef="#ctx0" brushRef="#br0" timeOffset="53">1099 9399 8046,'0'-15'-224,"0"0"1,-4-1 0,1 5-1,-1-1 158,-1 1 0,3 3 0,0 2 37,4 1 0,5 1 0,6 4 0,2 0 60,4 0 1,4 1 0,4 3-150,3 4 69,3 2 0,0 1 0,-1 2 13,-1 2 37,-6-2 1,3 7-1,-5-3 1,-1 0 10,-3-1 1,-4 4-1,-7-1 1,-5 3 14,-1 1 1,-4-1 0,-3-2 0,-6-1 35,-7 1 1,-5 6-1,-2 1 1,-3-3-58,-2-4 1,4 0 0,-4-3 0,2 0-113,3-1 1,2-2-1,3-5 106,1-1 0,0-6 0,-4 3 0</inkml:trace>
  <inkml:trace contextRef="#ctx0" brushRef="#br0" timeOffset="54">10169 9388 6976,'-6'-5'-184,"1"3"0,6-3 0,3 5 1,5-1 207,5-3 0,0 3 0,5-4 0,2 1 3,5 0 0,-1-4 0,6 3 3,1-1-12,1 3 1,1-3-1,0 4-45,1-2 37,4-5 1,-3 8 0,1-3 0,-4 1-13,-3-1 1,-3 3 0,2-3-1,-1 3-3,-2 1 0,-3 0-187,-4 0 138,2 0 1,-8 0 0,4 1 53,-1 3 0,2 2 0,5 6 0</inkml:trace>
  <inkml:trace contextRef="#ctx0" brushRef="#br0" timeOffset="55">5016 11780 8073,'-12'-1'-853,"1"-1"484,-1-2 0,6-1 0,1 2 369,0-1 1,5-1 0,0 3 0,6-2 16,4 1 0,7 2 1,2 1-1,4 0-6,4 0 0,2 0 0,4 0 1,-1 0-21,-2 0 1,1 4 0,3 1 0,-1 0 2,-2 0 0,1-1 0,-6-3 0,1 2-33,1 1 1,-4-1 0,3-3-192,-3 0 214,-1 0 16,0 0 0,5 0 0,1 0 0</inkml:trace>
  <inkml:trace contextRef="#ctx0" brushRef="#br0" timeOffset="56">6012 11712 8241,'5'-11'0,"2"3"0,0 1-609,1 2 0,5 1 0,6 4 241,2 0 391,2 0 1,5 0 0,3 2 0,3 1 6,4 5 0,-1-2 1,5 1-30,1-2-37,-3 4 0,4-7 0,-2 5 0,3-2 36,1-3 0,-1 5 0,1-1 0</inkml:trace>
  <inkml:trace contextRef="#ctx0" brushRef="#br0" timeOffset="57">8474 11780 7310,'12'5'-346,"-1"3"0,1-2 1,0 2-1,4 1 377,3 1 1,4 2 0,3-1 0,6-1-10,5-2 0,0 1 0,6-5-6,4-2 1,4-1-1,6-1 1,3-1 38,-27 0 1,-1-2-116,28-8 1,-21 4 0,2 0 0,-4-2-1,0 0 1,1 0 0,1 0 71,3 0 0,-1 0 0,-1 2 0,-1-1 1,3-1-1,0 0 0,-1 0 0,1 1-9,0-2 0,1 2 0,0 1 0,1 0 0,-4-1 0,0 0 0,-1 2 0,1 0-6,-2 0 0,0 0 1,2 1-1,0-1 0,-3 0 1,0 0-1,-2 1 0,-1-1 2,-2 0 0,0 0 0,27-5 0,-8 0 0,-5-1 49,-2 1 0,-6-5 0,-3 1 1,-7 0-15,-4-2 0,-5 3 0,-2-5 0,-3-1-7,-4-2 1,-6-4 0,-1-2-27,-1-2 12,-7 0 1,-3-5 0,-7 1-14,-4 0 2,-8-1 1,-4-3 0,-7 0-31,-4 1-13,-7 2 0,-4 0 0,24 18 0,-1 0 1,-2 0-1,-1 1 37,-3 0 1,-1 1 0,-2 0 0,-2 1 0,-1 2 0,-1 0-1,-2 0 1,1 1-51,-1 1 1,1 2 0,-5 1 0,0 1 0,-3 2 0,-1 1 0,0 1 0,-1 0 52,0 1 1,0 1 0,-1 0 0,0 2 0,0 1 0,1 2-1,0 2 1,-1 1-2,-1 2 0,0 1 0,3 2 0,2 2 0,0-1 0,1 1 0,2 0 0,1 0 0,1 1 0,1-1 0,2 0 0,0 0 0,1 2 0,1 1 0,4-1 0,2 0-24,2 0 1,2 0 0,-21 16 0,6-1-20,7-1 42,8-1 0,4 0 1,8-2-150,4 0 144,7-9 1,3 11 0,5-7 19,0 1 0,5 0 0,4-2 1,4-2-1,3-1-47,2 2 0,-2-5 1,3 1-1,1-2 317,2 0 0,1 1-282,-1-5 0,6-4 0,2-2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6:21:01.758"/>
    </inkml:context>
    <inkml:brush xml:id="br0">
      <inkml:brushProperty name="height" value="0.053" units="cm"/>
      <inkml:brushProperty name="color" value="#FF0000"/>
    </inkml:brush>
  </inkml:definitions>
  <inkml:trace contextRef="#ctx0" brushRef="#br0">8314 5644 7536,'-5'6'-260,"-3"-2"1,-2-1 0,-1 1 0,-2 3 258,-2 3 0,2 3 0,-4 2-10,1 4 35,3 3 0,-5 6 1,3 1 62,-4 1-73,2 3 0,-1-4 0,3 7-60,-4 2 19,-3-3 1,0 9 0,-1-5 0,0 0-4,0 1 1,0-2-1,0-5 1,1-2-62,3-5 1,-1-3 90,5-4 0,-6 3 0,4-4 0</inkml:trace>
  <inkml:trace contextRef="#ctx0" brushRef="#br0" timeOffset="1">7810 6045 8217,'0'-17'0,"-1"-1"0,-2 1-52,-1 1 106,1 4-39,3 0 0,1 6 0,1 3 0,3 6-116,2 4 0,-5 9 1,3 3-1,-1 4 30,0 3 0,0 0 1,-4 4-1,0 1 29,0-2 0,1 0 0,2-4 0,2-1-21,1-3 0,2-2 1,3 0 56,1-3 1,4-5 0,3-3 0,4-4 0,5-3-21,7-1 1,4-6 0,8-6 0,3-6 17,3-3 1,4-7 7,-26 13 0,0-1 0,-2 0 0,0-1 0,2 0 0,0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6:21:01.760"/>
    </inkml:context>
    <inkml:brush xml:id="br0">
      <inkml:brushProperty name="height" value="0.053" units="cm"/>
      <inkml:brushProperty name="color" value="#FF0000"/>
    </inkml:brush>
  </inkml:definitions>
  <inkml:trace contextRef="#ctx0" brushRef="#br0">13272 1168 7809,'59'-17'0,"1"-1"0,2 1-205,-30 9 1,0 0 0,29-3 0,2 2 0,-30 6 0,-1 0 256,2 0 1,0 1 0,28-6 0,-28 6-1,0 0-2425,29 0 2389,-2 0 1,-9 2 0,-2 0-27,-3 0 1,-2 2 0,-3 0 0,-5 2 385,-6-2-359,-3 0 0,-9 2 0,-1-1 669,-1 0-599,-7-2 0,-11-2 1,-11-2-1,-6-2-83,-3-1 1,-8 2-1,-6-2 1,-7 1-50,-6 2 1,-11 2-1,26 1 1,-1 0 0,-2 0-1,-1 0 6,0 0 0,-1 0 0,1 0 0,-1 1 0,0 1 0,0 0 0,0 1 0,1 2 182,-2-1 1,0 2 0,4-1 0,0 1-1,-2 0 1,0 0-99,3-1 0,1 1-63,-27 5 1,3 1 0,7-1 138,3 1-120,12-1 1,2-3 0,11-2 327,3-1-374,7-1 0,9 0-45,6 0 0,5 3 1,7-3-1,6 0-228,4 1 318,4-4 0,6 5 0,-1-6 0</inkml:trace>
  <inkml:trace contextRef="#ctx0" brushRef="#br0" timeOffset="1">15528 1122 7411,'0'-15'-589,"0"-1"1,2 2 673,2 7 1,6 2 0,8 5 0,3 1-116,7 3 1,5 1 0,7 4 42,6-2 1,4 1 0,10 2 0,-28-5 0,1-1-22,3 0 1,1 0-54,1 0 1,1-1 0,1 1 0,0 0 0,0-1 0,1 0 0,0 0 0,0-1 59,3 0 0,0-1 1,-3 0-1,1-1 0,2 0 1,0 0-1,-3 0 1,0 0-2,0 0 1,-2 0 0,-2 0 0,-1 0 0,-1 0 0,-1-1 0,29-2 21,-8 0 1,-8-5 0,-9 4 0,-7 0 36,-6-1 0,-11 3 0,-4-6-44,-3-1 0,-10 4 0,-8 0 1,-7 1 16,-4 0 1,-7-1-1,-4 3 1,-8-2 27,-7 1 1,-2 2 0,-11 1-87,3 0 1,-1 0 0,-1 0-1,-1 0 1,-1 0 9,29 0 0,0 0 0,-23 0 1,-4 0-1,7 1 2,4 3 0,2 1 0,1 4 0,2-1 35,2 1 1,1-2 0,3 5-20,-4 4 0,1 5 0,-1 2 0,-1 2 0,-2 6 0,0 4 0</inkml:trace>
  <inkml:trace contextRef="#ctx0" brushRef="#br0" timeOffset="2">15013 3137 21568,'0'-12'-1758,"1"5"0,3 0 0,4 2 1916,2 3 0,-2-1 0,1 1 0,2-2-26,3 1 1,3 2 0,-2 1 0,4-1-3,3-3 0,0 1 0,1-3 275,0 1-318,5-4 0,3 7 0,6-5 50,1 2-119,10-4 1,-6 4 0,10-4-1,2 3 216,3 1 1,-1-3 0,-4 3 0,0 0-299,1 0 1,-5-3-1,2 3 1,-3 0 32,-2 0 1,-4 1 0,-3 4 0,-3 0-27,-5 0 1,-2 0-1,-5 0 1,0 0-187,0 0 0,-5 5 0,-2 3 1,1 2 1,-4 1 0,3 1 0</inkml:trace>
  <inkml:trace contextRef="#ctx0" brushRef="#br0" timeOffset="3">17395 3011 27130,'0'-12'-2129,"0"1"0,9 3 1,5 2 1438,6 1 542,1-4 0,18 8 0,2-3 0,7 3 140,4 1 1,4 0 0,9 0 0,-29 0 0,1 0-18,1 0 0,1 0 0,1 0 0,1 0 0,-2 0 0,1 0 0,-1 0 0,0 0-47,2 0 1,-1 0 0,-3 0 0,-1 0-1,3 0 1,0 0 0,-2 0 0,-1 0 57,-2 0 1,-1 0 0,29 0 0,-1 0 0,-3 1-171,-6 3 0,-11-3 0,-1 3 0,-7-3 538,-6-1 1,-4 0-602,-4 0 1,-4 1 246,-7 3 0,-3 3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6:21:01.764"/>
    </inkml:context>
    <inkml:brush xml:id="br0">
      <inkml:brushProperty name="height" value="0.053" units="cm"/>
      <inkml:brushProperty name="color" value="#FF0000"/>
    </inkml:brush>
  </inkml:definitions>
  <inkml:trace contextRef="#ctx0" brushRef="#br0">20911 6228 8446,'-12'-12'-422,"1"2"1,-1 3 24,1 3 1,0 4-1,-1 4 1,1 3 422,-1 3 1,1 3 0,-1 1 0,1 3-8,-1 0 0,-3 3 0,0 1 0,1 0 22,1-2 1,2-2 0,-1 4 0,1-3-38,-1-2 0,2-1 0,1-3-234,2-1 236,4 1 0,-3-2 0,3-1 1,-2-3-8,-1-1 1,3-1 0,-12-4 0,2 0 0</inkml:trace>
  <inkml:trace contextRef="#ctx0" brushRef="#br0" timeOffset="1">20567 6319 7378,'0'8'-397,"0"0"1,0 2 387,0 4 0,2 0 1,0 5-1,2 1 70,-2 2 0,0 1 0,-2 1-162,0 3 127,0-3 0,4 4 0,-1-5-94,0 0 74,3-6 0,-3 4 1,4-7 6,2-4 0,2 0 0,0-6 0,2-3 0,2-3 0,-1-6 0,5-7 0,3-6-113,3-4 0,4-4 0,6-6 100,-1 1 0,0-5 0,1-2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6:21:01.766"/>
    </inkml:context>
    <inkml:brush xml:id="br0">
      <inkml:brushProperty name="height" value="0.053" units="cm"/>
      <inkml:brushProperty name="color" value="#FF0000"/>
    </inkml:brush>
  </inkml:definitions>
  <inkml:trace contextRef="#ctx0" brushRef="#br0">12780 6159 8055,'-4'-27'-28,"0"1"1,1 4 0,3 7 0,1 3-48,3 5 0,2-2 0,7 5 1,2 2 62,4 0 1,8-2 0,5 1 0,6 0 27,8 2 1,2-3 0,9 0 0,4 2-21,2 0 1,-27 1-1,0-1 1,0 0-1,-1 0 1,3 0-1,0 0-24,0-1 1,0 1 0,1 1 0,1 1-1,1-2 1,-1 0-1018,0 1 0,-1 0 1044,0 1 0,0 0 1,-1 1-1,0 0 1,0 0-1,-1 2 1,1 0-1,-1 1-13,1 1 0,-1 0 1,0 1-1,-1 1 0,1 0 1,0 0 5,-2 1 0,0-1 0,2 1 0,1 0 0,-3-2 1,0-1-1,1 1 0,0 0 0,1-1 0,-1 1 32,-3 0 1,1-1 0,1-1 0,0 0 0,-1 0 0,0 0 0,1 0-1,1 1-17,-1 0 0,1 0 0,1 0 0,0 1 0,-1-1 0,-1 0 0,0 0 0,0-1-1,0 0 1,0 0 0,-2-3-1,0 0 1,3 2 0,0 0-1,-3-1 1,1-1 9,-1 1 1,-1 0 0,29 2 0,3-4 0,-2 0-6,-2 0 0,-2 0 0,-2 0-33,-2 0 30,-3 0 1,-9 0 0,-2 0-39,0 0 37,-2-5 1,-9 2-1,-2-3-36,-3 1 31,-1 1 1,-5 0 0,-3-1-61,-2-1 1,-6 3-156,1-1 213,-5 3 0,2 1 0,-5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6:21:01.767"/>
    </inkml:context>
    <inkml:brush xml:id="br0">
      <inkml:brushProperty name="height" value="0.053" units="cm"/>
      <inkml:brushProperty name="color" value="#FF0000"/>
    </inkml:brush>
  </inkml:definitions>
  <inkml:trace contextRef="#ctx0" brushRef="#br0">3871 7922 7880,'-12'-1'-1370,"1"-3"1352,-1 3 1,7-4 0,5 5 0,7 0 49,3 0 1,6 0 0,3 0 0,3 0 53,1 0 1,1 4 0,3 1 52,3 1-118,3-3 0,7 2 0,2-4 5,2 3-5,7-3 1,-2 3 0,3-7-1,0-2 19,0-1 1,3-2-1,5-3 1,2-1-8,2 1 0,-3-1 0,2 1 1,1 0-1,0-1 1,-1 6 0,-30 3 0,0 1 0,31-2-85,-2 0 0,-29 2 0,-1 0 0,29 2 60,-1 0 1,-1 1 0,-2 2 0,-1 2-1,-1 0-27,-2 0 1,-5 3 0,2-4-1,-3-2 2,-1 0 1,-5-2 0,-3 0 35,-3 0-13,0 0 0,-2-2 0,-3 0 0,-2-3 16,0-2 0,-3 3 0,1-3 0,-2-1-40,-1 2 1,-1-3 0,-2 4 0,-1-2-72,2-1 0,0 1 1,1 0 87,-3-2 0,-2-1 0,-6-2 0</inkml:trace>
  <inkml:trace contextRef="#ctx0" brushRef="#br0" timeOffset="1">4340 7167 8471,'-5'0'-834,"5"0"1,6 1 738,5 3 1,6-3-1,5 3 329,3-3-199,7 4 1,-2-2 0,5 4 0,2 1 11,1-2 1,6 5 0,-1-4 0,4 3-4,2 2 0,1-1 0,-3 1 0,4-1-6,6 1 1,2-2-1,-27-6 1,1 1-1,0-2 1,0 1-47,0 1 0,1-1 0,4-1 0,1-1 0,0 0 0,1 0 0,1-1 0,0-1-64,4 1 0,1-2 1,-3-1-1,1-2 1,3-1-1,1 0 1,0-2-1,0-1 113,2-1 0,1 0 0,-1 2 1,0 0-1,4-1 0,0 1 0,-1 0 1,0 0-7,-2-1 0,1 0 1,5 2-1,-1 0 0,-1-2 1,-1 0-1,0 2 0,1 0-164,0 0 0,-1 0 0,0 0 0,-1 1 0,0-1 0,0 0 20,2 0 0,1 1-52,-4-1 1,1 0-1,6 0 1,1 0-1,-5-1 1,0 0 188,2-1 0,0 0 1,-4 1-1,0 0 1,0 2-1,0 1 1,0 1-1,0 0 1,-2 0-1,-1 0-13,-1-1 1,-1 1-1,1 2 1,-1 0-1,-5-1 1,0 0-1,-1 1 1,0 1-37,0 0 1,0 0-1,0 0 1,-1 0 0,-1 0-1,-1 0 1,-1 0 0,-1 0 33,-2-1 0,-1 2 1,0 0-1,-1 2 1,29 2 6,2 1 1,-4-3-1,1 0 1,-2 0-1,-2-1 149,0 2 0,-1 0 0,-1-4 0,-3 0-161,-1 0 1,2-1 0,-3-2-86,-2-1 310,-1-4 1,-6 2 0,-2-2 0,-2 0-244,-2-1 0,-3 0 0,-10 0 0,0 3 327,-3 1 0,-6 1 1,-6 4-567,2 0 0,-4-1-51,-1-3 1,-8 3 299,-3-3 0,-8-3 0,-3 1 0</inkml:trace>
  <inkml:trace contextRef="#ctx0" brushRef="#br0" timeOffset="2">3149 7235 14260,'-11'0'-617,"-1"0"1,-3 0 0,0 0-1,1 0 327,1 0 0,2-3 0,-1-3 1,1 1 1,-1 0 1,1-4 0,-1 3-164,1 0 317,-1-5 1,1 6 0,-1-4-214,1 2 343,0 4 1,-5-6 0,0 6 0,-2 0 17,-2 2 0,2 1 1,-1 1-1,-2 3 127,0 3 1,-3 9 0,-2 3 0,-1 4 134,2 3 1,-3 0 0,1 6 0,2 2 108,1 3 1,2 5 0,2-3 0,2 2-80,1 2 1,2-3 0,5-2 0,2-1 52,4 1 0,3-4 0,1 2 565,0-4-746,10-2 0,-1 1 0,10-2-500,2-1 20,5 4 1,4-7-1,5 4-1168,3-1 1139,3-1 0,5-8 0,1-2 1,1-4 142,2-7 1,0-4 0,-3-3 0,1-4 189,2-6 1,3-11 0,-3-10 0,-2-5 175,-1-5 1,-2-3 0,-3-4 7,-4 0 0,-4-6 0,-5 0 0,-4-3 0,-6-2 72,-3 4 0,-4 4 0,-6 7 0,-1 2-53,-2 1 0,-7 6 0,-4 2 0,-2 6-43,-1 4 1,-6 1 0,-2 1-195,-3 3-145,-6-2 0,3 8 0,-6-1-658,0 5 604,-8-1 1,2 9 0,-3-3 0,-1 3 6,0 1 1,3 0 0,-3 1 0,2 3 141,2 3 1,1 3 0,2 2 0,0 1 118,-1 2 0,1-2 0,1 3 0,1-1 123,2 1 1,4 0 0,-1-2 0,5 1 105,2-1 0,1-1 1,7-1-1,1-2 97,1-3 1,5 4-1,1-4 1,3 3-136,1 2 0,0 1 0,0 2 185,0 4-380,0-3 1,4 6-1,1-3 1,1 3-122,3 1 0,1 0 1,2 1-1,-1 1-79,1 2 1,3-2 0,2-4 0,-1-4-101,1 0 1,3 2-1,-1-4 1,4-1 1,4-1 1,-2-3 0,4-1 0,1-2 7,-1-2 1,0-2 0,3-3 0,-1 0 177,0 0 1,3 0 0,0 0 0,0-1 26,1-3 1,-2-3 0,-2-7 142,0-2 0,-6-3 0,3 2 0,-1-4 821,0-3-602,-5-7 0,-2 2 0,-5-5 1,-1-2 5,-1-2 0,-3 2 0,-2-3 0,-4 1-3,-3 0 0,-1 0 0,-1 3-260,-3 1 1,-3 0 0,-5 0 0,-4 4 0,-3 3-178,-2 3 0,-7 5 1,-3 1-1,-2 3 3,-1 5 1,-5 2 0,0 6 0,0-2-13,-1 1 1,-2 7 0,3 5 0,-1 4 20,1 2 0,-3 5 0,2-1-470,0 3 568,-2 6 0,1-3 0,3 6 329,2 1-81,2 1 0,1 1 0,2 0 1144,4 1-1130,3-1 0,6-1 0,3-1 1,2-1-190,2 0 0,5-1 0,2-1 0,3-1-195,1-3 0,6-1 0,5-1 1,8-1-113,7-3 0,8-2 0,7-6 0</inkml:trace>
  <inkml:trace contextRef="#ctx0" brushRef="#br0" timeOffset="3">13719 5793 14157,'-5'6'3413,"4"4"-2125,-4-8-2286,5 8 1381,-5-9 0,2 8 0,-3-4 1,1 1-113,2 3 1,-2 2 0,0 0 0,0 2-147,0 2 1,0-2-1,2 3 1,-1-1-48,2 1 1,-3 3 0,1-4 1264,1-1-1568,2-1 191,1-2 1,0-9 0,0-4 0</inkml:trace>
  <inkml:trace contextRef="#ctx0" brushRef="#br0" timeOffset="4">13605 5884 12156,'5'7'441,"-4"3"1,3-2-124,-3 2 0,-1 1 0,0 1 0,0-1-42,0 1 1,0-1 0,0 0-1,0 1-92,0-1 1,0 1 0,0-1 0,0 1 18,0-1 1,0 1-68,0-1 0,5-5-586,3-2 0,-2-2 0,2-4 678,1-2 1,-3-2 0,2-4 0,-1 1 98,0 1 0,3 1 1,-4-5 614,1 1-681,3-1 0,-8 2 0,6 1 253,1 2-450,1-1 0,1 0 1,1 1 2,-1-2 0,1-1 0,-1-2 0</inkml:trace>
  <inkml:trace contextRef="#ctx0" brushRef="#br0" timeOffset="5">15987 5770 14350,'0'-11'-859,"0"3"575,0 0 471,0 1-133,0-5 0,-2 5-205,-2-1-61,3 5 1,-5-3-59,2 2 1,3 2 223,-3-6-208,3 5 1,-1-2 159,-1 5 0,0 2 1,-3 3-1,-1 5 225,1 4 0,-2 5 1,-3-2-1,-1 0 3,1 4 1,-1-1 0,2-1 0,1-2 3,2-1 0,4-3 0,-2 1 0,1-4 701,1-2 403,-1-1-363,4 5-533,0-6-222,0-1 0,0-5 1</inkml:trace>
  <inkml:trace contextRef="#ctx0" brushRef="#br0" timeOffset="6">15803 5770 11098,'0'6'441,"0"4"0,0-2 0,0 2-271,0 2 0,0-1 0,0 2 0,0 1-77,0 1 0,0 0 0,0-3 0,2-1-108,1 1 0,-1-1 0,2 1 5,-3-1 0,0-1 0,2-1 0,2-2-341,1-2 1,-2 0 102,4-1 0,-1-3 1,5 3-106,-1-3 332,0-6 1,1 1-1,1-6 1,1-3 49,1 0 1,4-1 0,-2-1 0,0-4 186,4-3-67,-5 5 0,6-10 0,-4 3 1</inkml:trace>
  <inkml:trace contextRef="#ctx0" brushRef="#br0" timeOffset="7">12963 13429 7713,'12'0'-797,"-2"-1"0,0-2 797,2-1 0,-4 0 0,9 4 1,0 0 23,2 0 0,2 0 0,2 0 1,0 0 13,0 0 1,1 2 0,2 0 0,2 2-31,1-1 0,-2-2 1,3 0-1,2 2 9,1 1 0,1-1 1,-1-3-16,-2 0 1,2 0-1,-4 0 1,2 0-1,-1 0 5,2 0 1,-4 0-1,0 0 1,-1 0 13,0 0 1,-1 2 0,-3 0-1,1 2 50,3-1 0,-3 2 0,3-2 1,-1 1-33,0 1 0,0-3 0,3 3 0,0-2-17,0 1 0,2 1 0,3-2 0,-1 1 14,-2-2 1,2 0-1,-2-2 1,2 0-75,1 0 1,0 0 0,-1 0-39,-2 0 79,7-6 1,-7 5 0,7-4-20,-2 0 17,-2 4 1,-4-6 0,1 5 47,1-2-43,1 0 0,-3 4 0,0 0 0,-2 0 4,-3 0 1,3 0 0,-1 0 0,-3 0-12,-4 0 1,1 0-1,-6 0 1,-1 0-45,-1 0 1,-3 5 0,-1 2-104,-2-1 0,-4 0-179,1-2 327,-3-3 0,-6 5 0,-1-6 0</inkml:trace>
  <inkml:trace contextRef="#ctx0" brushRef="#br0" timeOffset="8">15723 13360 7925,'-11'0'-1712,"4"-1"1720,4-3 0,10 3 0,6-3 0,3 3 48,5 1 0,2 0 0,3 0 0,6 0 10,5 0 1,4 0 0,6 0-26,3 0 0,-2 0 1,5 0-1,1 0 1,1 0 0,2 0 0,1-2 1,-25 1-1,0 0 0,0-1 1,1 0-23,1 1 0,0 0 0,28-1 1,-30 2-1,0 0 0,31 0-32,1 0 1,-1 0 0,-1 0-1221,-1 0 1242,-28 0 1,-1 0 0,21 0-1,4 2 1,-4 0 9,-1 2 0,0 1 34,-7-1-32,2-3 0,-7 4 0,5-5 0,-2 1 0,-2 2 48,-4 1 1,-2 3 0,-2-3 0,-1 0-24,-2 1 0,-3-4 1,-5 5-1,0-3 16,0 1 1,-4 0-1,-1-4-11,-2 0-71,-1 0 116,-8 0 0,-3 0 451,-8 0 0,1 0-548,-4 0 0,-1-5 0,-4-1 0</inkml:trace>
  <inkml:trace contextRef="#ctx0" brushRef="#br0" timeOffset="9">12562 6159 12860,'-11'0'-888,"3"0"-1015,1 0 1860,4 0 0,-1 0 1,7 1 107,1 3 1,0 3 0,-3 5-1,1 4 86,2 3 1,0 6 0,-4 3-1,0 3 34,0 4 0,0 1 0,0 6 0,0 2-72,0 5 1,-4-6 0,-1 3 0,0-2 144,0 1 0,-3-3 0,4-3 177,2-3-212,-4-4 1,4-15 0,-2-1-144,3-4 1,2-6 0,3-8 0,3-8 107,-1-8 1,4-8 0,-3-4 0</inkml:trace>
  <inkml:trace contextRef="#ctx0" brushRef="#br0" timeOffset="10">12528 6056 15957,'0'-18'2745,"1"7"-2954,3 7 1,3 3 0,4 2 0,2 2-273,2 0 1,-2 1 0,3-4-1,1 0 256,2 0 0,-1 0 0,1-1 208,1-3 1,2 2 0,1-6 0,0-1 442,0-1-349,-1-2 0,1 2 0,0 1 0,0 3 45,0 1 1,0 1-1,0 4-1251,0 0 790,5 0 0,-4 4 0,4 1 348,0 1-100,-4 2 1,9 0-1,-4-2 1,2 0-58,0 1 1,-2-3 0,3 3 0,-2 1-84,2-2 0,-3 3 0,0-5 1,1 0-1,-1 1 1,-4-4 0,1 4-1,-4-1 12,-3 0 1,-2 5 0,3-2 0,-4 4 92,1 0 0,-5 2 0,4 1 0,-4 2 146,0 2 0,-1 1 0,1 4 0,-1 0 117,1 0 0,-2 1 1,-1 1 545,-2 2-452,1 5 1,0-3 0,-2 6 573,-1-1-628,4 0 0,-8 1 1,3-1-1,-3 0 114,-1 1 0,0-1 0,-1-1 0,-3-2 407,-3-5 0,0-5-359,0-2 1,-1-5 0,-4 2 0</inkml:trace>
  <inkml:trace contextRef="#ctx0" brushRef="#br0" timeOffset="11">12517 6846 15877,'11'-11'2264,"2"0"1,2 3-2840,4 0 0,3 0 0,2-2 0,3 1-534,3 2 1055,8-1 1,1-7 0,5-1-1,5 2 25,1 2 0,4-4 0,3 1 0,2 1 0,2 1 1,-3 1-1,3-2 1,-2 0-48,-2 4 0,4-1 0,-2 8 1,-6 0 1,-6 2 0,-6 2 0,-2 3 0,-6 4-458,-3 2 1,-9 1-1,-5-1 1,-4-1-974,0-1 1219,-6-6 0,4 3 1,-3-5-1</inkml:trace>
  <inkml:trace contextRef="#ctx0" brushRef="#br0" timeOffset="12">17670 12971 15752,'-11'8'0,"-2"-2"0,-1-1-393,-1-2 0,-1 2 1,5 0-1,-1 0-202,1 0 0,-1 3 0,1-3 293,0 1 0,0 2 0,4 3 0,2 1 487,0-1 0,3 6 0,-2 2 0,3 2-43,1 2 1,1 5 0,2 3 0,2 2-59,1 1 0,1 0 1,2-1 6,-2-2-54,1 2 1,3-9-1,0 2 378,-4-6-356,3-3 0,-3-7 1,4-3-390,1-3 185,-6-3 1,-1-11 0,-5-2 0</inkml:trace>
  <inkml:trace contextRef="#ctx0" brushRef="#br0" timeOffset="13">17613 12902 8802,'6'-21'8,"6"2"0,0 2 0,7 6 0,2 0-94,0 4 0,7-3 0,4 2 0,6-2 75,8-2 1,5-3 0,6-1-1,1-1-8,-1 0 1,1 2 0,3 4-1,-28 5 1,1 0-8,1 0 1,1 1 0,-3 1 0,0 1-1,2 1 1,0 1 0,-1 0 0,1 0-18,-2 1 1,1 0 0,0 0 0,0 0 0,27 2 0,2 0-37,1 2 1,-2 0-1,-5-4 1,-2 0 70,-5 0 1,-6 0-1,-11 0-588,-2 0 509,-3 5 0,-6 1 0,-3 7 140,-4 2 69,-7 8 1,-3 8 0,-7 7 0,-1 5 57,-5 5 0,-7 1 0,-3 3 0,-1 0-7,0 0 1,0-3-1,-4 0 1,-1 0-23,-3 0 1,-2-7-1,-6 3 1</inkml:trace>
  <inkml:trace contextRef="#ctx0" brushRef="#br0" timeOffset="14">17956 13532 9083,'-15'-10'1259,"0"-6"-2140,5-4 856,10 7 1,11-1 0,9 9 0,6 0-129,4 0 1,9 0 0,4 1 0,4-3 113,2-4 1,9-1 0,0-2 0,-26 6 0,0 0 26,30-6 0,-29 6 0,-1-1 0,0-1 0,0-1 0,-1-1 0,0-1 30,26-18 0,-4-2 1,-8-1-1</inkml:trace>
  <inkml:trace contextRef="#ctx0" brushRef="#br0" timeOffset="15">12872 8437 11422,'-30'2'0,"5"1"728,5 5 0,-1 4 0,5 3-414,-2 4 0,0 3 0,-1 2 0,4 2 1,2 6 1130,2 5 0,0 4 0,2 6 1,3 3-1308,1 3 1,1 9 0,4-28 0,0 0 0,1 2-1,-1 0-94,2 2 1,0-1 0,1 1 0,2 1 0,2 1 0,1 0-1473,1 0 1,1 0 1398,1 2 1,0 1 0,1-2-1,0-1 1,1 2 0,1-1-1,1-2 1,2-2 84,1-2 1,1-1 0,-1-2 0,2-2 0,2-3-1,1-3 1,2-2 0,1-2-165,29 12 1,-25-19 0,1-3 0,30 5 0,-1-7-331,-1-6 1,3-12-1,0-5 1,-1-5 31,-3-3 1,-9-9 0,1-4 0,-6-4 330,-5-7 1,-6-6 0,-22 23 0,-1-2 78,0-2 1,-1-1 0,0-3 0,-2-1 0,-3-3 0,-1 0 0,0 0 0,-2 0 0,0-1 0,-2 1 8,0-2 1,-2 0 0,-2-1 0,-2 1 0,-4 0 0,-1 0-857,-2 2 1,-2 0 856,1 1 0,-3 1 0,-1 2 1,-2 2-1,-2 0 0,0 2 1,-3 2-1,-2 0 47,-1 3 0,-1 0 0,1 2 0,-1 2 0,-1 5 0,0 3 0,0 3 1,1 2 132,-31-2 0,28 11 1,-1 3-1,2 3 1,-1 4-1,0 3 0,0 3-138,0 3 1,1 3 0,5 1 0,1 1 0,-19 25-1,5 3-23,3 2 0,10 0 0,5-5 0,5-2-18,3-2 0,2-2 0,5-6 0,3-1-16,2-2 0,8-3 0,2-7-268,6-1 269,4-9 0,5 4 0,0-2 0</inkml:trace>
  <inkml:trace contextRef="#ctx0" brushRef="#br0" timeOffset="16">14120 6297 16163,'0'-12'185,"-1"6"-493,-3 2 1,3 8 0,-5 2 0</inkml:trace>
  <inkml:trace contextRef="#ctx0" brushRef="#br0" timeOffset="17">14097 6297 28670,'-8'10'0,"1"-1"-1439,-2-2 0,0-3 1,0 4 1389,1 1 1,6-3 0,-3 2 0,1 1 99,0 1 0,0 6 1,4 3-852,0 3 672,0 1 1,0 1 0,0 3 0,0 3 63,0 3 1,-4-2 0,1-2 0,0-1-18,2-2 1,1-4 0,0-1-286,0-2 1,1-6-61,3-2 109,-3-5 0,14-16 0,-2-2 0</inkml:trace>
  <inkml:trace contextRef="#ctx0" brushRef="#br0" timeOffset="18">14051 6377 14512,'-6'-5'-2325,"1"2"1,6-3 3385,3 1 1,3-3-1,9 2 1,3-3-739,2-4 1,6-2 0,1 1 0,0-3-108,0-1 0,4 4 1,0-1-1,5 2-155,5 2 0,2 1 1,3 2-190,3 4 23,-3 3 1,9 2 0,-3 3-36,3 4 178,2 2 1,4 1 0,-29-5 0,0 0-1,2 0 1,1-1-219,3 1 0,-1 0 0,-2-1 0,0 0 0,0 0 1,0-1-1,-3-1 0,1 0 15,-1 0 1,0-1 0,2 2-1,-1 0 1,27 1 0,-3 0-90,-3 0 1,-6 3-1,-10-3 1,-6 1-6,-4 3 0,-7 1 1,-5 2-1,-3-1 134,-3 1 0,2 0 0,-9 4 1,-2 2 373,-1-1 0,-1 5 1,0-3 858,0 3-706,0 6 1,-1 0 0,-3 3 911,-3 0-950,2-6 0,-6 7 1,5-4-1,-2 0-14,1 0 1,3-6-1,-2-6 1,0 0 244,4-1 1,-3 0-1,1-3-595,1-1 0,-2-1 0,2-2 0,-1-3 0</inkml:trace>
  <inkml:trace contextRef="#ctx0" brushRef="#br0" timeOffset="19">13937 7121 26852,'11'-18'0,"2"-4"-680,2-3 1,3-2-1,5 6 1,0 0 1330,0 2 1,5 1 0,2-2 0,5 2-1046,3 2 1,2-3-1,8 2 1,2 1 216,8-1 1,-28 7 0,2 1 0,2 1 0,1 1 0,-1 0 0,0 0 35,1 0 1,-1 1 0,3 0-1,1 1 1,3-1 0,0 0 0,2 0-1,1 1-162,1-1 1,1 0 0,1 0 0,0 1 0,-2-1 0,0 0-167,4 1 0,0-1 177,1 0 1,0 0 0,1 1 0,1 0 0,-4 1 0,-1-1-724,0 1 0,-1 1 853,-5-1 1,-1 0 0,6-2 0,-1 1 0,-4-1-1,-1 1 1,-1 1 0,0 1-87,-3 0 1,0 2 0,29 0 0,-10 1 247,-2 0 0,-8 3 0,1 1 0,-2-1 0,1-2 0</inkml:trace>
  <inkml:trace contextRef="#ctx0" brushRef="#br0" timeOffset="20">19182 13349 8091,'0'6'-1430,"0"-1"1517,0-5 0,5 0-28,2 0 0,4 0 0,0 0-8,0 0 0,1 0 1,1 0-20,2 0 1,-2 1 0,3 2 0,-1 1-11,1-2 1,4 3 0,-1-1 0,3-1-21,1-2 0,0-1 0,-1 0 0,3 0 5,1 0 0,0 0 1,3 0-52,-1 0 54,9 0 0,-8-1 0,8-2-61,-1-1 53,-4-4 0,11 6 1,-4-2-1,2 3-3,2 1 1,2 0 0,1 0 0,-2 0 0,-2 0 1,3 1-1,-3 2 1,2 2-30,2 1 0,0-2 0,0 3 0,1-1 12,2 0 0,-2-3 1,4 1-1,-1-3 4,0-1 1,-1 0 0,-3 0 0,0-1-36,0-3 0,-2-2 0,-1-6 0,-2 2 29,-1 2 1,-1-1-1,-2 4 42,1-1-36,-5 3 0,-1-2 1,-5 5 42,-2 0-57,-1 5 1,-2-2 0,-2 3 0,-2-1-94,-1-2 1,-2 2 119,-4-1 0,6 0 0,1-4 0</inkml:trace>
  <inkml:trace contextRef="#ctx0" brushRef="#br0" timeOffset="21">15620 8037 15154,'-18'-2'0,"3"-1"-1261,2-5 1,1 2 0,-2-1 0,-2 2 163,2 3 1274,2 0 1,-4 2-1,1 0 1,1 0 113,1 0 0,1 4 0,-2 1 1,-2 2 102,2 2 1,-3 1 0,-1 1 0,-1 1-70,0-1 1,-1 1-1,-4 0 1,-2 2-95,-5 1 1,-2 2 0,-1-3 0,-2 1-48,-2-1 1,-7-2-1,-6-3 1,0-2 69,1 2 1,-1-2 0,1-1 0,-3-1 2,-3-2 1,-2-1-1,1 1-145,0 0-176,0 1 1,8-9 0,5-4-1212,3-5 877,3-4 0,3-1 0,1 2 1,1 0 18,2 3 1,2 0 0,4 0 0,-2-1 77,2 1 1,-3 2 0,1 3-1,1 2 94,2-2 0,1 0 0,0 0 0,1 3 88,-1 1 1,4 0-1,1 2 1,1-1 41,3 2 0,1 0 0,2 2 0,0 0 62,-1 0 1,4 0 235,1 0-243,4 0 1,-1 0 522,8 0-513,3 5 0,-1-2 1,-1 5-1,-1 1 460,0 1 1,0 1-151,-4 1 0,0-1 0,0 1 0</inkml:trace>
  <inkml:trace contextRef="#ctx0" brushRef="#br0" timeOffset="22">13834 7899 16974,'0'8'2491,"0"0"-2209,0 1 1,-4-3-1,0 2 1,0 0 90,-1 3 1,4 5 0,-3 2-1,3 1-313,1 0 0,0 1 0,0 5-18,0-2-29,0 7 1,0-12 0,0 6 0,0-4 17,0 1 1,0-5 1033,0 0-1136,0 1 0,4-4 1,1 2-1,1-2 1,3-2-428,1 1 1,2-1 0,0 1 0,5-2-55,6-2 0,5 2 0,6-4 0</inkml:trace>
  <inkml:trace contextRef="#ctx0" brushRef="#br0" timeOffset="23">16204 8941 10821,'17'19'0,"0"-1"0,3-1-702,-1-3 0,-4-2 0,4 0-129,1-1 333,-3 1 470,5-6 1,-5 4-1,6-3 1</inkml:trace>
  <inkml:trace contextRef="#ctx0" brushRef="#br0" timeOffset="24">16353 8918 13856,'0'-11'870,"0"3"1,-1 2-2118,-3 1 0,1 1 1524,-4 4 0,4 6 0,-2 6 0,1 7-79,0 6 0,-1 8 0,3 8 1,-3 2-36,-2 4 1,4 3 0,-4-2 0,2 2-43,3-2 1,-1 2 0,0-3-19,0-3 168,-1 0 0,4 1 0,0 1-263,0 0 1,-1-1 0,-2-2 0,-1-2 0,2-3 266,0-5 1,-1-1-394,-1-10 114,0 4 0,4-13 0,-1 1-30,-3-5 1,3-9 0,-5-8-112,1-2 0,-1-12 0,-5-2 0</inkml:trace>
  <inkml:trace contextRef="#ctx0" brushRef="#br0" timeOffset="25">16113 9559 12250,'-12'-3'-2997,"1"-1"2601,4 0 0,-2 5 1016,6 3 0,-1-1 1,4 5-1,1 4-447,3 2 0,-2 6 0,6-1 0,0 3-33,-2 1 1,4 1-1,-2 1 1,2 2-56,1-1 0,1-4 1,-1-1-1,1-3-135,-1-2 1,1 1 0,-1-3 13,1 1 0,-1-1 1,0-6-35,1-5 1,-1-1 437,1-2-586,-1 0 0,5-9 0,-1-4 643,-1-3-216,-1 2 0,-1-8 0,2 3 0,2-3 22,-2-1 0,2 0 0,-1 1 0,-1-1 356,-1 0 1,-1 4-242,-1 0 1,0-1 0,1-2 0</inkml:trace>
  <inkml:trace contextRef="#ctx0" brushRef="#br0" timeOffset="26">18494 6033 15487,'-11'0'0,"3"5"308,1 3-276,4 2 1,-3-2 0,3-1 0,0 2 27,0 2 1,-2 0-1,1 0 1,0 1 36,-1-1 1,3 1-1,-5-1 1,2 1-12,3-1 0,-3 1 0,-1-1 14,0 0 1,4-3 0,-2 0 779,2 1-679,-3-4 0,4 5 0,-4-4 0</inkml:trace>
  <inkml:trace contextRef="#ctx0" brushRef="#br0" timeOffset="27">18288 6102 14146,'-6'11'2476,"2"1"-2574,3-1 0,5 2 0,0 1-810,-2 1 738,4 1 1,-3-1 0,3 0-320,-1-1 413,-1-1 0,0 0 0,1-1 1,0 1-53,0-3 0,4-2 1,-2 1-1,0-3-270,1-1 0,0-1 194,3-4 1,0 0 0,1 0-1,-1-1 1,1-2 253,-1-1 0,1-5 0,-1 2 0,2-3 322,2-2 0,2-3-136,2 0 0,2-6 1,-3 3-1</inkml:trace>
  <inkml:trace contextRef="#ctx0" brushRef="#br0" timeOffset="28">17578 8838 11271,'12'-1'-308,"-1"-3"1,1 3 0,-1-3 0,1 1 407,-1 0 0,6 1 0,2-2 0,2 3-83,2 1 0,1 0 1,3 0-14,4 0-14,7 0 1,1 1-1,6 3 1,-1 4-14,3 2 1,6 2-1,-4 0 1,1 2 5,1 2 0,1 4 0,4-1 0,-3 3 0,2 0 1,-4 1-1,-1-1 0,-3-3-91,-7-4 1,-7-2 0,-3-3 0,-4-2-213,-4-4 1,0-3 0,-7-1 250,-1 0-69,-1-5 277,-7-1 1,-2-5 0,-8 2-170,-4 2 1,-7-1 0,-3-3 0</inkml:trace>
  <inkml:trace contextRef="#ctx0" brushRef="#br0" timeOffset="29">18609 8827 11731,'8'0'-1615,"-2"1"523,-1 3 1,0-3 1017,-1 3 1,-1 1 0,4-1-4,2-2 1,-3 3 0,1 0 93,-2 2 1,3-3-105,-5 3 64,6-4 0,-2 7 43,4-2-153,-5-3 0,5 5 208,-4-2-50,-2-3 0,6 1-35,-4-2 0,3-2-16,2 6 1,-2-4-1,-1 2 1,-1 0 36,0 1 0,-1-3 1,-1 3 120,-1 2 1,3 1-51,-4 2 0,-1-1 143,-3 1 1,0-5-1,-1 0 598,-3-2-588,-2 4 1,-4-7-1,1 5 592,1-2-644,1 4 1,-5-7 0,1 5 0,-1-1-21,1 0 0,-1 1 1,1 1-1,-2 0-49,-2 1 1,1 1 0,-4 0-1,0-1-113,1-1 1,-1-2 0,-3 3 0,4-2-157,0-2 0,0 2 0,3-3 57,-1-1 1,0-2 0,3-1 0</inkml:trace>
  <inkml:trace contextRef="#ctx0" brushRef="#br0" timeOffset="30">18701 9090 10980,'-12'0'0,"1"0"-1015,-1 0 0,5 0 419,-1 0 612,5 0-29,-2 0 120,5 0 1,2-4 0,1 0 0,6 1-72,5-3 0,0 5 0,4-3 1,1 3-26,3 1 1,-2 0 0,8 0 0,0 0 47,3 0 0,3 0 0,3 0-38,1 0 1,5 0 0,-1 0-1,3 0 1,1 0-15,0 0 0,3 0 0,2 0 0,1-1 3,3-3 1,1 1-1,0-4 1,-1-2 6,-2-1 0,-3 0 0,2 1-93,-1 1 1,2 5 0,-3-2-1,-2 2-127,-1-1 207,-6 0 0,1 4 0,-6 0-60,-3 0 50,-7 0 1,2 0-1,-6 0 1,-2 0-4,0 0 0,-6 0-18,1 0-219,-8 0 230,-1 0 0,-17 0 0,-1 0 0</inkml:trace>
  <inkml:trace contextRef="#ctx0" brushRef="#br0" timeOffset="31">20155 8838 12681,'11'0'-969,"1"0"1,-4 1 0,-1 2 707,2 1 0,1 3 0,2-2 1,-1 2 180,1 2 1,-2-3 0,-1 0 0,-2 1 126,2-1 1,-4 2 0,-1 3 233,-3 1 0,-1 0 0,-1 2 0,-3 2 54,-3-2 1,-3 0 0,-2 0 0,-1 1-171,-2-1 1,2-1 0,-2-3 0,2-1 27,2-2 1,-1-4-1,1 2-3,0 0 48,4-4 0,1 4-191,2-5 1,-2-5 0,-6-1 0</inkml:trace>
  <inkml:trace contextRef="#ctx0" brushRef="#br0" timeOffset="32">20292 9136 8247,'0'-12'-523,"2"6"1,2 2 532,3 3 52,3 1 1,7 1 0,2 2 163,3 0-165,0 6 0,3-7 0,0 3-9,2 0-20,5-4 1,-4 5-1,3-3 1,-1 1 38,-2-2 0,2 0 1,-3-1-122,-2 3 1,0-3 0,-3 3 0,1-3 0,0 0-260,0 3 1,-1-3-1,-3 3 1,-3-2 308,1-2 0,-4 0 0,3 0 0</inkml:trace>
  <inkml:trace contextRef="#ctx0" brushRef="#br0" timeOffset="33">20876 8907 7470,'-6'5'-216,"2"3"0,9 6 1,6 2 308,3 2 0,2 1 0,-2 3 0,3-2-52,0-1 1,-3 0 0,2 4 0,-4-1-5,0-3 0,-2-2 1,-2-3-1,-4 2 31,-3-2 0,-1-2 0,-1 0-28,-3-1-35,-3 6 1,-9-3 0,-3 4 0,-2-1-20,2 1 1,-2 0 0,2 1 0,-3-4-133,-1-2 0,5-3 1,3-2-437,2-4 582,7-3 0,1-11 0,5-3 0</inkml:trace>
  <inkml:trace contextRef="#ctx0" brushRef="#br0" timeOffset="34">13479 9880 11061,'0'-12'0,"0"1"0,0 0 0,0-1 0,0 1 0,0-1 0,0 1 0,0-1 0,0 1 0,0-1 0,0 1 0,0 0 0,0 4 0,0 2 0,0 14 0,0 2-99,-5 3 1,3 2-1,-2 0 1,3 2-220,1 2 0,0 3 0,0 4 0,0 4 348,0 2 0,0 5 0,1 1 0,3 2-31,4 2 1,2 2 0,2 0 0,-1 1-19,0 0 1,1 0-1,-1-2 1,1-2-33,-1-4 1,1-3 0,-2-5-1,-1-3 14,-2-3 0,1-11 0,3-3 1</inkml:trace>
  <inkml:trace contextRef="#ctx0" brushRef="#br0" timeOffset="35">13456 9960 10678,'-12'-4'-223,"1"0"1,-1 1-1357,1 3 1651,-1 5 1,1 6-1,0 8 1,0 3 404,4 1 0,-2 0 1,4 1 676,-2 3-848,0-3 0,-1 7 0,2-4 317,1-1-230,-4-2 0,4-1 0,-4-2-94,1-2 1,0 3-1,-3-4 1</inkml:trace>
  <inkml:trace contextRef="#ctx0" brushRef="#br0" timeOffset="36">13524 9903 9912,'2'-15'406,"2"-1"0,-2 6 1,4 8-1,1 5-604,-1 9 0,2 1 0,3 6 0,1 1 6,-1 2 0,6-1 1,0 0-1,3-5 87,-1-3 0,0 1 0,4-8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6:21:01.804"/>
    </inkml:context>
    <inkml:brush xml:id="br0">
      <inkml:brushProperty name="height" value="0.053" units="cm"/>
      <inkml:brushProperty name="color" value="#FF0000"/>
    </inkml:brush>
  </inkml:definitions>
  <inkml:trace contextRef="#ctx0" brushRef="#br0">15964 5438 16545,'-4'-11'-4625,"0"-1"2757,0 6 849,4 1 1272,5 5 1,3 1-1,8 1 0,7 2-28,7-1 0,9-2 1,7-1-1,7 0-114,7 0 1,-26 0 0,1-1 0,3-1 0,1 0 0,3-1 0,-1-2-24,3 0 0,0 0 1,2 0-1,0 0 0,1 0 1,1 1-1,1 1 0,0 0-163,0 0 1,0 1-1,4-2 1,1 0-1,-1 2 1,-1 0-1,3 1 1,0 1 193,0 1 0,1 0 0,-4 0 0,1 1 0,1 1 0,0 2 0,0-1 0,-1 1-3,1-1 0,-1 2 0,0-1 0,0 1 0,-3 0 1,-1 0-1,-1-1 0,-1 1 12,0 0 1,-1 0-1,-2-2 1,-1-1-1,-1 0 1,0 0-171,-1 0 0,-1 0 57,1-1 0,-2-1 1,-1 1-1,-1 0 0,-1 0 1,0 0-15,-3-1 0,0 1-6,29-1 1,-10-5 0,-5 0-1,-7 0 40,-10-1 0,-5 4 0,-8-4 41,-5 0 1,-7 2-1,-9-3 1,-6 0-89,-8-1 0,-6 3 0,-13-2 1,-5 1-20,-7 2 0,-13 2 0,29 1 1,-2 0-1,-3 1 0,-1-1 20,-1 2 0,-2 0 0,-5 1 0,0 1 0,-5 1 1,-1 2-1,-2 1 0,-1 0-81,-3 1 1,-2 1 0,17-3 0,-1 0 0,0 0 0,0 1 0,-1 0 0,1 0 0,-1 1 0,1-1 0,0 1 101,-1 0 0,1 0 0,0 0 1,-4 0-1,0 0 0,0-1 1,2 0-1,0 0 0,0-1 1,0 1-1,0-1 0,0 1 1,0 0 0,0 0 0,1-1 1,-18 2-1,2 0 0,1-1 1,1-1 35,1 0 0,1-1-60,4 0 1,1-1 0,-1-1-1,1-1 1,7-1 0,0-1-1,5 0 1,0 0 54,3-1 1,2 0 0,0-2 0,2 0 0,-23-3-1,5-3 176,3-5 1,10 2 0,4-4-293,7 2 1,6 2 0,1-1 0,5 1 0,2-1-270,3 1 0,8 3 107,-1 1 1,4 3-1,5-3 1,6 2 230,7 3 1,9-1 0,3 1 0,5-3 13,3-2 0,4 3 0,8-3 34,3-2 318,-2-1 0,10 2 1,1 0-132,-27 4 0,0-1-152,3 0 0,-1 0 0,3 0 0,1-1 0,-1 0 0,0 0 0,0 1 0,0 0 32,0 1 0,0 1 0,2-2 1,1 1-1,1 1 0,0 2 1,1-1-1,0 0-59,1-1 0,0 1 0,0 1 0,0 1 1,0-2-1,1 0 0,0 1 0,0 1-45,0 0 0,1 0 1,0 0-1,0 0 1,-2 0-1,-1 0 1,0 0-1,1 0-18,-2 0 1,-1 0 0,1 0 0,-1 0-1,-2 0 1,-1 0 0,1 0 0,0 0-45,-1 0 0,-1 0 0,-5 0 0,-1 0 0,32 0 1,-7 1-154,-4 3 1,-6 2-1,-10 6 1,-7 0-147,-6 3 1,-8 1 354,-6 7 0,-4-3 0,-7 7 0,0-3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6:21:01.671"/>
    </inkml:context>
    <inkml:brush xml:id="br0">
      <inkml:brushProperty name="height" value="0.053" units="cm"/>
      <inkml:brushProperty name="color" value="#FF0000"/>
    </inkml:brush>
  </inkml:definitions>
  <inkml:trace contextRef="#ctx0" brushRef="#br0">5279 4797 20622,'12'-7'-1152,"0"2"0,2 2 1266,2-1 1,5 0-1,2 4 1,5 0-151,1 0 1,8 0-1,0 0 1,5 0 19,5 0 0,5 4 0,1 0 0,3-2 18,6-1 0,-1-1 0,1 0 8,1 0 1,-3 0 0,3 0 0,-2 0 0,-5 0-15,-5 0 1,-6 0-1,-6 2 1,-5 0-25,0 2 0,-6 0 0,-2-4 0,-3 0 39,-4 0-231,-2 0 220,-6 0 306,-4 0-329,-2 0 0,-7 0-68,-1 0 1,-9-5 0,-6-2 0</inkml:trace>
  <inkml:trace contextRef="#ctx0" brushRef="#br0" timeOffset="1">7741 4980 10270,'0'-18'0,"0"3"-66,0 2 1,7 6-1,3-1 1,5-1 808,3-1 0,1 2 0,4 2 0,0 1-241,0 2 0,0-2 0,1 1 0,1 2-238,2 1 1,4 1 0,-4 0 0,3 0-102,2 0 1,-3 1-1,1 1 1,2 3-63,1 2 1,-2-5 0,-2 3-103,-1 1 413,-1-5 0,-8 5 1,-1-3 301,-2 1-857,-1-1 0,-7-3 12,0 0 0,-4 0 90,3 0 1,-3-1-20,4-3 1,-1-2 0,5-6-1</inkml:trace>
  <inkml:trace contextRef="#ctx0" brushRef="#br0" timeOffset="2">5417 6228 12800,'0'5'-1719,"0"-5"1,1-4 1800,3-3 1,6 1 0,6 6-1,2 0-3,3 0 0,4 0 0,3 0 0,1 0-17,3 0 1,1 0-1,2-1 1,-1-1 22,0-2 0,-1-1 0,-1 2 0,-3-1-2,-1 2 1,-2-1 0,-7 1-1,-4-2 187,-2 1-324,-2 2 1,-6 1 0,-6 0 372,-9 0-326,-7 5 1,-11-2 0,-3 3-1,-6 0-4,-5 1 1,1-1-1,-1 3 1,0-3 2,1 0 0,3 1 0,6-3 1,3-1 43,1-2 0,5-1 1,5 0 57,2 0 0,4 0-89,5 0 0,5 0 1,2 0-34,7 0 1,4 1 0,5 2 0,3 0 53,2 0 1,3-2-1,3-1-194,4 0 141,2 0 0,1 0 1,2 0-412,2 0 215,-2 0 158,3 0 0,-5 0 0,1 0 0</inkml:trace>
  <inkml:trace contextRef="#ctx0" brushRef="#br0" timeOffset="3">6722 6262 22384,'0'-11'-2628,"1"4"0,2 2 1,3 2 2788,4-1 1,1-4 0,6 4 0,1 2 57,0 0 0,5-1 1,4-1-1,-1 1-134,2 2 1,-2 1-1,3 0 1,0 0-54,1 0 0,-5-1 1,1-2-1,-6-1 15,-5 2 0,-2 1-20,-2 1 1,-6 0-163,-5 0 0,-8 0 1,-9 0 358,-1 0 0,-2 0 1,-6 1-1,-2 1-128,-1 2-132,4 5 1,-3-8 0,6 3-1,2-3 20,1-1 0,5 0 0,-2 0 1,4 0 90,5 0 0,2-5-361,5-2 1,1 2-1,3 1 1,4 1 242,2-1 0,2 3 0,0-4 0,2 1-18,1 0 1,5 1-1,-5 3 1,0 0 14,2 0 0,-5 0 0,4 0-45,-4 0 0,0 10 0,-1 3 0</inkml:trace>
  <inkml:trace contextRef="#ctx0" brushRef="#br0" timeOffset="4">7799 5930 19525,'0'-11'-7577,"0"-1"6655,0 6 1,0 2 715,0 8 1,0 2-1,0 6 1,0-1 213,0 1 0,-4 0 0,0 4 1,1 1-53,2 1 0,1 3 0,0-5 1,0 1-70,0-1 1,0 3 0,1-3 87,3-2 1,-1-6-509,4 0 0,1-5 1072,3 0-249,1-6 1,-1-4 0,1-4-90,-1-1-122,1 1 0,-1 0 0,1-1 0,-1 2 61,1 2 0,-5 3 1,1 5 143,1 0 0,-3 1 0,0 3-234,0 4 1,-3 2 0,-1 3 0,0 1 0,2 1-37,-1-1 0,-2 0 0,-1 0 0,-1 1-131,-3-1 1,1-1 0,-3-2-8,1 1 1,-4-4 0,1-1 205,-2 2 0,-1-4 1,-1-1 96,1-3-37,-1-1 0,1 0 1,-1 0-325,1 0 298,-1 0 1,5-1 0,-1-3-2,-1-3 1,-1-4-1,-1 0 1</inkml:trace>
  <inkml:trace contextRef="#ctx0" brushRef="#br0" timeOffset="5">8085 5942 20597,'11'-2'-1875,"1"-1"1490,-1 1 1,1-3-1,0 5 1,4 0 191,3 0 1,-1 0-1,-1 2 1,0 0 21,-3 2 0,2 1 1,0-3 100,-2 2 0,-2 0 0,0-4 0</inkml:trace>
  <inkml:trace contextRef="#ctx0" brushRef="#br0" timeOffset="6">8280 5827 18646,'-12'0'-796,"6"1"1,2 3 0,3 4 16,1 2 1,0 5-1,0 2 1,0-1 395,0 1 0,0 2 1,0-2-1,0 0 157,0 4 0,3-3 0,3 1 0,-1 0 46,0-1 0,4-1 0,-3-3 0,2 2 33,-1-2 1,1-3 161,3-3 0,1 2 0,-1-4 0</inkml:trace>
  <inkml:trace contextRef="#ctx0" brushRef="#br0" timeOffset="7">8371 6045 14155,'12'0'-567,"-1"1"1,0 2 384,1 0 0,1 6 0,2-1 0,3 1 146,0-2 0,2 2 0,-4-5 0,1 0-38,0 1 0,2-4 0,-4 3 54,-1-3 22,-1-1 0,-2-3 0,-1-3 0,-1 1-93,-1 0 1,-6-4 0,3 3 0,-1-2-87,0 1 1,0-1 0,-5-3-1,-3-1 2,-4 1 0,-2-1 0,-3 0 0,-1-1 121,-1 1 1,-2-2-1,3 8 1,-1 0 204,1 2 0,1 3 0,2 1-63,0 0 1,3 0 0,2 1 0,0 3-164,4 3 0,1 0 1,1 0-881,0 2 862,0 1 1,3 2 0,3-1 134,0 1-44,2 4 1,7-3 0,0 2 0,0-2-56,2-1 0,-3-1 0,5 0 0,0 1-321,-1-1 327,4-4 1,0 3 0,8-4 0</inkml:trace>
  <inkml:trace contextRef="#ctx0" brushRef="#br0" timeOffset="8">9024 5884 20004,'-12'0'-819,"2"2"1,3 2 0,2 3 122,-1 3 1,4 7 0,-4 1 0,0 1 178,4 0 1,-3 0-1,1 3 1,1-2 266,2-1 0,1-4 0,0 3 0,0-1 35,0-3 1,0 2 0,0-1 36,0-1 0,0-1 104,0-1 0,-5-2 0,-3-1-1418,-2-2 947,-1-4 0,-6 6 594,-2-5 1,-8 4 0,-2-1 0</inkml:trace>
  <inkml:trace contextRef="#ctx0" brushRef="#br0" timeOffset="9">11852 5667 6880,'6'8'179,"1"-2"0,3-1-110,2-2 1,-1-2-1,1-1 1,0 0-67,4 0 0,-4-1 0,2-3 0,-3-3-30,-4 1 1,-3-4 0,2 2 0,0-2 51,-4-1 1,-1-1 0,-2 1-274,-3-1 152,-2 1 1,-2-1 0,1 2 51,-2 3 24,-1 1 0,-3 3 0,-1-1 65,-1 1-64,-1 7 0,6 0 1,1 6 173,2 3-162,-1 6 1,0-6 0,2 3 0,1 1 42,2 2 1,2-3-1,2 0 1,3-4 42,4 0-84,2-1 0,5-4 0,2-2 5,1 0 0,1-4 0,4 3 1,-2-4-8,-2-4 0,2-1 0,-6-4 0,-1 1 6,-1-1 1,-2-5 0,1-1-90,-1 1 88,-5-4 0,3 4 0,-4-3 77,2 0 0,-5 1-76,2 0 0,-3 7 224,-1-2-66,0 7 0,2-1 39,1 5-151,-1 0 150,3 0-146,0 0-2,1 5 1,2-2 50,-1 4-19,1 1-16,4 3 0,0 3-127,4-2-35,-4 7 146,5-17 26,-6 14-348,1-10 0,3 4-6,0-2 1,1 1-133,-5-5 1,-3 1 9,-1-2 403,1-1 0,-2 3 0,-1-5 0</inkml:trace>
  <inkml:trace contextRef="#ctx0" brushRef="#br0" timeOffset="10">12322 5507 7888,'-5'-7'134,"2"3"1,-4 8 0,-2 4-117,-1 2 1,2 3 0,0 1 0,-1 2-169,-1 2 0,0 1 0,1 3 1,3-2 197,1-1 0,-3-5 0,4 2-1018,2-4 970,0-5 0,8 3 0,0-4 0</inkml:trace>
  <inkml:trace contextRef="#ctx0" brushRef="#br0" timeOffset="11">12402 5541 7783,'7'0'-17,"-2"1"1,-5 3-1,0 4 162,0 2 0,0 6 1,0 5-1,0 4 83,0 6 1,0-2 0,0 2-391,0 0 115,0 2 0,0-2 0,0-1-35,0 2 0,0-4-32,0-1 0,-2-3-100,-1-1 0,1-1 1,-3-3-168,0-4 0,3-9 0,-5-7 257,2-9 0,1-12 0,4-8 0,0-5 88,0-3 1,0-1 0,0-4 0,2 2 89,1 1 1,4 2 0,4 4-1,2 1 186,2 2 0,-2 5 0,2 7 260,-2 3-377,-2 9 1,1-2 0,-1 5 257,1 1-273,-6 2 1,0 1-1,-3 1 1,1 3-20,-2 4 1,-2 2 0,-2 1 0,-3 2-155,-2 2 0,0-2 1,-4 2-1,3-2-432,0-1 1,4-5 0,-3 0-288,-2-2 784,4-2 0,-6-3 0,5 0 0</inkml:trace>
  <inkml:trace contextRef="#ctx0" brushRef="#br0" timeOffset="12">12677 5427 7748,'0'11'-624,"0"0"0,0 1 545,0-1 1,-4 2 0,0 2 215,2 4 0,-1-1 0,1 1 1,-2 2-84,1 0 1,1-3 0,-1-1 0,-2-2-41,-1 0 1,3-3 0,-1-5 0,2 1 152,-2-2-223,3-1 1,-4-6-158,5-3 213,5-7 1,-3-3 0,6-5 70,1-2-80,1 0 1,2 2-1,-1 0 155,0-2-82,1 5 1,-1-1 0,0 6-1,-3 0 21,0 4 0,-2-3 0,3 3 37,-1 1 0,0 1-78,3 5 0,1-4 1,-1 0-56,0 2 0,-3 0-85,0 2 24,-6 0 54,3 5 1,-5-2-147,0 5 138,0-6-96,0 3 111,0-5 70,5 0 0,2 2 0,4 0-31,1 2 0,-1 4 1,1-3-38,-1 1 0,0 0 0,1 2 0,-1-3 15,1 0 0,-1-4-160,1 3 54,-1-2 1,-3 1 78,-1 1 1,-4-1 0,1-7 46,-3-4-43,-1-2 0,0-1 82,0-1-39,0 1 0,-1-5 1,-2 1-1,-2 2 96,-1 5 1,-2-1 0,-3 5-62,-1 1 0,1 3 1,-1 4-1,1 4 77,-1 2-185,6 6 0,-3-2 107,5 6 6,1-1-332,-3 4 145,5-6 62,-4 5 0,6-9-418,3 2 200,-3-2 96,10-2 1,-5-5-242,5-2 174,1-2 248,-1 3 0,1-4 0,-1 4 0</inkml:trace>
  <inkml:trace contextRef="#ctx0" brushRef="#br0" timeOffset="13">13227 5381 7671,'-12'0'-605,"1"0"1,-1 0 604,1 0 95,5 0 0,-3 1 375,5 3-494,0-3 33,4 9 0,0-3 1,1 4 0,3 1 0,-3-5 0,4 1 43,1 1 0,-4 0 1,4-1-1,1 0 1,-2 1-174,0 1 1,-1-2 0,-3-1 8,3 2 0,-3-2 1,3 0 274,-3 2 1,-2-2-4,-3 0 1,2 0 0,-5 2-212,2-2 1,0-4 0,3 2-208,-2 0 302,-5-4-533,8 4 134,-5-5 354,6 0 0,0-5 0,0-1 0</inkml:trace>
  <inkml:trace contextRef="#ctx0" brushRef="#br0" timeOffset="14">13364 5415 7671,'8'0'65,"-1"0"1,-4 1 0,1 3 135,-3 4 0,-1 2 0,0 1-180,0 1-5,-5-1 0,2 1 0,-4-1-46,-2 1-15,-1-1 1,-2-3-1,1-1 1,-1 2-184,1 1 1,-1-2 0,1-2 0,-1 0-69,1-4 1,3-1 295,1-1 0,-1-5 0,-3-1 0</inkml:trace>
  <inkml:trace contextRef="#ctx0" brushRef="#br0" timeOffset="15">13753 5415 7653,'0'12'-523,"0"-1"1,-1 0 280,-3 1 1,3-1 0,-4 1 321,0-1 1,2 1-100,-4-1 19,4 1 0,-2-6 0,5-1 0</inkml:trace>
  <inkml:trace contextRef="#ctx0" brushRef="#br0" timeOffset="16">13857 5186 7700,'6'1'0,"-2"3"-201,-3 4 0,-1-2 1,0 2-1,0 2 256,0 4 0,0-1 0,0 3 0,0 1-11,0 2 1,0-3 0,0 1-1,1-2-333,3 0 309,-3 6 0,4-11-198,-5 5 118,0-5 0,0 7 0,0-6-174,0 1 155,6-6 0,-4 1 0,6-5-13,1 2 1,1-5 0,0-7 0,-1-2 104,-1-2 0,-1-3 0,3 0 0,-1 1 99,-1 1 1,-2-2-1,3 1 180,-1 4 1,-4-2 122,3 5 1,-3 2-209,4 1 1,-5 8 0,5 4-182,1 6 1,-4-1 0,-1 2-429,-3-2 287,-1-1 1,0 3 0,1 0 0,2-1-491,1-1 605,0-2 0,-4 1 0,0-1 0</inkml:trace>
  <inkml:trace contextRef="#ctx0" brushRef="#br0" timeOffset="17">14338 5209 7680,'0'11'97,"0"1"1,0-3 0,-2 1 68,-2 3 1,3 6 0,-3 0 0,3 4-108,1 3 0,0-4 1,0 4-1,0-1-141,0-1 0,0-1 0,0-4 1,0-2-147,0-1-213,0-8 227,0 7 1,1-14-24,3 3 1,-1-3 57,4-1 1,0-5-145,0-2 171,4-9 252,-5 4-3,0-10-170,4 9 0,-3-4 309,4 1-114,1 9-15,-6-9-121,4 15 301,-3-4-128,4 5-41,-5 0 1,5 1 189,-4 3-272,-2 3 46,5 4 1,-8 0 304,2 1-265,-3 4 85,-1-3-117,0 4-43,0-6 1,-5 4 0,-4 1 0,-4-2 0,-3-2-38,-2 0 0,0-1 1,-2-1-277,0-2 334,6-3-43,-2-5-233,5 0 1,0-1 0,4-3 0,3-5 0,3-4-1336,1-2 1543,0-5 0,0-3 0,0-6 0</inkml:trace>
  <inkml:trace contextRef="#ctx0" brushRef="#br0" timeOffset="18">14773 5278 8004,'0'11'242,"0"2"1,0 2-39,0 4 0,0 3-157,0 1 1,-2 7 0,0 2-128,-2 0 1,0-5 0,4-1-1,0 0-77,0 0 1,0-5 0,0 0-1,1-3-274,3-4 0,-2-1 1,1-2-259,-1 1 689,3-1 0,1-4 0,6-2 0</inkml:trace>
  <inkml:trace contextRef="#ctx0" brushRef="#br0" timeOffset="19">15002 5449 7457,'0'12'265,"0"-6"0,0 4-75,0-2 0,0 2-221,0 2 1,0 3 0,1 0 32,3-1-89,2-1 193,6-2-279,-1-4 129,1 3 1,-1-9-178,0 3 152,1-3-79,-1-1 180,1-5-5,-6-1 0,4-1-110,-8-8 95,3 8-235,-5-10-32,0 0 233,0 5-66,0-10 196,-5 4-140,-2-5 0,-3 2 1,1 2-1,2 3 1,-2 4-106,-2 0 1,0 6 0,1 3 22,2 6 0,3 3 114,5 6 0,0-1 0,0 1 0</inkml:trace>
  <inkml:trace contextRef="#ctx0" brushRef="#br0" timeOffset="20">15357 5392 7638,'-12'5'-240,"1"-3"1,-1 1-1,0 0 1,-2-1 584,-2 2 1,1 5 0,4-1 345,-1 2-625,1 1 0,4 1 1,2-1-1,1 1 76,1-1 0,0 4 1,7 1-193,4-2-61,2-2 0,1 0 1,2-2-1,2-2-468,4-4 286,-2 2 0,4-6 0,-1 0 293,1-6 0,2-5 0,0 0 0</inkml:trace>
  <inkml:trace contextRef="#ctx0" brushRef="#br0" timeOffset="21">15609 5209 7638,'-12'0'688,"6"0"-498,1 5-9,0 1 1,3 7 0,-3 1 362,0 1-644,4 6 110,-4-3 1,5 8-269,0 1 184,0 0 0,-5 1 219,3-4-29,-3 4 1,5-5-1,0 0 0,0 0-1068,0-6 0,0 4 114,0-6 530,0 0-162,0-3 470,0-6 0,5 4 0,2-3 0</inkml:trace>
  <inkml:trace contextRef="#ctx0" brushRef="#br0" timeOffset="22">15735 5369 7453,'-5'7'-31,"-3"-4"0,2 0 1,-2 0-1,-1 0 0,-1 1 307,-2 1 0,1 2 0,-1 4 0,1 1-224,0-1 1,-1 0 0,1 1 0,0-1 16,4 1 0,-2-1 0,5 1 0,2-1-25,0 1 1,4-1-209,1 0 94,4 1 0,4-6 0,1-2-296,-1-3 266,6-1 0,-3 0 0,5-1-46,1-3 0,-2-6 0,1-6 0,3-1-139,3 0 231,-1-3 0,4 6 0,-6-5 73,-3-1 0,3 2 1,-5 0-1,1 2 74,-3 2 0,-2 1 0,-1 1 0,-2 1 218,-3-1 1,2 5 708,-5-1-543,0 6 0,-4-2-268,0 8 1,0 3 0,0 7 0,0 2 104,0-2-257,0 3 0,0 1 0,1 5-106,3 0 15,-3 0 1,10 0 0,-5 0-97,0 0 151,4-1 1,-7 1-1,3 0-56,-1 0 0,-1-1 0,-4-2 1,0-2-1,-1 0 68,-3 0 1,-2-4-1,-6 0 1,0-4 36,-4-3-836,4-4 378,-10 2 227,4-5 0,-9-1 161,1-3 0,-6-2 0,3-6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6:21:01.805"/>
    </inkml:context>
    <inkml:brush xml:id="br0">
      <inkml:brushProperty name="height" value="0.053" units="cm"/>
      <inkml:brushProperty name="color" value="#FF0000"/>
    </inkml:brush>
  </inkml:definitions>
  <inkml:trace contextRef="#ctx0" brushRef="#br0">8302 7155 22737,'-11'-10'-3445,"0"2"1,-1-2 1941,1 3 1,6 1 2130,5 3 1,6 5 0,9 2 0,4-1-295,3-2 0,6-1 1,2 0-116,3 0 1,7 0 0,2 0-1,4 0 383,3 0-473,4 0 1,4 0-1,1 0 1,2 0-101,1 0 0,-26 2 0,0 0 0,0 0 0,0-1 0,1 1 1,1 0 149,-1 1 0,1-1 0,3-1 0,1 0 0,-2 1 0,-1-1 1,1 0-1,0 0-3,0-1 1,1 0 0,-1 0-1,1 0 1,0 0 0,1 0-1,0 0 1,1 1 396,0 1 0,0 0 1,-2-2-1,0 1 0,-2 1 1,-1 0-575,0-1 0,0-1 0,-2 1 0,-1-1 1,29 3-1,0 2 0,-4 1-52,0 3 1,-7-2-1,-4-1 1,-3 0-92,-3 1 1,-5-3 0,1 2-234,-2-1 316,-7-1 1,1 0 0,-5 0 0,-5-2-84,-2-1 1,-7-1-110,-3 0 0,-6 2 83,2 1 0,-9 0 0,-6 5 0,-8 2 170,-7 4 0,2-2 0,-4 5 0</inkml:trace>
  <inkml:trace contextRef="#ctx0" brushRef="#br0" timeOffset="1">11830 7544 24662,'11'-17'-452,"0"1"0,5 4 0,2 0 1,2 1 901,4-1 0,8 1 0,2-1 1,7 1-382,4 0 1,4 3-1,1 2 1,-2-1-91,-1 1 0,4 3 0,3-1 1,2 3-43,1 1 0,-3 0 0,2 0 0,4 0 30,3 0 1,-2 0 0,4 0 0,-32 0 0,1 0 24,1 0 1,1 0 0,1 0 0,0 0 0,1 0 0,-1 0 0,-2 0 0,0 0 9,-2 0 0,0 0 1,0 0-1,0 0 1,2 0-1,0 0 1,1 0-1,-2 0-30,0 0 0,0 0 0,26 0 0,-3-1-672,-6-3 643,-4 3 0,-3-4 1,-2 5-143,-3 0 207,-4 0 0,-5 0 0,-5 0-35,-5 0 50,-3 5-790,-6-4 136,-4 9 0,-4-3 557,-6 4 1,-14 11-1,-7 2 1</inkml:trace>
  <inkml:trace contextRef="#ctx0" brushRef="#br0" timeOffset="2">10226 7968 8457,'-11'-6'-1000,"5"1"779,0 5 0,8 0 0,2 0-53,3 0 299,8 5 1,-1-3 0,5 6 0,2-1 16,0 0 0,4-1 0,1-3 1,5 1-9,2-2 0,5-1 1,2-1-1,0 0-21,4 0 0,1-1 0,2-1 0,1-4-7,-4 0 1,-1 4-1,2-2 1,-3 2 2,-4 2 1,-2 0 0,-3 0 0,-3 2 7,-3 2 1,-3 1 0,-2 4-1,-3-2 11,-4 2 1,-2-3-90,-2 2 98,1-5-59,-1 7-107,-4-4-245,-2 1 374,-5-2 0,0-5 0,0 0 0</inkml:trace>
  <inkml:trace contextRef="#ctx0" brushRef="#br0" timeOffset="3">12036 7968 7587,'0'-15'0,"0"0"0,0 1-473,0 1 1,1 6 0,3 4 534,3 1 0,4 2 1,0 2-1,2 0 1,2 2 1,3 5 0,6-3 0,3 1-46,2 3 1,9-5-1,3 2 1,2-1 11,4-1 0,8-4 0,1 3 0,5-4-18,3-4 0,-32 3 0,1-1 0,1-1 0,0 0 0,1 0 0,-1 0-12,0-1 0,1 1 1,0 2-1,1 0 0,-1-1 1,0 0-1,-2 1 0,0 1 4,31 0 1,-32 2 0,1 1 0,28 6 0,-2 3-7,0 4 0,-3-1 0,-1-2 0,-2-1-4,2 0 0,-8 2 0,-1-8 0,-2 1 9,1-4 1,-1 2 0,0-1 0,-4-1-4,0-2 1,-6 3 0,-5 0-1,-1 0 2,-2 1 0,-3-4 0,-3 3-3,-1-3 0,-9 0-7,2 3 56,-8-3 1,-1 4-23,-6-5 1,0 0 0,-5 0 0,0 0-17,-3 0 0,-1 0 1,-2 0-1,-2 0-18,2 0 0,-2 0 0,-1 0 0,-1 0-3,-2 0 1,2 0 0,1 2 0,-1 0 0,0 2 1,3 0 0,-3-4 0,1 0 31,3 0 1,5-4 0,2 0-15,-2 2-2,4 0-3,-5-3 13,8 4-205,-3-4 171,5 5 1,1 0-1,3 0 0,3-1 1,4-2 0,1-1 1,-1 1 0,0 1-1,1 0-1,-1-2 0,2 0 0,1 4 0,1 0-71,-1 0 1,0 0 0,0 0 0,3 0 88,1 0 0,1-5 0,4-1 0</inkml:trace>
  <inkml:trace contextRef="#ctx0" brushRef="#br0" timeOffset="4">14097 7876 6052,'11'13'0,"1"1"53,-1 1 0,1 6 1,-1-2-1,2 2-24,2 2 1,-2 0 0,2 0 0,-1-1-37,2-3 1,-4 1-1,4-6 1,-4-2-9,0-3 0,-1-3 1,1 2-109,-1-5 112,-5-1 0,1-2-18,-3 0 1,-4-2-1,1-1 1,-5-5-13,-2-2 41,-2-7 0,-8-1 0,-2-4 0</inkml:trace>
  <inkml:trace contextRef="#ctx0" brushRef="#br0" timeOffset="5">14108 7865 8263,'-6'0'-1796,"1"1"1499,5 3 310,0 2 1,0 6 0,0 1-1,0 1-10,0 1 1,0 4 0,0-3 0,0 1-36,0 0 0,4-2 0,0-2-16,-2 2 0,-1-2 1,-1 2-29,0-2 0,-1-7 0,-3-2 76,3-3 0,-14-11 0,2-3 0</inkml:trace>
  <inkml:trace contextRef="#ctx0" brushRef="#br0" timeOffset="6">14040 7876 8412,'6'-11'-1212,"3"0"698,-5-1 1,5 6 546,-2 2 0,0 6 1,0 4-1,2-1-24,1 0 0,6 4 1,0-3-1,1 2 15,-1-1 1,5-3-1,-2 2-145,2 0-36,2-3 157,0 2 0,0 2 0,0 4 0</inkml:trace>
  <inkml:trace contextRef="#ctx0" brushRef="#br0" timeOffset="7">20144 7876 8168,'-2'-6'-667,"-2"2"0,3 8 1,-3 4 670,3 2 1,2-2 0,2-1 0,1 2-6,-2 1 0,3 2 0,0-1 0,1 1-14,-1-1 0,0 0 0,-1 1 21,3-1 1,-2-3 0,0-2-207,0-1 123,-3-1 57,3-4 0,-6-1-35,-3-3 55,-3-2 0,-4-6 0,-1 1 0</inkml:trace>
  <inkml:trace contextRef="#ctx0" brushRef="#br0" timeOffset="8">20086 7751 8495,'-1'-7'-2171,"-3"3"1890,-2 3 295,-1 6 1,-1-2 0,4 4-14,1 2 1,-2 1-46,1 2 44,0-1 1,4 1 0,0-1 0,0 1 1,0-1 0,0 1-47,0-1 0,0-3 45,0-1 0,6-4 0,0 2 0</inkml:trace>
  <inkml:trace contextRef="#ctx0" brushRef="#br0" timeOffset="9">20166 7739 8012,'12'-1'0,"-1"-2"-389,1-1 0,-1-3 0,1 3 0,-1 1 357,1 2 1,3 1 0,1 0-1,2 1-63,3 3 1,-4-1 94,2 4 0,1-4 0,2 2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6:21:01.815"/>
    </inkml:context>
    <inkml:brush xml:id="br0">
      <inkml:brushProperty name="height" value="0.053" units="cm"/>
      <inkml:brushProperty name="color" value="#FF0000"/>
    </inkml:brush>
  </inkml:definitions>
  <inkml:trace contextRef="#ctx0" brushRef="#br0">9333 7957 8203,'-11'-6'0,"-1"-1"0,1-2-20,-1 1-528,1-2 395,4 4 1,11-2 0,9 2 198,4 1-15,2-4 0,5 2 0,3-4 0,4 0 18,6-1 0,-4 4 0,4 2 0,-1 1-1,-4 2 0,2 2 1,-5 1-1,1 0-55,-4 0 1,-2 0 0,-2 1-1,-2 2 2,0 1 0,-6 5 1,1-2-14,-2 4 1,-7-4 0,-1 0 16,0-2 1,-5-2 3,0-3 0,-6 0 0,-10 0 194,-3 0-157,-2 0 1,-2 0 0,0 0 0,-1-1-58,-3-3 0,2 2 0,-6-6 1,-1-1 0,-1-1 0,3 2 0,0 1 0,1-2-9,0-1 0,3 3 0,1 4 0,3 1 61,3 2 0,5 0 1,-1 0-1,2 2 19,2 1 1,1 0-135,2 5 1,4-5 89,8 5 0,2-5 0,6 0-31,-1-1 15,1 3 1,4-4 0,3 3 22,3-3 1,2-1 0,3 1 0,2 2 79,0 1-84,4 0 1,-7-4-1,3 0 1,-1 0 16,-2 0 1,-2 0-1,-1 0 1,-2 0-9,-2 0 0,2 0 1,-6 0-22,-1 0 83,-6 5 0,-5-4 1,-6 4-1,-6-1-109,-5 0 1,-4 1 0,-5-3 0,-1 2-17,-3-1 0,-2-2 0,-6-1 1,1 0 54,0 0 0,-1 0 1,1 0 16,0 0-36,4 0 1,2 4-1,6 1 216,-1 1-155,5-3 0,1 2-39,6-5 1,6 4 0,6-1-68,9 0 1,3-2 0,6-1 0,1 0 39,2 0 1,1-1 0,1-2-1,3-2-59,3-1 1,0 2 0,-1-2 0,-1-1-121,-3 1 1,3-2 0,0-2 0,0 1-797,0 2 984,4-1 0,-8-8 0,4-2 0</inkml:trace>
  <inkml:trace contextRef="#ctx0" brushRef="#br0" timeOffset="1">9734 6743 7912,'-12'6'-700,"1"5"1,5-5-1,1 5 841,-1 1-83,5-1 0,-8 5 1,4 0-1,-1 2-54,-3 2 1,3 2 0,-2 1 0,-1 0-5,-1 0 0,0-2 1,1 0-1,1-4-73,-1 0 1,4-2 4,1-3 68,3-6 0,-4-1 0,-1-5 0</inkml:trace>
  <inkml:trace contextRef="#ctx0" brushRef="#br0" timeOffset="2">9551 6938 8189,'-5'6'-1112,"3"4"832,-2-2 1,3 2-1,1 1 1,0 1 350,0-1 0,0 2 0,0 1 1,0 1-32,0-1 1,1-1 0,2-1 0,1-1-25,-2 0 1,3-3 86,-1 0-71,5-6 1,-6 5-23,4-4 0,1-1 0,3 1 0,1-1-22,-1-2 0,-3-5 0,0-3 0,2-3-43,4-5 0,0-1 0,5-8 1,1-1 54,2-5 0,1-2 0,0-1 0</inkml:trace>
  <inkml:trace contextRef="#ctx0" brushRef="#br0" timeOffset="3">10100 6423 8267,'-7'-4'-5,"-1"0"0,0-5 0,-3 1 2,0-2 1,3 4 0,2 1 1,0 0 1,-2 3 0,0-1 0,2 1 0,-1 4-352,2 1 1,0 4-1,2 4 1,0 1 274,0-1 0,2 4 0,1 2 0,0 1 109,0 2 1,1 5 0,2 2 0,2 0-22,1 1 0,2-4 0,3 3 0,1-3-13,-1-1 1,-3 0 0,-1 0 0,1-2 8,-2-2 1,1 2-1,-5-6 1,2-1-240,-1-1 1,-2-6-81,-1 1 312,0-6 0,-5 4 0,-2-6 0</inkml:trace>
  <inkml:trace contextRef="#ctx0" brushRef="#br0" timeOffset="4">9917 6583 6080,'12'0'20,"-1"0"0,4 0 1,2 0-1,-1 0-62,1 0 0,3 0 0,-2 0-216,0 0 258,4 0 0,-10 0 0,4 0 0,-4 0 0,0-5 0,4-2 0,2-4 0</inkml:trace>
  <inkml:trace contextRef="#ctx0" brushRef="#br0" timeOffset="5">10249 6503 6347,'2'11'44,"1"1"0,-1-1 0,3 0 1,-2 1-54,1-1 0,0 5 0,-3-1-176,3-1 185,-3-1 1,5-2 0,-5-1-347,3-2 346,-3-3 0,4-5 0,-5 0 0</inkml:trace>
  <inkml:trace contextRef="#ctx0" brushRef="#br0" timeOffset="6">10215 6297 7545,'-6'-7'-444,"0"3"1,8 8 0,2 4 395,3 2 0,7 7 0,1 0-168,-1 1 216,-1 4 0,4-4 0,0 5 0</inkml:trace>
  <inkml:trace contextRef="#ctx0" brushRef="#br0" timeOffset="7">10524 6388 8244,'6'5'-360,"3"3"1,-2 6 0,2 4 338,3 3 1,2 0 0,-3 5 0,-3-3-122,0-4 0,0 2 0,3-6 0,-1-1-84,-2-1 226,2-2 0,-4 1 0,6-1 0</inkml:trace>
  <inkml:trace contextRef="#ctx0" brushRef="#br0" timeOffset="8">10558 6377 7932,'-11'5'-287,"0"2"0,3 4 1,2 1-1,-1 4 271,1 3 1,3-2 0,-1 3-1,4 0-108,4 2 0,1-1 0,4 0 0,-1-4 124,1 0 0,1-2 0,1-3 0</inkml:trace>
  <inkml:trace contextRef="#ctx0" brushRef="#br0" timeOffset="9">10776 6365 6344,'0'7'27,"4"3"1,0-3 81,-2 4-94,5 0 0,-6 4 1,4 1-1,-1-1 7,0 1 1,3-2 0,-3 4-1,0-1-16,1-3 1,-4-2-1,4 0-15,0-1 1,-2 0-39,5-4 1,-6 0 23,2-4 1,1-6 0,0-1-41,1-5 0,-2-8 0,4-2 0,1-4-85,1-3 128,1 1 0,-3 1 1,-2 6 103,0 2-142,2 6 292,-6 0-240,3 8 1,-5 2-1,0 8 1,0 2 70,0 2 0,4 0 0,-1 2 1,0 3-6,-2 1 0,3-3 0,0 3 1,0-2-56,1-2 0,-3-1 1,6-2-57,1 1 0,-3-5 1,2 0-1,1-2-114,1-3 0,-2 0 1,-1-2 164,2 0 0,-4 0 0,0 0 0</inkml:trace>
  <inkml:trace contextRef="#ctx0" brushRef="#br0" timeOffset="10">11211 6434 8119,'-6'5'0,"1"1"0,3 6 0,0-1-290,-2 1 0,0 3 0,6 0 1,0-1 177,2-1 0,5 1 0,-2-1-4,4-3 132,0-6 0,1 1 0,-1-5-113,0 0 94,-4-5 0,3-2 0,-4-5 0,2-2-37,0-2 0,-5-4 0,4 1 0,-2-3 25,-3-1 0,-2 4 1,-3 2-1,-5 0 6,-2 3 0,-3 1 0,-1 3 1,-2 2 3,-2 5 0,0 1 0,-2 4 0,0 1-19,0 5 1,4 2 0,0 3 0,4 1-71,0 1 0,4 1 0,2-5 94,1 0 0,1 1 0,4-1 0</inkml:trace>
  <inkml:trace contextRef="#ctx0" brushRef="#br0" timeOffset="11">11406 6514 7643,'0'-11'-1095,"1"4"1024,3 3 1,-2 3 70,6 1 0,5 5 0,5 2 0</inkml:trace>
  <inkml:trace contextRef="#ctx0" brushRef="#br0" timeOffset="12">10513 7247 7436,'-7'0'517,"3"-1"0,10-2-431,5-1 1,0-1 0,5 1 0,-4-2 6,0 0 0,3-5 0,0 4-370,-1-3 212,-1-2 1,-5 1 0,-2-1 0,-1 1 81,-2-1 1,-2 1 0,-1-1-283,0 1 0,-1 3 74,-3 1 1,-4 4 169,-7-1-14,2 3 0,-7 1 169,5 0-58,-6 5 1,9 2 0,-5 5 0,3 3 0,1 5 16,3 1 0,6 2 1,1 0-1,1 0 44,2 0 0,2 0 0,1 0 0,5-2-38,2-2 0,2 0 0,0-6 0,2-4-95,2-3 0,0-2 0,-2-4-496,1 0 419,6-5 0,-9-3 1,5-7-1,-2-5 34,1-6 0,-1 1 1,-4-6-280,1 0 0,-6-2 98,-2-2 0,-3 6-19,-1 2 224,0 3 1,0 2 0,0 3 680,0 4-571,0 7 0,0 8 0,1 8 0,3 4 91,4 3 1,-2 4-1,2 8 1,2 2 81,4 0 0,-1 3 0,3-5 0,0-2-229,-1-1 0,1-6 0,-2-4 0,2-5-604,-2-5 515,-2-3 0,0-2-456,-1-3 393,1-2 0,-2-11 1,-1-2-1,-3-3-32,-1-1 0,-1-3 1,-4-2-60,0-2 1,-1 5 172,-3-2 0,3 7 0,-3 2 124,3 2 0,-3 4-29,0 5 1,0 9 0,6 2 0,0 6-56,2 5 1,5 3-1,-2 5 1,4 0-102,0 0 0,-1-2 0,-1 0 1,-1-3-548,1-2 0,1-6 639,1-6 0,6 3 0,1-1 0</inkml:trace>
  <inkml:trace contextRef="#ctx0" brushRef="#br0" timeOffset="13">11097 7006 7179,'0'-11'133,"1"3"0,3 2 185,3 1 0,7-3 0,2 4 0,-1 1-376,1-3 0,-2 5 0,4-3 0,-1 2-473,-3-2 0,-1 1-478,-2-4 1009,-5 4 0,5-12 0,-5 2 0</inkml:trace>
  <inkml:trace contextRef="#ctx0" brushRef="#br0" timeOffset="14">11097 6835 7718,'-5'6'-172,"-2"-1"1,0-1 276,-1 0 0,5 1 1,0-1-1,1 3 227,2 3 0,5 3 0,3 1 0,2 3-121,2 0-147,-1 3 1,2 1-290,2-2 170,-2 3 0,3-6 0,-4 5-376,-1-2 1,1-5 226,-1 1 0,-1-6-380,-2-1 0,2-6 31,-2 2 553,-3-3 0,5-1 0,-4 0 0</inkml:trace>
  <inkml:trace contextRef="#ctx0" brushRef="#br0" timeOffset="15">11257 6961 7718,'10'1'0,"-1"3"0,-1 5 0,1 5 0,-3 2 0,2 4 631,1 0-445,1-1 0,0 0 0,-1-1 0,-2-2 79,2-2 0,2-1-218,0-2-75,-5-4 51,-1-2 1,-5-10-1,0-3 1,0-2-241,0-2 0,0-3 0,-1-1 0,-1-1-251,-2 0 1,-1-2 0,2 3 0,-1-1 467,2 1 0,-5 0 0,1 5 0</inkml:trace>
  <inkml:trace contextRef="#ctx0" brushRef="#br0" timeOffset="16">11555 6903 7661,'0'-6'1186,"0"1"-885,0 15-217,5-2 0,-3 8 1,6-3-70,1 2 0,-3-2 58,2 2 0,-4-2-466,3-2 0,0-3-132,0 0 1,0-5-697,-3 5 1221,2-5 0,0-3 0,-1-7 0</inkml:trace>
  <inkml:trace contextRef="#ctx0" brushRef="#br0" timeOffset="17">11578 6823 7693,'1'14'711,"1"0"-591,2 0 0,6-4 56,2 6 1,-1-4-281,5 0 77,-4-1 1,4 1-1,-1-2 1,0-3-2,2-3 1,-5 1 0,4-1 0,-4-1-13,0-2 0,-2-2 1,-1-3-1,-3-4-92,-1-2 1,3-1 0,-4-1 0,-2 0-79,0-4 1,-2 4 0,0-4 0,-2 4 234,-1 0 1,-3 1 0,-2 0 0,0 4 371,-1 3-326,4 3 0,-5 1-64,2 0 0,-1 9 0,2 2 307,3 2 1,3 3-1,1 1 1,0 1 74,0 2 0,5-3-345,2-2 1,3 1 0,2 0-194,-1-2 0,2-3 0,1-2 0,3-3-136,0-1 1,-3-1-1,3-4 1,-2 0 41,0 0 1,1-5 0,-5-2-1,1-5 21,-1-3 1,-3 1 0,-2-5 0,-1-2 5,-2 0 1,-2-1 0,-1 2 285,0 1 1,-1 5-142,-3-2 0,3 4 514,-3 0-182,-3 1 479,6 4-319,-4 2-191,5 5 0,0 5-73,0 3 1,5 2 0,3 2-69,2-1 0,3 4 0,1 1 0,1-1-27,-1 2 1,0-5-1,0 5 1,1-2-22,-1 0 1,-2 4-1,-3-3 1,-2-2 0,2-2 0,-4 4 0,-1-1 0,-3-1-136,-1-1 0,-1-2 0,-1 1-888,-2-1 755,-5-5 1,2 3 0,-4-5-837,0-1 1063,4-2 0,-3-6 0,4-2 0</inkml:trace>
  <inkml:trace contextRef="#ctx0" brushRef="#br0" timeOffset="18">12311 6766 7641,'6'11'436,"-1"1"1,-4-2-1,2-1-447,1-1 1,1-1 0,-3 5 0,3-1-166,2 1 208,-5-1 0,5 0-460,-4 1 163,-1-6 1,4 4-1033,-2-2 1297,-3-3 0,9 0 0,-3-5 0</inkml:trace>
  <inkml:trace contextRef="#ctx0" brushRef="#br0" timeOffset="19">12402 6629 7641,'10'1'677,"-2"3"-468,2 2 1,-7 5 0,3 2-101,-1 2 1,3-2 31,-4 2 0,3 3 0,-2 0-79,2 0 0,-1 2 0,3-5-155,-1-1 0,-5-1 0,5-1 1,1-2-213,1-3 0,-2-1 0,-1-6 47,2 0 1,-4-6 0,0-1 0,-1-5 88,0-3 0,0 1 0,-4-5 0,0 0 105,0 1 0,1-2 0,2 3 188,1-1 0,-1 4-36,-3-1 1,2 8 365,1 3-255,-1 2 0,4 2 163,-2 0 0,1 6-218,3 1 0,1 3 1,-4 3-36,1 2 0,0-1 1,3 4-1,-1-1-436,1-3 1,-3 1 0,2-2-738,1-3 1064,1-1 0,1-3 0,1-1 0</inkml:trace>
  <inkml:trace contextRef="#ctx0" brushRef="#br0" timeOffset="20">12929 6594 8176,'0'15'171,"0"1"0,0 0 1,1-2-1,2 3-71,1 1 0,3-4 0,-2 1 0,2-2-132,2-2 0,-3-5 0,2-2-474,0-2 428,3-2 1,0 0-1,1 0 1,-2-2-64,-3-2 1,2-2 0,-4-7-194,2-2 207,-5 2 0,3-4 1,-5 3-66,0-2 168,0-4 1,0 7 0,-1-2 0,-3 1 157,-3-1 0,-4 6 0,-1-1 0,-2 2-52,-2 2 1,0 3 0,2-1 0,-1 3-10,1 1 0,2 5 0,3 3 1,3 2-126,1 1 0,1-3 0,4 0 0,0 1-381,0 1 1,5 0 0,3-1-167,2-2 599,1-4 0,6 7 0,1-4 0</inkml:trace>
  <inkml:trace contextRef="#ctx0" brushRef="#br0" timeOffset="21">13124 6526 7641,'1'-7'818,"1"5"-559,2 4 0,4 5 0,-3 4 1,1 0-38,3 1 0,-2-1 1,0 2-443,2 2 210,-4-2 1,5 4 0,-2-6 113,2 0 0,-2 0 1,-2-2-477,-1-2 0,0-4-44,-1 1-196,-3-3 426,5-6 0,-3-3 1,1-6-1,-1-2-51,-2-2 1,-1-1 0,0-4 0,1 1 97,3 3 1,-3 3-1,3 4 1,-1 1 360,1-1 1,-2 6 100,6 2 0,-2 8 0,2 3 1,-3 5 5,0 3 0,-3-1 1,6 5-609,1 2 198,-4-5 1,4 4 0,-4-4-826,1-2 680,2-2 0,0-1 1,-1-4 225,2-3 0,1-3 0,2-1 0</inkml:trace>
  <inkml:trace contextRef="#ctx0" brushRef="#br0" timeOffset="22">13467 6537 7514,'5'-6'71,"3"2"1,1 1 0,0 1 0,-2-3 50,2-2 0,5 5 1,2-3-213,-2 0 0,-2-1-24,0-1-73,-1-3 1,-1 3 41,-2-4 0,1-1 91,-5 1 1,-2 5 0,-4 1 0,-3 1 25,-2 0 1,-4 0 0,-4 4 0,1 0 167,1 0 0,-2 0 0,-1 0 0,2 1 165,2 3 0,1-1 0,4 4 0,2 2-41,0 1 0,3 3 0,-2 1 0,4 1-137,4-1 1,-1 3 0,4-1-354,2 2 1,2-2 162,0 3 1,4-5-906,1 1 726,4-2 1,-6-2 0,4 0 241,-2 1 0,5-6 0,-4-1 0</inkml:trace>
  <inkml:trace contextRef="#ctx0" brushRef="#br0" timeOffset="23">14063 6445 7503,'0'-11'-98,"0"0"1,-2-1 0,0 1 1623,-2-1-1334,-5 6 1,3-4 0,-6 3-194,1 1 82,-6-4 0,3 8 67,-5-1-103,0 6 1,1 0 0,2 5 0,1 1-58,-1 1 0,2 5 0,5 2 0,3-1-90,1 1 1,-3 3-1,4-1 1,2 1-97,1-1 1,1 2 0,1-5 0,3 1 117,3-1 0,4 3 0,0-3 1,0-4-12,1-3 0,-1 0 0,1-5 232,-1-1-92,1-2 0,-1-1 0,1-1-27,-1-3 0,-1-6-24,-2-6 0,1-4-219,-5 1 149,4-8 0,-6-2 0,2-4 0,-3 1 8,-1 2 1,0 3 0,-1-4-1,-3 1 34,-4 1 1,2 1 0,-1 6 0,2 2 185,3 1 1,-1 5 289,-1-2 0,3 10-172,-3 6 0,8 9 0,3 7 0,0 2-130,1 3 1,-1 1 0,5 4 0,-1 1-73,1-2 1,-1-2-1,1-3-636,-1-1 417,1 0 0,3 3 0,0-2-1180,-1-1 917,-6-5 1,2 3 409,-2-6 0,2 6 0,1 1 0</inkml:trace>
  <inkml:trace contextRef="#ctx0" brushRef="#br0" timeOffset="24">14257 6239 7597,'0'12'0,"0"-1"-232,0 1 1,2-1 44,1 1 1,0-1 1004,5 0-592,-1 1 0,1 4 0,0 4-349,0 1-31,3-3 0,-1 2 1,-1-4-1,-3-2-246,-1-2 1,3 0 399,-4-1 0,5 1 0,-3-1 0</inkml:trace>
  <inkml:trace contextRef="#ctx0" brushRef="#br0" timeOffset="25">14257 6136 7628,'8'7'275,"0"-4"0,-1 0 0,5 0-90,-1 0 1,1 2 0,-1-2-1,1 2-184,-1 1 0,0-2 0,2 4 0,1 1-140,1 1 0,-3-2 0,-5-1 1,2 2-106,2 1 0,-4 6 0,0 0 50,-2 2 157,4-4 1,-8 4 0,4-4-26,0 1 1,-4 2 0,3-3 0,-3 1 320,-1-1 0,4 0-98,0 1 0,0-6 493,-4 2-278,0-7 0,1 1-96,3-5 1,1-5-1,4-2 1,-3-4-74,-1 0 1,3-6-1,-3-2 1,0-2-388,0-2 0,4 0 0,-2 0 0,0 0-682,1 0 862,-1 0 0,10 6 0,1 0 0</inkml:trace>
  <inkml:trace contextRef="#ctx0" brushRef="#br0" timeOffset="26">2909 8724 7329,'0'-18'0,"0"3"-389,0 2 0,-2 3 480,-1 2 1,0 3 243,-5 5-264,6 0 1,6 5 56,7 3-115,3 2 1,-1 3 0,1 2-1,1 4 44,-1 3-16,4 0-118,-5 1 1,7 1 98,-5 3 0,1-1 1,-5 3-1,0 0-95,1 0 1,-2-3-1,-2 1-39,-4-3 1,1-6 0,-2-3 0,0-2-75,-2-2 1,-1-3 0,-1-2 185,-3-1 0,-2-11 0,-6-7 0</inkml:trace>
  <inkml:trace contextRef="#ctx0" brushRef="#br0" timeOffset="27">2874 8609 8125,'-11'0'-325,"-1"0"0,2 1 186,3 3 1,1-1-1,6 4 1,0 2 253,0 1-44,0 2 0,0-1-234,0 6 126,0 1 0,-3 0 1,-1-2-190,1 1 94,2-5 1,1 6-1,0-4 1,0 1 131,0-1 0,-5-1 0,-1-1 0</inkml:trace>
  <inkml:trace contextRef="#ctx0" brushRef="#br0" timeOffset="28">2863 8666 8125,'0'-11'-1600,"1"5"1907,3 2-274,2 2 0,6 2 0,-1 0 0,1 0 1,-1 0 1,2-3 0,1-1 0,2 1 30,2 2-172,-4 1 1,8-4 0,-4 0 0,1 2 0,-1 1 106,-2 1 0,4 0 0,-2 0 0</inkml:trace>
  <inkml:trace contextRef="#ctx0" brushRef="#br0" timeOffset="29">10707 7613 7712,'12'0'0,"-1"0"-182,1 0 1,4-1 0,5-2 0,5-1 90,9 2 0,4 1 0,8-1 0,4 0 100,6-2 0,7-9 0,-28 7 0,0 0 0,2-2 0,1-1 17,0-1 0,1 0 0,3-3 0,1-1 0,2-1 0,0-1-1719,2 0 0,1-1 1702,-1 0 0,1 0 1,7-2-1,1 0 1,-2-1-1,0 0-23,2 0 0,0 0-33,2 2 1,1-1 0,-1-3 0,-1-1 0,3 3-1,-1 0 38,0-1 1,0 1 14,-19 5 1,0 0 0,0 0 0,17-2 0,0 0 0,1 0-1,0 0 1,-1 2 0,0 2 2,-1 0 0,1 2 0,-2 1 0,1 0 0,-1 1 0,-1 1 0,-3-1 0,0 1-57,-3 1 1,-1 0 0,1 1 0,0-1 0,-5 2 0,-1-1 0,0 0 0,0 1 49,-2-1 0,0 0 1,-3 0-1,-2 1 1,0-1-1,-2 0 1,-1 1-1,-1 0 6,30-3 1,-2-2 0,-6 3 0,-6-2-5,-5 1 1,2-2 0,-4 2 0,-1-3 531,-2-4 1,-3 2-1,-3-2 1,-3 2-524,-1 1 1,-1 0 0,-4-2 1320,-1-2-1331,-4 6 0,-1 0 0,-6 4 458,1-1-870,-1-3 409,-5 9 0,-11-9 0,-7 3 0</inkml:trace>
  <inkml:trace contextRef="#ctx0" brushRef="#br0" timeOffset="30">16032 6777 7755,'0'12'-114,"5"-1"0,3 3 0,2 4-55,2 5 163,4 8 1,-2-2 0,5 5 0,0 0-17,-1 1 0,3-6 0,-5-2 0,1-3-136,-1-1 0,-2 0 1,-5-2-1,-1-2-64,1-3 1,-3-5 221,2-3 0,-1-3 0,5-5 0</inkml:trace>
  <inkml:trace contextRef="#ctx0" brushRef="#br0" timeOffset="31">16307 6766 7793,'-1'6'-46,"-4"-1"1,-5 0-1,-4 3 13,0 2 0,-3 7 1,1 2-1,-1 4 89,1 4 0,-4-2 1,4 5-266,-2 2 145,-1 1 1,0 2 0,1-2-1,2-1-39,2-2 0,1-6 1,3 0-281,2-3 122,3-12 261,0 6 0,9-19 0,-3 3 0</inkml:trace>
  <inkml:trace contextRef="#ctx0" brushRef="#br0" timeOffset="32">15712 6503 7141,'-7'-5'-382,"2"3"1,7-3 0,1 5 355,5 0 1,0 0 72,3 0 1,2 0-1,7 0 1,-2 0 80,-1 0-109,3 5 0,-2-3 1,6 1-1,1-1 12,2-2 0,4 0 0,-3 0 0,0 0-4,0 0 1,2 0 0,-2 0-32,1 0 1,-2 0 0,2 0 0,-1 0 0,-2 0-56,-2 0 0,-1 0 0,0 0 1,-2 0 26,-2 0 1,2 0-1,-5 0 1,1 0 1,-1 0 0,4 0 0,-5 0-5,-1 0 0,-1 0 35,-2 0 0,0 0 0,1 0 0</inkml:trace>
  <inkml:trace contextRef="#ctx0" brushRef="#br0" timeOffset="33">16342 6331 6249,'11'0'-55,"-3"1"0,-1 2 0,2 2 78,1 1 1,6 2 0,-1 2 0,-1-1 13,-1-1 0,-6 3 0,1 4 0,0-1-13,-2-1 0,0-2 0,-3 1 0,1-1-6,-2 1 1,-2-1-1,-2 1 3,-2-1 0,-4 1 0,3-2-177,-1-3 68,-2 4 0,0-5 88,1 5 0,-1-4 0,-3-2 0</inkml:trace>
  <inkml:trace contextRef="#ctx0" brushRef="#br0" timeOffset="34">4294 8609 8123,'-11'5'-1169,"3"-4"262,1 3 1056,4-2-115,-2-2 1,5 5-1,0 2 242,0 3-173,5 7 1,-2 1 0,3 5-14,-1 0-58,4 5 0,-4 1 1,4 5-1,-1 1-6,0-1 0,-1 0 1,0 2-1,2-1-12,2 0 1,-4 0 0,1-7-1,-1 0-99,0 0 0,2-5 1,-4-5-119,1-1 1,-2-3 133,4-7 0,-6-3 0,2-8-230,-3-3 30,-1-4 269,0-5 0,0-7 0,0-6 0</inkml:trace>
  <inkml:trace contextRef="#ctx0" brushRef="#br0" timeOffset="35">4329 8609 7106,'-12'-11'-374,"5"4"0,0 2 508,2 0 1,-4 4-90,2-3 0,1 4 1,1 3-52,0 0 31,4 6 0,-8-2 1,4 4-89,-1 1 54,3 4 0,-6-2 0,4 4 1,0 0-36,0 0 0,-3-4 0,5 1 0,0-2-110,2-2 154,1 0 0,0-4 0,0-2 0</inkml:trace>
  <inkml:trace contextRef="#ctx0" brushRef="#br0" timeOffset="36">4374 8586 8123,'7'0'-527,"3"0"1,-7 0 452,4 0 0,1 0 0,3 0 0,2 0 69,2 0 0,-1-4 1,4 1-1,0 0-61,0 2 0,-4-3 0,1 0 0,-2 2 66,-2 0 0,1-3 0,-1-1 0</inkml:trace>
  <inkml:trace contextRef="#ctx0" brushRef="#br0" timeOffset="37">7776 9056 7896,'-12'0'-474,"6"5"1,-3-1 0,5 6 487,2 2 0,0 8 0,1 0 1,-2 5-1,0 7 33,0 5 0,2 5 0,1 8 0,0 4 5,0 6 1,0 5 0,0-29 0,0 0-1,0 3 1,0 1-25,0 3 0,0 1 1,0 1-1,1 1 0,0 6 1,1 1-1,0 2 0,1 0-167,0 2 0,0 1 0,-1 1 1,0 0-1,2 4 0,0 0 1,-1 1-1,1 1 152,-2-21 0,0 1 0,1-1 0,1 19 0,0-1 0,-2-19 0,0 0 0,0 1 0,0 20 0,1 0-124,-2-20 1,1 0 0,0 0 0,2 19 0,1-1 0,-2 2 0,0 0 48,0-2 0,0-1 65,2-2 1,1 0 0,-3-8 0,0-2 0,2-1 0,0-2 0,0-1 0,-1-2-8,0-1 0,0-1 0,-1-1 0,0 0 0,1-2 0,1 0 0,-1-1 0,0 0-31,0 0 1,0 0 0,0-3-1,-1-1 1,0 3 0,0 1 0,0 0-1,1 0-12,-1 0 0,0-1 0,-1 0 1,0-2-1,4 29 0,-1-4-86,-2-3 0,-2-7 1,-1-3-1,0-7 11,0-3 0,0-12 1,0-5-1,-1-6-116,-3-6 238,-5-11 0,1-7 0,-4-3 0</inkml:trace>
  <inkml:trace contextRef="#ctx0" brushRef="#br0" timeOffset="38">7821 9124 7887,'-7'-4'-1838,"-1"1"1846,6-1 1,-7 5 0,4 4 23,-2 7 0,0 4 0,-5 7 0,1 1-131,-1 3 1,1 2 0,-2 7 98,-2 2 0,-3-2 0,-5 3 0</inkml:trace>
  <inkml:trace contextRef="#ctx0" brushRef="#br0" timeOffset="39">7810 9021 8153,'1'-6'-652,"3"2"1,-3 4 0,4 3 965,1 0-303,0 6 0,2-2 0,-1 5 1,3 2-18,4 2 0,-1 4 1,4-1-235,-1 3 240,-3 1 0,9 5 0,-5 1 0</inkml:trace>
  <inkml:trace contextRef="#ctx0" brushRef="#br0" timeOffset="40">7776 12914 7526,'-5'0'-387,"5"0"0,1 5 0,6 2 416,2 4 0,2-4 1,0 1-1,2 1 0,1 1 23,1 1 0,0-3 0,-3-2-42,-1-1 1,1-1 0,-1-4-15,1 0 12,-1 0 1,-3-1-1,-2-3 1,0-3-9,1-4 0,-1-5 0,3-3 0,-1-3-35,1-1 1,2-5 0,3-2 0,1-3-55,-1-2 1,-1 5-1,-2 1 1,2 2-207,2 5 295,-7 4 0,12 2 0,-7-2 0</inkml:trace>
  <inkml:trace contextRef="#ctx0" brushRef="#br0" timeOffset="41">8371 9319 7980,'-10'-5'-124,"2"5"0,3 9 0,7 7 21,1 2 0,0 10 0,5 6 0,0 3 148,3 3 0,-1 0 1,-1 6-1,-2 0-104,2 0 1,-4-4 0,0-1 0,-1-3-51,0-5 1,0-4-1,-4-6 1,0-1-438,0-3 546,0-8 0,0-16 0,0-8 0</inkml:trace>
  <inkml:trace contextRef="#ctx0" brushRef="#br0" timeOffset="42">8394 9296 8302,'0'-11'-11,"1"-1"1,3 1-492,4-1 0,3 2 342,4 2 1,8 0 187,8 4 1,7-4 0,4 4-1,3 2 1,2-1-17,2-1 0,3 2 0,6-6 0,0-1 30,3-1 1,3-3-1,-30 6 1,1-1-23,-1-1 0,0-1 0,3-1 0,-1 0 0,0 0 1,0 0-1,0-1 0,0 1 0,-1-1 0,1-1 10,0 0 1,1 0 0,-1 1 0,0 1 0,1-1 0,0 1 0,-3 2 0,-1 1-14,31-4 1,-3 5 0,-5 4-1,-3 3-38,-3 3 0,-8 4 0,-4 5 3,-2 4 1,-7 1-1,-2 6 1,-3 0 48,-1 0 0,-1 4 1,-3 0-1,-3-1 1,-1 1 43,1 0 1,3 5-1,-4-3 1,0 3-42,2 2 1,-4 2 0,2 7-75,-2-1 0,-3 2 0,-3 5 0,-3-2 0,-3 2-87,-1 2 1,-1-2 0,-3 0-1,-3-2-132,-3-1 0,-8-4 1,-4-1-1,-6-2 259,-5-2 0,-4-1 0,-9-2 0</inkml:trace>
  <inkml:trace contextRef="#ctx0" brushRef="#br0" timeOffset="43">8531 10132 8110,'-11'0'-347,"0"0"0,4-2 154,3-1 191,3 1 0,7-3 0,7 5 0,10 0 90,10 0 1,8-4 0,9-1 0,6-2-27,7-6 1,-28 7 0,0 1 0,5-3 0,2-1-21,-1 1 0,2 0 1,1 1-1,2 0 1,2-2-1,1 0 1,-1 0-1,0 1-36,1 1 0,-1 0 0,1 1 0,-1-1 0,-3 2 0,0 0 1,-3 1-1,0 1 0,-1 0 0,-1 2-20,0 0 0,-2 1 0,-4 0 0,-1 1 0,31 3 1,-8 5-419,-6 5 1,-13-2 0,-7 4 431,-4-4 0,-7 2 0,-3 0 0,-3 0 0,-4 2 0</inkml:trace>
  <inkml:trace contextRef="#ctx0" brushRef="#br0" timeOffset="44">8589 10452 7973,'-12'0'-20,"1"0"0,4 2 0,4 3 0,3 7 68,3 10 0,8 7 1,5 9-1,1 6-62,-1 4 0,3-1 0,-2 4 0,-1 0 96,1 2-417,3-7 291,-7 4 0,4-15 0,-7 2 0,-1-6 0,-3-8-462,-1-7 290,-1-3 0,-4-5-77,0-1 246,0-9 1,-1-1-1,-2-12-55,-1-4 0,-5-8 0,2-5 1,-3-3 101,-2-4 0,1-9 0,-1 1 0</inkml:trace>
  <inkml:trace contextRef="#ctx0" brushRef="#br0" timeOffset="45">8669 10670 8023,'-6'-33'0,"2"2"-133,2 5 0,2 1 0,2 4 1,2 2 65,3 3 0,8 4 1,5 0-1,2 2 140,5 2 1,4-1 0,6 6 23,1 0 1,10 2 0,2 1-1,4 0-14,4 0-45,-1 0 1,5 0-1,3 1 1,-31 0 0,1 1-18,1 0 0,0-1 0,-1 2 0,0-2 0,2 0 0,-1-2-565,-1 1 0,0 0 523,-1 0 0,1 0 0,-2 0 0,1 0 0,-1 0 0,0 0 0,31 2 3,-2 1 0,-6 0 0,-6 5 0,-3 0 9,-1 3 1,-6 0 0,-3 1 0,-6 0-8,-8 4 1,-2-2 0,-5 5 0,-2 1 9,-2 2 1,-5 0-1,-3 1 1,-3 2-33,-1 1 1,-1 4 0,-3 4 0,-5 1-74,-5 4 0,-5 1 1,-7 6-1,-2 1 52,-1 3 1,-1-2-1,-5 4-492,1-1 368,-6-6 0,5-3 0,-3-7 183,2-2 213,2-11-213,-6 0 0,2-10 0,-3 1 0,3-1 0,0-4 0</inkml:trace>
  <inkml:trace contextRef="#ctx0" brushRef="#br0" timeOffset="46">8841 11357 7987,'-12'-5'0,"1"-2"0,1 0-934,2-1 686,-2 5 1,11-5 0,3 4 446,10 1 0,13 1 1,7-1-1,8-2-84,6-1 1,6 2 0,7-3 0,-28 4 0,0 0-78,2 0 1,1 0 0,-1 1 0,0 0-1,1-1 1,1 0 0,-2 0 0,0 1-15,-1 0 1,0 1-1,31 0 1,-1 1 0,-2 1-119,-2 3 0,-10-2 0,-6 7 0,-3 3-489,-4 2 0,-7 1 583,-3-4 0,-8 1 0,-2-1 0</inkml:trace>
  <inkml:trace contextRef="#ctx0" brushRef="#br0" timeOffset="47">8852 12044 8001,'-5'19'0,"-3"0"-59,-2 1 1,4 3 0,2 4-1,3 5 87,1 4 0,0 6 0,1 8 0,3 3-89,3 3 0,2-2 0,0-2 0,-1 0-31,1 0-33,-4-8-635,5 5 439,-9-13 249,10 8 1,-10-13-1,3-1-162,-3-4 1,-1-8 115,0-3 0,0-6-223,0-2 327,0-4 0,-5-13 0,-2-9 0</inkml:trace>
  <inkml:trace contextRef="#ctx0" brushRef="#br0" timeOffset="48">8841 12227 7903,'10'-23'0,"-1"1"0,-2 3 0,4 4 211,3 2 0,8 6 0,9 0-538,2 2 256,12 1 0,-1 1 1,15-1 30,-27 3 0,2-1-68,-1-1 0,1 0 0,5 0 1,1 1-1,-2-3 0,-1 1 143,1 0 0,-1 0-47,5 1 0,0-1 1,-3-2-1,-1 0 1,2 0-1,1 1 1,-2-1-1,-2 1-26,0 1 1,-1 1 0,22-4 0,2 5-1,-6-2 72,-6 2 0,-5 5 0,-3 4 1,-3 2 1,-4 2 1,-5-2 0,1 8-1,-1-2 38,-3 0 1,-2 5 0,-2-2 0,-3 1-44,-2 0 1,-2 6 0,-5 4 0,-3 3 14,-1 2 0,-1-2 1,-4 7-60,0 1 1,-5-3 0,-2 4 0,-4 3-515,0 0 381,-6-3 0,3 2 1,-3-5-1,-3-1 20,-1-1 0,3-3 0,-7-3 0,-1-3 126,2-3 0,0-1 0,-9 0 0,-3 0 0</inkml:trace>
  <inkml:trace contextRef="#ctx0" brushRef="#br0" timeOffset="49">9081 12937 7799,'-6'6'0,"-4"-2"-140,-4-3 0,5-1 83,9 0 1,11 0 0,12 0 0,9-1 126,9-3 1,2 1 0,10-3-1,3 0-22,4-1 0,0 0 0,-28 1 1,1 0-1,-1 1 0,1 0-61,30-3 1,0 0 0,-7 2 0,-2 1-167,0 0 1,-10 1 0,2 4 116,-1 0 0,-6 0 1,-1 0 61,-2 0 0,-2 0 0,1 0 0</inkml:trace>
  <inkml:trace contextRef="#ctx0" brushRef="#br0" timeOffset="50">9402 12353 7875,'-1'-12'0,"-3"2"0,-4 1-163,-2 2 0,-2 4 0,1-1 115,0 3 0,-1 6 1,2 3 65,2 2 0,-2 1 0,2 2 0,0 2 0,-1 3 61,1 0 0,4 4 0,-2-2 0,1 4-76,2 3 0,2 5 1,1-3-112,0 0 89,0 4 1,1-9 0,2 3 0,2-3 58,1-1 0,-2-5 1,2-3-750,-1-2-60,-1-7 769,1 4 0,-3-8 0,3 3 0</inkml:trace>
  <inkml:trace contextRef="#ctx0" brushRef="#br0" timeOffset="51">9161 12570 7992,'0'-11'-494,"0"-1"1,0 1 354,0-1 1,0 5-1,2 0 1,3 2 100,6 3 0,2-3 0,6 1 220,1 1-109,7 2 1,-3 2 0,4 3-299,0 4 130,1 2 1,5-2 0,-3-2 0,-1 0 94,-2 1 0,-2-5 0,-3 3 0</inkml:trace>
  <inkml:trace contextRef="#ctx0" brushRef="#br0" timeOffset="52">9608 12479 7992,'-12'0'-402,"1"0"1,0 0 339,-1 0 0,2 5 1,2 2 277,4 4-193,3 5 0,2-2 1,3 5-220,4 2 88,-3 0 0,5 1 0,-3-2 0,0-2-213,1-2 0,-4 0 94,3-5 227,-4-4 0,2-2 0,-5-5 0</inkml:trace>
  <inkml:trace contextRef="#ctx0" brushRef="#br0" timeOffset="53">9482 12295 7992,'11'-11'-143,"-4"5"1,-1-3-228,-2 5 246,2 5 1,7 6-1,1 4 1,3 2-21,0 2 1,2-1-1,4 4 1,0-2 143,0-2 0,0-1 0,0-1 0</inkml:trace>
  <inkml:trace contextRef="#ctx0" brushRef="#br0" timeOffset="54">9814 12238 7815,'0'-11'-357,"0"4"0,0 9 0,0 8 0,1 6 471,3 6 0,-1 0 0,3 7 0,0 0-97,1 0 1,0-2 0,5 2 0,-1 1-67,1-1 0,-1-5 0,1 0 0,-1-5-172,1-2 1,-1-6 0,0-4 220,1-2 0,-1-1 0,1-4 0</inkml:trace>
  <inkml:trace contextRef="#ctx0" brushRef="#br0" timeOffset="55">10009 12376 7835,'11'0'96,"-3"0"0,-1 0-59,2 0 0,2 0 1,1 0-1,2 0-154,2 0 0,3 0 0,-3 0 1,1 0-52,-1 0 1,3 0 0,-3-2 97,-2-1 1,-2-4 0,-1-4 0,-4-1-4,-3 1 1,-4-1 0,-4 1 66,-3-1-12,-4 1 0,-1 3 0,-2 2 222,-2 1-176,1 1 1,0 4 0,0 0 0,-1 0 76,0 0 0,3 1 0,-2 3 0,2 3 33,2-1 1,3 4 0,2-2-72,0 2 0,3 1 0,3 1 1,0-1-26,0 1 1,1 0-1,3 2 1,3 2-63,4-2 1,0-3-1,2-2 1,1-3-113,1 0 0,5-3 0,-2-3 0,1 0 68,0 0 0,-1-6 0,1-4-670,-3-4 734,-4-7 0,0-1 0,-1-8 0</inkml:trace>
  <inkml:trace contextRef="#ctx0" brushRef="#br0" timeOffset="56">9596 11540 7976,'-5'11'0,"-1"1"0,-2 1 0,2 2-134,1 4 1,1 2 0,4 4 0,0 1 33,0 5 0,5 1 1,3 0-1,2-3 31,1-1 1,0-3 0,-2-4 0,-2-4-307,2 0 0,0-6 375,-1-3 0,2-5 0,-4 2 0</inkml:trace>
  <inkml:trace contextRef="#ctx0" brushRef="#br0" timeOffset="57">9539 11654 8183,'0'13'-57,"0"2"1,5 3-1,3 5 1,2 1 38,2 3 0,-1-3 1,2 3-1,-1-3 135,0-1 0,6-5 1,-7-3-286,2-2 115,-5-2 1,2-4 0,-4-2-184,0 0 230,5-4 0,-9 3 1,6-7-1,-1-3-116,0-4 1,7 0-1,-3-10 1,2-1 121,0-5 0,3-3 0,2-5 0</inkml:trace>
  <inkml:trace contextRef="#ctx0" brushRef="#br0" timeOffset="58">10799 10899 7904,'-15'-5'-293,"-2"-3"1,1-2 0,-2 0 116,0 2 1,3-2-1,-3 4 467,1-1-271,-3-3 0,7 5 0,-2-3 0,2 4-3,2 3 1,-4 1-1,-1 0 1,2 0-16,2 0 1,0 9 0,2 4 0,1 2-32,1 2 1,6 3 0,-2-2 0,3 1 47,1 0 0,0-4 0,1 3 0,3-1 1,3-3 1,7-6 0,3-1 0,0-2-19,-1-3 0,3 0 1,-2-2-1,1-2-6,2-1 1,-4-5 0,1-7 0,-2-6 7,0-4 0,1-4 0,-5-7-167,1-2 105,-1-8 1,-1 3-1,-1-3-111,-1 2 117,-6-1 0,3 4 0,-5 4 0,0 6-37,0 4 1,-1 8 0,-3 5 0,-3 5 56,-3 5 0,-2 4 0,1 4 0,0 5 171,4 5 1,-2 4 0,5 5 0,2 1 25,0 2 1,2 4 0,2 4 0,1 0 13,5 1 0,6 0 0,1 2 0,1 3-128,0 0 0,-3-3 1,3 1-1,0-2 49,-1-2 1,4-4-1,-4-4-694,-1-1 429,-1-8 1,0 0 0,1-6-424,1 1 390,-5-6 0,0-1 198,-2-5 0,2-5 0,2-1 0</inkml:trace>
  <inkml:trace contextRef="#ctx0" brushRef="#br0" timeOffset="59">11005 10750 7904,'-8'19'0,"2"1"-523,1 5 406,1-3 1,9 6 0,3-5-305,2 0 345,1-5 0,1-1 0,-1-6 0,1-1 76,-1-2 0,-4-3 0,-2-5 0</inkml:trace>
  <inkml:trace contextRef="#ctx0" brushRef="#br0" timeOffset="60">11028 10555 7904,'6'12'0,"-1"-1"-636,0 1 0,-2 0 476,5 4 1,-1-4 0,5 5 171,-1-1 0,1-7 1,-1 3-1,1-2-13,-1 0 1,0-2-1,1-2 1,-2 1 81,-2-1 0,1 2 0,-4 3 0,0 0 8,0 1 1,-1 4 0,-4 2 0,0 1-65,0 0 0,0-1 0,1 3 1,2-4-7,0 0 1,6-2 0,-1-5 8,2-2 1,2-3-1,-1-5-258,0 0 234,-4-5 1,3 2-1,-2-4 29,2-2-13,1-1 1,1-3 0,-1-1 0,1-1 7,-1 1 0,-3 1 0,-1 2 1,1-1 1,-2 1 0,4-1 0,-3 1 0,-1-1-42,-2 1 1,1-2 0,0-1 0,0-1-49,0 1 0,-1-3 0,-4 2 1,0 1-88,0 1 1,-1 3 0,-4 3 135,-7 3 0,1 2 0,-4 2 0,1 3-42,-2 5 1,2-1-1,-3 10 371,0-1-214,7-3 1,0 9 0,3-4 203,1-1-227,1 5 0,5-6 0,1 5 0,4-3-55,7-2 1,0 3-1,6-2 1,0-1-27,0 1 0,2-2 0,6-5 0,2-1-178,1-1 1,-4-6-1,3 2 1,-1-3-272,0-1 0,0-5 449,-5-2 0,1-8 0,0-3 0</inkml:trace>
  <inkml:trace contextRef="#ctx0" brushRef="#br0" timeOffset="61">11738 10693 7904,'-15'0'-239,"-2"0"40,-1 0 1,3 4-1,-3 1 1,2 0 290,2 0 1,1 2 0,3-1 0,1 0-60,1 3 1,6 1 0,-2 3 0,3 1-27,1 1 0,5 4 1,2-4-1,4 1-40,0 0 0,0-7 0,1 2 1,-1 0-36,1-1 0,3-4 0,2-2 1,-1-3-93,1-1 0,-1 0 1,-2-1 82,1-3 1,5 2 76,-5-6 0,0-5 0,-3-5 0</inkml:trace>
  <inkml:trace contextRef="#ctx0" brushRef="#br0" timeOffset="62">11818 10670 7904,'4'-8'-299,"0"1"0,5 3 0,-2-3 0,5 1 203,3 0 0,3 3 0,5-1 1,0 3 95,0 1 0,5 0 0,1 0 0</inkml:trace>
  <inkml:trace contextRef="#ctx0" brushRef="#br0" timeOffset="63">11852 10521 7975,'-5'11'0,"4"2"0,-1 4 0,3 4 0,3 5 0,8 11 0,0 1 0,2 5 0,2 3 0,-3 5 0,9 1 0,-4 5 0</inkml:trace>
  <inkml:trace contextRef="#ctx0" brushRef="#br0" timeOffset="64">11303 11494 8028,'0'-11'-484,"-5"4"1,0 1 0,-4 3-1,0 0 489,-4 0 0,2-2 1,-6 1-1,1 0 1,-4-1 1,3 4 0,-2-3 0,-1 3 21,3 1 0,-4 1 0,5 3 1,-1 4 19,1 2 1,2 1 0,6 2-28,4 2 1,-1-2 0,1 3-1,2 0-7,0-1 1,8 0-1,2-3 1,5-1-18,2 1 0,1-2 1,-4-3-1,4-3 4,3-3 0,-1-1 0,1-1 0,0-3-21,-1-3 0,-1-5 0,-3-2 0,0-2 0,-2-2-42,-3-2 1,-3-2 0,2-1 0,-4-1-9,-3-3 0,-1 3 0,0-3 1,0 3 28,0 1 0,-5 2 0,-3 2 46,-2 3 1,0 4-1,1 1 46,1 4 0,2 3 0,-2 8 1,4 3 35,3 4 1,1 1 0,0 4-60,0 3 0,5 2 0,3 2 1,1 0 93,-2 0-110,4 0 0,-5 0 1,5 0-25,1 0 10,-1-1 1,0 5 0,-3 0 0,-1-3-32,-2-4 1,4 1-1,-3-6 1,2-2-129,-1-4 0,1 0 161,4-6 0,-1-4 0,0-5 0</inkml:trace>
  <inkml:trace contextRef="#ctx0" brushRef="#br0" timeOffset="65">11486 11437 8028,'0'-12'-656,"0"7"517,0 5 1,0 11-1,0 8 1,0 2 0,0 3 140,0 3 1,0-3 0,1 4 0,2-2 18,1-3 1,-1 1 0,-3-9-1,0-1-291,0-1 0,0-6-63,0 1 333,0-11 0,-5 2 0,-1-10 0</inkml:trace>
  <inkml:trace contextRef="#ctx0" brushRef="#br0" timeOffset="66">11406 11254 7417,'6'-12'-542,"1"7"0,-5 5 457,2 7 0,5 7 1,0 2-1,3 1 85,4-1 0,-1-1 0,2 2 0,0 1 0</inkml:trace>
  <inkml:trace contextRef="#ctx0" brushRef="#br0" timeOffset="67">11612 11380 7786,'11'5'-405,"-4"1"0,3 6 0,-4 0 0,2 2 483,0 2 1,-1 4 0,5-2 0,-1 1-28,1 0 1,-5-5 0,1 1 16,1-2 5,-4-7-21,5 4 0,-9-10 0,3-1-2,-3-9 0,-1-4 0,2-8-180,1-2 83,4-6 0,4 0 1,1-4 46,-1 0 0,6-6 0,1-1 0</inkml:trace>
  <inkml:trace contextRef="#ctx0" brushRef="#br0" timeOffset="68">10444 9433 8205,'11'0'-252,"-3"0"0,0 0 1,2 0 79,4 0 1,2 2-1,5 2 74,-2 3 50,0 3 1,4-2 0,0-2 0,-2 1 9,-2-1 1,2-3-1,-6 0 1,-1 0-63,-1 1 1,-2-3 99,1 3 0,-1-8 0,1-2 0</inkml:trace>
  <inkml:trace contextRef="#ctx0" brushRef="#br0" timeOffset="69">10581 9342 7629,'-15'1'-341,"0"3"0,0-3 0,3 4 332,1 0 1,0 2-1,4 5 19,3 4 1,-1-4-1,1 4 1,2-2-3,0 1 0,2 1 1,0 5-1,0-3-19,0-2 0,4 1 0,1-3 0,2 1 19,1-1 1,3-5-1,0-1 1,1 0-24,-1 3 1,4-4 0,1 0 0,-1-1-40,1 0 1,1-3-1,3 2 1,-1-1 35,2 0 18,-5-1 0,11-8 0,-3-1 0</inkml:trace>
  <inkml:trace contextRef="#ctx0" brushRef="#br0" timeOffset="70">10982 9411 7695,'-6'5'-159,"1"2"1,5 9-1,0 3-136,0 2 304,0 2 0,1 0 0,2 0 30,0 0 1,6 0-1,-2-2 1,-1-2-223,-2-3 1,1-4-162,-1 0 0,-1-7 254,-3-5 0,-3-9 90,-1-6 0,-5-11 0,3 2 0</inkml:trace>
  <inkml:trace contextRef="#ctx0" brushRef="#br0" timeOffset="71">10822 9090 6517,'0'6'-251,"5"5"1,1-4 0,2 5 269,0 3 1,-1-2 0,3 2 0,-1-2-11,-1-2 0,0 0 0,3 1 0,0-2-17,1-2 8,-1-3 0,1 0 0,-1 1 0</inkml:trace>
  <inkml:trace contextRef="#ctx0" brushRef="#br0" timeOffset="72">11085 9273 7160,'-7'5'-197,"-1"3"0,5 6 1,1 2-1,4 3 301,6 6 1,-2-2-1,2 3-106,1-2 0,-3-5 0,2-1 0,0 0-160,-2 0 112,4-4 0,-9-4 32,3-10 1,-3-6 0,-1-10-80,0-3 77,0-2 0,0-3 1,0-2-1,2-1 19,2 2 0,-2 3 0,4 2 7,0 0 1,2 2 0,-1 9 0,0 3 102,1 1 0,0 2 0,3 7 10,1 3 1,-1 5 0,1 3 0,-1 4-58,0 3 1,1-1 0,-2 0-1,0-2-73,2 1 0,-3 1 0,6-1-101,-2-1 77,-2-5 1,1 3 0,-1-6 0,0 0 13,1 1 0,-1-1 1,1 1-525,-1-1 344,1-4 201,-1-2 0,1 0 0,-1 1 0</inkml:trace>
  <inkml:trace contextRef="#ctx0" brushRef="#br0" timeOffset="73">11738 9411 8090,'0'-23'0,"0"0"-16,0 0 0,-4 1 0,-1 2 0,-1 2-70,-3 2 0,-4 4 0,0 6-228,3 1 165,1 1 1,-2 4-1,-1 0 18,1 0 1,-1 0 0,0 0 0,-2 1 106,-2 3 0,1 2 0,2 6 0,-1-1 33,-1 1 0,1 3 0,5 0 0,2 0 34,-2 2 0,4-1 0,1 5 0,3-2 29,1 1 1,0 1-1,1-2 1,3-3-45,3 1 0,5-6 0,2 2 0,2-5-30,2-3 0,-4 2 0,3-3 0,-2-1 10,0-2 1,0-6 0,-3-3-106,-1-2 99,1-1 1,-5-2 0,0-2-266,-2-5 219,4-6 1,-7 0 0,5-3 0,-2 0-35,-3 0 1,0-2-1,-2-2 1,0 2 43,0 5 1,-2 2 0,-1 2 59,-5 3 0,-2 7 56,-2 9 1,6 6-1,2 6 1,3 5 4,1 5 0,1 7 0,2 2 0,2 1-70,1 3 0,2-4 0,3 0 1,1-1 34,-1-1 0,1 1 0,0-5-183,3-3 24,-2-3 0,4-4 0,-6-1 1,1 1-186,-1-1 0,-1-3 292,-2-1 0,2-4 0,-4 2 0</inkml:trace>
  <inkml:trace contextRef="#ctx0" brushRef="#br0" timeOffset="74">11864 9285 7082,'0'-13'0,"0"-1"0,0-1 0,-1 2-726,-3 4 847,3-1-91,-5 9 1,6-3-1,2 8 4,2 3 1,1 8-1,4 5-24,-2 1 1,-3 2 0,2 1-1,1 0 1,-2 1-146,0-4 1,3-6 0,-3 1-91,1-4 1,0-6 224,2-6 0,2-11 0,-3-6 0</inkml:trace>
  <inkml:trace contextRef="#ctx0" brushRef="#br0" timeOffset="75">11956 9136 8079,'11'0'-532,"-3"1"1,-1 3 0,1 3 271,-2 4 316,4 5 1,-4-2-1,2 4 1,0 0-29,1 0 1,-4-1 0,-1 4 0,-2-2 12,2 1 1,-2-3 0,1-1-18,-1 1 1,-2-4 0,0 2 0,1-4 0,1-2 2,2-1 0,0-4 1,-3 2-1,2 0 7,1 1 0,3-4 0,-2 4-57,2-2 1,0-1 0,5-4 3,-1 0 0,1-5 0,-1-4-212,1-5 218,-1 1 0,2-9 1,1 3-1,1-2-14,-1-2 1,-2 1 0,-4 2 0,0 2 4,1 2 1,-4 4 16,-1 4 1,1 7 13,-1 1 0,0 5 1,-4 7-1,1-1 27,3 1 0,-2-5 0,5 1 0,-1-1 7,0 0 0,-2 3 1,4-4-1,1 1-10,1-3 0,1 1 1,1 0-29,-1 1 10,1-3 1,-1 2-1,1-5-21,-1 0 1,1 0 0,-1-2 0,0-1-158,1-5 132,-6 3 0,-1-5 0,-5 2 0,0-2-20,0-2 1,0 1-1,-1 0 1,-3 0 33,-3 4 0,-4-2 0,0 5 0,0 2-12,-1 0 1,1 2 0,-1 0 0,1 2 187,-1 1 0,2 4 0,2 4 0,5 2-98,1 2 1,2-2 0,0 2 0,2-2-55,1-2 0,4-1 1,4-1-1,2-1-118,2 1 0,-2-4 1,4 0-213,-1 0 186,-3-4 1,3 3 0,-4-8 136,-1-3 0,6-8 0,1-3 0</inkml:trace>
  <inkml:trace contextRef="#ctx0" brushRef="#br0" timeOffset="76">12666 8930 8038,'-7'10'-240,"2"-3"0,5 16 0,1 0-170,3 7 424,-3 3 0,8 5 0,-4 0 0,1-1-11,-1-2 1,2 2-1,-2-1 1,0-4-19,1-3 0,1-2 1,-2-6-1,0-2-67,0-3 1,3-4 0,-3-1 0,2-4 5,1-3 1,-1-3 0,0-1-1,2-1-41,2-3 0,-4-3 0,1-9 117,1-3 0,1-7 0,1-4 0</inkml:trace>
  <inkml:trace contextRef="#ctx0" brushRef="#br0" timeOffset="77">12792 9101 7653,'-6'12'0,"-1"-1"-171,-3 1 0,2-1 0,2 1 1,1 0 265,2 4 1,2-2-1,1 5 1,2 0-68,6-1 1,0 3 0,7-3-1,-1 0-128,1-3 0,2-2 0,3-3 0,-1-2-123,1-5 0,2-1 1,0-2 222,-3 0 0,2-10 0,-3-3 0</inkml:trace>
  <inkml:trace contextRef="#ctx0" brushRef="#br0" timeOffset="78">3550 8895 7296,'5'-6'-125,"-2"0"0,4 3 210,2-1-74,1-5 1,6 8 0,0-4 1,2 0-25,1 4 1,4-8-1,0 4-32,0-2 3,5 5 0,-4-3 0,3 5 0,-2-2 28,2-1 1,-4 1-1,1-2 1,-4 2-5,1-2 1,-1 3-1,0-4 1,-2 1 8,-1 0 0,2-4 1,-4 3-1,-1 0 8,-1 0 0,-2-2-68,1 3 63,-6 0-275,-1-1 2,-10 4 278,4-4 0,-15-1 0,4 0 0</inkml:trace>
  <inkml:trace contextRef="#ctx0" brushRef="#br0" timeOffset="79">4283 7934 8188,'-13'-10'-972,"-1"2"718,-1 4 1,0 3-1,3 1 1,-1 0 294,-2 0 0,2 5 0,-3 4 0,1 4 5,-1 2 0,1 5 1,4 0-1,-1 6-17,1 4 1,-1 2-1,2 1 1,1 2 75,2 4 0,4 1 0,-1 2 35,3 1-105,6-4 0,3 6 0,7-5-104,4 1 103,3-1 0,1-11 1,1-2-1,2-5-16,5-3 0,-2-3 0,2-9 1,1-3-56,1-3 1,-3-11 0,1-5 0,-1-7 41,0-4 1,-2-7 0,-7-8-1,0-2-2,-2-4 0,-9-3 0,0 2 1,-4-2-4,-3 2 0,-2 1 1,-2 1-1,-4 1-9,-7 3 1,-4 3 0,-8 6 0,-2 2-13,-1 5 0,-4 8 0,1 6 0,0 7 92,-1 4 0,6 1 0,-2 1 194,3 3-251,1 2 0,1 11 0,3 2-11,4 3 9,2 6 1,-2-2-1,0 7 1,2 3-2,4 0 0,-1 3 1,4 1-1,-1 0-23,3 4 1,3-5 0,1-1 0,0-4-9,0-3 1,1-3 0,3-6 0,4-3 14,2-4 0,5-4 1,1-3-1,-1-3 4,1 0 1,-3-4 0,4 3 0,-1-2-101,3-2 1,-1-4-1,2-1-559,5-2 660,3 5 0,1-8 0,-1 3 0</inkml:trace>
  <inkml:trace contextRef="#ctx0" brushRef="#br0" timeOffset="80">8509 2301 10191,'-7'-23'-206,"2"4"1,6 1 0,3 2 270,4 2 0,3-3 0,5 2 0,3 0 60,2-2 1,7 3 0,3-4 0,3 2-65,4 2 0,3-3 0,6 1-306,3-2 140,2-1 0,8 0 0,2 1-96,-30 10 1,1-1 185,4 2 1,1-1 0,-5 1 0,-1-1 0,4 0 0,0 1 0,0 0 0,0 1-6,0 1 1,0 1 0,0-1-1,-1 0 1,3 2 0,1 0 0,-1-1-1,0 0-4,0 0 0,-1 0 1,1 3-1,1 0 0,-2-1 1,1 0-1,2 1 0,0 1 32,0-1 0,1 2 0,2-1 0,0 1 1,-1 0-1,1 2 0,0 0 0,0 0-7,2 0 1,-1 0 0,1 2 0,1-1 0,-1-1 0,0-2 0,0 1 0,-1-1-54,0-1 1,0 1 0,-2 1 0,0 1-1,1 0 1,-1 0 0,0 1 0,-1 0-17,-1 0 0,-1 0 1,-4 1-1,0 1 1,-2 2-1,0 1-257,25 8 234,-3 3 0,-3 6 0,-3 2 0,-6 0-18,-5 0 1,-2-1 0,-3-4 196,-3 0-39,-2-5 0,-10-2 1,-3-6-72,-2-2-2,-1 2 1,-12-9 0,-8 3-1,-10-3 31,-7-1 1,-6 0 0,-7 0-1,-5-1 22,-6-3 1,-3-2 0,-5-7 0,-2-2 14,-2-4 1,2-3-1,26 11 1,1-1 0,-2 1-1,0-1-41,-1 1 0,-1 0 1,1-3-1,0 1 1,-1-1-1,-1 1 0,2 0 1,-1 1 43,0-1 0,0 2 1,-2-1-1,1 1 0,-3-1 1,-1 1-977,2-1 0,-2 1 936,-1-1 0,-1 1 1,2 2-1,-1 0 1,-1 1-1,0 1 1,0 0-1,1 1-15,0 0 0,1 1 0,1 1 0,0 1 0,1 1 1,1 1-1,2 0 0,0 0 34,1 1 1,0 0 0,1 1 0,0 0 0,-28 2 0,7 5 23,8 2 0,9 2 1,2-1-1,8 1 32,9-1 1,7-3 0,4-1 0,4 2-79,3 1 1,11 6 0,7 0 0,8 2-43,9 2 1,13 2 0,13 0 0,-25-12-1,0-1 33,4-1 0,0-1 0,3-1 0,1-1 0,5 0 1,1-1-1,3 0 0,0-1-144,4-1 1,0 1-1,-1-1 1,1-1 0,6 0-1,2-2 171,-2 2 0,1-2-23,-1-1 1,0-1-1,3 2 1,0 0 0,-22-1-1,1-1 1,-1 0 0,21-1-1,0-1-17,0 0 1,0 0 0,-4 0 0,0-1 0,-1 0-1,-2 0 1,-2 1 0,0-1 150,-3 0 1,-1 0-1,-6 1 1,0-1-1,-2 0 1,-1 0-1,-3 1 1,-1 0-221,-3 1 1,-2 1 0,22-6 0,-5 5 0,-11 1 86,-7 2 0,-4 1 0,-5 0 0,0 0 0</inkml:trace>
  <inkml:trace contextRef="#ctx0" brushRef="#br0" timeOffset="81">4249 8105 7927,'-12'-7'0,"1"-1"0,0-1-753,4-1 1,-3 2 977,2 1 13,-2 4 0,-2-2-265,1 5 54,5 5 1,-5 2 0,5 5 0,-2 4 6,1 3 1,3 6 0,-2 3 0,-1 1 17,1 3 0,3 1 0,-1 2 1,4 0-11,4 3 0,3-2 0,5 2 0,4-2-26,3-2 1,2-5 0,4-2-1,0-4-31,2-4 0,8-8 1,0-7-1,0-4 3,1-4 1,-2-4 0,2-11 0,1-8 21,1-5 1,-1-7 0,-7-5-174,-3-4 91,-3 1 1,-2-9 0,-3 4-170,-4 0 215,-7 1 0,-4 6 1,-9 3-1,-7 5-24,-6 6 0,-10 4 1,-6 8-1,-7 5 3,-3 5 0,-7 4 1,-1 5-1,-2 1 89,1 3 1,1 6 0,-3 8-1,3 2 38,1 4 0,8 3 0,7-1 0,7 0-161,5 0 1,3-2-1,10-1 1,1 0 80,2 0 0,7-4 0,4 0 0,1 0 0</inkml:trace>
  <inkml:trace contextRef="#ctx0" brushRef="#br0" timeOffset="82">7730 9113 7970,'-7'1'-230,"4"3"0,-2 2 1,1 7-1,1 4 1,2 5 343,1 8 1,0 5 0,0 6 0,1 7-59,3 7 1,-3 10-1,1-27 1,0 0-1,-1 3 1,-1 0 5,0 2 1,0 1-1,1 3 1,0 2-1,0 5 1,0 1-1,1 3 1,0 0-196,-1 2 1,1 0-1,-2 1 1,1 1-1,-1 2 1,0 0 0,0 1-1,0 0 146,0 0 0,0-1 0,0-1 1,0 1-1,0-2 0,0 1 0,0-2 1,0 1-4,0-1 0,0 0 1,0-4-1,0 1 0,0 0 1,0 1-1,0-1 1,0-1 16,0 0 1,0-2 0,0-1 0,0-1 0,0-5 0,0-1-159,0-2 0,0-2 137,0 2 1,0-2 0,2-4 0,0-2 0,0 2 0,-1-1-54,1-2 1,-1-1 42,0-1 0,-1 1 1,2-3-1,0 0 1,3 32-1,0 0-20,0-1 1,4-3 0,-2 0-1,0-3 84,1 0 0,-2-8 1,2 2-1,-3-8-138,0-4 1,-4 2 0,3-5 0,-3-5-43,-1-1 0,0-4 1,0-3-1,0-1 30,0-3 1,0-3 0,-1-4-323,-3-1 175,3-4 1,-4 0 502,5-7 1,-5-7 0,-1-11 0</inkml:trace>
  <inkml:trace contextRef="#ctx0" brushRef="#br0" timeOffset="83">7867 9010 7250,'-1'-12'0,"-3"2"0,-3 3 0,-4 3 0,0 2-186,-1 2 0,5 0 0,-1 2 227,-1 2 0,-1 3 0,-3 7 0,-1 4-25,-1 4 1,-5-1-1,1 10 1,-3 2-57,-1 4 1,0 2 0,2 4 0,0-2-21,2-1 0,1 0 0,-1-4 0,4-6-181,2-4 1,7-6 240,2-8 0,-2-1 0,-1 1 0</inkml:trace>
  <inkml:trace contextRef="#ctx0" brushRef="#br0" timeOffset="84">7718 9124 8261,'18'-19'-46,"-3"0"0,-6 9 0,-1 0 0,1 3 48,1 5 0,3 1 0,2 1 0,4 0-62,3 0 1,2 1 0,1 4 0,3 6-379,2 7 0,0 9 438,5 3 0,4 9 0,2 1 0</inkml:trace>
  <inkml:trace contextRef="#ctx0" brushRef="#br0" timeOffset="85">8039 12490 8031,'-15'8'0,"0"-1"0,-5-3 0,4 3 0,-1-2-272,1-3 1,1 3 0,3-1 0,1 0 22,-1 1 0,5-2 1,-1 3-1,-1 0 211,-1 1 1,-2-5 0,1 2 0,-1-1 37,1 0 0,-2-1 0,-1 1 0,-1-3 0,1-3 0,1 1 0,-3-8 0,-2 4 0</inkml:trace>
  <inkml:trace contextRef="#ctx0" brushRef="#br0" timeOffset="86">7673 12570 8031,'0'7'-1250,"1"-2"1390,3-5 1,2 5-1,4 2 1,-1 4-45,-1 0 0,3 6 0,6 2 1,1 2 29,2 2 0,-2 4 0,1 1-15,1 1-47,2 2 0,-3-1 1,0-1-24,1-1-64,-3-1 1,3-4 0,-3-1 0,-1-3-10,1-4 0,-2-4 0,-3-2 21,-1-1 0,0-5 11,1 0 1,-4-6-1,-2-5 1,0-2 3,1-2 0,-4-4 0,5-5 0,1-4-80,1-6 0,3-5 1,1-4-1,1-1-198,-1-2 1,4-1 0,0-2 0,1 1 273,0 3 0,-5-7 0,3 2 0</inkml:trace>
  <inkml:trace contextRef="#ctx0" brushRef="#br0" timeOffset="87">4947 8769 16539,'-11'-11'-1607,"-1"0"1,5-1-1,0 1 1623,2-1 0,1 5 231,4-1 0,2 2 0,1-3 83,5 1 1,2 4 0,3-2 0,1 1-277,1 2 0,6 2 0,-2 1 1,3 0-49,5 0 1,-1 0 0,4 0-1,1 0-54,-2 0 0,3 1 0,-4 2 0,0 1-117,0-2 0,2-1 0,-4-1 0,-3 2 147,-3 1 1,-6-1 0,1 2-392,-2-3 133,-7-1 1,3-1 215,-5-3 1,-5 2 0,-7-3 0,-2 2-22,-1-1 1,-7 0-1,-4 4 1,-5 0 42,-2 0 0,-1 4 0,-5 1 0,2 0 76,3 0 1,-2 3 0,4-5 22,-1 0 0,3 2 1,1-1-1,4-2 1,6 0 233,2-2-244,2 0-170,5 5-66,6-4 1,3 8 0,8-5 0,3 0 158,2 1 0,3-4 0,4 3 0,0-3-8,0-1 1,4 0 0,-1 0 0,0 0 7,-2 0 0,-1-1 0,0-2 1,-2-1 43,-2 2 1,-2 1 0,-6 1 37,1 0 0,-7 0 0,-5 0-10,-6 0 0,-8 0 0,-3 1 0,-2 1 43,-5 2 1,0 5 0,-7-2 101,-1-1-95,-1 4 1,0-5-1,3 3 1,2-3-14,0 0 0,7-4 1,0 3 18,3-3-108,3-1 1,7-1-57,0-3 0,6 2 1,-1-5 93,6 2 1,3 1 0,6 3 0,-1-1-141,0-2 0,6 0 0,2 4 0,4 0 93,4 0 1,-2 0 0,6 1-1,0 3-68,3 4 0,-4 2 0,1 3 0,0 1-183,3 1 0,0 1 0,0 0 0,2 3-355,2 2 511,3 7 0,5 7 0,-1 5 0</inkml:trace>
  <inkml:trace contextRef="#ctx0" brushRef="#br0" timeOffset="88">9860 13040 8025,'-5'-11'0,"-3"3"-214,-2 0 1,2 7-1,1 1 1,3 5 0,-2 6 0,0 1 193,4-1 0,2 1 1,2-1-1,4 0 35,0 1 0,2 1 1,3 1-1,0 1-17,1-1 0,3 2 0,0 1 0,-1-1 0,-1 1 1,2 0 0,1-3 0,-2 1-8,-2-1 1,0 0-1,-1 0 1,2 1 3,2-1 1,-2 3-1,4-2 93,-1-1-85,-3-1 0,8-6 0,-1 0 87,1-2-83,2 4 0,0-8 1,1 3-1,2-3 15,0-1 1,2-5 0,-1-3 0,4-2 8,2-1 1,-3-6-1,1-3 1,1-6 11,1-4 1,5-7 0,-1-3 0,-3-2-6,-2-5 1,-2-5 0,-12 22-1,-1-1 1,0-2 0,-1 0-16,0-2 0,-2-1 0,1-1 0,-2-1 0,-1-2 0,-1 0 0,1 0 0,-1 1-51,1 1 1,-1-1 0,-2 0 0,-1-1 0,-2 3 0,-1 1 0,-2-1 0,-1 1-66,-1 1 1,-1 2 0,-5-27 0,-5 1-406,-8 5 378,-6 5 0,-18 2 0,-6 8-55,21 20 1,-2 2 83,-5 0 0,-2 2 0,-1 6 0,-1 2 1,-7 0-1,-1 2 0,-1 2 0,-2 1 106,-2 1 1,-1 1-1,-2 1 1,0 0 0,-1 2-1,0 1 1,-2 2-1,0 2-58,-1 1 1,0 2 0,-3 0 0,0 1 0,-1 4 0,1 1-1,1 2 1,0 0 232,2 2 1,2 2-154,2-3 1,1 3-1,3 4 1,1 0 0,3-1-1,1-1 1,4 1 0,3 1 21,2-1 1,3 2 0,3 0 0,3 1 0,2 1 0,1 0-1,3 1 1,0-1-110,3 0 0,2 0 85,3 4 0,2 1 0,-4 25-38,10-28 1,2 0-1,-2 29 1,7-2-1,5 0-66,4-4 0,12-6 0,1-2-60,4-4 86,8-6 0,1 6 0,6-5 0,4-1-9,5-1 0,6-7 0,-28-15 0,1-1 0,1-1 0,1-1-38,0-1 0,1-1 0,0 1 0,1-1 0,0-2 0,0-1 0,1-1 1,0-1-47,2-1 1,1 0 135,-3-3 0,1-1 0,4 0 0,0 0 0,-3 0 0,0-1 0,-1 1 0,0 0 0,-1 1 0,-1 0 0</inkml:trace>
  <inkml:trace contextRef="#ctx0" brushRef="#br0" timeOffset="89">11291 13085 7652,'-17'-7'-263,"1"-1"1,9 6 0,5 8 262,9 0 0,0-1 0,10-5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6:21:01.905"/>
    </inkml:context>
    <inkml:brush xml:id="br0">
      <inkml:brushProperty name="height" value="0.053" units="cm"/>
      <inkml:brushProperty name="color" value="#FF0000"/>
    </inkml:brush>
  </inkml:definitions>
  <inkml:trace contextRef="#ctx0" brushRef="#br0">5531 9170 7929,'4'12'59,"0"-1"1,0 0 115,-4 1 1,3-1 383,1 1-450,5-1 0,-8 6 0,4 2 1,-1 1-103,0-1 1,4 3 0,-4-4 0,-1 0-192,2-3 0,-3-2 0,2-2 0,-2-1-57,2-2 1,-3-2 240,3-2 0,-3-8 0,-1 3 0</inkml:trace>
  <inkml:trace contextRef="#ctx0" brushRef="#br0" timeOffset="1">5474 9079 7902,'5'-7'0,"-4"2"0,6 5 0,-4 0 0,4 5 0,4 2 0</inkml:trace>
  <inkml:trace contextRef="#ctx0" brushRef="#br0" timeOffset="2">5932 9170 7835,'0'12'0,"0"-1"133,0 0 0,0 1 0,0 1 0,0 1 121,0 1 0,4 4 0,1-4-335,1-1 1,1 3 68,0-2 0,3 0-151,-2-3 138,2-6 1,2 3-1,0-4-170,4 1 0,-4-3 66,4 1 1,-4-4-67,0-4 1,-1-2 46,1-6 1,-1 1-1,-1-2 77,-2-2 0,-3 1 1,-5-4-1,0 0 94,0 0 0,-1 4 0,-3-1 0,-5 2 64,-5 2 1,0 1 0,-5 1 0,-1 2-96,-2 2 0,-1 2 1,0 3-1,0 1-93,0 3 1,6-2-1,1 6 101,4 1 0,0 1 0,1 1 0</inkml:trace>
  <inkml:trace contextRef="#ctx0" brushRef="#br0" timeOffset="3">6161 9079 9368,'11'-7'0,"1"3"177,-1 3 1,5 1 0,0 0 0,2 0-72,2 0 0,-2-1 0,0-2 1,0-1-164,0 2 1,-4 1-1,1 1-1274,-2 0 1073,-2 0 1,0 0-1,1 0-120,-1 0 378,-4 0 0,-2-5 0,-5-2 0</inkml:trace>
  <inkml:trace contextRef="#ctx0" brushRef="#br0" timeOffset="4">6241 8930 7638,'-6'5'114,"2"2"0,3 1 233,1 3 1,3 0-224,1 8 0,5 0 37,-1 4 1,5 3 63,-2 1-106,8 0 1,-11 0 0,7-1-70,-2 0 0,-2-2-13,1-1 1,-5-2 0,1 0 17,1-2 0,0-5 0,0 1-88,-2-2 0,1-2 0,3-1 1,0-1-62,-4-1 1,3-5 0,-3-1 0,0-3-276,1-3 1,-2-5 0,3 1-225,-1-2 0,-6-5 243,2 0 0,1-2 350,-1 2 0,0-3 0,-4-5 0</inkml:trace>
  <inkml:trace contextRef="#ctx0" brushRef="#br0" timeOffset="5">5474 9422 7796,'11'-4'0,"1"0"0,-1-1 0,2 3-273,2-2 0,8-5 56,8 1 0,3 2 998,4-2-561,3 1 1,10-1 0,1 0 0,1 0-66,1-3 1,-2 4 0,3-2-1,-4-1-60,-4-1 1,1-4 0,-7 5-1,-1-4-116,-1 0 1,-9 5-1,-3 3 1,-4 1-495,-4 2 0,-3 2 35,-4 1 1,-7 0 0,-6 1-132,-9 3 511,-12 2 1,-7 7-1,-8 1 1,-4 3 99,-5 0 0,-3-1 0,-1 1 0,-3 0 0,-3-2 0,-2-3 0,1-1 0,2 1 0,6-1 115,-1 1 1,20-5 168,-1 1 1,7-2 0,5 2 0,5-3 181,5 0 1,5-5 0,8 1-241,3-3 0,10-7 1,6 1-1,6-2-30,4-1 1,7-1 0,3 1-1,5 0-139,6 4 0,0-2 1,1 4-1,-3 0-114,-1 0 19,4 1-980,-8-1 263,4 3 617,-10-3 1,2 2 0,-5-1 0,-2 1 137,-4 2 0,3 1 0,-4 0 0,-3 0 0,-3 0 0,-2 0 0</inkml:trace>
  <inkml:trace contextRef="#ctx0" brushRef="#br0" timeOffset="6">5989 10258 7747,'4'19'126,"0"0"-196,-2 1 1,1-2 0,-1 1 0,4 1 165,0 2 1,0 1 0,3 0-1,-1 0 57,1 0 1,1 0-1,0-2-414,-2-2 1,2-2 92,-2-6 0,-2 1-723,2-1 891,-6-4 0,13-2 0,-2-5 0</inkml:trace>
  <inkml:trace contextRef="#ctx0" brushRef="#br0" timeOffset="7">5943 10052 8907,'12'0'206,"-1"5"0,2 2-1702,2 4 1496,-2 0 0,9 0 0,-5 1 0</inkml:trace>
  <inkml:trace contextRef="#ctx0" brushRef="#br0" timeOffset="8">6413 10166 7645,'0'12'0,"0"-1"-176,0 0 162,-5 1 1,4 4 359,-3 4 1,2-1-162,2 3 1,2-1 0,2 4-116,3-4 1,3 0 0,2-3-1,-1 0-75,1-3 0,3-3 0,0-4 0,-1-1-99,-1-2 1,0-3 0,-1-5 0,1-5 3,-3-2 0,-2-7 0,0-2 1,-5-4 23,-1-3 1,-2 0 0,-2-3 0,-1 1 38,-5 3 1,-6-2 0,-1 3 17,1 2-11,-4 7 1,4-2-1,-4 7 1,2 2-178,2 5 182,1 1 1,3 4-172,2 1 1,2 4-37,2 4 0,3 4 232,-3 1 0,8 4 0,2-2 0</inkml:trace>
  <inkml:trace contextRef="#ctx0" brushRef="#br0" timeOffset="9">6825 10063 7643,'-16'6'-31,"3"5"0,-4-9-90,6 6 109,-1-6 1,1 9 0,0-4-1,-1 5-8,1 3 1,3-2 0,2 2 0,1-1 374,2 1 0,2-2 1,2 2-1,3-2 65,3-2 1,7-3-1,3-2 1,0 1-648,-1-1 0,4-3 1,0 0-1,0-1-821,-1-2 1048,3 0 0,-5-5 0,6-2 0</inkml:trace>
  <inkml:trace contextRef="#ctx0" brushRef="#br0" timeOffset="10">6882 9971 8329,'12'0'377,"-1"-3"1,1-1 0,0 0-406,4-1 0,-2 4 0,4-4-321,-2 0 326,4 3 1,-3-7 0,3 4 0,-2-1 155,-1-3 1,-1 4 0,-2 0-1615,2 0 1481,-1-2 0,-4-4 0,1-1 0</inkml:trace>
  <inkml:trace contextRef="#ctx0" brushRef="#br0" timeOffset="11">6963 9777 7667,'0'11'611,"0"1"1,0-1-405,0 1 1,0 0-1,1 4 1,3 4 800,3 5-746,3 5 0,2 0-111,-1 1-156,1-6 1,3 7-1,0-4 1,-1 0-443,-1 0 0,2-1 1,1-4-1,-1-2-300,1-2 1,-3 2 0,4-6 746,-1-1 0,-3-1 0,4-2 0</inkml:trace>
  <inkml:trace contextRef="#ctx0" brushRef="#br0" timeOffset="12">7272 9697 7627,'0'-12'-591,"0"6"1,0 0-1,0 2 532,0-3 0,0 0 356,0-1-74,0 0 0,-4 1 257,0-1 0,0 4 493,4-3-466,0 4 1,0-1-1,2 7-240,1 1 0,4 6 0,4 0 0,1 5-140,-1 3 1,4 6 0,2 7 0,1 3-192,2 4 0,-2 1 0,1 5 1,0 3-226,-1 0 0,2 0 0,-4-1 0,-1-1 136,1-3 0,-3-3 0,2-6-1944,-2-2 2097,-1-3 0,4-6 0,2 1 0</inkml:trace>
  <inkml:trace contextRef="#ctx0" brushRef="#br0" timeOffset="13">7753 10395 8121,'1'-10'-681,"3"2"1,-2 3 530,6 5 1,-3-1 0,5-2 191,3 0 1,2-3-1,-1 3 1,3-5-66,1-2 1,1-3 0,4-1-1,0-2-69,-1-2 1,1 0-1,0-2 92,0 1 0,0-6 0,0-4 0</inkml:trace>
  <inkml:trace contextRef="#ctx0" brushRef="#br0" timeOffset="14">8394 9754 8037,'0'-11'0,"0"-1"-436,0 1 1,0-1 0,-1 1 387,-3-1 1,1 1 0,-4-1-1,-1 1 153,2-1 0,-4 2 0,2 1 73,-2 2-152,-7 4 0,5-2 0,-4 5 0,2 0 11,-1 0 0,2 0 0,-2 1 28,2 3-54,7 3 0,-4 4 0,3 2 1,0 1-18,-1 1 1,6 5 0,-2-1-1,2 4 22,2 4 1,4-2 0,1 6-1,3 1 33,5 1 1,-1 1 0,6 1 0,0-1-39,0 0 1,-3 1 0,4-2 0,0-3-38,-1-3 0,3-3 0,-6-1-252,-1 0 181,4 0 0,-6-5 0,4-2 0,-5-1-160,-3 1 0,1-5 0,-6-3 257,0 1 0,-2-4 0,-11 5 0,-3-4 0</inkml:trace>
  <inkml:trace contextRef="#ctx0" brushRef="#br0" timeOffset="15">8234 10075 8037,'-4'-8'-550,"-1"0"291,-2-1 1,5 3 0,-1 0 0,6-1 339,5 1 1,3 2 0,4-4 79,4 0-169,-2-3 0,5 4 1,-3-1-115,2-1 0,1-1 1,-2-1-1,-1 0 0,0 3-50,-1 0 0,3 0 172,-6-3 0,5-1 0,-2 1 0</inkml:trace>
  <inkml:trace contextRef="#ctx0" brushRef="#br0" timeOffset="16">8623 9685 7116,'-6'8'-835,"2"0"1024,3 0-15,1 3 1,0 5-1,1 3 33,3 3-211,2 1 1,6 1 0,-2 1-1,-1 2-64,-2-1 1,1-2 0,3-3 0,1 0-76,-1-2 1,-3-5 0,-2 1-358,-1-2 500,4-7 0,-7-6 0,3-6 0</inkml:trace>
  <inkml:trace contextRef="#ctx0" brushRef="#br0" timeOffset="17">8612 9525 8084,'-7'5'-361,"3"3"1,3-2 0,2 0 0,3 1-23,4-1 383,2-3 0,7 7 0,0-4 0</inkml:trace>
  <inkml:trace contextRef="#ctx0" brushRef="#br0" timeOffset="18">9150 9605 7978,'-12'0'0,"0"0"0,-2 0-473,-2 0 1,-3 0 225,4 0 1,-1 5 426,0 3-88,4 2 0,-5 1 0,6 2 0,-1 1-26,1 1 0,4 5 0,3-4 0,3 2-10,1 2 1,0-2 0,1 1 0,3 0-45,4-1 0,2 4 0,3-5 0,1 1-50,1-2 1,4-4-1,-2 0 1,1-2-127,2-2 1,-2-3 0,0-5-1,-1 0 4,1 0 1,-4-2-1,1-1-151,-2-5 190,-1-7 1,-2-3 120,-3-5 0,4-5 0,-5-1 0</inkml:trace>
  <inkml:trace contextRef="#ctx0" brushRef="#br0" timeOffset="19">9161 9365 6561,'5'11'64,"-2"2"1,5 2 0,-1 4 132,0 3-167,3 1 0,-5 1 0,4 1-17,-2 2 0,-4 4-36,1-5 0,1 5 0,0-4-79,1-2 1,-2-1-1,4-1 1,-1-1-39,0-3 0,2-1 0,-4-6 140,1 0 0,2 2 0,3-8 0</inkml:trace>
  <inkml:trace contextRef="#ctx0" brushRef="#br0" timeOffset="20">9436 9525 7443,'0'11'0,"0"1"-404,0-1 0,0 1 1,1-1 406,3 1 0,3 2 0,4-2 0,2-1 61,2-1 0,-2-1 0,3 0 1,0-3-37,-1-1 1,4-1 0,-3-4 0,1 0-13,0 0 0,-2-1 0,-4-3 110,1-4-117,-6-2 1,3-5-1,-5-2-27,-2-1 35,0-1 1,-4 0 0,-1 0 0,-6-1 1,-5-2 1,0 0-1,-5 2 1,-3 2-6,-4 2 0,1 1 1,-4 4-1,2 4-9,5 3 1,0 3-1,4 1-246,0 0 0,3 1 241,7 3 0,8 2 0,6 6 0</inkml:trace>
  <inkml:trace contextRef="#ctx0" brushRef="#br0" timeOffset="21">9757 9227 7605,'0'12'-120,"0"-1"0,0 1 0,1 0 178,3 4 0,-2 1 1,6 5-1,0-2-49,-2 0 1,3-1 0,-4 4 7,1-1 0,1-3 0,2-1 0,-3-1-155,-1-3 162,4-7 0,-3 2 1,6-4-61,-1 2 0,-3-5 1,0 1-1,0-7-155,3-7 0,1-3 0,2-8 0,2-3 51,-2-3 1,0-3 0,0-3 0,1-1 141,-1 1 0,-5 5 1,-2 3-1,1 6 164,-2 5 1,1 3-42,-3 5 1,1 4 0,2 9-1,-2 7 12,1 4 0,-4 2 0,4 4-199,0 0 105,-3-1 0,1 5 1,1 0-300,2-2 168,-5 0 1,5-4 0,-5-1-393,2 0 239,5-6 241,-3 2 0,11-4 0,1-1 0</inkml:trace>
  <inkml:trace contextRef="#ctx0" brushRef="#br0" timeOffset="22">10284 9227 7509,'3'8'-293,"2"-2"0,2-1 0,2-2 232,1-2 0,5-1 1,0-1-1,-1-2 226,-1 0 0,-3-6 0,-1 1 1,-2-2-126,-2-2 0,-1 1 1,-4 0-29,0-1 1,-6 2 0,-1 1 0,-5 3-8,-3 1 1,-3 1 0,-5 4 0,0 0 106,1 0 0,-1 5 1,0 4-1,1 3 41,3 4 0,3 4 0,5-2 289,4 0-305,2 3 0,5-3 1,1 4 26,3-3-90,7 2 0,4-7 0,7 4-126,2-1 13,7-2 0,-6-5 0,6-1 0,1-2-258,1-2 1,1-3 0,-1-4 0,-2-3 296,-5-2 0,4-6 0,-1-4 0</inkml:trace>
  <inkml:trace contextRef="#ctx0" brushRef="#br0" timeOffset="23">11016 8781 7929,'-11'0'-68,"0"1"0,-1 3-198,1 4 1,-1-2-1,1 3-4,-1 4 256,1 3 1,-1 8-1,1 3 1,-2 4 73,-2 2 0,2 7 1,-1 5-1,4 3 12,2 0 1,5 0-1,-4-3 1,2 1-36,3 0 0,0-5 0,4-4 1,1-6-64,5-4 1,4-4-1,2-4 1,2-5-95,2-5 1,1-4 0,4-5-1,0-1-275,0-3 395,0-2 0,5-11 0,1-1 0</inkml:trace>
  <inkml:trace contextRef="#ctx0" brushRef="#br0" timeOffset="24">11692 9010 7882,'-11'-10'0,"-1"1"0,1 2-327,-1 2 0,1-2 1,-1 3 97,1 1 1,0 2-1,-1 1 226,1 0 0,3 1 1,2 3-1,-1 4 113,1 2 0,2 3 1,-2 1 118,1 1-160,1 5 0,4-2 0,0 6 43,0 3-73,5 2-451,1 6 415,1-1 1,3 0 0,-3 1 0,4-1-1,0-1 1,1-2-65,-1-5 0,-1-2 1,-1-2-1,-1-3-125,1-4 0,-4-2-6,-1-1-236,-3-6 428,-1-1 0,-5-5 0,-7-5 0,-6-1 0</inkml:trace>
  <inkml:trace contextRef="#ctx0" brushRef="#br0" timeOffset="25">11326 9273 7882,'1'-6'-25,"3"2"0,2 3 1,6 1-1,2 0-137,5 0 0,1 0 0,11 0 0,2-2 1,4-1 1,-1-4 0,6-4 0,0-1 59,-1 1 1,0-2-1,-5-1 101,-2-1 0,3 0 0,-8 3 0</inkml:trace>
  <inkml:trace contextRef="#ctx0" brushRef="#br0" timeOffset="26">12299 9079 6973,'-11'0'0,"-1"0"0,1 0 0,-1 0 0,1-2 0,-1 0 0,1-2-186,-1 1 1,0-3 0,-2 0 0,-3-2 190,-1 0 0,-1 6 0,-4-2 163,1 3-124,-1 1 1,0 0 0,0 1-1,0 3 0,0 3 0,4 5 0,1 2 0,3 2 133,5 2 1,-1 1 0,8 4 0,1 0-147,5 0 0,3 0 1,7-1-1,2-3-67,4-4 1,4-4-1,3-3 1,2-4-36,1-3 1,-2-7-1,2-5 1,-1-4 31,-3-3 0,0-4 0,-4-5 0,-2 0-56,-3-1 1,-8-1 0,-1-5-73,-2-1 136,-1 1 0,-4 3 0,-2 1 91,-1-2-85,-4-1 1,-3 4 0,1 2 227,2 3-24,-1 6 0,2 5-71,2 6 0,2 14 0,4 5 0,2 8-59,3 7 0,3 7 1,2 8-1,-1 4-112,1 3 1,3 2 0,2 2 0,0-6-174,4-4 1,-3-6-1,1 0 236,1-6 0,7-3 0,2-5 0</inkml:trace>
  <inkml:trace contextRef="#ctx0" brushRef="#br0" timeOffset="27">13490 8769 7647,'-11'0'0,"-1"-1"-498,1-3 0,-1 3 1,1-4 615,-1 0-29,-4 4 0,-1-10 0,-3 5 1,1-2-85,-2 1 1,0 0 0,-2-1 0,-1 1 90,-3 2 0,7 3 0,-3 4 1,2 4 62,4 5 1,0-1 0,6 9 0,0 1-106,4 2 1,2 2 0,5 3 0,0 3-48,0 3 1,5 3-1,4 1 1,5 1-37,5-1 1,-1 0-1,1 0 1,1 1-42,2-1 1,-3-2 0,-1-2-336,-2-2 273,-1 2 0,-3-9 0,-1 3-292,1-3 299,-6-1 1,-1-5 0,-5-3 124,0-2 0,0-2 0,0 1 0</inkml:trace>
  <inkml:trace contextRef="#ctx0" brushRef="#br0" timeOffset="28">12998 9010 7812,'-12'1'133,"1"3"11,4-3 1,4 4-1,8-5 155,6 0-365,11 0 0,7 0 1,7 0-1,2 0-217,4 0 0,-1-5 0,-1-2 0,1-4 92,0 0 1,-1-1 0,2 0-1,-2-2 132,-1-1 1,-4-5 0,-1 5-1,-5 1 59,-1 1 0,-9 7 0,8-4 0,-9 4 0</inkml:trace>
  <inkml:trace contextRef="#ctx0" brushRef="#br0" timeOffset="29">14074 8987 7358,'-5'-8'0,"-3"1"-134,-2-2 1,3-1 0,-1-2-1,-1 1 369,-1-1-211,-2 1 1,-3-1 0,0 1 0,0-1 30,-2 1 1,1 3 0,-5 2 0,2 1-13,-1 2 0,3 6 0,1 3 0,0 3 23,1 4 1,-1 6 0,3 0 0,0 3-13,3 1 0,6-1 0,0 1 0,3 0-55,1 0 0,5 0 0,4-1 0,5-3-10,5-4 1,-1-4-1,1-3 1,0-4-34,-1-3 0,2-1 0,-3-1-5,1-3 46,-4-7 1,3-3-1,-3-5-7,2-2 0,-1-5 0,-5 0 1,-1-4-1,-3-2-11,-1-1 0,3-2 0,-4 1 0,-2 0 2,0-1 0,-2 1 0,-2 1 0,0 1 101,-2 2 0,-4 8 1,3 0 78,-1 5 0,-2 3 0,-2 7 30,3 7 1,2 7-1,5 8-111,0 4 1,0 4-1,1 5 1,1 5-37,2 4-54,5 6 0,-3-1 0,6 5-503,-1-1 387,1 2 1,-2-8 0,-1 3 0,-3-2-108,-1-2 1,-1-5-1,-4-3 1,0-1 232,0 0 0,-5 3 0,-1-4 0</inkml:trace>
  <inkml:trace contextRef="#ctx0" brushRef="#br0" timeOffset="30">12757 9239 7869,'-11'0'27,"-1"0"1,2 1-379,2 3 284,-2-3 1,8 8 0,-5-4-135,2 2 256,1 0 1,1 5-1,-1-1 1,1 2-82,2 2 1,2-1 0,3 4-1,5 0 26,5-1 0,4 3 0,5 2 0</inkml:trace>
  <inkml:trace contextRef="#ctx0" brushRef="#br0" timeOffset="31">14406 8472 7774,'10'1'-261,"-2"3"1,3-2-1,1 6 1,6 2 347,3 4 1,7 4 0,3 5 0,2 0 164,1 0 0,-1 0 0,-1-1 0,-1 1-215,1 0 1,-6 0 0,-2 0 0,-4 0 138,-4 0-109,-6 0 0,-5 5-68,-5 1 0,-2 2 0,-6-1 1,-8 2-59,-9 1 36,-4 1 0,-6 1 0,-2-1 0,-1 0-164,1 1 0,-3-6 0,2-2 0,2-6-313,5-5 0,1-2 500,4-11 0,1 1 0,-3-4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06:21:01.937"/>
    </inkml:context>
    <inkml:brush xml:id="br0">
      <inkml:brushProperty name="height" value="0.053" units="cm"/>
      <inkml:brushProperty name="color" value="#FF0000"/>
    </inkml:brush>
  </inkml:definitions>
  <inkml:trace contextRef="#ctx0" brushRef="#br0">2096 6342 16200,'0'-23'0,"0"1"0,-2 0-3096,-2 3 2143,3 2 902,-4 11 0,5 2 0,1 9 10,3 7 1,-1 4-1,4 8 1,1 4 79,-2 7 0,1 5 0,-5 10 0,2 6 9,-1 8 1,-1-30 0,1 2 0,-1 3-1,0 2 1,-1-1 0,0 1-17,0 1 0,-1 0 0,1 3 0,0 0 0,0 3 0,0 1 0,1 0 0,0 0-169,-1 1 0,1 1 0,0-3 0,1 1 0,-1 2 0,1-1 0,-1 1 0,1 1 74,-1 1 1,1 0 0,1 0 0,0 0 0,-2 0 0,1-1 0,0 0 0,0 1 33,1 0 1,1 1-1,0 4 1,0 0 0,1 0-1,0 0 1,-1 1 0,1 0-218,0 1 0,-1 0 1,1-2-1,-1 1 0,0-3 1,0 1-64,1 0 0,-1 0 190,-1-1 0,1 0 0,3 2 1,1-1-1,-3-4 0,-1 1-240,1-2 1,0 0 302,-1-5 1,1-1 0,0 1-1,0 0 1,-1-5 0,0-2-1,-1 0 1,1-2 1,-1-2 1,-1-2 0,4 25 0,2-12-1,-3-8-35,-1-8 0,3-11-6,-5-5 1,1-8-1,-4-9-175,0-8 1,-5-13 269,-2-11 0,-4 5 0,0-4 0</inkml:trace>
  <inkml:trace contextRef="#ctx0" brushRef="#br0" timeOffset="1">2256 6560 8440,'-12'4'-670,"1"0"0,3-1 392,1-3 1,4-5 0,1-2 0,3-5 270,3-3 0,5-2 1,-3-3-1,0 1 6,-2-1 1,-3 2-1,-1 0 27,0 1 1,-1 7 0,-3 6-21,-3 3 1,-3 2 0,-2 2 85,1 1-74,4 5 1,-3-3 0,2 6 0,-2-2 6,-1-3 1,3 3-1,1-2 1,-1 2-27,2 2 0,-5-1 0,4 1 0,-2-1 12,1 1 0,-2-1 1,4 0-1,-2 0-124,0-4 1,1 3-210,-5-2 322,1-3 0,-1 0 0,1-5 0</inkml:trace>
  <inkml:trace contextRef="#ctx0" brushRef="#br0" timeOffset="2">2084 6297 8203,'10'-2'0,"-1"-2"0,-2-3 0,-1-2-333,0 1 1,2-1-1,3 6 1,1 0 228,-1 2 0,6 1 0,2 0 0,4 1 102,4 3 1,2-2 0,5 5 1,1-2 0,-1 4 0,0-3 0</inkml:trace>
  <inkml:trace contextRef="#ctx0" brushRef="#br0" timeOffset="3">2428 10281 8186,'11'0'0,"1"0"-733,-1 0 592,0-5 0,2 2 0,2-5-53,5-1 155,1-6 0,2 1 1,1-6-1,2-3 38,0-3 0,1-2 1,-5 2-1,-2-5 41,-1-2-40,-5-1 0,8-11 0,-4-2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5:38.148"/>
    </inkml:context>
    <inkml:brush xml:id="br0">
      <inkml:brushProperty name="width" value="0.08571" units="cm"/>
      <inkml:brushProperty name="height" value="0.08571" units="cm"/>
      <inkml:brushProperty name="color" value="#004F8B"/>
    </inkml:brush>
  </inkml:definitions>
  <inkml:trace contextRef="#ctx0" brushRef="#br0">0 1 9416,'0'5'201,"0"1"1,0 0 0,1 2-1,0 2-62,1 0 1,1 4 0,-2-1 0,1 0-111,-1 1 0,1-1 0,0 0 0,0 0-128,1 0 1,-3-2 0,2 1 0,-1-1-1911,-1-1 1665,3-4 1,-2 2 0,2-3-987,0-1 1330,1 1 0,-1-2 0,3-1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5:38.680"/>
    </inkml:context>
    <inkml:brush xml:id="br0">
      <inkml:brushProperty name="width" value="0.08571" units="cm"/>
      <inkml:brushProperty name="height" value="0.08571" units="cm"/>
      <inkml:brushProperty name="color" value="#004F8B"/>
    </inkml:brush>
  </inkml:definitions>
  <inkml:trace contextRef="#ctx0" brushRef="#br0">12 7 6799,'0'-3'1917,"0"0"-1683,0 3 1,0 6-56,0 2-72,0 3 0,-2 0 0,0 3 1,0 1-8,0 1 0,1 0 0,-1 2 1,2 0-99,0 2 0,0-1 1,0-2-1,2 0-32,2 0 0,1-2 1,1-3-1,0-1-88,-1-1 0,3-3 1,0 0-1,1-2 14,1-1 1,-1-3 0,1 1 0,-1-3-142,0-3 1,1 0 0,-2-5 178,-1 1 9,-3 0 1,0 0-1,-2-2 255,-1 0-155,0 1 1,-1-2-1,-1 3 1,-1 0 51,-1 0 0,-3 0 1,0 2-1,-1 1 130,0 1 1,-2 2 0,2 2 0,0 0-378,0 0 0,0 2 0,0 2 0,1 2-1140,1 2 1292,0-2 0,2 5 0,1-2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5:39.303"/>
    </inkml:context>
    <inkml:brush xml:id="br0">
      <inkml:brushProperty name="width" value="0.08571" units="cm"/>
      <inkml:brushProperty name="height" value="0.08571" units="cm"/>
      <inkml:brushProperty name="color" value="#004F8B"/>
    </inkml:brush>
  </inkml:definitions>
  <inkml:trace contextRef="#ctx0" brushRef="#br0">1 0 7862,'0'6'0,"0"0"0,0 2 0,0 1 0,0 4 0,2 1 0,0 1 236,-1 1 0,0-1 0,0 1 630,1 0-747,0-1 0,-2 0 0,0 0-120,0-1-40,0-1 0,2-2 0,0 0 0,0-1-45,1-3 0,-3 0 1,3-2-1,-1-1 68,2-2 1,1-2 0,1 0-1,0-2-62,-1-2 0,2-4 0,0-1 0,3-1-11,1 0 0,-2-1 1,1 2-1,-1 0 104,0 2 1,2 0 0,-2 2-1,0 2 114,1 1 0,-2 1 1,0 1-1,1 0 43,-2 0 1,-2 1 0,0 1 0,-2 1-31,0 2 1,-2 1 0,-1 0-1,0 0 144,-2 2 1,-2-1 0,-3 2 0,-1 1-149,-1-1 0,-1-1 1,-1-2-1,0 0-305,2-1 1,-2-1 0,3-1 0,0 0-305,0-2 0,0-1 0,2-2 1,1-2-189,1-1 0,2-2 0,2-2 661,0 0 0,5-3 0,1-2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6:45:39.535"/>
    </inkml:context>
    <inkml:brush xml:id="br0">
      <inkml:brushProperty name="width" value="0.08571" units="cm"/>
      <inkml:brushProperty name="height" value="0.08571" units="cm"/>
      <inkml:brushProperty name="color" value="#004F8B"/>
    </inkml:brush>
  </inkml:definitions>
  <inkml:trace contextRef="#ctx0" brushRef="#br0">1 0 6728,'1'4'588,"0"0"1,0-2-1,2 1 1,-1 0-379,-1 1 1,3 0-1,-1 3-229,0 1 43,-2 2 0,2-1 0,-3 1-566,0 0 415,0 1 0,0-3 1,0 2-904,0-3 557,0 2 1,0-4 472,2 0 0,-1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2f5ffd1f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f2f5ffd1f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f2f5ffd1f4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f2f5ffd1f4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5549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f2f5ffd1f4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f2f5ffd1f4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3818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f2f5ffd1f4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f2f5ffd1f4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103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f2f5ffd1f4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f2f5ffd1f4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0228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7"/>
        <p:cNvGrpSpPr/>
        <p:nvPr/>
      </p:nvGrpSpPr>
      <p:grpSpPr>
        <a:xfrm>
          <a:off x="0" y="0"/>
          <a:ext cx="0" cy="0"/>
          <a:chOff x="0" y="0"/>
          <a:chExt cx="0" cy="0"/>
        </a:xfrm>
      </p:grpSpPr>
      <p:sp>
        <p:nvSpPr>
          <p:cNvPr id="88" name="Google Shape;88;p14"/>
          <p:cNvSpPr txBox="1">
            <a:spLocks noGrp="1"/>
          </p:cNvSpPr>
          <p:nvPr>
            <p:ph type="title"/>
          </p:nvPr>
        </p:nvSpPr>
        <p:spPr>
          <a:xfrm>
            <a:off x="492918" y="374650"/>
            <a:ext cx="8079600" cy="1243500"/>
          </a:xfrm>
          <a:prstGeom prst="rect">
            <a:avLst/>
          </a:prstGeom>
          <a:noFill/>
          <a:ln>
            <a:noFill/>
          </a:ln>
        </p:spPr>
        <p:txBody>
          <a:bodyPr spcFirstLastPara="1" wrap="square" lIns="68575" tIns="34275" rIns="68575" bIns="34275" anchor="ctr" anchorCtr="0">
            <a:normAutofit/>
          </a:bodyPr>
          <a:lstStyle>
            <a:lvl1pPr lvl="0" algn="l" rtl="0">
              <a:lnSpc>
                <a:spcPct val="85000"/>
              </a:lnSpc>
              <a:spcBef>
                <a:spcPts val="0"/>
              </a:spcBef>
              <a:spcAft>
                <a:spcPts val="0"/>
              </a:spcAft>
              <a:buClr>
                <a:schemeClr val="accent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4"/>
          <p:cNvSpPr txBox="1">
            <a:spLocks noGrp="1"/>
          </p:cNvSpPr>
          <p:nvPr>
            <p:ph type="body" idx="1"/>
          </p:nvPr>
        </p:nvSpPr>
        <p:spPr>
          <a:xfrm>
            <a:off x="507492" y="1530350"/>
            <a:ext cx="3497700" cy="542400"/>
          </a:xfrm>
          <a:prstGeom prst="rect">
            <a:avLst/>
          </a:prstGeom>
          <a:noFill/>
          <a:ln>
            <a:noFill/>
          </a:ln>
        </p:spPr>
        <p:txBody>
          <a:bodyPr spcFirstLastPara="1" wrap="square" lIns="68575" tIns="34275" rIns="68575" bIns="34275" anchor="ctr" anchorCtr="0">
            <a:normAutofit/>
          </a:bodyPr>
          <a:lstStyle>
            <a:lvl1pPr marL="457200" lvl="0" indent="-228600" algn="l" rtl="0">
              <a:lnSpc>
                <a:spcPct val="85000"/>
              </a:lnSpc>
              <a:spcBef>
                <a:spcPts val="1000"/>
              </a:spcBef>
              <a:spcAft>
                <a:spcPts val="0"/>
              </a:spcAft>
              <a:buClr>
                <a:srgbClr val="262626"/>
              </a:buClr>
              <a:buSzPts val="1700"/>
              <a:buNone/>
              <a:defRPr sz="1700" b="0" cap="none">
                <a:solidFill>
                  <a:srgbClr val="262626"/>
                </a:solidFill>
                <a:latin typeface="Calibri"/>
                <a:ea typeface="Calibri"/>
                <a:cs typeface="Calibri"/>
                <a:sym typeface="Calibri"/>
              </a:defRPr>
            </a:lvl1pPr>
            <a:lvl2pPr marL="914400" lvl="1" indent="-228600" algn="l" rtl="0">
              <a:lnSpc>
                <a:spcPct val="85000"/>
              </a:lnSpc>
              <a:spcBef>
                <a:spcPts val="1200"/>
              </a:spcBef>
              <a:spcAft>
                <a:spcPts val="0"/>
              </a:spcAft>
              <a:buClr>
                <a:srgbClr val="262626"/>
              </a:buClr>
              <a:buSzPts val="1500"/>
              <a:buNone/>
              <a:defRPr sz="1500" b="1"/>
            </a:lvl2pPr>
            <a:lvl3pPr marL="1371600" lvl="2" indent="-228600" algn="l" rtl="0">
              <a:lnSpc>
                <a:spcPct val="85000"/>
              </a:lnSpc>
              <a:spcBef>
                <a:spcPts val="1200"/>
              </a:spcBef>
              <a:spcAft>
                <a:spcPts val="0"/>
              </a:spcAft>
              <a:buClr>
                <a:srgbClr val="262626"/>
              </a:buClr>
              <a:buSzPts val="1400"/>
              <a:buNone/>
              <a:defRPr sz="1400" b="1"/>
            </a:lvl3pPr>
            <a:lvl4pPr marL="1828800" lvl="3" indent="-228600" algn="l" rtl="0">
              <a:lnSpc>
                <a:spcPct val="85000"/>
              </a:lnSpc>
              <a:spcBef>
                <a:spcPts val="1200"/>
              </a:spcBef>
              <a:spcAft>
                <a:spcPts val="0"/>
              </a:spcAft>
              <a:buClr>
                <a:srgbClr val="262626"/>
              </a:buClr>
              <a:buSzPts val="1200"/>
              <a:buNone/>
              <a:defRPr sz="1200" b="1"/>
            </a:lvl4pPr>
            <a:lvl5pPr marL="2286000" lvl="4" indent="-228600" algn="l" rtl="0">
              <a:lnSpc>
                <a:spcPct val="85000"/>
              </a:lnSpc>
              <a:spcBef>
                <a:spcPts val="1200"/>
              </a:spcBef>
              <a:spcAft>
                <a:spcPts val="0"/>
              </a:spcAft>
              <a:buClr>
                <a:srgbClr val="262626"/>
              </a:buClr>
              <a:buSzPts val="1200"/>
              <a:buNone/>
              <a:defRPr sz="1200" b="1"/>
            </a:lvl5pPr>
            <a:lvl6pPr marL="2743200" lvl="5" indent="-228600" algn="l" rtl="0">
              <a:lnSpc>
                <a:spcPct val="85000"/>
              </a:lnSpc>
              <a:spcBef>
                <a:spcPts val="1200"/>
              </a:spcBef>
              <a:spcAft>
                <a:spcPts val="0"/>
              </a:spcAft>
              <a:buClr>
                <a:srgbClr val="262626"/>
              </a:buClr>
              <a:buSzPts val="1200"/>
              <a:buNone/>
              <a:defRPr sz="1200" b="1"/>
            </a:lvl6pPr>
            <a:lvl7pPr marL="3200400" lvl="6" indent="-228600" algn="l" rtl="0">
              <a:lnSpc>
                <a:spcPct val="85000"/>
              </a:lnSpc>
              <a:spcBef>
                <a:spcPts val="1200"/>
              </a:spcBef>
              <a:spcAft>
                <a:spcPts val="0"/>
              </a:spcAft>
              <a:buClr>
                <a:srgbClr val="262626"/>
              </a:buClr>
              <a:buSzPts val="1200"/>
              <a:buNone/>
              <a:defRPr sz="1200" b="1"/>
            </a:lvl7pPr>
            <a:lvl8pPr marL="3657600" lvl="7" indent="-228600" algn="l" rtl="0">
              <a:lnSpc>
                <a:spcPct val="85000"/>
              </a:lnSpc>
              <a:spcBef>
                <a:spcPts val="1200"/>
              </a:spcBef>
              <a:spcAft>
                <a:spcPts val="0"/>
              </a:spcAft>
              <a:buClr>
                <a:srgbClr val="262626"/>
              </a:buClr>
              <a:buSzPts val="1200"/>
              <a:buNone/>
              <a:defRPr sz="1200" b="1"/>
            </a:lvl8pPr>
            <a:lvl9pPr marL="4114800" lvl="8" indent="-228600" algn="l" rtl="0">
              <a:lnSpc>
                <a:spcPct val="85000"/>
              </a:lnSpc>
              <a:spcBef>
                <a:spcPts val="1200"/>
              </a:spcBef>
              <a:spcAft>
                <a:spcPts val="1200"/>
              </a:spcAft>
              <a:buClr>
                <a:srgbClr val="262626"/>
              </a:buClr>
              <a:buSzPts val="1200"/>
              <a:buNone/>
              <a:defRPr sz="1200" b="1"/>
            </a:lvl9pPr>
          </a:lstStyle>
          <a:p>
            <a:endParaRPr/>
          </a:p>
        </p:txBody>
      </p:sp>
      <p:sp>
        <p:nvSpPr>
          <p:cNvPr id="90" name="Google Shape;90;p14"/>
          <p:cNvSpPr txBox="1">
            <a:spLocks noGrp="1"/>
          </p:cNvSpPr>
          <p:nvPr>
            <p:ph type="body" idx="2"/>
          </p:nvPr>
        </p:nvSpPr>
        <p:spPr>
          <a:xfrm>
            <a:off x="507492" y="2064813"/>
            <a:ext cx="3497700" cy="2400300"/>
          </a:xfrm>
          <a:prstGeom prst="rect">
            <a:avLst/>
          </a:prstGeom>
          <a:noFill/>
          <a:ln>
            <a:noFill/>
          </a:ln>
        </p:spPr>
        <p:txBody>
          <a:bodyPr spcFirstLastPara="1" wrap="square" lIns="68575" tIns="34275" rIns="68575" bIns="34275" anchor="t" anchorCtr="0">
            <a:normAutofit/>
          </a:bodyPr>
          <a:lstStyle>
            <a:lvl1pPr marL="457200" lvl="0" indent="-342900" algn="l" rtl="0">
              <a:lnSpc>
                <a:spcPct val="85000"/>
              </a:lnSpc>
              <a:spcBef>
                <a:spcPts val="1000"/>
              </a:spcBef>
              <a:spcAft>
                <a:spcPts val="0"/>
              </a:spcAft>
              <a:buClr>
                <a:srgbClr val="262626"/>
              </a:buClr>
              <a:buSzPts val="1800"/>
              <a:buChar char="●"/>
              <a:defRPr sz="1800"/>
            </a:lvl1pPr>
            <a:lvl2pPr marL="914400" lvl="1" indent="-323850" algn="l" rtl="0">
              <a:lnSpc>
                <a:spcPct val="85000"/>
              </a:lnSpc>
              <a:spcBef>
                <a:spcPts val="1200"/>
              </a:spcBef>
              <a:spcAft>
                <a:spcPts val="0"/>
              </a:spcAft>
              <a:buClr>
                <a:srgbClr val="262626"/>
              </a:buClr>
              <a:buSzPts val="1500"/>
              <a:buChar char="○"/>
              <a:defRPr sz="1500"/>
            </a:lvl2pPr>
            <a:lvl3pPr marL="1371600" lvl="2" indent="-317500" algn="l" rtl="0">
              <a:lnSpc>
                <a:spcPct val="85000"/>
              </a:lnSpc>
              <a:spcBef>
                <a:spcPts val="1200"/>
              </a:spcBef>
              <a:spcAft>
                <a:spcPts val="0"/>
              </a:spcAft>
              <a:buClr>
                <a:srgbClr val="262626"/>
              </a:buClr>
              <a:buSzPts val="1400"/>
              <a:buChar char="■"/>
              <a:defRPr sz="1400"/>
            </a:lvl3pPr>
            <a:lvl4pPr marL="1828800" lvl="3" indent="-304800" algn="l" rtl="0">
              <a:lnSpc>
                <a:spcPct val="85000"/>
              </a:lnSpc>
              <a:spcBef>
                <a:spcPts val="1200"/>
              </a:spcBef>
              <a:spcAft>
                <a:spcPts val="0"/>
              </a:spcAft>
              <a:buClr>
                <a:srgbClr val="262626"/>
              </a:buClr>
              <a:buSzPts val="1200"/>
              <a:buChar char="●"/>
              <a:defRPr sz="1200"/>
            </a:lvl4pPr>
            <a:lvl5pPr marL="2286000" lvl="4" indent="-304800" algn="l" rtl="0">
              <a:lnSpc>
                <a:spcPct val="85000"/>
              </a:lnSpc>
              <a:spcBef>
                <a:spcPts val="1200"/>
              </a:spcBef>
              <a:spcAft>
                <a:spcPts val="0"/>
              </a:spcAft>
              <a:buClr>
                <a:srgbClr val="262626"/>
              </a:buClr>
              <a:buSzPts val="1200"/>
              <a:buChar char="○"/>
              <a:defRPr sz="1200"/>
            </a:lvl5pPr>
            <a:lvl6pPr marL="2743200" lvl="5" indent="-304800" algn="l" rtl="0">
              <a:lnSpc>
                <a:spcPct val="85000"/>
              </a:lnSpc>
              <a:spcBef>
                <a:spcPts val="1200"/>
              </a:spcBef>
              <a:spcAft>
                <a:spcPts val="0"/>
              </a:spcAft>
              <a:buClr>
                <a:srgbClr val="262626"/>
              </a:buClr>
              <a:buSzPts val="1200"/>
              <a:buChar char="■"/>
              <a:defRPr sz="1200"/>
            </a:lvl6pPr>
            <a:lvl7pPr marL="3200400" lvl="6" indent="-304800" algn="l" rtl="0">
              <a:lnSpc>
                <a:spcPct val="85000"/>
              </a:lnSpc>
              <a:spcBef>
                <a:spcPts val="1200"/>
              </a:spcBef>
              <a:spcAft>
                <a:spcPts val="0"/>
              </a:spcAft>
              <a:buClr>
                <a:srgbClr val="262626"/>
              </a:buClr>
              <a:buSzPts val="1200"/>
              <a:buChar char="●"/>
              <a:defRPr sz="1200"/>
            </a:lvl7pPr>
            <a:lvl8pPr marL="3657600" lvl="7" indent="-304800" algn="l" rtl="0">
              <a:lnSpc>
                <a:spcPct val="85000"/>
              </a:lnSpc>
              <a:spcBef>
                <a:spcPts val="1200"/>
              </a:spcBef>
              <a:spcAft>
                <a:spcPts val="0"/>
              </a:spcAft>
              <a:buClr>
                <a:srgbClr val="262626"/>
              </a:buClr>
              <a:buSzPts val="1200"/>
              <a:buChar char="○"/>
              <a:defRPr sz="1200"/>
            </a:lvl8pPr>
            <a:lvl9pPr marL="4114800" lvl="8" indent="-304800" algn="l" rtl="0">
              <a:lnSpc>
                <a:spcPct val="85000"/>
              </a:lnSpc>
              <a:spcBef>
                <a:spcPts val="1200"/>
              </a:spcBef>
              <a:spcAft>
                <a:spcPts val="1200"/>
              </a:spcAft>
              <a:buClr>
                <a:srgbClr val="262626"/>
              </a:buClr>
              <a:buSzPts val="1200"/>
              <a:buChar char="■"/>
              <a:defRPr sz="1200"/>
            </a:lvl9pPr>
          </a:lstStyle>
          <a:p>
            <a:endParaRPr/>
          </a:p>
        </p:txBody>
      </p:sp>
      <p:sp>
        <p:nvSpPr>
          <p:cNvPr id="91" name="Google Shape;91;p14"/>
          <p:cNvSpPr txBox="1">
            <a:spLocks noGrp="1"/>
          </p:cNvSpPr>
          <p:nvPr>
            <p:ph type="body" idx="3"/>
          </p:nvPr>
        </p:nvSpPr>
        <p:spPr>
          <a:xfrm>
            <a:off x="4505706" y="1528826"/>
            <a:ext cx="3497700" cy="541800"/>
          </a:xfrm>
          <a:prstGeom prst="rect">
            <a:avLst/>
          </a:prstGeom>
          <a:noFill/>
          <a:ln>
            <a:noFill/>
          </a:ln>
        </p:spPr>
        <p:txBody>
          <a:bodyPr spcFirstLastPara="1" wrap="square" lIns="68575" tIns="34275" rIns="68575" bIns="34275" anchor="ctr" anchorCtr="0">
            <a:normAutofit/>
          </a:bodyPr>
          <a:lstStyle>
            <a:lvl1pPr marL="457200" lvl="0" indent="-228600" algn="l" rtl="0">
              <a:lnSpc>
                <a:spcPct val="85000"/>
              </a:lnSpc>
              <a:spcBef>
                <a:spcPts val="1000"/>
              </a:spcBef>
              <a:spcAft>
                <a:spcPts val="0"/>
              </a:spcAft>
              <a:buClr>
                <a:srgbClr val="262626"/>
              </a:buClr>
              <a:buSzPts val="1700"/>
              <a:buNone/>
              <a:defRPr sz="1700" b="0" cap="none">
                <a:solidFill>
                  <a:srgbClr val="262626"/>
                </a:solidFill>
                <a:latin typeface="Calibri"/>
                <a:ea typeface="Calibri"/>
                <a:cs typeface="Calibri"/>
                <a:sym typeface="Calibri"/>
              </a:defRPr>
            </a:lvl1pPr>
            <a:lvl2pPr marL="914400" lvl="1" indent="-228600" algn="l" rtl="0">
              <a:lnSpc>
                <a:spcPct val="85000"/>
              </a:lnSpc>
              <a:spcBef>
                <a:spcPts val="1200"/>
              </a:spcBef>
              <a:spcAft>
                <a:spcPts val="0"/>
              </a:spcAft>
              <a:buClr>
                <a:srgbClr val="262626"/>
              </a:buClr>
              <a:buSzPts val="1500"/>
              <a:buNone/>
              <a:defRPr sz="1500" b="1"/>
            </a:lvl2pPr>
            <a:lvl3pPr marL="1371600" lvl="2" indent="-228600" algn="l" rtl="0">
              <a:lnSpc>
                <a:spcPct val="85000"/>
              </a:lnSpc>
              <a:spcBef>
                <a:spcPts val="1200"/>
              </a:spcBef>
              <a:spcAft>
                <a:spcPts val="0"/>
              </a:spcAft>
              <a:buClr>
                <a:srgbClr val="262626"/>
              </a:buClr>
              <a:buSzPts val="1400"/>
              <a:buNone/>
              <a:defRPr sz="1400" b="1"/>
            </a:lvl3pPr>
            <a:lvl4pPr marL="1828800" lvl="3" indent="-228600" algn="l" rtl="0">
              <a:lnSpc>
                <a:spcPct val="85000"/>
              </a:lnSpc>
              <a:spcBef>
                <a:spcPts val="1200"/>
              </a:spcBef>
              <a:spcAft>
                <a:spcPts val="0"/>
              </a:spcAft>
              <a:buClr>
                <a:srgbClr val="262626"/>
              </a:buClr>
              <a:buSzPts val="1200"/>
              <a:buNone/>
              <a:defRPr sz="1200" b="1"/>
            </a:lvl4pPr>
            <a:lvl5pPr marL="2286000" lvl="4" indent="-228600" algn="l" rtl="0">
              <a:lnSpc>
                <a:spcPct val="85000"/>
              </a:lnSpc>
              <a:spcBef>
                <a:spcPts val="1200"/>
              </a:spcBef>
              <a:spcAft>
                <a:spcPts val="0"/>
              </a:spcAft>
              <a:buClr>
                <a:srgbClr val="262626"/>
              </a:buClr>
              <a:buSzPts val="1200"/>
              <a:buNone/>
              <a:defRPr sz="1200" b="1"/>
            </a:lvl5pPr>
            <a:lvl6pPr marL="2743200" lvl="5" indent="-228600" algn="l" rtl="0">
              <a:lnSpc>
                <a:spcPct val="85000"/>
              </a:lnSpc>
              <a:spcBef>
                <a:spcPts val="1200"/>
              </a:spcBef>
              <a:spcAft>
                <a:spcPts val="0"/>
              </a:spcAft>
              <a:buClr>
                <a:srgbClr val="262626"/>
              </a:buClr>
              <a:buSzPts val="1200"/>
              <a:buNone/>
              <a:defRPr sz="1200" b="1"/>
            </a:lvl6pPr>
            <a:lvl7pPr marL="3200400" lvl="6" indent="-228600" algn="l" rtl="0">
              <a:lnSpc>
                <a:spcPct val="85000"/>
              </a:lnSpc>
              <a:spcBef>
                <a:spcPts val="1200"/>
              </a:spcBef>
              <a:spcAft>
                <a:spcPts val="0"/>
              </a:spcAft>
              <a:buClr>
                <a:srgbClr val="262626"/>
              </a:buClr>
              <a:buSzPts val="1200"/>
              <a:buNone/>
              <a:defRPr sz="1200" b="1"/>
            </a:lvl7pPr>
            <a:lvl8pPr marL="3657600" lvl="7" indent="-228600" algn="l" rtl="0">
              <a:lnSpc>
                <a:spcPct val="85000"/>
              </a:lnSpc>
              <a:spcBef>
                <a:spcPts val="1200"/>
              </a:spcBef>
              <a:spcAft>
                <a:spcPts val="0"/>
              </a:spcAft>
              <a:buClr>
                <a:srgbClr val="262626"/>
              </a:buClr>
              <a:buSzPts val="1200"/>
              <a:buNone/>
              <a:defRPr sz="1200" b="1"/>
            </a:lvl8pPr>
            <a:lvl9pPr marL="4114800" lvl="8" indent="-228600" algn="l" rtl="0">
              <a:lnSpc>
                <a:spcPct val="85000"/>
              </a:lnSpc>
              <a:spcBef>
                <a:spcPts val="1200"/>
              </a:spcBef>
              <a:spcAft>
                <a:spcPts val="1200"/>
              </a:spcAft>
              <a:buClr>
                <a:srgbClr val="262626"/>
              </a:buClr>
              <a:buSzPts val="1200"/>
              <a:buNone/>
              <a:defRPr sz="1200" b="1"/>
            </a:lvl9pPr>
          </a:lstStyle>
          <a:p>
            <a:endParaRPr/>
          </a:p>
        </p:txBody>
      </p:sp>
      <p:sp>
        <p:nvSpPr>
          <p:cNvPr id="92" name="Google Shape;92;p14"/>
          <p:cNvSpPr txBox="1">
            <a:spLocks noGrp="1"/>
          </p:cNvSpPr>
          <p:nvPr>
            <p:ph type="body" idx="4"/>
          </p:nvPr>
        </p:nvSpPr>
        <p:spPr>
          <a:xfrm>
            <a:off x="4505706" y="2063243"/>
            <a:ext cx="3497700" cy="2400300"/>
          </a:xfrm>
          <a:prstGeom prst="rect">
            <a:avLst/>
          </a:prstGeom>
          <a:noFill/>
          <a:ln>
            <a:noFill/>
          </a:ln>
        </p:spPr>
        <p:txBody>
          <a:bodyPr spcFirstLastPara="1" wrap="square" lIns="68575" tIns="34275" rIns="68575" bIns="34275" anchor="t" anchorCtr="0">
            <a:normAutofit/>
          </a:bodyPr>
          <a:lstStyle>
            <a:lvl1pPr marL="457200" lvl="0" indent="-342900" algn="l" rtl="0">
              <a:lnSpc>
                <a:spcPct val="85000"/>
              </a:lnSpc>
              <a:spcBef>
                <a:spcPts val="1000"/>
              </a:spcBef>
              <a:spcAft>
                <a:spcPts val="0"/>
              </a:spcAft>
              <a:buClr>
                <a:srgbClr val="262626"/>
              </a:buClr>
              <a:buSzPts val="1800"/>
              <a:buChar char="●"/>
              <a:defRPr sz="1800"/>
            </a:lvl1pPr>
            <a:lvl2pPr marL="914400" lvl="1" indent="-323850" algn="l" rtl="0">
              <a:lnSpc>
                <a:spcPct val="85000"/>
              </a:lnSpc>
              <a:spcBef>
                <a:spcPts val="1200"/>
              </a:spcBef>
              <a:spcAft>
                <a:spcPts val="0"/>
              </a:spcAft>
              <a:buClr>
                <a:srgbClr val="262626"/>
              </a:buClr>
              <a:buSzPts val="1500"/>
              <a:buChar char="○"/>
              <a:defRPr sz="1500"/>
            </a:lvl2pPr>
            <a:lvl3pPr marL="1371600" lvl="2" indent="-317500" algn="l" rtl="0">
              <a:lnSpc>
                <a:spcPct val="85000"/>
              </a:lnSpc>
              <a:spcBef>
                <a:spcPts val="1200"/>
              </a:spcBef>
              <a:spcAft>
                <a:spcPts val="0"/>
              </a:spcAft>
              <a:buClr>
                <a:srgbClr val="262626"/>
              </a:buClr>
              <a:buSzPts val="1400"/>
              <a:buChar char="■"/>
              <a:defRPr sz="1400"/>
            </a:lvl3pPr>
            <a:lvl4pPr marL="1828800" lvl="3" indent="-304800" algn="l" rtl="0">
              <a:lnSpc>
                <a:spcPct val="85000"/>
              </a:lnSpc>
              <a:spcBef>
                <a:spcPts val="1200"/>
              </a:spcBef>
              <a:spcAft>
                <a:spcPts val="0"/>
              </a:spcAft>
              <a:buClr>
                <a:srgbClr val="262626"/>
              </a:buClr>
              <a:buSzPts val="1200"/>
              <a:buChar char="●"/>
              <a:defRPr sz="1200"/>
            </a:lvl4pPr>
            <a:lvl5pPr marL="2286000" lvl="4" indent="-304800" algn="l" rtl="0">
              <a:lnSpc>
                <a:spcPct val="85000"/>
              </a:lnSpc>
              <a:spcBef>
                <a:spcPts val="1200"/>
              </a:spcBef>
              <a:spcAft>
                <a:spcPts val="0"/>
              </a:spcAft>
              <a:buClr>
                <a:srgbClr val="262626"/>
              </a:buClr>
              <a:buSzPts val="1200"/>
              <a:buChar char="○"/>
              <a:defRPr sz="1200"/>
            </a:lvl5pPr>
            <a:lvl6pPr marL="2743200" lvl="5" indent="-304800" algn="l" rtl="0">
              <a:lnSpc>
                <a:spcPct val="85000"/>
              </a:lnSpc>
              <a:spcBef>
                <a:spcPts val="1200"/>
              </a:spcBef>
              <a:spcAft>
                <a:spcPts val="0"/>
              </a:spcAft>
              <a:buClr>
                <a:srgbClr val="262626"/>
              </a:buClr>
              <a:buSzPts val="1200"/>
              <a:buChar char="■"/>
              <a:defRPr sz="1200"/>
            </a:lvl6pPr>
            <a:lvl7pPr marL="3200400" lvl="6" indent="-304800" algn="l" rtl="0">
              <a:lnSpc>
                <a:spcPct val="85000"/>
              </a:lnSpc>
              <a:spcBef>
                <a:spcPts val="1200"/>
              </a:spcBef>
              <a:spcAft>
                <a:spcPts val="0"/>
              </a:spcAft>
              <a:buClr>
                <a:srgbClr val="262626"/>
              </a:buClr>
              <a:buSzPts val="1200"/>
              <a:buChar char="●"/>
              <a:defRPr sz="1200"/>
            </a:lvl7pPr>
            <a:lvl8pPr marL="3657600" lvl="7" indent="-304800" algn="l" rtl="0">
              <a:lnSpc>
                <a:spcPct val="85000"/>
              </a:lnSpc>
              <a:spcBef>
                <a:spcPts val="1200"/>
              </a:spcBef>
              <a:spcAft>
                <a:spcPts val="0"/>
              </a:spcAft>
              <a:buClr>
                <a:srgbClr val="262626"/>
              </a:buClr>
              <a:buSzPts val="1200"/>
              <a:buChar char="○"/>
              <a:defRPr sz="1200"/>
            </a:lvl8pPr>
            <a:lvl9pPr marL="4114800" lvl="8" indent="-304800" algn="l" rtl="0">
              <a:lnSpc>
                <a:spcPct val="85000"/>
              </a:lnSpc>
              <a:spcBef>
                <a:spcPts val="1200"/>
              </a:spcBef>
              <a:spcAft>
                <a:spcPts val="1200"/>
              </a:spcAft>
              <a:buClr>
                <a:srgbClr val="262626"/>
              </a:buClr>
              <a:buSzPts val="1200"/>
              <a:buChar char="■"/>
              <a:defRPr sz="1200"/>
            </a:lvl9pPr>
          </a:lstStyle>
          <a:p>
            <a:endParaRPr/>
          </a:p>
        </p:txBody>
      </p:sp>
      <p:sp>
        <p:nvSpPr>
          <p:cNvPr id="93" name="Google Shape;93;p14"/>
          <p:cNvSpPr txBox="1">
            <a:spLocks noGrp="1"/>
          </p:cNvSpPr>
          <p:nvPr>
            <p:ph type="dt" idx="10"/>
          </p:nvPr>
        </p:nvSpPr>
        <p:spPr>
          <a:xfrm>
            <a:off x="514350" y="4809335"/>
            <a:ext cx="3086100" cy="171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4" name="Google Shape;94;p14"/>
          <p:cNvSpPr txBox="1">
            <a:spLocks noGrp="1"/>
          </p:cNvSpPr>
          <p:nvPr>
            <p:ph type="ftr" idx="11"/>
          </p:nvPr>
        </p:nvSpPr>
        <p:spPr>
          <a:xfrm>
            <a:off x="514350" y="4916023"/>
            <a:ext cx="3771900" cy="171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95" name="Google Shape;95;p14"/>
          <p:cNvSpPr txBox="1">
            <a:spLocks noGrp="1"/>
          </p:cNvSpPr>
          <p:nvPr>
            <p:ph type="sldNum" idx="12"/>
          </p:nvPr>
        </p:nvSpPr>
        <p:spPr>
          <a:xfrm>
            <a:off x="6572944" y="4407309"/>
            <a:ext cx="2194800" cy="1047900"/>
          </a:xfrm>
          <a:prstGeom prst="rect">
            <a:avLst/>
          </a:prstGeom>
          <a:noFill/>
          <a:ln>
            <a:noFill/>
          </a:ln>
        </p:spPr>
        <p:txBody>
          <a:bodyPr spcFirstLastPara="1" wrap="square" lIns="68575" tIns="34275" rIns="68575" bIns="34275" anchor="b"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7650" y="571925"/>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1460025"/>
            <a:ext cx="7688700" cy="2880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026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429942" y="9409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312500" y="308975"/>
            <a:ext cx="3300900" cy="5268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7" name="Google Shape;67;p9"/>
          <p:cNvSpPr txBox="1">
            <a:spLocks noGrp="1"/>
          </p:cNvSpPr>
          <p:nvPr>
            <p:ph type="body" idx="1"/>
          </p:nvPr>
        </p:nvSpPr>
        <p:spPr>
          <a:xfrm>
            <a:off x="429950" y="128587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8" name="Google Shape;68;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71" name="Google Shape;71;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2"/>
        <p:cNvGrpSpPr/>
        <p:nvPr/>
      </p:nvGrpSpPr>
      <p:grpSpPr>
        <a:xfrm>
          <a:off x="0" y="0"/>
          <a:ext cx="0" cy="0"/>
          <a:chOff x="0" y="0"/>
          <a:chExt cx="0" cy="0"/>
        </a:xfrm>
      </p:grpSpPr>
      <p:grpSp>
        <p:nvGrpSpPr>
          <p:cNvPr id="73" name="Google Shape;73;p11"/>
          <p:cNvGrpSpPr/>
          <p:nvPr/>
        </p:nvGrpSpPr>
        <p:grpSpPr>
          <a:xfrm>
            <a:off x="830392" y="4169130"/>
            <a:ext cx="745763" cy="45826"/>
            <a:chOff x="4580561" y="2589004"/>
            <a:chExt cx="1064464" cy="25200"/>
          </a:xfrm>
        </p:grpSpPr>
        <p:sp>
          <p:nvSpPr>
            <p:cNvPr id="74" name="Google Shape;74;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7" name="Google Shape;77;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78" name="Google Shape;7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3" Type="http://schemas.openxmlformats.org/officeDocument/2006/relationships/customXml" Target="../ink/ink11.xml"/><Relationship Id="rId18" Type="http://schemas.openxmlformats.org/officeDocument/2006/relationships/image" Target="../media/image20.png"/><Relationship Id="rId26" Type="http://schemas.openxmlformats.org/officeDocument/2006/relationships/image" Target="../media/image24.png"/><Relationship Id="rId39" Type="http://schemas.openxmlformats.org/officeDocument/2006/relationships/customXml" Target="../ink/ink24.xml"/><Relationship Id="rId21" Type="http://schemas.openxmlformats.org/officeDocument/2006/relationships/customXml" Target="../ink/ink15.xml"/><Relationship Id="rId34" Type="http://schemas.openxmlformats.org/officeDocument/2006/relationships/image" Target="../media/image28.png"/><Relationship Id="rId42" Type="http://schemas.openxmlformats.org/officeDocument/2006/relationships/image" Target="../media/image32.png"/><Relationship Id="rId47" Type="http://schemas.openxmlformats.org/officeDocument/2006/relationships/customXml" Target="../ink/ink28.xml"/><Relationship Id="rId50" Type="http://schemas.openxmlformats.org/officeDocument/2006/relationships/image" Target="../media/image36.png"/><Relationship Id="rId7" Type="http://schemas.openxmlformats.org/officeDocument/2006/relationships/customXml" Target="../ink/ink8.xml"/><Relationship Id="rId2" Type="http://schemas.openxmlformats.org/officeDocument/2006/relationships/image" Target="../media/image12.png"/><Relationship Id="rId16" Type="http://schemas.openxmlformats.org/officeDocument/2006/relationships/image" Target="../media/image19.png"/><Relationship Id="rId29" Type="http://schemas.openxmlformats.org/officeDocument/2006/relationships/customXml" Target="../ink/ink19.xml"/><Relationship Id="rId11" Type="http://schemas.openxmlformats.org/officeDocument/2006/relationships/customXml" Target="../ink/ink10.xml"/><Relationship Id="rId24" Type="http://schemas.openxmlformats.org/officeDocument/2006/relationships/image" Target="../media/image23.png"/><Relationship Id="rId32" Type="http://schemas.openxmlformats.org/officeDocument/2006/relationships/image" Target="../media/image27.png"/><Relationship Id="rId37" Type="http://schemas.openxmlformats.org/officeDocument/2006/relationships/customXml" Target="../ink/ink23.xml"/><Relationship Id="rId40" Type="http://schemas.openxmlformats.org/officeDocument/2006/relationships/image" Target="../media/image31.png"/><Relationship Id="rId45" Type="http://schemas.openxmlformats.org/officeDocument/2006/relationships/customXml" Target="../ink/ink27.xml"/><Relationship Id="rId5" Type="http://schemas.openxmlformats.org/officeDocument/2006/relationships/customXml" Target="../ink/ink7.xml"/><Relationship Id="rId15" Type="http://schemas.openxmlformats.org/officeDocument/2006/relationships/customXml" Target="../ink/ink12.xml"/><Relationship Id="rId23" Type="http://schemas.openxmlformats.org/officeDocument/2006/relationships/customXml" Target="../ink/ink16.xml"/><Relationship Id="rId28" Type="http://schemas.openxmlformats.org/officeDocument/2006/relationships/image" Target="../media/image25.png"/><Relationship Id="rId36" Type="http://schemas.openxmlformats.org/officeDocument/2006/relationships/image" Target="../media/image29.png"/><Relationship Id="rId49" Type="http://schemas.openxmlformats.org/officeDocument/2006/relationships/customXml" Target="../ink/ink29.xml"/><Relationship Id="rId10" Type="http://schemas.openxmlformats.org/officeDocument/2006/relationships/image" Target="../media/image16.png"/><Relationship Id="rId19" Type="http://schemas.openxmlformats.org/officeDocument/2006/relationships/customXml" Target="../ink/ink14.xml"/><Relationship Id="rId31" Type="http://schemas.openxmlformats.org/officeDocument/2006/relationships/customXml" Target="../ink/ink20.xml"/><Relationship Id="rId44" Type="http://schemas.openxmlformats.org/officeDocument/2006/relationships/image" Target="../media/image33.png"/><Relationship Id="rId4" Type="http://schemas.openxmlformats.org/officeDocument/2006/relationships/image" Target="../media/image13.png"/><Relationship Id="rId9" Type="http://schemas.openxmlformats.org/officeDocument/2006/relationships/customXml" Target="../ink/ink9.xml"/><Relationship Id="rId14" Type="http://schemas.openxmlformats.org/officeDocument/2006/relationships/image" Target="../media/image18.png"/><Relationship Id="rId22" Type="http://schemas.openxmlformats.org/officeDocument/2006/relationships/image" Target="../media/image22.png"/><Relationship Id="rId27" Type="http://schemas.openxmlformats.org/officeDocument/2006/relationships/customXml" Target="../ink/ink18.xml"/><Relationship Id="rId30" Type="http://schemas.openxmlformats.org/officeDocument/2006/relationships/image" Target="../media/image26.png"/><Relationship Id="rId35" Type="http://schemas.openxmlformats.org/officeDocument/2006/relationships/customXml" Target="../ink/ink22.xml"/><Relationship Id="rId43" Type="http://schemas.openxmlformats.org/officeDocument/2006/relationships/customXml" Target="../ink/ink26.xml"/><Relationship Id="rId48" Type="http://schemas.openxmlformats.org/officeDocument/2006/relationships/image" Target="../media/image35.png"/><Relationship Id="rId8" Type="http://schemas.openxmlformats.org/officeDocument/2006/relationships/image" Target="../media/image15.png"/><Relationship Id="rId3" Type="http://schemas.openxmlformats.org/officeDocument/2006/relationships/customXml" Target="../ink/ink6.xml"/><Relationship Id="rId12" Type="http://schemas.openxmlformats.org/officeDocument/2006/relationships/image" Target="../media/image17.png"/><Relationship Id="rId17" Type="http://schemas.openxmlformats.org/officeDocument/2006/relationships/customXml" Target="../ink/ink13.xml"/><Relationship Id="rId25" Type="http://schemas.openxmlformats.org/officeDocument/2006/relationships/customXml" Target="../ink/ink17.xml"/><Relationship Id="rId33" Type="http://schemas.openxmlformats.org/officeDocument/2006/relationships/customXml" Target="../ink/ink21.xml"/><Relationship Id="rId38" Type="http://schemas.openxmlformats.org/officeDocument/2006/relationships/image" Target="../media/image30.png"/><Relationship Id="rId46" Type="http://schemas.openxmlformats.org/officeDocument/2006/relationships/image" Target="../media/image34.png"/><Relationship Id="rId20" Type="http://schemas.openxmlformats.org/officeDocument/2006/relationships/image" Target="../media/image21.png"/><Relationship Id="rId41" Type="http://schemas.openxmlformats.org/officeDocument/2006/relationships/customXml" Target="../ink/ink25.xml"/><Relationship Id="rId1" Type="http://schemas.openxmlformats.org/officeDocument/2006/relationships/slideLayout" Target="../slideLayouts/slideLayout2.xml"/><Relationship Id="rId6"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42.png"/><Relationship Id="rId18" Type="http://schemas.openxmlformats.org/officeDocument/2006/relationships/customXml" Target="../ink/ink37.xml"/><Relationship Id="rId26" Type="http://schemas.openxmlformats.org/officeDocument/2006/relationships/customXml" Target="../ink/ink41.xml"/><Relationship Id="rId3" Type="http://schemas.openxmlformats.org/officeDocument/2006/relationships/image" Target="../media/image37.png"/><Relationship Id="rId21" Type="http://schemas.openxmlformats.org/officeDocument/2006/relationships/image" Target="../media/image46.png"/><Relationship Id="rId7" Type="http://schemas.openxmlformats.org/officeDocument/2006/relationships/image" Target="../media/image39.png"/><Relationship Id="rId12" Type="http://schemas.openxmlformats.org/officeDocument/2006/relationships/customXml" Target="../ink/ink34.xml"/><Relationship Id="rId17" Type="http://schemas.openxmlformats.org/officeDocument/2006/relationships/image" Target="../media/image44.png"/><Relationship Id="rId25" Type="http://schemas.openxmlformats.org/officeDocument/2006/relationships/image" Target="../media/image48.png"/><Relationship Id="rId2" Type="http://schemas.microsoft.com/office/2018/10/relationships/comments" Target="../comments/modernComment_15A_1F1D1EE4.xml"/><Relationship Id="rId16" Type="http://schemas.openxmlformats.org/officeDocument/2006/relationships/customXml" Target="../ink/ink36.xml"/><Relationship Id="rId20" Type="http://schemas.openxmlformats.org/officeDocument/2006/relationships/customXml" Target="../ink/ink38.xml"/><Relationship Id="rId29"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customXml" Target="../ink/ink31.xml"/><Relationship Id="rId11" Type="http://schemas.openxmlformats.org/officeDocument/2006/relationships/image" Target="../media/image41.png"/><Relationship Id="rId24" Type="http://schemas.openxmlformats.org/officeDocument/2006/relationships/customXml" Target="../ink/ink40.xml"/><Relationship Id="rId5" Type="http://schemas.openxmlformats.org/officeDocument/2006/relationships/image" Target="../media/image38.png"/><Relationship Id="rId15" Type="http://schemas.openxmlformats.org/officeDocument/2006/relationships/image" Target="../media/image43.png"/><Relationship Id="rId23" Type="http://schemas.openxmlformats.org/officeDocument/2006/relationships/image" Target="../media/image47.png"/><Relationship Id="rId28" Type="http://schemas.openxmlformats.org/officeDocument/2006/relationships/customXml" Target="../ink/ink42.xml"/><Relationship Id="rId10" Type="http://schemas.openxmlformats.org/officeDocument/2006/relationships/customXml" Target="../ink/ink33.xml"/><Relationship Id="rId19" Type="http://schemas.openxmlformats.org/officeDocument/2006/relationships/image" Target="../media/image45.png"/><Relationship Id="rId31" Type="http://schemas.openxmlformats.org/officeDocument/2006/relationships/image" Target="../media/image51.png"/><Relationship Id="rId4" Type="http://schemas.openxmlformats.org/officeDocument/2006/relationships/customXml" Target="../ink/ink30.xml"/><Relationship Id="rId9" Type="http://schemas.openxmlformats.org/officeDocument/2006/relationships/image" Target="../media/image40.png"/><Relationship Id="rId14" Type="http://schemas.openxmlformats.org/officeDocument/2006/relationships/customXml" Target="../ink/ink35.xml"/><Relationship Id="rId22" Type="http://schemas.openxmlformats.org/officeDocument/2006/relationships/customXml" Target="../ink/ink39.xml"/><Relationship Id="rId27" Type="http://schemas.openxmlformats.org/officeDocument/2006/relationships/image" Target="../media/image49.png"/><Relationship Id="rId30" Type="http://schemas.openxmlformats.org/officeDocument/2006/relationships/customXml" Target="../ink/ink43.xml"/></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customXml" Target="../ink/ink4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customXml" Target="../ink/ink4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customXml" Target="../ink/ink4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ustomXml" Target="../ink/ink4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ustomXml" Target="../ink/ink48.xml"/><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customXml" Target="../ink/ink4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50.xml"/><Relationship Id="rId2" Type="http://schemas.microsoft.com/office/2018/10/relationships/comments" Target="../comments/modernComment_163_3C1AFDB2.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5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customXml" Target="../ink/ink5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customXml" Target="../ink/ink5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CS2106 Tutorial 11</a:t>
            </a:r>
            <a:endParaRPr/>
          </a:p>
        </p:txBody>
      </p:sp>
      <p:sp>
        <p:nvSpPr>
          <p:cNvPr id="101" name="Google Shape;101;p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r>
              <a:rPr lang="en-SG"/>
              <a:t>File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ctrTitle"/>
          </p:nvPr>
        </p:nvSpPr>
        <p:spPr>
          <a:xfrm>
            <a:off x="729450" y="1322450"/>
            <a:ext cx="7688100" cy="1664700"/>
          </a:xfrm>
          <a:prstGeom prst="rect">
            <a:avLst/>
          </a:prstGeom>
          <a:noFill/>
          <a:ln>
            <a:noFill/>
          </a:ln>
        </p:spPr>
        <p:txBody>
          <a:bodyPr spcFirstLastPara="1" wrap="square" lIns="68575" tIns="34275" rIns="68575" bIns="34275" anchor="b" anchorCtr="0">
            <a:noAutofit/>
          </a:bodyPr>
          <a:lstStyle/>
          <a:p>
            <a:pPr marL="0" lvl="0" indent="0" algn="l" rtl="0">
              <a:lnSpc>
                <a:spcPct val="80000"/>
              </a:lnSpc>
              <a:spcBef>
                <a:spcPts val="0"/>
              </a:spcBef>
              <a:spcAft>
                <a:spcPts val="0"/>
              </a:spcAft>
              <a:buClr>
                <a:srgbClr val="FFFFFF"/>
              </a:buClr>
              <a:buSzPts val="6600"/>
              <a:buFont typeface="Calibri"/>
              <a:buNone/>
            </a:pPr>
            <a:r>
              <a:rPr lang="en"/>
              <a:t>Q2</a:t>
            </a:r>
            <a:endParaRPr/>
          </a:p>
        </p:txBody>
      </p:sp>
      <p:sp>
        <p:nvSpPr>
          <p:cNvPr id="243" name="Google Shape;243;p38"/>
          <p:cNvSpPr txBox="1">
            <a:spLocks noGrp="1"/>
          </p:cNvSpPr>
          <p:nvPr>
            <p:ph type="subTitle" idx="1"/>
          </p:nvPr>
        </p:nvSpPr>
        <p:spPr>
          <a:xfrm>
            <a:off x="729627" y="3172900"/>
            <a:ext cx="7688100" cy="1033340"/>
          </a:xfrm>
          <a:prstGeom prst="rect">
            <a:avLst/>
          </a:prstGeom>
          <a:noFill/>
          <a:ln>
            <a:noFill/>
          </a:ln>
        </p:spPr>
        <p:txBody>
          <a:bodyPr spcFirstLastPara="1" wrap="square" lIns="68575" tIns="34275" rIns="68575" bIns="34275" anchor="t" anchorCtr="0">
            <a:normAutofit/>
          </a:bodyPr>
          <a:lstStyle/>
          <a:p>
            <a:pPr marL="0" lvl="0" indent="0" algn="l" rtl="0">
              <a:lnSpc>
                <a:spcPct val="85000"/>
              </a:lnSpc>
              <a:spcBef>
                <a:spcPts val="0"/>
              </a:spcBef>
              <a:spcAft>
                <a:spcPts val="0"/>
              </a:spcAft>
              <a:buClr>
                <a:schemeClr val="lt1"/>
              </a:buClr>
              <a:buSzPts val="2400"/>
              <a:buNone/>
            </a:pPr>
            <a:r>
              <a:rPr lang="en-US"/>
              <a:t>File System Overhead</a:t>
            </a:r>
            <a:endParaRPr/>
          </a:p>
        </p:txBody>
      </p:sp>
    </p:spTree>
    <p:extLst>
      <p:ext uri="{BB962C8B-B14F-4D97-AF65-F5344CB8AC3E}">
        <p14:creationId xmlns:p14="http://schemas.microsoft.com/office/powerpoint/2010/main" val="1035312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2675-879D-194F-9FA1-A5A103F5AE4B}"/>
              </a:ext>
            </a:extLst>
          </p:cNvPr>
          <p:cNvSpPr>
            <a:spLocks noGrp="1"/>
          </p:cNvSpPr>
          <p:nvPr>
            <p:ph type="title"/>
          </p:nvPr>
        </p:nvSpPr>
        <p:spPr/>
        <p:txBody>
          <a:bodyPr>
            <a:normAutofit fontScale="90000"/>
          </a:bodyPr>
          <a:lstStyle/>
          <a:p>
            <a:r>
              <a:rPr lang="en-US"/>
              <a:t>Q2</a:t>
            </a:r>
          </a:p>
        </p:txBody>
      </p:sp>
      <p:sp>
        <p:nvSpPr>
          <p:cNvPr id="3" name="Text Placeholder 2">
            <a:extLst>
              <a:ext uri="{FF2B5EF4-FFF2-40B4-BE49-F238E27FC236}">
                <a16:creationId xmlns:a16="http://schemas.microsoft.com/office/drawing/2014/main" id="{A16E7452-4EB8-2346-A5D2-F24B3DB2F5D7}"/>
              </a:ext>
            </a:extLst>
          </p:cNvPr>
          <p:cNvSpPr>
            <a:spLocks noGrp="1"/>
          </p:cNvSpPr>
          <p:nvPr>
            <p:ph type="body" idx="1"/>
          </p:nvPr>
        </p:nvSpPr>
        <p:spPr/>
        <p:txBody>
          <a:bodyPr/>
          <a:lstStyle/>
          <a:p>
            <a:pPr marL="146050" indent="0">
              <a:buNone/>
            </a:pPr>
            <a:r>
              <a:rPr lang="en-SG"/>
              <a:t>Overhead of FAT16 and ext2 file systems. To have a meaningful comparison, we assume that there is a total of 2</a:t>
            </a:r>
            <a:r>
              <a:rPr lang="en-SG" baseline="30000"/>
              <a:t>16</a:t>
            </a:r>
            <a:r>
              <a:rPr lang="en-SG"/>
              <a:t> 1KB data blocks. </a:t>
            </a:r>
          </a:p>
          <a:p>
            <a:pPr marL="146050" indent="0">
              <a:buNone/>
            </a:pPr>
            <a:r>
              <a:rPr lang="en-SG"/>
              <a:t>Total space = 2</a:t>
            </a:r>
            <a:r>
              <a:rPr lang="en-SG" baseline="30000"/>
              <a:t>16</a:t>
            </a:r>
            <a:r>
              <a:rPr lang="en-SG"/>
              <a:t> x 2</a:t>
            </a:r>
            <a:r>
              <a:rPr lang="en-SG" baseline="30000"/>
              <a:t>10</a:t>
            </a:r>
            <a:r>
              <a:rPr lang="en-SG"/>
              <a:t> B </a:t>
            </a:r>
          </a:p>
          <a:p>
            <a:pPr marL="146050" indent="0">
              <a:buNone/>
            </a:pPr>
            <a:endParaRPr lang="en-SG" b="1"/>
          </a:p>
          <a:p>
            <a:pPr marL="146050" indent="0">
              <a:buNone/>
            </a:pPr>
            <a:r>
              <a:rPr lang="en-SG" b="1"/>
              <a:t>Overhead in FAT16 with two copies of File Allocation Table </a:t>
            </a:r>
            <a:endParaRPr lang="en-SG"/>
          </a:p>
          <a:p>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05CD426-120C-8140-83D4-019B8D0A27E1}"/>
                  </a:ext>
                </a:extLst>
              </p14:cNvPr>
              <p14:cNvContentPartPr/>
              <p14:nvPr/>
            </p14:nvContentPartPr>
            <p14:xfrm>
              <a:off x="1900440" y="1718640"/>
              <a:ext cx="3879720" cy="536040"/>
            </p14:xfrm>
          </p:contentPart>
        </mc:Choice>
        <mc:Fallback>
          <p:pic>
            <p:nvPicPr>
              <p:cNvPr id="4" name="Ink 3">
                <a:extLst>
                  <a:ext uri="{FF2B5EF4-FFF2-40B4-BE49-F238E27FC236}">
                    <a16:creationId xmlns:a16="http://schemas.microsoft.com/office/drawing/2014/main" id="{A05CD426-120C-8140-83D4-019B8D0A27E1}"/>
                  </a:ext>
                </a:extLst>
              </p:cNvPr>
              <p:cNvPicPr/>
              <p:nvPr/>
            </p:nvPicPr>
            <p:blipFill>
              <a:blip r:embed="rId3"/>
              <a:stretch>
                <a:fillRect/>
              </a:stretch>
            </p:blipFill>
            <p:spPr>
              <a:xfrm>
                <a:off x="1891080" y="1709280"/>
                <a:ext cx="3898440" cy="554760"/>
              </a:xfrm>
              <a:prstGeom prst="rect">
                <a:avLst/>
              </a:prstGeom>
            </p:spPr>
          </p:pic>
        </mc:Fallback>
      </mc:AlternateContent>
    </p:spTree>
    <p:extLst>
      <p:ext uri="{BB962C8B-B14F-4D97-AF65-F5344CB8AC3E}">
        <p14:creationId xmlns:p14="http://schemas.microsoft.com/office/powerpoint/2010/main" val="3525479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2675-879D-194F-9FA1-A5A103F5AE4B}"/>
              </a:ext>
            </a:extLst>
          </p:cNvPr>
          <p:cNvSpPr>
            <a:spLocks noGrp="1"/>
          </p:cNvSpPr>
          <p:nvPr>
            <p:ph type="title"/>
          </p:nvPr>
        </p:nvSpPr>
        <p:spPr/>
        <p:txBody>
          <a:bodyPr>
            <a:normAutofit fontScale="90000"/>
          </a:bodyPr>
          <a:lstStyle/>
          <a:p>
            <a:r>
              <a:rPr lang="en-US"/>
              <a:t>Q2</a:t>
            </a:r>
          </a:p>
        </p:txBody>
      </p:sp>
      <p:sp>
        <p:nvSpPr>
          <p:cNvPr id="3" name="Text Placeholder 2">
            <a:extLst>
              <a:ext uri="{FF2B5EF4-FFF2-40B4-BE49-F238E27FC236}">
                <a16:creationId xmlns:a16="http://schemas.microsoft.com/office/drawing/2014/main" id="{A16E7452-4EB8-2346-A5D2-F24B3DB2F5D7}"/>
              </a:ext>
            </a:extLst>
          </p:cNvPr>
          <p:cNvSpPr>
            <a:spLocks noGrp="1"/>
          </p:cNvSpPr>
          <p:nvPr>
            <p:ph type="body" idx="1"/>
          </p:nvPr>
        </p:nvSpPr>
        <p:spPr>
          <a:xfrm>
            <a:off x="729450" y="1460025"/>
            <a:ext cx="7688700" cy="1410396"/>
          </a:xfrm>
        </p:spPr>
        <p:txBody>
          <a:bodyPr/>
          <a:lstStyle/>
          <a:p>
            <a:pPr marL="146050" indent="0">
              <a:buNone/>
            </a:pPr>
            <a:r>
              <a:rPr lang="en-SG"/>
              <a:t>Overhead of FAT16 and ext2 file systems. To have a meaningful comparison, we assume that there is a total of 2</a:t>
            </a:r>
            <a:r>
              <a:rPr lang="en-SG" baseline="30000"/>
              <a:t>16</a:t>
            </a:r>
            <a:r>
              <a:rPr lang="en-SG"/>
              <a:t> 1KB data blocks. </a:t>
            </a:r>
          </a:p>
          <a:p>
            <a:pPr marL="146050" indent="0">
              <a:buNone/>
            </a:pPr>
            <a:r>
              <a:rPr lang="en-SG"/>
              <a:t>Total space = 2</a:t>
            </a:r>
            <a:r>
              <a:rPr lang="en-SG" baseline="30000"/>
              <a:t>16</a:t>
            </a:r>
            <a:r>
              <a:rPr lang="en-SG"/>
              <a:t> x 2</a:t>
            </a:r>
            <a:r>
              <a:rPr lang="en-SG" baseline="30000"/>
              <a:t>10</a:t>
            </a:r>
            <a:r>
              <a:rPr lang="en-SG"/>
              <a:t> B </a:t>
            </a:r>
          </a:p>
          <a:p>
            <a:pPr marL="146050" indent="0">
              <a:buNone/>
            </a:pPr>
            <a:endParaRPr lang="en-SG" b="1"/>
          </a:p>
          <a:p>
            <a:pPr marL="146050" indent="0">
              <a:buNone/>
            </a:pPr>
            <a:r>
              <a:rPr lang="en-SG" b="1"/>
              <a:t>Overhead in FAT16 with two copies of File Allocation Table </a:t>
            </a:r>
            <a:endParaRPr lang="en-SG"/>
          </a:p>
          <a:p>
            <a:endParaRPr lang="en-US"/>
          </a:p>
        </p:txBody>
      </p:sp>
      <p:sp>
        <p:nvSpPr>
          <p:cNvPr id="4" name="Rectangle 3">
            <a:extLst>
              <a:ext uri="{FF2B5EF4-FFF2-40B4-BE49-F238E27FC236}">
                <a16:creationId xmlns:a16="http://schemas.microsoft.com/office/drawing/2014/main" id="{F698BFD0-5BAB-DB46-B701-4A466F7CC12F}"/>
              </a:ext>
            </a:extLst>
          </p:cNvPr>
          <p:cNvSpPr/>
          <p:nvPr/>
        </p:nvSpPr>
        <p:spPr>
          <a:xfrm>
            <a:off x="886571" y="2863668"/>
            <a:ext cx="4572000" cy="1384995"/>
          </a:xfrm>
          <a:prstGeom prst="rect">
            <a:avLst/>
          </a:prstGeom>
        </p:spPr>
        <p:txBody>
          <a:bodyPr>
            <a:spAutoFit/>
          </a:bodyPr>
          <a:lstStyle/>
          <a:p>
            <a:pPr marL="285750" indent="-285750">
              <a:buFont typeface="Arial" panose="020B0604020202020204" pitchFamily="34" charset="0"/>
              <a:buChar char="•"/>
            </a:pPr>
            <a:r>
              <a:rPr lang="en-SG">
                <a:solidFill>
                  <a:schemeClr val="accent1"/>
                </a:solidFill>
                <a:latin typeface="Lato" panose="020F0502020204030203" pitchFamily="34" charset="0"/>
                <a:ea typeface="Lato" panose="020F0502020204030203" pitchFamily="34" charset="0"/>
                <a:cs typeface="Lato" panose="020F0502020204030203" pitchFamily="34" charset="0"/>
              </a:rPr>
              <a:t>Each FAT table is 2</a:t>
            </a:r>
            <a:r>
              <a:rPr lang="en-SG" baseline="30000">
                <a:solidFill>
                  <a:schemeClr val="accent1"/>
                </a:solidFill>
                <a:latin typeface="Lato" panose="020F0502020204030203" pitchFamily="34" charset="0"/>
                <a:ea typeface="Lato" panose="020F0502020204030203" pitchFamily="34" charset="0"/>
                <a:cs typeface="Lato" panose="020F0502020204030203" pitchFamily="34" charset="0"/>
              </a:rPr>
              <a:t>16</a:t>
            </a:r>
            <a:r>
              <a:rPr lang="en-SG">
                <a:solidFill>
                  <a:schemeClr val="accent1"/>
                </a:solidFill>
                <a:latin typeface="Lato" panose="020F0502020204030203" pitchFamily="34" charset="0"/>
                <a:ea typeface="Lato" panose="020F0502020204030203" pitchFamily="34" charset="0"/>
                <a:cs typeface="Lato" panose="020F0502020204030203" pitchFamily="34" charset="0"/>
              </a:rPr>
              <a:t> x 16 bit (2 bytes) = 2</a:t>
            </a:r>
            <a:r>
              <a:rPr lang="en-SG" baseline="30000">
                <a:solidFill>
                  <a:schemeClr val="accent1"/>
                </a:solidFill>
                <a:latin typeface="Lato" panose="020F0502020204030203" pitchFamily="34" charset="0"/>
                <a:ea typeface="Lato" panose="020F0502020204030203" pitchFamily="34" charset="0"/>
                <a:cs typeface="Lato" panose="020F0502020204030203" pitchFamily="34" charset="0"/>
              </a:rPr>
              <a:t>17</a:t>
            </a:r>
            <a:r>
              <a:rPr lang="en-SG">
                <a:solidFill>
                  <a:schemeClr val="accent1"/>
                </a:solidFill>
                <a:latin typeface="Lato" panose="020F0502020204030203" pitchFamily="34" charset="0"/>
                <a:ea typeface="Lato" panose="020F0502020204030203" pitchFamily="34" charset="0"/>
                <a:cs typeface="Lato" panose="020F0502020204030203" pitchFamily="34" charset="0"/>
              </a:rPr>
              <a:t> bytes. </a:t>
            </a:r>
          </a:p>
          <a:p>
            <a:pPr marL="285750" indent="-285750">
              <a:buFont typeface="Arial" panose="020B0604020202020204" pitchFamily="34" charset="0"/>
              <a:buChar char="•"/>
            </a:pPr>
            <a:r>
              <a:rPr lang="en-SG">
                <a:solidFill>
                  <a:schemeClr val="accent1"/>
                </a:solidFill>
                <a:latin typeface="Lato" panose="020F0502020204030203" pitchFamily="34" charset="0"/>
                <a:ea typeface="Lato" panose="020F0502020204030203" pitchFamily="34" charset="0"/>
                <a:cs typeface="Lato" panose="020F0502020204030203" pitchFamily="34" charset="0"/>
              </a:rPr>
              <a:t>2 copies of FAT table = 2 x 2</a:t>
            </a:r>
            <a:r>
              <a:rPr lang="en-SG" baseline="30000">
                <a:solidFill>
                  <a:schemeClr val="accent1"/>
                </a:solidFill>
                <a:latin typeface="Lato" panose="020F0502020204030203" pitchFamily="34" charset="0"/>
                <a:ea typeface="Lato" panose="020F0502020204030203" pitchFamily="34" charset="0"/>
                <a:cs typeface="Lato" panose="020F0502020204030203" pitchFamily="34" charset="0"/>
              </a:rPr>
              <a:t>17</a:t>
            </a:r>
            <a:r>
              <a:rPr lang="en-SG">
                <a:solidFill>
                  <a:schemeClr val="accent1"/>
                </a:solidFill>
                <a:latin typeface="Lato" panose="020F0502020204030203" pitchFamily="34" charset="0"/>
                <a:ea typeface="Lato" panose="020F0502020204030203" pitchFamily="34" charset="0"/>
                <a:cs typeface="Lato" panose="020F0502020204030203" pitchFamily="34" charset="0"/>
              </a:rPr>
              <a:t> = 2</a:t>
            </a:r>
            <a:r>
              <a:rPr lang="en-SG" baseline="30000">
                <a:solidFill>
                  <a:schemeClr val="accent1"/>
                </a:solidFill>
                <a:latin typeface="Lato" panose="020F0502020204030203" pitchFamily="34" charset="0"/>
                <a:ea typeface="Lato" panose="020F0502020204030203" pitchFamily="34" charset="0"/>
                <a:cs typeface="Lato" panose="020F0502020204030203" pitchFamily="34" charset="0"/>
              </a:rPr>
              <a:t>18</a:t>
            </a:r>
            <a:r>
              <a:rPr lang="en-SG">
                <a:solidFill>
                  <a:schemeClr val="accent1"/>
                </a:solidFill>
                <a:latin typeface="Lato" panose="020F0502020204030203" pitchFamily="34" charset="0"/>
                <a:ea typeface="Lato" panose="020F0502020204030203" pitchFamily="34" charset="0"/>
                <a:cs typeface="Lato" panose="020F0502020204030203" pitchFamily="34" charset="0"/>
              </a:rPr>
              <a:t> bytes.</a:t>
            </a:r>
            <a:br>
              <a:rPr lang="en-SG">
                <a:solidFill>
                  <a:schemeClr val="accent1"/>
                </a:solidFill>
                <a:latin typeface="Lato" panose="020F0502020204030203" pitchFamily="34" charset="0"/>
                <a:ea typeface="Lato" panose="020F0502020204030203" pitchFamily="34" charset="0"/>
                <a:cs typeface="Lato" panose="020F0502020204030203" pitchFamily="34" charset="0"/>
              </a:rPr>
            </a:br>
            <a:r>
              <a:rPr lang="en-SG">
                <a:solidFill>
                  <a:schemeClr val="accent1"/>
                </a:solidFill>
                <a:latin typeface="Lato" panose="020F0502020204030203" pitchFamily="34" charset="0"/>
                <a:ea typeface="Lato" panose="020F0502020204030203" pitchFamily="34" charset="0"/>
                <a:cs typeface="Lato" panose="020F0502020204030203" pitchFamily="34" charset="0"/>
              </a:rPr>
              <a:t>This takes 2</a:t>
            </a:r>
            <a:r>
              <a:rPr lang="en-SG" baseline="30000">
                <a:solidFill>
                  <a:schemeClr val="accent1"/>
                </a:solidFill>
                <a:latin typeface="Lato" panose="020F0502020204030203" pitchFamily="34" charset="0"/>
                <a:ea typeface="Lato" panose="020F0502020204030203" pitchFamily="34" charset="0"/>
                <a:cs typeface="Lato" panose="020F0502020204030203" pitchFamily="34" charset="0"/>
              </a:rPr>
              <a:t>18</a:t>
            </a:r>
            <a:r>
              <a:rPr lang="en-SG">
                <a:solidFill>
                  <a:schemeClr val="accent1"/>
                </a:solidFill>
                <a:latin typeface="Lato" panose="020F0502020204030203" pitchFamily="34" charset="0"/>
                <a:ea typeface="Lato" panose="020F0502020204030203" pitchFamily="34" charset="0"/>
                <a:cs typeface="Lato" panose="020F0502020204030203" pitchFamily="34" charset="0"/>
              </a:rPr>
              <a:t> / 2</a:t>
            </a:r>
            <a:r>
              <a:rPr lang="en-SG" baseline="30000">
                <a:solidFill>
                  <a:schemeClr val="accent1"/>
                </a:solidFill>
                <a:latin typeface="Lato" panose="020F0502020204030203" pitchFamily="34" charset="0"/>
                <a:ea typeface="Lato" panose="020F0502020204030203" pitchFamily="34" charset="0"/>
                <a:cs typeface="Lato" panose="020F0502020204030203" pitchFamily="34" charset="0"/>
              </a:rPr>
              <a:t>10</a:t>
            </a:r>
            <a:r>
              <a:rPr lang="en-SG">
                <a:solidFill>
                  <a:schemeClr val="accent1"/>
                </a:solidFill>
                <a:latin typeface="Lato" panose="020F0502020204030203" pitchFamily="34" charset="0"/>
                <a:ea typeface="Lato" panose="020F0502020204030203" pitchFamily="34" charset="0"/>
                <a:cs typeface="Lato" panose="020F0502020204030203" pitchFamily="34" charset="0"/>
              </a:rPr>
              <a:t> = 2</a:t>
            </a:r>
            <a:r>
              <a:rPr lang="en-SG" baseline="30000">
                <a:solidFill>
                  <a:schemeClr val="accent1"/>
                </a:solidFill>
                <a:latin typeface="Lato" panose="020F0502020204030203" pitchFamily="34" charset="0"/>
                <a:ea typeface="Lato" panose="020F0502020204030203" pitchFamily="34" charset="0"/>
                <a:cs typeface="Lato" panose="020F0502020204030203" pitchFamily="34" charset="0"/>
              </a:rPr>
              <a:t>8</a:t>
            </a:r>
            <a:r>
              <a:rPr lang="en-SG">
                <a:solidFill>
                  <a:schemeClr val="accent1"/>
                </a:solidFill>
                <a:latin typeface="Lato" panose="020F0502020204030203" pitchFamily="34" charset="0"/>
                <a:ea typeface="Lato" panose="020F0502020204030203" pitchFamily="34" charset="0"/>
                <a:cs typeface="Lato" panose="020F0502020204030203" pitchFamily="34" charset="0"/>
              </a:rPr>
              <a:t> disk blocks. </a:t>
            </a:r>
          </a:p>
          <a:p>
            <a:pPr marL="285750" indent="-285750">
              <a:buFont typeface="Arial" panose="020B0604020202020204" pitchFamily="34" charset="0"/>
              <a:buChar char="•"/>
            </a:pPr>
            <a:r>
              <a:rPr lang="en-SG">
                <a:solidFill>
                  <a:schemeClr val="accent1"/>
                </a:solidFill>
                <a:latin typeface="Lato" panose="020F0502020204030203" pitchFamily="34" charset="0"/>
                <a:ea typeface="Lato" panose="020F0502020204030203" pitchFamily="34" charset="0"/>
                <a:cs typeface="Lato" panose="020F0502020204030203" pitchFamily="34" charset="0"/>
              </a:rPr>
              <a:t>Note that due to the special codes (free, bad, </a:t>
            </a:r>
            <a:r>
              <a:rPr lang="en-SG" err="1">
                <a:solidFill>
                  <a:schemeClr val="accent1"/>
                </a:solidFill>
                <a:latin typeface="Lato" panose="020F0502020204030203" pitchFamily="34" charset="0"/>
                <a:ea typeface="Lato" panose="020F0502020204030203" pitchFamily="34" charset="0"/>
                <a:cs typeface="Lato" panose="020F0502020204030203" pitchFamily="34" charset="0"/>
              </a:rPr>
              <a:t>eof</a:t>
            </a:r>
            <a:r>
              <a:rPr lang="en-SG">
                <a:solidFill>
                  <a:schemeClr val="accent1"/>
                </a:solidFill>
                <a:latin typeface="Lato" panose="020F0502020204030203" pitchFamily="34" charset="0"/>
                <a:ea typeface="Lato" panose="020F0502020204030203" pitchFamily="34" charset="0"/>
                <a:cs typeface="Lato" panose="020F0502020204030203" pitchFamily="34" charset="0"/>
              </a:rPr>
              <a:t> etc), this setup handles less than 2</a:t>
            </a:r>
            <a:r>
              <a:rPr lang="en-SG" baseline="30000">
                <a:solidFill>
                  <a:schemeClr val="accent1"/>
                </a:solidFill>
                <a:latin typeface="Lato" panose="020F0502020204030203" pitchFamily="34" charset="0"/>
                <a:ea typeface="Lato" panose="020F0502020204030203" pitchFamily="34" charset="0"/>
                <a:cs typeface="Lato" panose="020F0502020204030203" pitchFamily="34" charset="0"/>
              </a:rPr>
              <a:t>16</a:t>
            </a:r>
            <a:r>
              <a:rPr lang="en-SG">
                <a:solidFill>
                  <a:schemeClr val="accent1"/>
                </a:solidFill>
                <a:latin typeface="Lato" panose="020F0502020204030203" pitchFamily="34" charset="0"/>
                <a:ea typeface="Lato" panose="020F0502020204030203" pitchFamily="34" charset="0"/>
                <a:cs typeface="Lato" panose="020F0502020204030203" pitchFamily="34" charset="0"/>
              </a:rPr>
              <a:t> data blocks. We ignore this fact for ease of comparison. </a:t>
            </a:r>
          </a:p>
        </p:txBody>
      </p:sp>
      <p:pic>
        <p:nvPicPr>
          <p:cNvPr id="5" name="Picture 4">
            <a:extLst>
              <a:ext uri="{FF2B5EF4-FFF2-40B4-BE49-F238E27FC236}">
                <a16:creationId xmlns:a16="http://schemas.microsoft.com/office/drawing/2014/main" id="{0B6DFFB6-F1E9-144A-961B-480A6F4C6219}"/>
              </a:ext>
            </a:extLst>
          </p:cNvPr>
          <p:cNvPicPr>
            <a:picLocks noChangeAspect="1"/>
          </p:cNvPicPr>
          <p:nvPr/>
        </p:nvPicPr>
        <p:blipFill>
          <a:blip r:embed="rId2"/>
          <a:stretch>
            <a:fillRect/>
          </a:stretch>
        </p:blipFill>
        <p:spPr>
          <a:xfrm>
            <a:off x="5937719" y="2136767"/>
            <a:ext cx="2476831" cy="2722693"/>
          </a:xfrm>
          <a:prstGeom prst="rect">
            <a:avLst/>
          </a:prstGeom>
        </p:spPr>
      </p:pic>
      <p:grpSp>
        <p:nvGrpSpPr>
          <p:cNvPr id="26" name="Group 25">
            <a:extLst>
              <a:ext uri="{FF2B5EF4-FFF2-40B4-BE49-F238E27FC236}">
                <a16:creationId xmlns:a16="http://schemas.microsoft.com/office/drawing/2014/main" id="{93C3132D-1015-6E47-9C01-EDA3A011D86B}"/>
              </a:ext>
            </a:extLst>
          </p:cNvPr>
          <p:cNvGrpSpPr/>
          <p:nvPr/>
        </p:nvGrpSpPr>
        <p:grpSpPr>
          <a:xfrm>
            <a:off x="7261113" y="1796754"/>
            <a:ext cx="1248120" cy="419040"/>
            <a:chOff x="7261113" y="1796754"/>
            <a:chExt cx="1248120" cy="419040"/>
          </a:xfrm>
        </p:grpSpPr>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BA433B6E-0BC8-614F-A682-B1BFB96F0FDA}"/>
                    </a:ext>
                  </a:extLst>
                </p14:cNvPr>
                <p14:cNvContentPartPr/>
                <p14:nvPr/>
              </p14:nvContentPartPr>
              <p14:xfrm>
                <a:off x="7261113" y="1879914"/>
                <a:ext cx="16920" cy="82800"/>
              </p14:xfrm>
            </p:contentPart>
          </mc:Choice>
          <mc:Fallback>
            <p:pic>
              <p:nvPicPr>
                <p:cNvPr id="6" name="Ink 5">
                  <a:extLst>
                    <a:ext uri="{FF2B5EF4-FFF2-40B4-BE49-F238E27FC236}">
                      <a16:creationId xmlns:a16="http://schemas.microsoft.com/office/drawing/2014/main" id="{BA433B6E-0BC8-614F-A682-B1BFB96F0FDA}"/>
                    </a:ext>
                  </a:extLst>
                </p:cNvPr>
                <p:cNvPicPr/>
                <p:nvPr/>
              </p:nvPicPr>
              <p:blipFill>
                <a:blip r:embed="rId4"/>
                <a:stretch>
                  <a:fillRect/>
                </a:stretch>
              </p:blipFill>
              <p:spPr>
                <a:xfrm>
                  <a:off x="7245633" y="1864366"/>
                  <a:ext cx="47520" cy="113534"/>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0E174ABC-2139-D54A-8392-CB8F3192F450}"/>
                    </a:ext>
                  </a:extLst>
                </p14:cNvPr>
                <p14:cNvContentPartPr/>
                <p14:nvPr/>
              </p14:nvContentPartPr>
              <p14:xfrm>
                <a:off x="7330953" y="1840674"/>
                <a:ext cx="49680" cy="107280"/>
              </p14:xfrm>
            </p:contentPart>
          </mc:Choice>
          <mc:Fallback>
            <p:pic>
              <p:nvPicPr>
                <p:cNvPr id="7" name="Ink 6">
                  <a:extLst>
                    <a:ext uri="{FF2B5EF4-FFF2-40B4-BE49-F238E27FC236}">
                      <a16:creationId xmlns:a16="http://schemas.microsoft.com/office/drawing/2014/main" id="{0E174ABC-2139-D54A-8392-CB8F3192F450}"/>
                    </a:ext>
                  </a:extLst>
                </p:cNvPr>
                <p:cNvPicPr/>
                <p:nvPr/>
              </p:nvPicPr>
              <p:blipFill>
                <a:blip r:embed="rId6"/>
                <a:stretch>
                  <a:fillRect/>
                </a:stretch>
              </p:blipFill>
              <p:spPr>
                <a:xfrm>
                  <a:off x="7315473" y="1825194"/>
                  <a:ext cx="8028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8390EF92-5581-314C-BA4A-62D0C7C21581}"/>
                    </a:ext>
                  </a:extLst>
                </p14:cNvPr>
                <p14:cNvContentPartPr/>
                <p14:nvPr/>
              </p14:nvContentPartPr>
              <p14:xfrm>
                <a:off x="7440033" y="1832754"/>
                <a:ext cx="76680" cy="99000"/>
              </p14:xfrm>
            </p:contentPart>
          </mc:Choice>
          <mc:Fallback>
            <p:pic>
              <p:nvPicPr>
                <p:cNvPr id="8" name="Ink 7">
                  <a:extLst>
                    <a:ext uri="{FF2B5EF4-FFF2-40B4-BE49-F238E27FC236}">
                      <a16:creationId xmlns:a16="http://schemas.microsoft.com/office/drawing/2014/main" id="{8390EF92-5581-314C-BA4A-62D0C7C21581}"/>
                    </a:ext>
                  </a:extLst>
                </p:cNvPr>
                <p:cNvPicPr/>
                <p:nvPr/>
              </p:nvPicPr>
              <p:blipFill>
                <a:blip r:embed="rId8"/>
                <a:stretch>
                  <a:fillRect/>
                </a:stretch>
              </p:blipFill>
              <p:spPr>
                <a:xfrm>
                  <a:off x="7424480" y="1817274"/>
                  <a:ext cx="107424"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DCD155FE-2939-3548-8004-5A3EB02F7B58}"/>
                    </a:ext>
                  </a:extLst>
                </p14:cNvPr>
                <p14:cNvContentPartPr/>
                <p14:nvPr/>
              </p14:nvContentPartPr>
              <p14:xfrm>
                <a:off x="7557393" y="1859394"/>
                <a:ext cx="10800" cy="51840"/>
              </p14:xfrm>
            </p:contentPart>
          </mc:Choice>
          <mc:Fallback>
            <p:pic>
              <p:nvPicPr>
                <p:cNvPr id="9" name="Ink 8">
                  <a:extLst>
                    <a:ext uri="{FF2B5EF4-FFF2-40B4-BE49-F238E27FC236}">
                      <a16:creationId xmlns:a16="http://schemas.microsoft.com/office/drawing/2014/main" id="{DCD155FE-2939-3548-8004-5A3EB02F7B58}"/>
                    </a:ext>
                  </a:extLst>
                </p:cNvPr>
                <p:cNvPicPr/>
                <p:nvPr/>
              </p:nvPicPr>
              <p:blipFill>
                <a:blip r:embed="rId10"/>
                <a:stretch>
                  <a:fillRect/>
                </a:stretch>
              </p:blipFill>
              <p:spPr>
                <a:xfrm>
                  <a:off x="7541379" y="1843914"/>
                  <a:ext cx="42455"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4CEAEF7E-7F66-8440-B607-ACCD7DEB282B}"/>
                    </a:ext>
                  </a:extLst>
                </p14:cNvPr>
                <p14:cNvContentPartPr/>
                <p14:nvPr/>
              </p14:nvContentPartPr>
              <p14:xfrm>
                <a:off x="7573953" y="1820154"/>
                <a:ext cx="16920" cy="4320"/>
              </p14:xfrm>
            </p:contentPart>
          </mc:Choice>
          <mc:Fallback>
            <p:pic>
              <p:nvPicPr>
                <p:cNvPr id="10" name="Ink 9">
                  <a:extLst>
                    <a:ext uri="{FF2B5EF4-FFF2-40B4-BE49-F238E27FC236}">
                      <a16:creationId xmlns:a16="http://schemas.microsoft.com/office/drawing/2014/main" id="{4CEAEF7E-7F66-8440-B607-ACCD7DEB282B}"/>
                    </a:ext>
                  </a:extLst>
                </p:cNvPr>
                <p:cNvPicPr/>
                <p:nvPr/>
              </p:nvPicPr>
              <p:blipFill>
                <a:blip r:embed="rId12"/>
                <a:stretch>
                  <a:fillRect/>
                </a:stretch>
              </p:blipFill>
              <p:spPr>
                <a:xfrm>
                  <a:off x="7558136" y="1804674"/>
                  <a:ext cx="48185"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5D3CDB97-0704-954B-B30C-2F5F191D1D86}"/>
                    </a:ext>
                  </a:extLst>
                </p14:cNvPr>
                <p14:cNvContentPartPr/>
                <p14:nvPr/>
              </p14:nvContentPartPr>
              <p14:xfrm>
                <a:off x="7592673" y="1840674"/>
                <a:ext cx="76680" cy="18720"/>
              </p14:xfrm>
            </p:contentPart>
          </mc:Choice>
          <mc:Fallback>
            <p:pic>
              <p:nvPicPr>
                <p:cNvPr id="11" name="Ink 10">
                  <a:extLst>
                    <a:ext uri="{FF2B5EF4-FFF2-40B4-BE49-F238E27FC236}">
                      <a16:creationId xmlns:a16="http://schemas.microsoft.com/office/drawing/2014/main" id="{5D3CDB97-0704-954B-B30C-2F5F191D1D86}"/>
                    </a:ext>
                  </a:extLst>
                </p:cNvPr>
                <p:cNvPicPr/>
                <p:nvPr/>
              </p:nvPicPr>
              <p:blipFill>
                <a:blip r:embed="rId14"/>
                <a:stretch>
                  <a:fillRect/>
                </a:stretch>
              </p:blipFill>
              <p:spPr>
                <a:xfrm>
                  <a:off x="7577193" y="1825194"/>
                  <a:ext cx="10728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61F9EC8B-0986-8246-BA3B-C10544ED4BBD}"/>
                    </a:ext>
                  </a:extLst>
                </p14:cNvPr>
                <p14:cNvContentPartPr/>
                <p14:nvPr/>
              </p14:nvContentPartPr>
              <p14:xfrm>
                <a:off x="7631553" y="1807914"/>
                <a:ext cx="18720" cy="105480"/>
              </p14:xfrm>
            </p:contentPart>
          </mc:Choice>
          <mc:Fallback>
            <p:pic>
              <p:nvPicPr>
                <p:cNvPr id="12" name="Ink 11">
                  <a:extLst>
                    <a:ext uri="{FF2B5EF4-FFF2-40B4-BE49-F238E27FC236}">
                      <a16:creationId xmlns:a16="http://schemas.microsoft.com/office/drawing/2014/main" id="{61F9EC8B-0986-8246-BA3B-C10544ED4BBD}"/>
                    </a:ext>
                  </a:extLst>
                </p:cNvPr>
                <p:cNvPicPr/>
                <p:nvPr/>
              </p:nvPicPr>
              <p:blipFill>
                <a:blip r:embed="rId16"/>
                <a:stretch>
                  <a:fillRect/>
                </a:stretch>
              </p:blipFill>
              <p:spPr>
                <a:xfrm>
                  <a:off x="7616073" y="1792434"/>
                  <a:ext cx="4932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DF00BFC5-44EC-8D4D-A4F7-1E3F29F8220E}"/>
                    </a:ext>
                  </a:extLst>
                </p14:cNvPr>
                <p14:cNvContentPartPr/>
                <p14:nvPr/>
              </p14:nvContentPartPr>
              <p14:xfrm>
                <a:off x="7701753" y="1822314"/>
                <a:ext cx="35280" cy="87840"/>
              </p14:xfrm>
            </p:contentPart>
          </mc:Choice>
          <mc:Fallback>
            <p:pic>
              <p:nvPicPr>
                <p:cNvPr id="13" name="Ink 12">
                  <a:extLst>
                    <a:ext uri="{FF2B5EF4-FFF2-40B4-BE49-F238E27FC236}">
                      <a16:creationId xmlns:a16="http://schemas.microsoft.com/office/drawing/2014/main" id="{DF00BFC5-44EC-8D4D-A4F7-1E3F29F8220E}"/>
                    </a:ext>
                  </a:extLst>
                </p:cNvPr>
                <p:cNvPicPr/>
                <p:nvPr/>
              </p:nvPicPr>
              <p:blipFill>
                <a:blip r:embed="rId18"/>
                <a:stretch>
                  <a:fillRect/>
                </a:stretch>
              </p:blipFill>
              <p:spPr>
                <a:xfrm>
                  <a:off x="7686273" y="1806834"/>
                  <a:ext cx="6588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5" name="Ink 14">
                  <a:extLst>
                    <a:ext uri="{FF2B5EF4-FFF2-40B4-BE49-F238E27FC236}">
                      <a16:creationId xmlns:a16="http://schemas.microsoft.com/office/drawing/2014/main" id="{D07EBD27-3452-624C-AE87-751FA94FDF48}"/>
                    </a:ext>
                  </a:extLst>
                </p14:cNvPr>
                <p14:cNvContentPartPr/>
                <p14:nvPr/>
              </p14:nvContentPartPr>
              <p14:xfrm>
                <a:off x="7835673" y="1842834"/>
                <a:ext cx="72360" cy="8640"/>
              </p14:xfrm>
            </p:contentPart>
          </mc:Choice>
          <mc:Fallback>
            <p:pic>
              <p:nvPicPr>
                <p:cNvPr id="15" name="Ink 14">
                  <a:extLst>
                    <a:ext uri="{FF2B5EF4-FFF2-40B4-BE49-F238E27FC236}">
                      <a16:creationId xmlns:a16="http://schemas.microsoft.com/office/drawing/2014/main" id="{D07EBD27-3452-624C-AE87-751FA94FDF48}"/>
                    </a:ext>
                  </a:extLst>
                </p:cNvPr>
                <p:cNvPicPr/>
                <p:nvPr/>
              </p:nvPicPr>
              <p:blipFill>
                <a:blip r:embed="rId20"/>
                <a:stretch>
                  <a:fillRect/>
                </a:stretch>
              </p:blipFill>
              <p:spPr>
                <a:xfrm>
                  <a:off x="7820193" y="1827354"/>
                  <a:ext cx="10296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6" name="Ink 15">
                  <a:extLst>
                    <a:ext uri="{FF2B5EF4-FFF2-40B4-BE49-F238E27FC236}">
                      <a16:creationId xmlns:a16="http://schemas.microsoft.com/office/drawing/2014/main" id="{8C13665E-50C5-1640-A358-3A25B60F1FBE}"/>
                    </a:ext>
                  </a:extLst>
                </p14:cNvPr>
                <p14:cNvContentPartPr/>
                <p14:nvPr/>
              </p14:nvContentPartPr>
              <p14:xfrm>
                <a:off x="7825233" y="1875954"/>
                <a:ext cx="103320" cy="12600"/>
              </p14:xfrm>
            </p:contentPart>
          </mc:Choice>
          <mc:Fallback>
            <p:pic>
              <p:nvPicPr>
                <p:cNvPr id="16" name="Ink 15">
                  <a:extLst>
                    <a:ext uri="{FF2B5EF4-FFF2-40B4-BE49-F238E27FC236}">
                      <a16:creationId xmlns:a16="http://schemas.microsoft.com/office/drawing/2014/main" id="{8C13665E-50C5-1640-A358-3A25B60F1FBE}"/>
                    </a:ext>
                  </a:extLst>
                </p:cNvPr>
                <p:cNvPicPr/>
                <p:nvPr/>
              </p:nvPicPr>
              <p:blipFill>
                <a:blip r:embed="rId22"/>
                <a:stretch>
                  <a:fillRect/>
                </a:stretch>
              </p:blipFill>
              <p:spPr>
                <a:xfrm>
                  <a:off x="7809753" y="1860904"/>
                  <a:ext cx="133920" cy="4235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7" name="Ink 16">
                  <a:extLst>
                    <a:ext uri="{FF2B5EF4-FFF2-40B4-BE49-F238E27FC236}">
                      <a16:creationId xmlns:a16="http://schemas.microsoft.com/office/drawing/2014/main" id="{116AA303-752A-D14B-A09F-11742C23648E}"/>
                    </a:ext>
                  </a:extLst>
                </p14:cNvPr>
                <p14:cNvContentPartPr/>
                <p14:nvPr/>
              </p14:nvContentPartPr>
              <p14:xfrm>
                <a:off x="7985793" y="1805754"/>
                <a:ext cx="97200" cy="107280"/>
              </p14:xfrm>
            </p:contentPart>
          </mc:Choice>
          <mc:Fallback>
            <p:pic>
              <p:nvPicPr>
                <p:cNvPr id="17" name="Ink 16">
                  <a:extLst>
                    <a:ext uri="{FF2B5EF4-FFF2-40B4-BE49-F238E27FC236}">
                      <a16:creationId xmlns:a16="http://schemas.microsoft.com/office/drawing/2014/main" id="{116AA303-752A-D14B-A09F-11742C23648E}"/>
                    </a:ext>
                  </a:extLst>
                </p:cNvPr>
                <p:cNvPicPr/>
                <p:nvPr/>
              </p:nvPicPr>
              <p:blipFill>
                <a:blip r:embed="rId24"/>
                <a:stretch>
                  <a:fillRect/>
                </a:stretch>
              </p:blipFill>
              <p:spPr>
                <a:xfrm>
                  <a:off x="7970313" y="1790274"/>
                  <a:ext cx="12780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8" name="Ink 17">
                  <a:extLst>
                    <a:ext uri="{FF2B5EF4-FFF2-40B4-BE49-F238E27FC236}">
                      <a16:creationId xmlns:a16="http://schemas.microsoft.com/office/drawing/2014/main" id="{1759C858-99B1-9D42-B586-7D43F2758579}"/>
                    </a:ext>
                  </a:extLst>
                </p14:cNvPr>
                <p14:cNvContentPartPr/>
                <p14:nvPr/>
              </p14:nvContentPartPr>
              <p14:xfrm>
                <a:off x="8113593" y="1796754"/>
                <a:ext cx="66240" cy="110520"/>
              </p14:xfrm>
            </p:contentPart>
          </mc:Choice>
          <mc:Fallback>
            <p:pic>
              <p:nvPicPr>
                <p:cNvPr id="18" name="Ink 17">
                  <a:extLst>
                    <a:ext uri="{FF2B5EF4-FFF2-40B4-BE49-F238E27FC236}">
                      <a16:creationId xmlns:a16="http://schemas.microsoft.com/office/drawing/2014/main" id="{1759C858-99B1-9D42-B586-7D43F2758579}"/>
                    </a:ext>
                  </a:extLst>
                </p:cNvPr>
                <p:cNvPicPr/>
                <p:nvPr/>
              </p:nvPicPr>
              <p:blipFill>
                <a:blip r:embed="rId26"/>
                <a:stretch>
                  <a:fillRect/>
                </a:stretch>
              </p:blipFill>
              <p:spPr>
                <a:xfrm>
                  <a:off x="8098113" y="1781274"/>
                  <a:ext cx="9684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9" name="Ink 18">
                  <a:extLst>
                    <a:ext uri="{FF2B5EF4-FFF2-40B4-BE49-F238E27FC236}">
                      <a16:creationId xmlns:a16="http://schemas.microsoft.com/office/drawing/2014/main" id="{D6737CA8-5197-1043-AB13-DAF79825E81D}"/>
                    </a:ext>
                  </a:extLst>
                </p14:cNvPr>
                <p14:cNvContentPartPr/>
                <p14:nvPr/>
              </p14:nvContentPartPr>
              <p14:xfrm>
                <a:off x="8189913" y="1848954"/>
                <a:ext cx="78480" cy="111240"/>
              </p14:xfrm>
            </p:contentPart>
          </mc:Choice>
          <mc:Fallback>
            <p:pic>
              <p:nvPicPr>
                <p:cNvPr id="19" name="Ink 18">
                  <a:extLst>
                    <a:ext uri="{FF2B5EF4-FFF2-40B4-BE49-F238E27FC236}">
                      <a16:creationId xmlns:a16="http://schemas.microsoft.com/office/drawing/2014/main" id="{D6737CA8-5197-1043-AB13-DAF79825E81D}"/>
                    </a:ext>
                  </a:extLst>
                </p:cNvPr>
                <p:cNvPicPr/>
                <p:nvPr/>
              </p:nvPicPr>
              <p:blipFill>
                <a:blip r:embed="rId28"/>
                <a:stretch>
                  <a:fillRect/>
                </a:stretch>
              </p:blipFill>
              <p:spPr>
                <a:xfrm>
                  <a:off x="8174433" y="1833474"/>
                  <a:ext cx="1090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0" name="Ink 19">
                  <a:extLst>
                    <a:ext uri="{FF2B5EF4-FFF2-40B4-BE49-F238E27FC236}">
                      <a16:creationId xmlns:a16="http://schemas.microsoft.com/office/drawing/2014/main" id="{7F253448-D6FC-7C48-8BD2-6F2B589CD9D0}"/>
                    </a:ext>
                  </a:extLst>
                </p14:cNvPr>
                <p14:cNvContentPartPr/>
                <p14:nvPr/>
              </p14:nvContentPartPr>
              <p14:xfrm>
                <a:off x="8271993" y="1838874"/>
                <a:ext cx="68400" cy="2520"/>
              </p14:xfrm>
            </p:contentPart>
          </mc:Choice>
          <mc:Fallback>
            <p:pic>
              <p:nvPicPr>
                <p:cNvPr id="20" name="Ink 19">
                  <a:extLst>
                    <a:ext uri="{FF2B5EF4-FFF2-40B4-BE49-F238E27FC236}">
                      <a16:creationId xmlns:a16="http://schemas.microsoft.com/office/drawing/2014/main" id="{7F253448-D6FC-7C48-8BD2-6F2B589CD9D0}"/>
                    </a:ext>
                  </a:extLst>
                </p:cNvPr>
                <p:cNvPicPr/>
                <p:nvPr/>
              </p:nvPicPr>
              <p:blipFill>
                <a:blip r:embed="rId30"/>
                <a:stretch>
                  <a:fillRect/>
                </a:stretch>
              </p:blipFill>
              <p:spPr>
                <a:xfrm>
                  <a:off x="8256513" y="1823394"/>
                  <a:ext cx="9900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1" name="Ink 20">
                  <a:extLst>
                    <a:ext uri="{FF2B5EF4-FFF2-40B4-BE49-F238E27FC236}">
                      <a16:creationId xmlns:a16="http://schemas.microsoft.com/office/drawing/2014/main" id="{4039AF12-A9FF-1349-8CE3-669D3C918E60}"/>
                    </a:ext>
                  </a:extLst>
                </p14:cNvPr>
                <p14:cNvContentPartPr/>
                <p14:nvPr/>
              </p14:nvContentPartPr>
              <p14:xfrm>
                <a:off x="8311233" y="1822674"/>
                <a:ext cx="198000" cy="119520"/>
              </p14:xfrm>
            </p:contentPart>
          </mc:Choice>
          <mc:Fallback>
            <p:pic>
              <p:nvPicPr>
                <p:cNvPr id="21" name="Ink 20">
                  <a:extLst>
                    <a:ext uri="{FF2B5EF4-FFF2-40B4-BE49-F238E27FC236}">
                      <a16:creationId xmlns:a16="http://schemas.microsoft.com/office/drawing/2014/main" id="{4039AF12-A9FF-1349-8CE3-669D3C918E60}"/>
                    </a:ext>
                  </a:extLst>
                </p:cNvPr>
                <p:cNvPicPr/>
                <p:nvPr/>
              </p:nvPicPr>
              <p:blipFill>
                <a:blip r:embed="rId32"/>
                <a:stretch>
                  <a:fillRect/>
                </a:stretch>
              </p:blipFill>
              <p:spPr>
                <a:xfrm>
                  <a:off x="8295753" y="1807194"/>
                  <a:ext cx="22860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5" name="Ink 24">
                  <a:extLst>
                    <a:ext uri="{FF2B5EF4-FFF2-40B4-BE49-F238E27FC236}">
                      <a16:creationId xmlns:a16="http://schemas.microsoft.com/office/drawing/2014/main" id="{BE766F29-D254-D64A-AAFA-D4A9442A0A95}"/>
                    </a:ext>
                  </a:extLst>
                </p14:cNvPr>
                <p14:cNvContentPartPr/>
                <p14:nvPr/>
              </p14:nvContentPartPr>
              <p14:xfrm>
                <a:off x="7501953" y="1988994"/>
                <a:ext cx="821880" cy="226800"/>
              </p14:xfrm>
            </p:contentPart>
          </mc:Choice>
          <mc:Fallback>
            <p:pic>
              <p:nvPicPr>
                <p:cNvPr id="25" name="Ink 24">
                  <a:extLst>
                    <a:ext uri="{FF2B5EF4-FFF2-40B4-BE49-F238E27FC236}">
                      <a16:creationId xmlns:a16="http://schemas.microsoft.com/office/drawing/2014/main" id="{BE766F29-D254-D64A-AAFA-D4A9442A0A95}"/>
                    </a:ext>
                  </a:extLst>
                </p:cNvPr>
                <p:cNvPicPr/>
                <p:nvPr/>
              </p:nvPicPr>
              <p:blipFill>
                <a:blip r:embed="rId34"/>
                <a:stretch>
                  <a:fillRect/>
                </a:stretch>
              </p:blipFill>
              <p:spPr>
                <a:xfrm>
                  <a:off x="7486480" y="1973514"/>
                  <a:ext cx="852467" cy="257400"/>
                </a:xfrm>
                <a:prstGeom prst="rect">
                  <a:avLst/>
                </a:prstGeom>
              </p:spPr>
            </p:pic>
          </mc:Fallback>
        </mc:AlternateContent>
      </p:grpSp>
      <p:grpSp>
        <p:nvGrpSpPr>
          <p:cNvPr id="39" name="Group 38">
            <a:extLst>
              <a:ext uri="{FF2B5EF4-FFF2-40B4-BE49-F238E27FC236}">
                <a16:creationId xmlns:a16="http://schemas.microsoft.com/office/drawing/2014/main" id="{371161F4-832A-4A4A-B615-E959C34671FD}"/>
              </a:ext>
            </a:extLst>
          </p:cNvPr>
          <p:cNvGrpSpPr/>
          <p:nvPr/>
        </p:nvGrpSpPr>
        <p:grpSpPr>
          <a:xfrm>
            <a:off x="6428363" y="4505181"/>
            <a:ext cx="692280" cy="191160"/>
            <a:chOff x="6428363" y="4505181"/>
            <a:chExt cx="692280" cy="191160"/>
          </a:xfrm>
        </p:grpSpPr>
        <mc:AlternateContent xmlns:mc="http://schemas.openxmlformats.org/markup-compatibility/2006">
          <mc:Choice xmlns:p14="http://schemas.microsoft.com/office/powerpoint/2010/main" Requires="p14">
            <p:contentPart p14:bwMode="auto" r:id="rId35">
              <p14:nvContentPartPr>
                <p14:cNvPr id="31" name="Ink 30">
                  <a:extLst>
                    <a:ext uri="{FF2B5EF4-FFF2-40B4-BE49-F238E27FC236}">
                      <a16:creationId xmlns:a16="http://schemas.microsoft.com/office/drawing/2014/main" id="{27EB093F-9646-D74B-96E7-9DFB8E0FE6D2}"/>
                    </a:ext>
                  </a:extLst>
                </p14:cNvPr>
                <p14:cNvContentPartPr/>
                <p14:nvPr/>
              </p14:nvContentPartPr>
              <p14:xfrm>
                <a:off x="6428363" y="4589421"/>
                <a:ext cx="111240" cy="106920"/>
              </p14:xfrm>
            </p:contentPart>
          </mc:Choice>
          <mc:Fallback>
            <p:pic>
              <p:nvPicPr>
                <p:cNvPr id="31" name="Ink 30">
                  <a:extLst>
                    <a:ext uri="{FF2B5EF4-FFF2-40B4-BE49-F238E27FC236}">
                      <a16:creationId xmlns:a16="http://schemas.microsoft.com/office/drawing/2014/main" id="{27EB093F-9646-D74B-96E7-9DFB8E0FE6D2}"/>
                    </a:ext>
                  </a:extLst>
                </p:cNvPr>
                <p:cNvPicPr/>
                <p:nvPr/>
              </p:nvPicPr>
              <p:blipFill>
                <a:blip r:embed="rId36"/>
                <a:stretch>
                  <a:fillRect/>
                </a:stretch>
              </p:blipFill>
              <p:spPr>
                <a:xfrm>
                  <a:off x="6412883" y="4573889"/>
                  <a:ext cx="141840" cy="137623"/>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2" name="Ink 31">
                  <a:extLst>
                    <a:ext uri="{FF2B5EF4-FFF2-40B4-BE49-F238E27FC236}">
                      <a16:creationId xmlns:a16="http://schemas.microsoft.com/office/drawing/2014/main" id="{0B84FB5C-1D7D-2046-8E8E-D6540CC4B98C}"/>
                    </a:ext>
                  </a:extLst>
                </p14:cNvPr>
                <p14:cNvContentPartPr/>
                <p14:nvPr/>
              </p14:nvContentPartPr>
              <p14:xfrm>
                <a:off x="6554723" y="4536141"/>
                <a:ext cx="13680" cy="46800"/>
              </p14:xfrm>
            </p:contentPart>
          </mc:Choice>
          <mc:Fallback>
            <p:pic>
              <p:nvPicPr>
                <p:cNvPr id="32" name="Ink 31">
                  <a:extLst>
                    <a:ext uri="{FF2B5EF4-FFF2-40B4-BE49-F238E27FC236}">
                      <a16:creationId xmlns:a16="http://schemas.microsoft.com/office/drawing/2014/main" id="{0B84FB5C-1D7D-2046-8E8E-D6540CC4B98C}"/>
                    </a:ext>
                  </a:extLst>
                </p:cNvPr>
                <p:cNvPicPr/>
                <p:nvPr/>
              </p:nvPicPr>
              <p:blipFill>
                <a:blip r:embed="rId38"/>
                <a:stretch>
                  <a:fillRect/>
                </a:stretch>
              </p:blipFill>
              <p:spPr>
                <a:xfrm>
                  <a:off x="6539243" y="4520661"/>
                  <a:ext cx="4428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3" name="Ink 32">
                  <a:extLst>
                    <a:ext uri="{FF2B5EF4-FFF2-40B4-BE49-F238E27FC236}">
                      <a16:creationId xmlns:a16="http://schemas.microsoft.com/office/drawing/2014/main" id="{67635B7C-56E7-1C48-8498-E011A5084D87}"/>
                    </a:ext>
                  </a:extLst>
                </p14:cNvPr>
                <p14:cNvContentPartPr/>
                <p14:nvPr/>
              </p14:nvContentPartPr>
              <p14:xfrm>
                <a:off x="6608003" y="4505181"/>
                <a:ext cx="46800" cy="75960"/>
              </p14:xfrm>
            </p:contentPart>
          </mc:Choice>
          <mc:Fallback>
            <p:pic>
              <p:nvPicPr>
                <p:cNvPr id="33" name="Ink 32">
                  <a:extLst>
                    <a:ext uri="{FF2B5EF4-FFF2-40B4-BE49-F238E27FC236}">
                      <a16:creationId xmlns:a16="http://schemas.microsoft.com/office/drawing/2014/main" id="{67635B7C-56E7-1C48-8498-E011A5084D87}"/>
                    </a:ext>
                  </a:extLst>
                </p:cNvPr>
                <p:cNvPicPr/>
                <p:nvPr/>
              </p:nvPicPr>
              <p:blipFill>
                <a:blip r:embed="rId40"/>
                <a:stretch>
                  <a:fillRect/>
                </a:stretch>
              </p:blipFill>
              <p:spPr>
                <a:xfrm>
                  <a:off x="6592523" y="4489701"/>
                  <a:ext cx="7740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5" name="Ink 34">
                  <a:extLst>
                    <a:ext uri="{FF2B5EF4-FFF2-40B4-BE49-F238E27FC236}">
                      <a16:creationId xmlns:a16="http://schemas.microsoft.com/office/drawing/2014/main" id="{63D5DE27-8856-6F4C-88B8-06B5268F2954}"/>
                    </a:ext>
                  </a:extLst>
                </p14:cNvPr>
                <p14:cNvContentPartPr/>
                <p14:nvPr/>
              </p14:nvContentPartPr>
              <p14:xfrm>
                <a:off x="6745523" y="4631541"/>
                <a:ext cx="80280" cy="15840"/>
              </p14:xfrm>
            </p:contentPart>
          </mc:Choice>
          <mc:Fallback>
            <p:pic>
              <p:nvPicPr>
                <p:cNvPr id="35" name="Ink 34">
                  <a:extLst>
                    <a:ext uri="{FF2B5EF4-FFF2-40B4-BE49-F238E27FC236}">
                      <a16:creationId xmlns:a16="http://schemas.microsoft.com/office/drawing/2014/main" id="{63D5DE27-8856-6F4C-88B8-06B5268F2954}"/>
                    </a:ext>
                  </a:extLst>
                </p:cNvPr>
                <p:cNvPicPr/>
                <p:nvPr/>
              </p:nvPicPr>
              <p:blipFill>
                <a:blip r:embed="rId42"/>
                <a:stretch>
                  <a:fillRect/>
                </a:stretch>
              </p:blipFill>
              <p:spPr>
                <a:xfrm>
                  <a:off x="6730043" y="4616061"/>
                  <a:ext cx="11088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6" name="Ink 35">
                  <a:extLst>
                    <a:ext uri="{FF2B5EF4-FFF2-40B4-BE49-F238E27FC236}">
                      <a16:creationId xmlns:a16="http://schemas.microsoft.com/office/drawing/2014/main" id="{D7CA7766-DA64-4745-A238-9E7358876BF5}"/>
                    </a:ext>
                  </a:extLst>
                </p14:cNvPr>
                <p14:cNvContentPartPr/>
                <p14:nvPr/>
              </p14:nvContentPartPr>
              <p14:xfrm>
                <a:off x="6883043" y="4582941"/>
                <a:ext cx="22680" cy="97920"/>
              </p14:xfrm>
            </p:contentPart>
          </mc:Choice>
          <mc:Fallback>
            <p:pic>
              <p:nvPicPr>
                <p:cNvPr id="36" name="Ink 35">
                  <a:extLst>
                    <a:ext uri="{FF2B5EF4-FFF2-40B4-BE49-F238E27FC236}">
                      <a16:creationId xmlns:a16="http://schemas.microsoft.com/office/drawing/2014/main" id="{D7CA7766-DA64-4745-A238-9E7358876BF5}"/>
                    </a:ext>
                  </a:extLst>
                </p:cNvPr>
                <p:cNvPicPr/>
                <p:nvPr/>
              </p:nvPicPr>
              <p:blipFill>
                <a:blip r:embed="rId44"/>
                <a:stretch>
                  <a:fillRect/>
                </a:stretch>
              </p:blipFill>
              <p:spPr>
                <a:xfrm>
                  <a:off x="6867313" y="4567461"/>
                  <a:ext cx="53774"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7" name="Ink 36">
                  <a:extLst>
                    <a:ext uri="{FF2B5EF4-FFF2-40B4-BE49-F238E27FC236}">
                      <a16:creationId xmlns:a16="http://schemas.microsoft.com/office/drawing/2014/main" id="{68C74453-7A4E-4648-9840-97FD30E5D59F}"/>
                    </a:ext>
                  </a:extLst>
                </p14:cNvPr>
                <p14:cNvContentPartPr/>
                <p14:nvPr/>
              </p14:nvContentPartPr>
              <p14:xfrm>
                <a:off x="7028483" y="4604901"/>
                <a:ext cx="76680" cy="15840"/>
              </p14:xfrm>
            </p:contentPart>
          </mc:Choice>
          <mc:Fallback>
            <p:pic>
              <p:nvPicPr>
                <p:cNvPr id="37" name="Ink 36">
                  <a:extLst>
                    <a:ext uri="{FF2B5EF4-FFF2-40B4-BE49-F238E27FC236}">
                      <a16:creationId xmlns:a16="http://schemas.microsoft.com/office/drawing/2014/main" id="{68C74453-7A4E-4648-9840-97FD30E5D59F}"/>
                    </a:ext>
                  </a:extLst>
                </p:cNvPr>
                <p:cNvPicPr/>
                <p:nvPr/>
              </p:nvPicPr>
              <p:blipFill>
                <a:blip r:embed="rId46"/>
                <a:stretch>
                  <a:fillRect/>
                </a:stretch>
              </p:blipFill>
              <p:spPr>
                <a:xfrm>
                  <a:off x="7013003" y="4589421"/>
                  <a:ext cx="10728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8" name="Ink 37">
                  <a:extLst>
                    <a:ext uri="{FF2B5EF4-FFF2-40B4-BE49-F238E27FC236}">
                      <a16:creationId xmlns:a16="http://schemas.microsoft.com/office/drawing/2014/main" id="{921B6B21-A7C4-804A-B321-880117AA5637}"/>
                    </a:ext>
                  </a:extLst>
                </p14:cNvPr>
                <p14:cNvContentPartPr/>
                <p14:nvPr/>
              </p14:nvContentPartPr>
              <p14:xfrm>
                <a:off x="7049363" y="4633701"/>
                <a:ext cx="71280" cy="15840"/>
              </p14:xfrm>
            </p:contentPart>
          </mc:Choice>
          <mc:Fallback>
            <p:pic>
              <p:nvPicPr>
                <p:cNvPr id="38" name="Ink 37">
                  <a:extLst>
                    <a:ext uri="{FF2B5EF4-FFF2-40B4-BE49-F238E27FC236}">
                      <a16:creationId xmlns:a16="http://schemas.microsoft.com/office/drawing/2014/main" id="{921B6B21-A7C4-804A-B321-880117AA5637}"/>
                    </a:ext>
                  </a:extLst>
                </p:cNvPr>
                <p:cNvPicPr/>
                <p:nvPr/>
              </p:nvPicPr>
              <p:blipFill>
                <a:blip r:embed="rId48"/>
                <a:stretch>
                  <a:fillRect/>
                </a:stretch>
              </p:blipFill>
              <p:spPr>
                <a:xfrm>
                  <a:off x="7033883" y="4618221"/>
                  <a:ext cx="101880" cy="46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9">
            <p14:nvContentPartPr>
              <p14:cNvPr id="40" name="Ink 39">
                <a:extLst>
                  <a:ext uri="{FF2B5EF4-FFF2-40B4-BE49-F238E27FC236}">
                    <a16:creationId xmlns:a16="http://schemas.microsoft.com/office/drawing/2014/main" id="{D18085F5-0CAA-EF40-959D-C3DD7E0C4703}"/>
                  </a:ext>
                </a:extLst>
              </p14:cNvPr>
              <p14:cNvContentPartPr/>
              <p14:nvPr/>
            </p14:nvContentPartPr>
            <p14:xfrm>
              <a:off x="1901520" y="1952280"/>
              <a:ext cx="6937560" cy="2676240"/>
            </p14:xfrm>
          </p:contentPart>
        </mc:Choice>
        <mc:Fallback>
          <p:pic>
            <p:nvPicPr>
              <p:cNvPr id="40" name="Ink 39">
                <a:extLst>
                  <a:ext uri="{FF2B5EF4-FFF2-40B4-BE49-F238E27FC236}">
                    <a16:creationId xmlns:a16="http://schemas.microsoft.com/office/drawing/2014/main" id="{D18085F5-0CAA-EF40-959D-C3DD7E0C4703}"/>
                  </a:ext>
                </a:extLst>
              </p:cNvPr>
              <p:cNvPicPr/>
              <p:nvPr/>
            </p:nvPicPr>
            <p:blipFill>
              <a:blip r:embed="rId50"/>
              <a:stretch>
                <a:fillRect/>
              </a:stretch>
            </p:blipFill>
            <p:spPr>
              <a:xfrm>
                <a:off x="1892160" y="1942920"/>
                <a:ext cx="6956280" cy="2694960"/>
              </a:xfrm>
              <a:prstGeom prst="rect">
                <a:avLst/>
              </a:prstGeom>
            </p:spPr>
          </p:pic>
        </mc:Fallback>
      </mc:AlternateContent>
    </p:spTree>
    <p:extLst>
      <p:ext uri="{BB962C8B-B14F-4D97-AF65-F5344CB8AC3E}">
        <p14:creationId xmlns:p14="http://schemas.microsoft.com/office/powerpoint/2010/main" val="3664937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2675-879D-194F-9FA1-A5A103F5AE4B}"/>
              </a:ext>
            </a:extLst>
          </p:cNvPr>
          <p:cNvSpPr>
            <a:spLocks noGrp="1"/>
          </p:cNvSpPr>
          <p:nvPr>
            <p:ph type="title"/>
          </p:nvPr>
        </p:nvSpPr>
        <p:spPr/>
        <p:txBody>
          <a:bodyPr>
            <a:normAutofit fontScale="90000"/>
          </a:bodyPr>
          <a:lstStyle/>
          <a:p>
            <a:r>
              <a:rPr lang="en-US"/>
              <a:t>Q2</a:t>
            </a:r>
          </a:p>
        </p:txBody>
      </p:sp>
      <p:sp>
        <p:nvSpPr>
          <p:cNvPr id="3" name="Text Placeholder 2">
            <a:extLst>
              <a:ext uri="{FF2B5EF4-FFF2-40B4-BE49-F238E27FC236}">
                <a16:creationId xmlns:a16="http://schemas.microsoft.com/office/drawing/2014/main" id="{A16E7452-4EB8-2346-A5D2-F24B3DB2F5D7}"/>
              </a:ext>
            </a:extLst>
          </p:cNvPr>
          <p:cNvSpPr>
            <a:spLocks noGrp="1"/>
          </p:cNvSpPr>
          <p:nvPr>
            <p:ph type="body" idx="1"/>
          </p:nvPr>
        </p:nvSpPr>
        <p:spPr/>
        <p:txBody>
          <a:bodyPr/>
          <a:lstStyle/>
          <a:p>
            <a:pPr marL="146050" indent="0">
              <a:buNone/>
            </a:pPr>
            <a:r>
              <a:rPr lang="en-SG"/>
              <a:t>Overhead of FAT16 and ext2 file systems. To have a meaningful comparison, we assume that there is a total of 2</a:t>
            </a:r>
            <a:r>
              <a:rPr lang="en-SG" baseline="30000"/>
              <a:t>16</a:t>
            </a:r>
            <a:r>
              <a:rPr lang="en-SG"/>
              <a:t> 1KB data blocks. </a:t>
            </a:r>
          </a:p>
          <a:p>
            <a:pPr marL="146050" indent="0">
              <a:buNone/>
            </a:pPr>
            <a:r>
              <a:rPr lang="en-SG"/>
              <a:t>Total space = 2</a:t>
            </a:r>
            <a:r>
              <a:rPr lang="en-SG" baseline="30000"/>
              <a:t>16</a:t>
            </a:r>
            <a:r>
              <a:rPr lang="en-SG"/>
              <a:t> x 2</a:t>
            </a:r>
            <a:r>
              <a:rPr lang="en-SG" baseline="30000"/>
              <a:t>10</a:t>
            </a:r>
            <a:r>
              <a:rPr lang="en-SG"/>
              <a:t> B </a:t>
            </a:r>
          </a:p>
          <a:p>
            <a:r>
              <a:rPr lang="en-SG"/>
              <a:t>The two bitmaps (data block and </a:t>
            </a:r>
            <a:r>
              <a:rPr lang="en-SG" err="1"/>
              <a:t>inode</a:t>
            </a:r>
            <a:r>
              <a:rPr lang="en-SG"/>
              <a:t>) each occupies a single disk block. </a:t>
            </a:r>
          </a:p>
          <a:p>
            <a:r>
              <a:rPr lang="en-SG"/>
              <a:t>184 </a:t>
            </a:r>
            <a:r>
              <a:rPr lang="en-SG" err="1"/>
              <a:t>inodes</a:t>
            </a:r>
            <a:r>
              <a:rPr lang="en-SG"/>
              <a:t> per block group</a:t>
            </a:r>
            <a:endParaRPr lang="en-SG" b="1"/>
          </a:p>
          <a:p>
            <a:pPr marL="146050" indent="0">
              <a:buNone/>
            </a:pPr>
            <a:r>
              <a:rPr lang="en-SG" b="1"/>
              <a:t>Overhead in ext2 (ignore the super block and group descriptors)</a:t>
            </a:r>
            <a:endParaRPr lang="en-US"/>
          </a:p>
        </p:txBody>
      </p:sp>
    </p:spTree>
    <p:extLst>
      <p:ext uri="{BB962C8B-B14F-4D97-AF65-F5344CB8AC3E}">
        <p14:creationId xmlns:p14="http://schemas.microsoft.com/office/powerpoint/2010/main" val="256850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91E2B-BFD8-3C42-B7A6-39C99BF668D9}"/>
              </a:ext>
            </a:extLst>
          </p:cNvPr>
          <p:cNvSpPr>
            <a:spLocks noGrp="1"/>
          </p:cNvSpPr>
          <p:nvPr>
            <p:ph type="title"/>
          </p:nvPr>
        </p:nvSpPr>
        <p:spPr/>
        <p:txBody>
          <a:bodyPr>
            <a:normAutofit fontScale="90000"/>
          </a:bodyPr>
          <a:lstStyle/>
          <a:p>
            <a:r>
              <a:rPr lang="en-US"/>
              <a:t>Q2</a:t>
            </a:r>
          </a:p>
        </p:txBody>
      </p:sp>
      <p:pic>
        <p:nvPicPr>
          <p:cNvPr id="4" name="Picture 3">
            <a:extLst>
              <a:ext uri="{FF2B5EF4-FFF2-40B4-BE49-F238E27FC236}">
                <a16:creationId xmlns:a16="http://schemas.microsoft.com/office/drawing/2014/main" id="{1A163AB4-10D3-A347-AE0D-59EC0035DD18}"/>
              </a:ext>
            </a:extLst>
          </p:cNvPr>
          <p:cNvPicPr>
            <a:picLocks noChangeAspect="1"/>
          </p:cNvPicPr>
          <p:nvPr/>
        </p:nvPicPr>
        <p:blipFill>
          <a:blip r:embed="rId3"/>
          <a:stretch>
            <a:fillRect/>
          </a:stretch>
        </p:blipFill>
        <p:spPr>
          <a:xfrm>
            <a:off x="3031518" y="238979"/>
            <a:ext cx="5985261" cy="1736291"/>
          </a:xfrm>
          <a:prstGeom prst="rect">
            <a:avLst/>
          </a:prstGeom>
        </p:spPr>
      </p:pic>
      <p:grpSp>
        <p:nvGrpSpPr>
          <p:cNvPr id="23" name="Group 22">
            <a:extLst>
              <a:ext uri="{FF2B5EF4-FFF2-40B4-BE49-F238E27FC236}">
                <a16:creationId xmlns:a16="http://schemas.microsoft.com/office/drawing/2014/main" id="{0D403625-DA8C-0349-8673-B4454E0E15EF}"/>
              </a:ext>
            </a:extLst>
          </p:cNvPr>
          <p:cNvGrpSpPr/>
          <p:nvPr/>
        </p:nvGrpSpPr>
        <p:grpSpPr>
          <a:xfrm>
            <a:off x="5897800" y="528160"/>
            <a:ext cx="356040" cy="188280"/>
            <a:chOff x="5897800" y="528160"/>
            <a:chExt cx="356040" cy="188280"/>
          </a:xfrm>
        </p:grpSpPr>
        <mc:AlternateContent xmlns:mc="http://schemas.openxmlformats.org/markup-compatibility/2006">
          <mc:Choice xmlns:p14="http://schemas.microsoft.com/office/powerpoint/2010/main" Requires="p14">
            <p:contentPart p14:bwMode="auto" r:id="rId4">
              <p14:nvContentPartPr>
                <p14:cNvPr id="18" name="Ink 17">
                  <a:extLst>
                    <a:ext uri="{FF2B5EF4-FFF2-40B4-BE49-F238E27FC236}">
                      <a16:creationId xmlns:a16="http://schemas.microsoft.com/office/drawing/2014/main" id="{882675B3-9486-FA40-BF77-4B57235F9D6D}"/>
                    </a:ext>
                  </a:extLst>
                </p14:cNvPr>
                <p14:cNvContentPartPr/>
                <p14:nvPr/>
              </p14:nvContentPartPr>
              <p14:xfrm>
                <a:off x="5897800" y="548320"/>
                <a:ext cx="25920" cy="137520"/>
              </p14:xfrm>
            </p:contentPart>
          </mc:Choice>
          <mc:Fallback>
            <p:pic>
              <p:nvPicPr>
                <p:cNvPr id="18" name="Ink 17">
                  <a:extLst>
                    <a:ext uri="{FF2B5EF4-FFF2-40B4-BE49-F238E27FC236}">
                      <a16:creationId xmlns:a16="http://schemas.microsoft.com/office/drawing/2014/main" id="{882675B3-9486-FA40-BF77-4B57235F9D6D}"/>
                    </a:ext>
                  </a:extLst>
                </p:cNvPr>
                <p:cNvPicPr/>
                <p:nvPr/>
              </p:nvPicPr>
              <p:blipFill>
                <a:blip r:embed="rId5"/>
                <a:stretch>
                  <a:fillRect/>
                </a:stretch>
              </p:blipFill>
              <p:spPr>
                <a:xfrm>
                  <a:off x="5882320" y="532840"/>
                  <a:ext cx="5652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9" name="Ink 18">
                  <a:extLst>
                    <a:ext uri="{FF2B5EF4-FFF2-40B4-BE49-F238E27FC236}">
                      <a16:creationId xmlns:a16="http://schemas.microsoft.com/office/drawing/2014/main" id="{2B71CD9C-0159-5A48-9B7F-BCCACDD792A0}"/>
                    </a:ext>
                  </a:extLst>
                </p14:cNvPr>
                <p14:cNvContentPartPr/>
                <p14:nvPr/>
              </p14:nvContentPartPr>
              <p14:xfrm>
                <a:off x="6019480" y="528160"/>
                <a:ext cx="30960" cy="142560"/>
              </p14:xfrm>
            </p:contentPart>
          </mc:Choice>
          <mc:Fallback>
            <p:pic>
              <p:nvPicPr>
                <p:cNvPr id="19" name="Ink 18">
                  <a:extLst>
                    <a:ext uri="{FF2B5EF4-FFF2-40B4-BE49-F238E27FC236}">
                      <a16:creationId xmlns:a16="http://schemas.microsoft.com/office/drawing/2014/main" id="{2B71CD9C-0159-5A48-9B7F-BCCACDD792A0}"/>
                    </a:ext>
                  </a:extLst>
                </p:cNvPr>
                <p:cNvPicPr/>
                <p:nvPr/>
              </p:nvPicPr>
              <p:blipFill>
                <a:blip r:embed="rId7"/>
                <a:stretch>
                  <a:fillRect/>
                </a:stretch>
              </p:blipFill>
              <p:spPr>
                <a:xfrm>
                  <a:off x="6004000" y="512719"/>
                  <a:ext cx="61560" cy="173083"/>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 name="Ink 19">
                  <a:extLst>
                    <a:ext uri="{FF2B5EF4-FFF2-40B4-BE49-F238E27FC236}">
                      <a16:creationId xmlns:a16="http://schemas.microsoft.com/office/drawing/2014/main" id="{B6B2F408-7BF4-3443-8EA0-6F34B26ABF31}"/>
                    </a:ext>
                  </a:extLst>
                </p14:cNvPr>
                <p14:cNvContentPartPr/>
                <p14:nvPr/>
              </p14:nvContentPartPr>
              <p14:xfrm>
                <a:off x="6040000" y="558760"/>
                <a:ext cx="86760" cy="71640"/>
              </p14:xfrm>
            </p:contentPart>
          </mc:Choice>
          <mc:Fallback>
            <p:pic>
              <p:nvPicPr>
                <p:cNvPr id="20" name="Ink 19">
                  <a:extLst>
                    <a:ext uri="{FF2B5EF4-FFF2-40B4-BE49-F238E27FC236}">
                      <a16:creationId xmlns:a16="http://schemas.microsoft.com/office/drawing/2014/main" id="{B6B2F408-7BF4-3443-8EA0-6F34B26ABF31}"/>
                    </a:ext>
                  </a:extLst>
                </p:cNvPr>
                <p:cNvPicPr/>
                <p:nvPr/>
              </p:nvPicPr>
              <p:blipFill>
                <a:blip r:embed="rId9"/>
                <a:stretch>
                  <a:fillRect/>
                </a:stretch>
              </p:blipFill>
              <p:spPr>
                <a:xfrm>
                  <a:off x="6024520" y="543280"/>
                  <a:ext cx="1173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1" name="Ink 20">
                  <a:extLst>
                    <a:ext uri="{FF2B5EF4-FFF2-40B4-BE49-F238E27FC236}">
                      <a16:creationId xmlns:a16="http://schemas.microsoft.com/office/drawing/2014/main" id="{333B2851-DF6B-A24D-8785-B2578F6E0F96}"/>
                    </a:ext>
                  </a:extLst>
                </p14:cNvPr>
                <p14:cNvContentPartPr/>
                <p14:nvPr/>
              </p14:nvContentPartPr>
              <p14:xfrm>
                <a:off x="6167080" y="538240"/>
                <a:ext cx="20520" cy="116640"/>
              </p14:xfrm>
            </p:contentPart>
          </mc:Choice>
          <mc:Fallback>
            <p:pic>
              <p:nvPicPr>
                <p:cNvPr id="21" name="Ink 20">
                  <a:extLst>
                    <a:ext uri="{FF2B5EF4-FFF2-40B4-BE49-F238E27FC236}">
                      <a16:creationId xmlns:a16="http://schemas.microsoft.com/office/drawing/2014/main" id="{333B2851-DF6B-A24D-8785-B2578F6E0F96}"/>
                    </a:ext>
                  </a:extLst>
                </p:cNvPr>
                <p:cNvPicPr/>
                <p:nvPr/>
              </p:nvPicPr>
              <p:blipFill>
                <a:blip r:embed="rId11"/>
                <a:stretch>
                  <a:fillRect/>
                </a:stretch>
              </p:blipFill>
              <p:spPr>
                <a:xfrm>
                  <a:off x="6151867" y="522760"/>
                  <a:ext cx="50592"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2" name="Ink 21">
                  <a:extLst>
                    <a:ext uri="{FF2B5EF4-FFF2-40B4-BE49-F238E27FC236}">
                      <a16:creationId xmlns:a16="http://schemas.microsoft.com/office/drawing/2014/main" id="{3CDD8617-0B91-304F-BE75-4F6049884D13}"/>
                    </a:ext>
                  </a:extLst>
                </p14:cNvPr>
                <p14:cNvContentPartPr/>
                <p14:nvPr/>
              </p14:nvContentPartPr>
              <p14:xfrm>
                <a:off x="6162040" y="543280"/>
                <a:ext cx="91800" cy="173160"/>
              </p14:xfrm>
            </p:contentPart>
          </mc:Choice>
          <mc:Fallback>
            <p:pic>
              <p:nvPicPr>
                <p:cNvPr id="22" name="Ink 21">
                  <a:extLst>
                    <a:ext uri="{FF2B5EF4-FFF2-40B4-BE49-F238E27FC236}">
                      <a16:creationId xmlns:a16="http://schemas.microsoft.com/office/drawing/2014/main" id="{3CDD8617-0B91-304F-BE75-4F6049884D13}"/>
                    </a:ext>
                  </a:extLst>
                </p:cNvPr>
                <p:cNvPicPr/>
                <p:nvPr/>
              </p:nvPicPr>
              <p:blipFill>
                <a:blip r:embed="rId13"/>
                <a:stretch>
                  <a:fillRect/>
                </a:stretch>
              </p:blipFill>
              <p:spPr>
                <a:xfrm>
                  <a:off x="6146560" y="527800"/>
                  <a:ext cx="122400" cy="203760"/>
                </a:xfrm>
                <a:prstGeom prst="rect">
                  <a:avLst/>
                </a:prstGeom>
              </p:spPr>
            </p:pic>
          </mc:Fallback>
        </mc:AlternateContent>
      </p:grpSp>
      <p:grpSp>
        <p:nvGrpSpPr>
          <p:cNvPr id="26" name="Group 25">
            <a:extLst>
              <a:ext uri="{FF2B5EF4-FFF2-40B4-BE49-F238E27FC236}">
                <a16:creationId xmlns:a16="http://schemas.microsoft.com/office/drawing/2014/main" id="{CFED270A-5B69-1D4C-9B97-7814569867E4}"/>
              </a:ext>
            </a:extLst>
          </p:cNvPr>
          <p:cNvGrpSpPr/>
          <p:nvPr/>
        </p:nvGrpSpPr>
        <p:grpSpPr>
          <a:xfrm>
            <a:off x="4242880" y="451840"/>
            <a:ext cx="865800" cy="366480"/>
            <a:chOff x="4242880" y="451840"/>
            <a:chExt cx="865800" cy="366480"/>
          </a:xfrm>
        </p:grpSpPr>
        <mc:AlternateContent xmlns:mc="http://schemas.openxmlformats.org/markup-compatibility/2006">
          <mc:Choice xmlns:p14="http://schemas.microsoft.com/office/powerpoint/2010/main" Requires="p14">
            <p:contentPart p14:bwMode="auto" r:id="rId14">
              <p14:nvContentPartPr>
                <p14:cNvPr id="24" name="Ink 23">
                  <a:extLst>
                    <a:ext uri="{FF2B5EF4-FFF2-40B4-BE49-F238E27FC236}">
                      <a16:creationId xmlns:a16="http://schemas.microsoft.com/office/drawing/2014/main" id="{696C8338-33BB-B440-8956-2B1866EC8AA1}"/>
                    </a:ext>
                  </a:extLst>
                </p14:cNvPr>
                <p14:cNvContentPartPr/>
                <p14:nvPr/>
              </p14:nvContentPartPr>
              <p14:xfrm>
                <a:off x="4261960" y="451840"/>
                <a:ext cx="620280" cy="310320"/>
              </p14:xfrm>
            </p:contentPart>
          </mc:Choice>
          <mc:Fallback>
            <p:pic>
              <p:nvPicPr>
                <p:cNvPr id="24" name="Ink 23">
                  <a:extLst>
                    <a:ext uri="{FF2B5EF4-FFF2-40B4-BE49-F238E27FC236}">
                      <a16:creationId xmlns:a16="http://schemas.microsoft.com/office/drawing/2014/main" id="{696C8338-33BB-B440-8956-2B1866EC8AA1}"/>
                    </a:ext>
                  </a:extLst>
                </p:cNvPr>
                <p:cNvPicPr/>
                <p:nvPr/>
              </p:nvPicPr>
              <p:blipFill>
                <a:blip r:embed="rId15"/>
                <a:stretch>
                  <a:fillRect/>
                </a:stretch>
              </p:blipFill>
              <p:spPr>
                <a:xfrm>
                  <a:off x="4246480" y="436360"/>
                  <a:ext cx="65088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5" name="Ink 24">
                  <a:extLst>
                    <a:ext uri="{FF2B5EF4-FFF2-40B4-BE49-F238E27FC236}">
                      <a16:creationId xmlns:a16="http://schemas.microsoft.com/office/drawing/2014/main" id="{38248D99-6E1B-9248-AD05-6F890E4B64ED}"/>
                    </a:ext>
                  </a:extLst>
                </p14:cNvPr>
                <p14:cNvContentPartPr/>
                <p14:nvPr/>
              </p14:nvContentPartPr>
              <p14:xfrm>
                <a:off x="4242880" y="462280"/>
                <a:ext cx="865800" cy="356040"/>
              </p14:xfrm>
            </p:contentPart>
          </mc:Choice>
          <mc:Fallback>
            <p:pic>
              <p:nvPicPr>
                <p:cNvPr id="25" name="Ink 24">
                  <a:extLst>
                    <a:ext uri="{FF2B5EF4-FFF2-40B4-BE49-F238E27FC236}">
                      <a16:creationId xmlns:a16="http://schemas.microsoft.com/office/drawing/2014/main" id="{38248D99-6E1B-9248-AD05-6F890E4B64ED}"/>
                    </a:ext>
                  </a:extLst>
                </p:cNvPr>
                <p:cNvPicPr/>
                <p:nvPr/>
              </p:nvPicPr>
              <p:blipFill>
                <a:blip r:embed="rId17"/>
                <a:stretch>
                  <a:fillRect/>
                </a:stretch>
              </p:blipFill>
              <p:spPr>
                <a:xfrm>
                  <a:off x="4227400" y="446800"/>
                  <a:ext cx="896400" cy="386640"/>
                </a:xfrm>
                <a:prstGeom prst="rect">
                  <a:avLst/>
                </a:prstGeom>
              </p:spPr>
            </p:pic>
          </mc:Fallback>
        </mc:AlternateContent>
      </p:grpSp>
      <p:grpSp>
        <p:nvGrpSpPr>
          <p:cNvPr id="29" name="Group 28">
            <a:extLst>
              <a:ext uri="{FF2B5EF4-FFF2-40B4-BE49-F238E27FC236}">
                <a16:creationId xmlns:a16="http://schemas.microsoft.com/office/drawing/2014/main" id="{809C0381-6C25-3E42-9FC6-F38CAD48BFD9}"/>
              </a:ext>
            </a:extLst>
          </p:cNvPr>
          <p:cNvGrpSpPr/>
          <p:nvPr/>
        </p:nvGrpSpPr>
        <p:grpSpPr>
          <a:xfrm>
            <a:off x="3235960" y="1320520"/>
            <a:ext cx="538920" cy="340560"/>
            <a:chOff x="3235960" y="1320520"/>
            <a:chExt cx="538920" cy="340560"/>
          </a:xfrm>
        </p:grpSpPr>
        <mc:AlternateContent xmlns:mc="http://schemas.openxmlformats.org/markup-compatibility/2006">
          <mc:Choice xmlns:p14="http://schemas.microsoft.com/office/powerpoint/2010/main" Requires="p14">
            <p:contentPart p14:bwMode="auto" r:id="rId18">
              <p14:nvContentPartPr>
                <p14:cNvPr id="27" name="Ink 26">
                  <a:extLst>
                    <a:ext uri="{FF2B5EF4-FFF2-40B4-BE49-F238E27FC236}">
                      <a16:creationId xmlns:a16="http://schemas.microsoft.com/office/drawing/2014/main" id="{E68B457C-E40D-4446-AFF2-1ECB83680F2F}"/>
                    </a:ext>
                  </a:extLst>
                </p14:cNvPr>
                <p14:cNvContentPartPr/>
                <p14:nvPr/>
              </p14:nvContentPartPr>
              <p14:xfrm>
                <a:off x="3236320" y="1325560"/>
                <a:ext cx="518040" cy="335520"/>
              </p14:xfrm>
            </p:contentPart>
          </mc:Choice>
          <mc:Fallback>
            <p:pic>
              <p:nvPicPr>
                <p:cNvPr id="27" name="Ink 26">
                  <a:extLst>
                    <a:ext uri="{FF2B5EF4-FFF2-40B4-BE49-F238E27FC236}">
                      <a16:creationId xmlns:a16="http://schemas.microsoft.com/office/drawing/2014/main" id="{E68B457C-E40D-4446-AFF2-1ECB83680F2F}"/>
                    </a:ext>
                  </a:extLst>
                </p:cNvPr>
                <p:cNvPicPr/>
                <p:nvPr/>
              </p:nvPicPr>
              <p:blipFill>
                <a:blip r:embed="rId19"/>
                <a:stretch>
                  <a:fillRect/>
                </a:stretch>
              </p:blipFill>
              <p:spPr>
                <a:xfrm>
                  <a:off x="3220829" y="1310080"/>
                  <a:ext cx="548661"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8" name="Ink 27">
                  <a:extLst>
                    <a:ext uri="{FF2B5EF4-FFF2-40B4-BE49-F238E27FC236}">
                      <a16:creationId xmlns:a16="http://schemas.microsoft.com/office/drawing/2014/main" id="{28946A3D-0FC1-724B-8EDA-11CE16B340A9}"/>
                    </a:ext>
                  </a:extLst>
                </p14:cNvPr>
                <p14:cNvContentPartPr/>
                <p14:nvPr/>
              </p14:nvContentPartPr>
              <p14:xfrm>
                <a:off x="3235960" y="1320520"/>
                <a:ext cx="538920" cy="335520"/>
              </p14:xfrm>
            </p:contentPart>
          </mc:Choice>
          <mc:Fallback>
            <p:pic>
              <p:nvPicPr>
                <p:cNvPr id="28" name="Ink 27">
                  <a:extLst>
                    <a:ext uri="{FF2B5EF4-FFF2-40B4-BE49-F238E27FC236}">
                      <a16:creationId xmlns:a16="http://schemas.microsoft.com/office/drawing/2014/main" id="{28946A3D-0FC1-724B-8EDA-11CE16B340A9}"/>
                    </a:ext>
                  </a:extLst>
                </p:cNvPr>
                <p:cNvPicPr/>
                <p:nvPr/>
              </p:nvPicPr>
              <p:blipFill>
                <a:blip r:embed="rId21"/>
                <a:stretch>
                  <a:fillRect/>
                </a:stretch>
              </p:blipFill>
              <p:spPr>
                <a:xfrm>
                  <a:off x="3220480" y="1305040"/>
                  <a:ext cx="569520" cy="366120"/>
                </a:xfrm>
                <a:prstGeom prst="rect">
                  <a:avLst/>
                </a:prstGeom>
              </p:spPr>
            </p:pic>
          </mc:Fallback>
        </mc:AlternateContent>
      </p:grpSp>
      <p:grpSp>
        <p:nvGrpSpPr>
          <p:cNvPr id="33" name="Group 32">
            <a:extLst>
              <a:ext uri="{FF2B5EF4-FFF2-40B4-BE49-F238E27FC236}">
                <a16:creationId xmlns:a16="http://schemas.microsoft.com/office/drawing/2014/main" id="{4E744E7C-7305-B743-A347-36207380E909}"/>
              </a:ext>
            </a:extLst>
          </p:cNvPr>
          <p:cNvGrpSpPr/>
          <p:nvPr/>
        </p:nvGrpSpPr>
        <p:grpSpPr>
          <a:xfrm>
            <a:off x="4714120" y="1468120"/>
            <a:ext cx="76680" cy="660600"/>
            <a:chOff x="4714120" y="1468120"/>
            <a:chExt cx="76680" cy="660600"/>
          </a:xfrm>
        </p:grpSpPr>
        <mc:AlternateContent xmlns:mc="http://schemas.openxmlformats.org/markup-compatibility/2006">
          <mc:Choice xmlns:p14="http://schemas.microsoft.com/office/powerpoint/2010/main" Requires="p14">
            <p:contentPart p14:bwMode="auto" r:id="rId22">
              <p14:nvContentPartPr>
                <p14:cNvPr id="31" name="Ink 30">
                  <a:extLst>
                    <a:ext uri="{FF2B5EF4-FFF2-40B4-BE49-F238E27FC236}">
                      <a16:creationId xmlns:a16="http://schemas.microsoft.com/office/drawing/2014/main" id="{4F8E5539-057B-4C40-BEAA-6D7B175B77BB}"/>
                    </a:ext>
                  </a:extLst>
                </p14:cNvPr>
                <p14:cNvContentPartPr/>
                <p14:nvPr/>
              </p14:nvContentPartPr>
              <p14:xfrm>
                <a:off x="4719160" y="1468120"/>
                <a:ext cx="25920" cy="645480"/>
              </p14:xfrm>
            </p:contentPart>
          </mc:Choice>
          <mc:Fallback>
            <p:pic>
              <p:nvPicPr>
                <p:cNvPr id="31" name="Ink 30">
                  <a:extLst>
                    <a:ext uri="{FF2B5EF4-FFF2-40B4-BE49-F238E27FC236}">
                      <a16:creationId xmlns:a16="http://schemas.microsoft.com/office/drawing/2014/main" id="{4F8E5539-057B-4C40-BEAA-6D7B175B77BB}"/>
                    </a:ext>
                  </a:extLst>
                </p:cNvPr>
                <p:cNvPicPr/>
                <p:nvPr/>
              </p:nvPicPr>
              <p:blipFill>
                <a:blip r:embed="rId23"/>
                <a:stretch>
                  <a:fillRect/>
                </a:stretch>
              </p:blipFill>
              <p:spPr>
                <a:xfrm>
                  <a:off x="4703680" y="1452640"/>
                  <a:ext cx="56520" cy="676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2" name="Ink 31">
                  <a:extLst>
                    <a:ext uri="{FF2B5EF4-FFF2-40B4-BE49-F238E27FC236}">
                      <a16:creationId xmlns:a16="http://schemas.microsoft.com/office/drawing/2014/main" id="{B2DD22EB-5B1F-C147-8B47-1EED34157420}"/>
                    </a:ext>
                  </a:extLst>
                </p14:cNvPr>
                <p14:cNvContentPartPr/>
                <p14:nvPr/>
              </p14:nvContentPartPr>
              <p14:xfrm>
                <a:off x="4714120" y="2087680"/>
                <a:ext cx="76680" cy="41040"/>
              </p14:xfrm>
            </p:contentPart>
          </mc:Choice>
          <mc:Fallback>
            <p:pic>
              <p:nvPicPr>
                <p:cNvPr id="32" name="Ink 31">
                  <a:extLst>
                    <a:ext uri="{FF2B5EF4-FFF2-40B4-BE49-F238E27FC236}">
                      <a16:creationId xmlns:a16="http://schemas.microsoft.com/office/drawing/2014/main" id="{B2DD22EB-5B1F-C147-8B47-1EED34157420}"/>
                    </a:ext>
                  </a:extLst>
                </p:cNvPr>
                <p:cNvPicPr/>
                <p:nvPr/>
              </p:nvPicPr>
              <p:blipFill>
                <a:blip r:embed="rId25"/>
                <a:stretch>
                  <a:fillRect/>
                </a:stretch>
              </p:blipFill>
              <p:spPr>
                <a:xfrm>
                  <a:off x="4698640" y="2072063"/>
                  <a:ext cx="107280" cy="71911"/>
                </a:xfrm>
                <a:prstGeom prst="rect">
                  <a:avLst/>
                </a:prstGeom>
              </p:spPr>
            </p:pic>
          </mc:Fallback>
        </mc:AlternateContent>
      </p:grpSp>
      <p:grpSp>
        <p:nvGrpSpPr>
          <p:cNvPr id="60" name="Group 59">
            <a:extLst>
              <a:ext uri="{FF2B5EF4-FFF2-40B4-BE49-F238E27FC236}">
                <a16:creationId xmlns:a16="http://schemas.microsoft.com/office/drawing/2014/main" id="{1692746D-F0F4-C247-BEE0-E69D32677C38}"/>
              </a:ext>
            </a:extLst>
          </p:cNvPr>
          <p:cNvGrpSpPr/>
          <p:nvPr/>
        </p:nvGrpSpPr>
        <p:grpSpPr>
          <a:xfrm>
            <a:off x="7412741" y="1877980"/>
            <a:ext cx="99720" cy="278280"/>
            <a:chOff x="7412741" y="1877980"/>
            <a:chExt cx="99720" cy="278280"/>
          </a:xfrm>
        </p:grpSpPr>
        <mc:AlternateContent xmlns:mc="http://schemas.openxmlformats.org/markup-compatibility/2006">
          <mc:Choice xmlns:p14="http://schemas.microsoft.com/office/powerpoint/2010/main" Requires="p14">
            <p:contentPart p14:bwMode="auto" r:id="rId26">
              <p14:nvContentPartPr>
                <p14:cNvPr id="58" name="Ink 57">
                  <a:extLst>
                    <a:ext uri="{FF2B5EF4-FFF2-40B4-BE49-F238E27FC236}">
                      <a16:creationId xmlns:a16="http://schemas.microsoft.com/office/drawing/2014/main" id="{D0B35BE2-87CB-B048-BE1F-8D69B9ED8912}"/>
                    </a:ext>
                  </a:extLst>
                </p14:cNvPr>
                <p14:cNvContentPartPr/>
                <p14:nvPr/>
              </p14:nvContentPartPr>
              <p14:xfrm>
                <a:off x="7452701" y="1877980"/>
                <a:ext cx="3600" cy="252000"/>
              </p14:xfrm>
            </p:contentPart>
          </mc:Choice>
          <mc:Fallback>
            <p:pic>
              <p:nvPicPr>
                <p:cNvPr id="58" name="Ink 57">
                  <a:extLst>
                    <a:ext uri="{FF2B5EF4-FFF2-40B4-BE49-F238E27FC236}">
                      <a16:creationId xmlns:a16="http://schemas.microsoft.com/office/drawing/2014/main" id="{D0B35BE2-87CB-B048-BE1F-8D69B9ED8912}"/>
                    </a:ext>
                  </a:extLst>
                </p:cNvPr>
                <p:cNvPicPr/>
                <p:nvPr/>
              </p:nvPicPr>
              <p:blipFill>
                <a:blip r:embed="rId27"/>
                <a:stretch>
                  <a:fillRect/>
                </a:stretch>
              </p:blipFill>
              <p:spPr>
                <a:xfrm>
                  <a:off x="7438628" y="1862522"/>
                  <a:ext cx="31418" cy="282556"/>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9" name="Ink 58">
                  <a:extLst>
                    <a:ext uri="{FF2B5EF4-FFF2-40B4-BE49-F238E27FC236}">
                      <a16:creationId xmlns:a16="http://schemas.microsoft.com/office/drawing/2014/main" id="{7F529A75-A6BF-1C43-9BC0-4AEAE65141EF}"/>
                    </a:ext>
                  </a:extLst>
                </p14:cNvPr>
                <p14:cNvContentPartPr/>
                <p14:nvPr/>
              </p14:nvContentPartPr>
              <p14:xfrm>
                <a:off x="7412741" y="2083180"/>
                <a:ext cx="99720" cy="73080"/>
              </p14:xfrm>
            </p:contentPart>
          </mc:Choice>
          <mc:Fallback>
            <p:pic>
              <p:nvPicPr>
                <p:cNvPr id="59" name="Ink 58">
                  <a:extLst>
                    <a:ext uri="{FF2B5EF4-FFF2-40B4-BE49-F238E27FC236}">
                      <a16:creationId xmlns:a16="http://schemas.microsoft.com/office/drawing/2014/main" id="{7F529A75-A6BF-1C43-9BC0-4AEAE65141EF}"/>
                    </a:ext>
                  </a:extLst>
                </p:cNvPr>
                <p:cNvPicPr/>
                <p:nvPr/>
              </p:nvPicPr>
              <p:blipFill>
                <a:blip r:embed="rId29"/>
                <a:stretch>
                  <a:fillRect/>
                </a:stretch>
              </p:blipFill>
              <p:spPr>
                <a:xfrm>
                  <a:off x="7397261" y="2067700"/>
                  <a:ext cx="130320" cy="103680"/>
                </a:xfrm>
                <a:prstGeom prst="rect">
                  <a:avLst/>
                </a:prstGeom>
              </p:spPr>
            </p:pic>
          </mc:Fallback>
        </mc:AlternateContent>
      </p:grpSp>
      <p:sp>
        <p:nvSpPr>
          <p:cNvPr id="3" name="Text Placeholder 2">
            <a:extLst>
              <a:ext uri="{FF2B5EF4-FFF2-40B4-BE49-F238E27FC236}">
                <a16:creationId xmlns:a16="http://schemas.microsoft.com/office/drawing/2014/main" id="{A0A15D20-2256-4643-AAB9-CE1102E7E72F}"/>
              </a:ext>
            </a:extLst>
          </p:cNvPr>
          <p:cNvSpPr>
            <a:spLocks noGrp="1"/>
          </p:cNvSpPr>
          <p:nvPr>
            <p:ph type="body" idx="1"/>
          </p:nvPr>
        </p:nvSpPr>
        <p:spPr>
          <a:xfrm>
            <a:off x="49094" y="1824490"/>
            <a:ext cx="3914810" cy="2590737"/>
          </a:xfrm>
        </p:spPr>
        <p:txBody>
          <a:bodyPr>
            <a:normAutofit lnSpcReduction="10000"/>
          </a:bodyPr>
          <a:lstStyle/>
          <a:p>
            <a:pPr lvl="0"/>
            <a:r>
              <a:rPr lang="en-US"/>
              <a:t>Each bitmap is in a 1KB block→ 8K bits → 8K data blocks per block group.</a:t>
            </a:r>
            <a:endParaRPr lang="en-SG"/>
          </a:p>
          <a:p>
            <a:pPr lvl="0"/>
            <a:r>
              <a:rPr lang="en-US"/>
              <a:t>From restrictions, 184 </a:t>
            </a:r>
            <a:r>
              <a:rPr lang="en-US" err="1"/>
              <a:t>inode</a:t>
            </a:r>
            <a:r>
              <a:rPr lang="en-US"/>
              <a:t> x 128 bytes each / 1024 bytes data block = 23 disk blocks. Note that 184 </a:t>
            </a:r>
            <a:r>
              <a:rPr lang="en-US" err="1"/>
              <a:t>inodes</a:t>
            </a:r>
            <a:r>
              <a:rPr lang="en-US"/>
              <a:t> per block group is an arbitrary number.</a:t>
            </a:r>
            <a:endParaRPr lang="en-SG"/>
          </a:p>
          <a:p>
            <a:pPr lvl="0"/>
            <a:r>
              <a:rPr lang="en-US"/>
              <a:t>From (</a:t>
            </a:r>
            <a:r>
              <a:rPr lang="en-US" err="1"/>
              <a:t>i</a:t>
            </a:r>
            <a:r>
              <a:rPr lang="en-US"/>
              <a:t>) 2</a:t>
            </a:r>
            <a:r>
              <a:rPr lang="en-US" baseline="30000"/>
              <a:t>16</a:t>
            </a:r>
            <a:r>
              <a:rPr lang="en-US"/>
              <a:t> blocks / 2</a:t>
            </a:r>
            <a:r>
              <a:rPr lang="en-US" baseline="30000"/>
              <a:t>13</a:t>
            </a:r>
            <a:r>
              <a:rPr lang="en-US"/>
              <a:t> per block group = 8 block groups.</a:t>
            </a:r>
            <a:endParaRPr lang="en-SG"/>
          </a:p>
          <a:p>
            <a:pPr lvl="0"/>
            <a:r>
              <a:rPr lang="en-US"/>
              <a:t>Overhead per block group = 2 blocks of bitmaps +  23 blocks of </a:t>
            </a:r>
            <a:r>
              <a:rPr lang="en-US" err="1"/>
              <a:t>inodes</a:t>
            </a:r>
            <a:r>
              <a:rPr lang="en-US"/>
              <a:t> = 25 blocks.</a:t>
            </a:r>
            <a:endParaRPr lang="en-SG"/>
          </a:p>
          <a:p>
            <a:r>
              <a:rPr lang="en-US"/>
              <a:t>Total overhead = 8 x 25 blocks = 200 blocks.</a:t>
            </a:r>
            <a:endParaRPr lang="en-SG"/>
          </a:p>
          <a:p>
            <a:endParaRPr lang="en-US"/>
          </a:p>
        </p:txBody>
      </p:sp>
      <p:sp>
        <p:nvSpPr>
          <p:cNvPr id="17" name="Rectangle 16">
            <a:extLst>
              <a:ext uri="{FF2B5EF4-FFF2-40B4-BE49-F238E27FC236}">
                <a16:creationId xmlns:a16="http://schemas.microsoft.com/office/drawing/2014/main" id="{2AC471C6-FAE9-464B-A0E5-B9EA6BD2CB74}"/>
              </a:ext>
            </a:extLst>
          </p:cNvPr>
          <p:cNvSpPr/>
          <p:nvPr/>
        </p:nvSpPr>
        <p:spPr>
          <a:xfrm>
            <a:off x="4261960" y="2197596"/>
            <a:ext cx="1124026" cy="276999"/>
          </a:xfrm>
          <a:prstGeom prst="rect">
            <a:avLst/>
          </a:prstGeom>
        </p:spPr>
        <p:txBody>
          <a:bodyPr wrap="none">
            <a:spAutoFit/>
          </a:bodyPr>
          <a:lstStyle/>
          <a:p>
            <a:r>
              <a:rPr lang="en-US" altLang="zh-CN" sz="1200">
                <a:solidFill>
                  <a:schemeClr val="accent1"/>
                </a:solidFill>
                <a:latin typeface="Lato" panose="020F0502020204030203" pitchFamily="34" charset="0"/>
                <a:ea typeface="Lato" panose="020F0502020204030203" pitchFamily="34" charset="0"/>
                <a:cs typeface="Lato" panose="020F0502020204030203" pitchFamily="34" charset="0"/>
              </a:rPr>
              <a:t>1KB = 8K bits</a:t>
            </a:r>
            <a:endParaRPr lang="en-SG" sz="120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37" name="Rectangle 36">
            <a:extLst>
              <a:ext uri="{FF2B5EF4-FFF2-40B4-BE49-F238E27FC236}">
                <a16:creationId xmlns:a16="http://schemas.microsoft.com/office/drawing/2014/main" id="{DB7B56AA-D6AB-634F-BCC3-0683C3A7974F}"/>
              </a:ext>
            </a:extLst>
          </p:cNvPr>
          <p:cNvSpPr/>
          <p:nvPr/>
        </p:nvSpPr>
        <p:spPr>
          <a:xfrm>
            <a:off x="4248367" y="2530406"/>
            <a:ext cx="1939234" cy="1015663"/>
          </a:xfrm>
          <a:prstGeom prst="rect">
            <a:avLst/>
          </a:prstGeom>
        </p:spPr>
        <p:txBody>
          <a:bodyPr wrap="square">
            <a:spAutoFit/>
          </a:bodyPr>
          <a:lstStyle/>
          <a:p>
            <a:r>
              <a:rPr lang="en-US" altLang="zh-CN" sz="1200">
                <a:solidFill>
                  <a:schemeClr val="accent1"/>
                </a:solidFill>
                <a:latin typeface="Lato" panose="020F0502020204030203" pitchFamily="34" charset="0"/>
                <a:ea typeface="Lato" panose="020F0502020204030203" pitchFamily="34" charset="0"/>
                <a:cs typeface="Lato" panose="020F0502020204030203" pitchFamily="34" charset="0"/>
              </a:rPr>
              <a:t>each bit represents if a data block is occupied</a:t>
            </a:r>
          </a:p>
          <a:p>
            <a:endParaRPr lang="en-US" sz="1200">
              <a:solidFill>
                <a:schemeClr val="accent1"/>
              </a:solidFill>
              <a:latin typeface="Lato" panose="020F0502020204030203" pitchFamily="34" charset="0"/>
              <a:ea typeface="Lato" panose="020F0502020204030203" pitchFamily="34" charset="0"/>
              <a:cs typeface="Lato" panose="020F0502020204030203" pitchFamily="34" charset="0"/>
            </a:endParaRP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so 8k = 2</a:t>
            </a:r>
            <a:r>
              <a:rPr lang="en-SG" sz="1200" baseline="30000">
                <a:solidFill>
                  <a:schemeClr val="accent1"/>
                </a:solidFill>
                <a:latin typeface="Lato" panose="020F0502020204030203" pitchFamily="34" charset="0"/>
                <a:ea typeface="Lato" panose="020F0502020204030203" pitchFamily="34" charset="0"/>
                <a:cs typeface="Lato" panose="020F0502020204030203" pitchFamily="34" charset="0"/>
              </a:rPr>
              <a:t>3 </a:t>
            </a:r>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x 2</a:t>
            </a:r>
            <a:r>
              <a:rPr lang="en-SG" sz="1200" baseline="30000">
                <a:solidFill>
                  <a:schemeClr val="accent1"/>
                </a:solidFill>
                <a:latin typeface="Lato" panose="020F0502020204030203" pitchFamily="34" charset="0"/>
                <a:ea typeface="Lato" panose="020F0502020204030203" pitchFamily="34" charset="0"/>
                <a:cs typeface="Lato" panose="020F0502020204030203" pitchFamily="34" charset="0"/>
              </a:rPr>
              <a:t>10 </a:t>
            </a:r>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 2</a:t>
            </a:r>
            <a:r>
              <a:rPr lang="en-SG" sz="1200" baseline="30000">
                <a:solidFill>
                  <a:schemeClr val="accent1"/>
                </a:solidFill>
                <a:latin typeface="Lato" panose="020F0502020204030203" pitchFamily="34" charset="0"/>
                <a:ea typeface="Lato" panose="020F0502020204030203" pitchFamily="34" charset="0"/>
                <a:cs typeface="Lato" panose="020F0502020204030203" pitchFamily="34" charset="0"/>
              </a:rPr>
              <a:t>13 </a:t>
            </a:r>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data blocks per group </a:t>
            </a:r>
          </a:p>
        </p:txBody>
      </p:sp>
      <p:sp>
        <p:nvSpPr>
          <p:cNvPr id="39" name="Rectangle 38">
            <a:extLst>
              <a:ext uri="{FF2B5EF4-FFF2-40B4-BE49-F238E27FC236}">
                <a16:creationId xmlns:a16="http://schemas.microsoft.com/office/drawing/2014/main" id="{ED9C995B-CC9D-644B-AB83-41DCD8034570}"/>
              </a:ext>
            </a:extLst>
          </p:cNvPr>
          <p:cNvSpPr/>
          <p:nvPr/>
        </p:nvSpPr>
        <p:spPr>
          <a:xfrm>
            <a:off x="6485657" y="2197596"/>
            <a:ext cx="2531121" cy="830997"/>
          </a:xfrm>
          <a:prstGeom prst="rect">
            <a:avLst/>
          </a:prstGeom>
        </p:spPr>
        <p:txBody>
          <a:bodyPr wrap="square">
            <a:spAutoFit/>
          </a:bodyPr>
          <a:lstStyle/>
          <a:p>
            <a:r>
              <a:rPr lang="en-US" altLang="zh-CN" sz="1200">
                <a:solidFill>
                  <a:schemeClr val="accent1"/>
                </a:solidFill>
                <a:latin typeface="Lato" panose="020F0502020204030203" pitchFamily="34" charset="0"/>
                <a:ea typeface="Lato" panose="020F0502020204030203" pitchFamily="34" charset="0"/>
                <a:cs typeface="Lato" panose="020F0502020204030203" pitchFamily="34" charset="0"/>
              </a:rPr>
              <a:t>184 nodes x 128 bytes / node</a:t>
            </a:r>
          </a:p>
          <a:p>
            <a:r>
              <a:rPr lang="en-US" altLang="zh-CN" sz="1200">
                <a:solidFill>
                  <a:schemeClr val="accent1"/>
                </a:solidFill>
                <a:latin typeface="Lato" panose="020F0502020204030203" pitchFamily="34" charset="0"/>
                <a:ea typeface="Lato" panose="020F0502020204030203" pitchFamily="34" charset="0"/>
                <a:cs typeface="Lato" panose="020F0502020204030203" pitchFamily="34" charset="0"/>
              </a:rPr>
              <a:t>=</a:t>
            </a:r>
            <a:r>
              <a:rPr lang="zh-CN" altLang="en-US" sz="1200">
                <a:solidFill>
                  <a:schemeClr val="accent1"/>
                </a:solidFill>
                <a:latin typeface="Lato" panose="020F0502020204030203" pitchFamily="34" charset="0"/>
                <a:ea typeface="Lato" panose="020F0502020204030203" pitchFamily="34" charset="0"/>
                <a:cs typeface="Lato" panose="020F0502020204030203" pitchFamily="34" charset="0"/>
              </a:rPr>
              <a:t> </a:t>
            </a:r>
            <a:r>
              <a:rPr lang="en-US" altLang="zh-CN" sz="1200">
                <a:solidFill>
                  <a:schemeClr val="accent1"/>
                </a:solidFill>
                <a:latin typeface="Lato" panose="020F0502020204030203" pitchFamily="34" charset="0"/>
                <a:ea typeface="Lato" panose="020F0502020204030203" pitchFamily="34" charset="0"/>
                <a:cs typeface="Lato" panose="020F0502020204030203" pitchFamily="34" charset="0"/>
              </a:rPr>
              <a:t>23552</a:t>
            </a:r>
            <a:r>
              <a:rPr lang="zh-CN" altLang="en-US" sz="1200">
                <a:solidFill>
                  <a:schemeClr val="accent1"/>
                </a:solidFill>
                <a:latin typeface="Lato" panose="020F0502020204030203" pitchFamily="34" charset="0"/>
                <a:ea typeface="Lato" panose="020F0502020204030203" pitchFamily="34" charset="0"/>
                <a:cs typeface="Lato" panose="020F0502020204030203" pitchFamily="34" charset="0"/>
              </a:rPr>
              <a:t> </a:t>
            </a:r>
            <a:r>
              <a:rPr lang="en-US" altLang="zh-CN" sz="1200">
                <a:solidFill>
                  <a:schemeClr val="accent1"/>
                </a:solidFill>
                <a:latin typeface="Lato" panose="020F0502020204030203" pitchFamily="34" charset="0"/>
                <a:ea typeface="Lato" panose="020F0502020204030203" pitchFamily="34" charset="0"/>
                <a:cs typeface="Lato" panose="020F0502020204030203" pitchFamily="34" charset="0"/>
              </a:rPr>
              <a:t>bytes</a:t>
            </a:r>
          </a:p>
          <a:p>
            <a:r>
              <a:rPr lang="en-US" sz="1200">
                <a:solidFill>
                  <a:schemeClr val="accent1"/>
                </a:solidFill>
                <a:latin typeface="Lato" panose="020F0502020204030203" pitchFamily="34" charset="0"/>
                <a:ea typeface="Lato" panose="020F0502020204030203" pitchFamily="34" charset="0"/>
                <a:cs typeface="Lato" panose="020F0502020204030203" pitchFamily="34" charset="0"/>
              </a:rPr>
              <a:t>= 23552 bytes / (1024 bytes/blk)</a:t>
            </a:r>
          </a:p>
          <a:p>
            <a:r>
              <a:rPr lang="en-US" sz="1200">
                <a:solidFill>
                  <a:schemeClr val="accent1"/>
                </a:solidFill>
                <a:latin typeface="Lato" panose="020F0502020204030203" pitchFamily="34" charset="0"/>
                <a:ea typeface="Lato" panose="020F0502020204030203" pitchFamily="34" charset="0"/>
                <a:cs typeface="Lato" panose="020F0502020204030203" pitchFamily="34" charset="0"/>
              </a:rPr>
              <a:t>= 23 disk blocks</a:t>
            </a:r>
            <a:endParaRPr lang="en-SG" sz="1200">
              <a:solidFill>
                <a:schemeClr val="accent1"/>
              </a:solidFill>
              <a:latin typeface="Lato" panose="020F0502020204030203" pitchFamily="34" charset="0"/>
              <a:ea typeface="Lato" panose="020F0502020204030203" pitchFamily="34" charset="0"/>
              <a:cs typeface="Lato" panose="020F0502020204030203" pitchFamily="34" charset="0"/>
            </a:endParaRPr>
          </a:p>
        </p:txBody>
      </p:sp>
      <mc:AlternateContent xmlns:mc="http://schemas.openxmlformats.org/markup-compatibility/2006">
        <mc:Choice xmlns:p14="http://schemas.microsoft.com/office/powerpoint/2010/main" Requires="p14">
          <p:contentPart p14:bwMode="auto" r:id="rId30">
            <p14:nvContentPartPr>
              <p14:cNvPr id="5" name="Ink 4">
                <a:extLst>
                  <a:ext uri="{FF2B5EF4-FFF2-40B4-BE49-F238E27FC236}">
                    <a16:creationId xmlns:a16="http://schemas.microsoft.com/office/drawing/2014/main" id="{49BCBF21-9377-7E46-98C1-9F3C3F44A9A1}"/>
                  </a:ext>
                </a:extLst>
              </p14:cNvPr>
              <p14:cNvContentPartPr/>
              <p14:nvPr/>
            </p14:nvContentPartPr>
            <p14:xfrm>
              <a:off x="107640" y="127800"/>
              <a:ext cx="8595720" cy="4150440"/>
            </p14:xfrm>
          </p:contentPart>
        </mc:Choice>
        <mc:Fallback>
          <p:pic>
            <p:nvPicPr>
              <p:cNvPr id="5" name="Ink 4">
                <a:extLst>
                  <a:ext uri="{FF2B5EF4-FFF2-40B4-BE49-F238E27FC236}">
                    <a16:creationId xmlns:a16="http://schemas.microsoft.com/office/drawing/2014/main" id="{49BCBF21-9377-7E46-98C1-9F3C3F44A9A1}"/>
                  </a:ext>
                </a:extLst>
              </p:cNvPr>
              <p:cNvPicPr/>
              <p:nvPr/>
            </p:nvPicPr>
            <p:blipFill>
              <a:blip r:embed="rId31"/>
              <a:stretch>
                <a:fillRect/>
              </a:stretch>
            </p:blipFill>
            <p:spPr>
              <a:xfrm>
                <a:off x="98280" y="118440"/>
                <a:ext cx="8614440" cy="4169160"/>
              </a:xfrm>
              <a:prstGeom prst="rect">
                <a:avLst/>
              </a:prstGeom>
            </p:spPr>
          </p:pic>
        </mc:Fallback>
      </mc:AlternateContent>
    </p:spTree>
    <p:extLst>
      <p:ext uri="{BB962C8B-B14F-4D97-AF65-F5344CB8AC3E}">
        <p14:creationId xmlns:p14="http://schemas.microsoft.com/office/powerpoint/2010/main" val="522002148"/>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ECAD-4920-DB4A-9347-3C5D863DDEB8}"/>
              </a:ext>
            </a:extLst>
          </p:cNvPr>
          <p:cNvSpPr>
            <a:spLocks noGrp="1"/>
          </p:cNvSpPr>
          <p:nvPr>
            <p:ph type="title"/>
          </p:nvPr>
        </p:nvSpPr>
        <p:spPr/>
        <p:txBody>
          <a:bodyPr>
            <a:normAutofit fontScale="90000"/>
          </a:bodyPr>
          <a:lstStyle/>
          <a:p>
            <a:r>
              <a:rPr lang="en-US"/>
              <a:t>Q2</a:t>
            </a:r>
          </a:p>
        </p:txBody>
      </p:sp>
      <p:sp>
        <p:nvSpPr>
          <p:cNvPr id="3" name="Text Placeholder 2">
            <a:extLst>
              <a:ext uri="{FF2B5EF4-FFF2-40B4-BE49-F238E27FC236}">
                <a16:creationId xmlns:a16="http://schemas.microsoft.com/office/drawing/2014/main" id="{E8C1175C-028B-0944-9A30-2798D8F909A0}"/>
              </a:ext>
            </a:extLst>
          </p:cNvPr>
          <p:cNvSpPr>
            <a:spLocks noGrp="1"/>
          </p:cNvSpPr>
          <p:nvPr>
            <p:ph type="body" idx="1"/>
          </p:nvPr>
        </p:nvSpPr>
        <p:spPr/>
        <p:txBody>
          <a:bodyPr/>
          <a:lstStyle/>
          <a:p>
            <a:pPr marL="146050" indent="0">
              <a:buNone/>
            </a:pPr>
            <a:r>
              <a:rPr lang="en-US"/>
              <a:t>Comment on the runtime overhead of the two file systems, i.e. how much memory space is needed to support file system operations during runtime.</a:t>
            </a:r>
            <a:endParaRPr lang="en-SG"/>
          </a:p>
          <a:p>
            <a:endParaRPr lang="en-US"/>
          </a:p>
          <a:p>
            <a:pPr lvl="0"/>
            <a:r>
              <a:rPr lang="en-US"/>
              <a:t>FAT: The entire FAT table is in memory, i.e. 2</a:t>
            </a:r>
            <a:r>
              <a:rPr lang="en-US" baseline="30000"/>
              <a:t>17</a:t>
            </a:r>
            <a:r>
              <a:rPr lang="en-US"/>
              <a:t> bytes.</a:t>
            </a:r>
            <a:endParaRPr lang="en-SG"/>
          </a:p>
          <a:p>
            <a:r>
              <a:rPr lang="en-US"/>
              <a:t>Ext2: Nothing is needed. Though for efficiency, a couple of the recently accessed I-Node may be cached. As a comparison, with the overhead of FAT, we can cache 2</a:t>
            </a:r>
            <a:r>
              <a:rPr lang="en-US" baseline="30000"/>
              <a:t>17</a:t>
            </a:r>
            <a:r>
              <a:rPr lang="en-US"/>
              <a:t>/ 128 bytes = 2</a:t>
            </a:r>
            <a:r>
              <a:rPr lang="en-US" baseline="30000"/>
              <a:t>10</a:t>
            </a:r>
            <a:r>
              <a:rPr lang="en-US"/>
              <a:t> I-node in memory.</a:t>
            </a:r>
            <a:endParaRPr lang="en-SG"/>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C401ADE-EDD5-A34D-8F68-DB5D0C371E89}"/>
                  </a:ext>
                </a:extLst>
              </p14:cNvPr>
              <p14:cNvContentPartPr/>
              <p14:nvPr/>
            </p14:nvContentPartPr>
            <p14:xfrm>
              <a:off x="2807640" y="2031840"/>
              <a:ext cx="226800" cy="264240"/>
            </p14:xfrm>
          </p:contentPart>
        </mc:Choice>
        <mc:Fallback>
          <p:pic>
            <p:nvPicPr>
              <p:cNvPr id="4" name="Ink 3">
                <a:extLst>
                  <a:ext uri="{FF2B5EF4-FFF2-40B4-BE49-F238E27FC236}">
                    <a16:creationId xmlns:a16="http://schemas.microsoft.com/office/drawing/2014/main" id="{0C401ADE-EDD5-A34D-8F68-DB5D0C371E89}"/>
                  </a:ext>
                </a:extLst>
              </p:cNvPr>
              <p:cNvPicPr/>
              <p:nvPr/>
            </p:nvPicPr>
            <p:blipFill>
              <a:blip r:embed="rId3"/>
              <a:stretch>
                <a:fillRect/>
              </a:stretch>
            </p:blipFill>
            <p:spPr>
              <a:xfrm>
                <a:off x="2798280" y="2022480"/>
                <a:ext cx="245520" cy="282960"/>
              </a:xfrm>
              <a:prstGeom prst="rect">
                <a:avLst/>
              </a:prstGeom>
            </p:spPr>
          </p:pic>
        </mc:Fallback>
      </mc:AlternateContent>
    </p:spTree>
    <p:extLst>
      <p:ext uri="{BB962C8B-B14F-4D97-AF65-F5344CB8AC3E}">
        <p14:creationId xmlns:p14="http://schemas.microsoft.com/office/powerpoint/2010/main" val="3485359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ctrTitle"/>
          </p:nvPr>
        </p:nvSpPr>
        <p:spPr>
          <a:xfrm>
            <a:off x="729450" y="1322450"/>
            <a:ext cx="7688100" cy="1664700"/>
          </a:xfrm>
          <a:prstGeom prst="rect">
            <a:avLst/>
          </a:prstGeom>
          <a:noFill/>
          <a:ln>
            <a:noFill/>
          </a:ln>
        </p:spPr>
        <p:txBody>
          <a:bodyPr spcFirstLastPara="1" wrap="square" lIns="68575" tIns="34275" rIns="68575" bIns="34275" anchor="b" anchorCtr="0">
            <a:noAutofit/>
          </a:bodyPr>
          <a:lstStyle/>
          <a:p>
            <a:pPr marL="0" lvl="0" indent="0" algn="l" rtl="0">
              <a:lnSpc>
                <a:spcPct val="80000"/>
              </a:lnSpc>
              <a:spcBef>
                <a:spcPts val="0"/>
              </a:spcBef>
              <a:spcAft>
                <a:spcPts val="0"/>
              </a:spcAft>
              <a:buClr>
                <a:srgbClr val="FFFFFF"/>
              </a:buClr>
              <a:buSzPts val="6600"/>
              <a:buFont typeface="Calibri"/>
              <a:buNone/>
            </a:pPr>
            <a:r>
              <a:rPr lang="en"/>
              <a:t>Q3</a:t>
            </a:r>
            <a:endParaRPr/>
          </a:p>
        </p:txBody>
      </p:sp>
    </p:spTree>
    <p:extLst>
      <p:ext uri="{BB962C8B-B14F-4D97-AF65-F5344CB8AC3E}">
        <p14:creationId xmlns:p14="http://schemas.microsoft.com/office/powerpoint/2010/main" val="754869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7B9C-20B0-FC44-9903-C42CB5FCF75F}"/>
              </a:ext>
            </a:extLst>
          </p:cNvPr>
          <p:cNvSpPr>
            <a:spLocks noGrp="1"/>
          </p:cNvSpPr>
          <p:nvPr>
            <p:ph type="title"/>
          </p:nvPr>
        </p:nvSpPr>
        <p:spPr/>
        <p:txBody>
          <a:bodyPr>
            <a:normAutofit fontScale="90000"/>
          </a:bodyPr>
          <a:lstStyle/>
          <a:p>
            <a:r>
              <a:rPr lang="en-US"/>
              <a:t>Q3a</a:t>
            </a:r>
          </a:p>
        </p:txBody>
      </p:sp>
      <p:sp>
        <p:nvSpPr>
          <p:cNvPr id="3" name="Text Placeholder 2">
            <a:extLst>
              <a:ext uri="{FF2B5EF4-FFF2-40B4-BE49-F238E27FC236}">
                <a16:creationId xmlns:a16="http://schemas.microsoft.com/office/drawing/2014/main" id="{539BB8D7-1C5F-A84D-AF54-F1FF3BF420CE}"/>
              </a:ext>
            </a:extLst>
          </p:cNvPr>
          <p:cNvSpPr>
            <a:spLocks noGrp="1"/>
          </p:cNvSpPr>
          <p:nvPr>
            <p:ph type="body" idx="1"/>
          </p:nvPr>
        </p:nvSpPr>
        <p:spPr>
          <a:xfrm>
            <a:off x="727650" y="1643306"/>
            <a:ext cx="7688700" cy="2880000"/>
          </a:xfrm>
        </p:spPr>
        <p:txBody>
          <a:bodyPr/>
          <a:lstStyle/>
          <a:p>
            <a:pPr marL="146050" lvl="0" indent="0">
              <a:buNone/>
            </a:pPr>
            <a:r>
              <a:rPr lang="en-US"/>
              <a:t>First, assume that all files are stored in a directory. What would be the main disadvantage when we want to add a new file? What would be the main disadvantage when searching for a file by identifier?</a:t>
            </a:r>
            <a:endParaRPr lang="en-SG"/>
          </a:p>
          <a:p>
            <a:endParaRPr lang="en-US"/>
          </a:p>
        </p:txBody>
      </p:sp>
      <p:sp>
        <p:nvSpPr>
          <p:cNvPr id="4" name="Rectangle 3">
            <a:extLst>
              <a:ext uri="{FF2B5EF4-FFF2-40B4-BE49-F238E27FC236}">
                <a16:creationId xmlns:a16="http://schemas.microsoft.com/office/drawing/2014/main" id="{DB84FAFB-4D36-B145-B32E-926BBC8A6461}"/>
              </a:ext>
            </a:extLst>
          </p:cNvPr>
          <p:cNvSpPr/>
          <p:nvPr/>
        </p:nvSpPr>
        <p:spPr>
          <a:xfrm>
            <a:off x="2767052" y="147027"/>
            <a:ext cx="6289483" cy="1384995"/>
          </a:xfrm>
          <a:prstGeom prst="rect">
            <a:avLst/>
          </a:prstGeom>
        </p:spPr>
        <p:txBody>
          <a:bodyPr wrap="square">
            <a:spAutoFit/>
          </a:bodyPr>
          <a:lstStyle/>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Implement and optimize the storage and search of multiple fixed file sizes of 1MB. Each file has a unique numeric identifier, and it is saved on disk using ext2 file system.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The number of files is unlimited (say, 10 million), but it cannot grow beyond the disk size (maximum 10TB).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We want to optimize this file system to store and search fast for files by identifier.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You should use of some of the methods studies under file system implementation for your optimizations. </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AE51C95-8C85-A346-A8DE-8C610BE16ABD}"/>
                  </a:ext>
                </a:extLst>
              </p14:cNvPr>
              <p14:cNvContentPartPr/>
              <p14:nvPr/>
            </p14:nvContentPartPr>
            <p14:xfrm>
              <a:off x="4712760" y="375120"/>
              <a:ext cx="2114640" cy="754560"/>
            </p14:xfrm>
          </p:contentPart>
        </mc:Choice>
        <mc:Fallback>
          <p:pic>
            <p:nvPicPr>
              <p:cNvPr id="5" name="Ink 4">
                <a:extLst>
                  <a:ext uri="{FF2B5EF4-FFF2-40B4-BE49-F238E27FC236}">
                    <a16:creationId xmlns:a16="http://schemas.microsoft.com/office/drawing/2014/main" id="{DAE51C95-8C85-A346-A8DE-8C610BE16ABD}"/>
                  </a:ext>
                </a:extLst>
              </p:cNvPr>
              <p:cNvPicPr/>
              <p:nvPr/>
            </p:nvPicPr>
            <p:blipFill>
              <a:blip r:embed="rId3"/>
              <a:stretch>
                <a:fillRect/>
              </a:stretch>
            </p:blipFill>
            <p:spPr>
              <a:xfrm>
                <a:off x="4703400" y="365760"/>
                <a:ext cx="2133360" cy="773280"/>
              </a:xfrm>
              <a:prstGeom prst="rect">
                <a:avLst/>
              </a:prstGeom>
            </p:spPr>
          </p:pic>
        </mc:Fallback>
      </mc:AlternateContent>
    </p:spTree>
    <p:extLst>
      <p:ext uri="{BB962C8B-B14F-4D97-AF65-F5344CB8AC3E}">
        <p14:creationId xmlns:p14="http://schemas.microsoft.com/office/powerpoint/2010/main" val="1329520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7B9C-20B0-FC44-9903-C42CB5FCF75F}"/>
              </a:ext>
            </a:extLst>
          </p:cNvPr>
          <p:cNvSpPr>
            <a:spLocks noGrp="1"/>
          </p:cNvSpPr>
          <p:nvPr>
            <p:ph type="title"/>
          </p:nvPr>
        </p:nvSpPr>
        <p:spPr/>
        <p:txBody>
          <a:bodyPr>
            <a:normAutofit fontScale="90000"/>
          </a:bodyPr>
          <a:lstStyle/>
          <a:p>
            <a:r>
              <a:rPr lang="en-US"/>
              <a:t>Q3a</a:t>
            </a:r>
          </a:p>
        </p:txBody>
      </p:sp>
      <p:sp>
        <p:nvSpPr>
          <p:cNvPr id="3" name="Text Placeholder 2">
            <a:extLst>
              <a:ext uri="{FF2B5EF4-FFF2-40B4-BE49-F238E27FC236}">
                <a16:creationId xmlns:a16="http://schemas.microsoft.com/office/drawing/2014/main" id="{539BB8D7-1C5F-A84D-AF54-F1FF3BF420CE}"/>
              </a:ext>
            </a:extLst>
          </p:cNvPr>
          <p:cNvSpPr>
            <a:spLocks noGrp="1"/>
          </p:cNvSpPr>
          <p:nvPr>
            <p:ph type="body" idx="1"/>
          </p:nvPr>
        </p:nvSpPr>
        <p:spPr>
          <a:xfrm>
            <a:off x="727650" y="1643306"/>
            <a:ext cx="7688700" cy="2880000"/>
          </a:xfrm>
        </p:spPr>
        <p:txBody>
          <a:bodyPr/>
          <a:lstStyle/>
          <a:p>
            <a:pPr marL="146050" lvl="0" indent="0">
              <a:buNone/>
            </a:pPr>
            <a:r>
              <a:rPr lang="en-US"/>
              <a:t>First, assume that all files are stored in a directory. What would be the main disadvantage when we want to add a new file? What would be the main disadvantage when searching for a file by identifier?</a:t>
            </a:r>
          </a:p>
          <a:p>
            <a:pPr marL="146050" lvl="0" indent="0">
              <a:buNone/>
            </a:pPr>
            <a:endParaRPr lang="en-SG"/>
          </a:p>
          <a:p>
            <a:r>
              <a:rPr lang="en-SG"/>
              <a:t>For storing a new file: need to traverse the whole directory (all DE in the linked list) </a:t>
            </a:r>
          </a:p>
          <a:p>
            <a:r>
              <a:rPr lang="en-SG"/>
              <a:t>For searching, possibly need to search through the whole linked list. </a:t>
            </a:r>
          </a:p>
          <a:p>
            <a:endParaRPr lang="en-US"/>
          </a:p>
        </p:txBody>
      </p:sp>
      <p:sp>
        <p:nvSpPr>
          <p:cNvPr id="4" name="Rectangle 3">
            <a:extLst>
              <a:ext uri="{FF2B5EF4-FFF2-40B4-BE49-F238E27FC236}">
                <a16:creationId xmlns:a16="http://schemas.microsoft.com/office/drawing/2014/main" id="{DB84FAFB-4D36-B145-B32E-926BBC8A6461}"/>
              </a:ext>
            </a:extLst>
          </p:cNvPr>
          <p:cNvSpPr/>
          <p:nvPr/>
        </p:nvSpPr>
        <p:spPr>
          <a:xfrm>
            <a:off x="2767052" y="147027"/>
            <a:ext cx="6289483" cy="1384995"/>
          </a:xfrm>
          <a:prstGeom prst="rect">
            <a:avLst/>
          </a:prstGeom>
        </p:spPr>
        <p:txBody>
          <a:bodyPr wrap="square">
            <a:spAutoFit/>
          </a:bodyPr>
          <a:lstStyle/>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Implement and optimize the storage and search of multiple fixed file sizes of 1MB. Each file has a unique numeric identifier, and it is saved on disk using ext2 file system.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The number of files is unlimited (say, 10 million), but it cannot grow beyond the disk size (maximum 10TB).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We want to optimize this file system to store and search fast for files by identifier.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You should use of some of the methods studies under file system implementation for your optimizations. </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BF4451D1-E6AA-0541-B78A-5522A3034AA3}"/>
                  </a:ext>
                </a:extLst>
              </p14:cNvPr>
              <p14:cNvContentPartPr/>
              <p14:nvPr/>
            </p14:nvContentPartPr>
            <p14:xfrm>
              <a:off x="7404120" y="2230200"/>
              <a:ext cx="124200" cy="176040"/>
            </p14:xfrm>
          </p:contentPart>
        </mc:Choice>
        <mc:Fallback>
          <p:pic>
            <p:nvPicPr>
              <p:cNvPr id="5" name="Ink 4">
                <a:extLst>
                  <a:ext uri="{FF2B5EF4-FFF2-40B4-BE49-F238E27FC236}">
                    <a16:creationId xmlns:a16="http://schemas.microsoft.com/office/drawing/2014/main" id="{BF4451D1-E6AA-0541-B78A-5522A3034AA3}"/>
                  </a:ext>
                </a:extLst>
              </p:cNvPr>
              <p:cNvPicPr/>
              <p:nvPr/>
            </p:nvPicPr>
            <p:blipFill>
              <a:blip r:embed="rId3"/>
              <a:stretch>
                <a:fillRect/>
              </a:stretch>
            </p:blipFill>
            <p:spPr>
              <a:xfrm>
                <a:off x="7394760" y="2220840"/>
                <a:ext cx="142920" cy="194760"/>
              </a:xfrm>
              <a:prstGeom prst="rect">
                <a:avLst/>
              </a:prstGeom>
            </p:spPr>
          </p:pic>
        </mc:Fallback>
      </mc:AlternateContent>
    </p:spTree>
    <p:extLst>
      <p:ext uri="{BB962C8B-B14F-4D97-AF65-F5344CB8AC3E}">
        <p14:creationId xmlns:p14="http://schemas.microsoft.com/office/powerpoint/2010/main" val="2544135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7B9C-20B0-FC44-9903-C42CB5FCF75F}"/>
              </a:ext>
            </a:extLst>
          </p:cNvPr>
          <p:cNvSpPr>
            <a:spLocks noGrp="1"/>
          </p:cNvSpPr>
          <p:nvPr>
            <p:ph type="title"/>
          </p:nvPr>
        </p:nvSpPr>
        <p:spPr/>
        <p:txBody>
          <a:bodyPr>
            <a:normAutofit fontScale="90000"/>
          </a:bodyPr>
          <a:lstStyle/>
          <a:p>
            <a:r>
              <a:rPr lang="en-US"/>
              <a:t>Q3b</a:t>
            </a:r>
          </a:p>
        </p:txBody>
      </p:sp>
      <p:sp>
        <p:nvSpPr>
          <p:cNvPr id="3" name="Text Placeholder 2">
            <a:extLst>
              <a:ext uri="{FF2B5EF4-FFF2-40B4-BE49-F238E27FC236}">
                <a16:creationId xmlns:a16="http://schemas.microsoft.com/office/drawing/2014/main" id="{539BB8D7-1C5F-A84D-AF54-F1FF3BF420CE}"/>
              </a:ext>
            </a:extLst>
          </p:cNvPr>
          <p:cNvSpPr>
            <a:spLocks noGrp="1"/>
          </p:cNvSpPr>
          <p:nvPr>
            <p:ph type="body" idx="1"/>
          </p:nvPr>
        </p:nvSpPr>
        <p:spPr>
          <a:xfrm>
            <a:off x="727650" y="1643306"/>
            <a:ext cx="7688700" cy="2880000"/>
          </a:xfrm>
        </p:spPr>
        <p:txBody>
          <a:bodyPr/>
          <a:lstStyle/>
          <a:p>
            <a:pPr marL="146050" indent="0">
              <a:buNone/>
            </a:pPr>
            <a:r>
              <a:rPr lang="en-SG"/>
              <a:t>Assume that you do not have any restrictions in terms how many directories you can use. How would you mitigate the disadvantages shown at point a. for storing a file? Explain your optimizations. </a:t>
            </a:r>
          </a:p>
          <a:p>
            <a:endParaRPr lang="en-US"/>
          </a:p>
          <a:p>
            <a:endParaRPr lang="en-US"/>
          </a:p>
        </p:txBody>
      </p:sp>
      <p:sp>
        <p:nvSpPr>
          <p:cNvPr id="4" name="Rectangle 3">
            <a:extLst>
              <a:ext uri="{FF2B5EF4-FFF2-40B4-BE49-F238E27FC236}">
                <a16:creationId xmlns:a16="http://schemas.microsoft.com/office/drawing/2014/main" id="{DB84FAFB-4D36-B145-B32E-926BBC8A6461}"/>
              </a:ext>
            </a:extLst>
          </p:cNvPr>
          <p:cNvSpPr/>
          <p:nvPr/>
        </p:nvSpPr>
        <p:spPr>
          <a:xfrm>
            <a:off x="2767052" y="147027"/>
            <a:ext cx="6289483" cy="1384995"/>
          </a:xfrm>
          <a:prstGeom prst="rect">
            <a:avLst/>
          </a:prstGeom>
        </p:spPr>
        <p:txBody>
          <a:bodyPr wrap="square">
            <a:spAutoFit/>
          </a:bodyPr>
          <a:lstStyle/>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Implement and optimize the storage and search of multiple fixed file sizes of 1MB. Each file has a unique numeric identifier, and it is saved on disk using ext2 file system.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The number of files is unlimited (say, 10 million), but it cannot grow beyond the disk size (maximum 10TB).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We want to optimize this file system to store and search fast for files by identifier.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You should use of some of the methods studies under file system implementation for your optimizations. </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57E3CBC-56DE-674E-B2AC-9DAD6A1BC68B}"/>
                  </a:ext>
                </a:extLst>
              </p14:cNvPr>
              <p14:cNvContentPartPr/>
              <p14:nvPr/>
            </p14:nvContentPartPr>
            <p14:xfrm>
              <a:off x="4596840" y="2155320"/>
              <a:ext cx="1278360" cy="78840"/>
            </p14:xfrm>
          </p:contentPart>
        </mc:Choice>
        <mc:Fallback>
          <p:pic>
            <p:nvPicPr>
              <p:cNvPr id="5" name="Ink 4">
                <a:extLst>
                  <a:ext uri="{FF2B5EF4-FFF2-40B4-BE49-F238E27FC236}">
                    <a16:creationId xmlns:a16="http://schemas.microsoft.com/office/drawing/2014/main" id="{657E3CBC-56DE-674E-B2AC-9DAD6A1BC68B}"/>
                  </a:ext>
                </a:extLst>
              </p:cNvPr>
              <p:cNvPicPr/>
              <p:nvPr/>
            </p:nvPicPr>
            <p:blipFill>
              <a:blip r:embed="rId3"/>
              <a:stretch>
                <a:fillRect/>
              </a:stretch>
            </p:blipFill>
            <p:spPr>
              <a:xfrm>
                <a:off x="4587480" y="2145960"/>
                <a:ext cx="1297080" cy="97560"/>
              </a:xfrm>
              <a:prstGeom prst="rect">
                <a:avLst/>
              </a:prstGeom>
            </p:spPr>
          </p:pic>
        </mc:Fallback>
      </mc:AlternateContent>
    </p:spTree>
    <p:extLst>
      <p:ext uri="{BB962C8B-B14F-4D97-AF65-F5344CB8AC3E}">
        <p14:creationId xmlns:p14="http://schemas.microsoft.com/office/powerpoint/2010/main" val="117626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729450" y="1322450"/>
            <a:ext cx="7688100" cy="1664700"/>
          </a:xfrm>
          <a:prstGeom prst="rect">
            <a:avLst/>
          </a:prstGeom>
          <a:noFill/>
          <a:ln>
            <a:noFill/>
          </a:ln>
        </p:spPr>
        <p:txBody>
          <a:bodyPr spcFirstLastPara="1" wrap="square" lIns="68575" tIns="34275" rIns="68575" bIns="34275" anchor="b" anchorCtr="0">
            <a:noAutofit/>
          </a:bodyPr>
          <a:lstStyle/>
          <a:p>
            <a:pPr marL="0" lvl="0" indent="0" algn="l" rtl="0">
              <a:lnSpc>
                <a:spcPct val="80000"/>
              </a:lnSpc>
              <a:spcBef>
                <a:spcPts val="0"/>
              </a:spcBef>
              <a:spcAft>
                <a:spcPts val="0"/>
              </a:spcAft>
              <a:buClr>
                <a:srgbClr val="FFFFFF"/>
              </a:buClr>
              <a:buSzPts val="5400"/>
              <a:buFont typeface="Calibri"/>
              <a:buNone/>
            </a:pPr>
            <a:r>
              <a:rPr lang="en" sz="5400"/>
              <a:t>Q1</a:t>
            </a:r>
            <a:endParaRPr/>
          </a:p>
        </p:txBody>
      </p:sp>
      <p:sp>
        <p:nvSpPr>
          <p:cNvPr id="107" name="Google Shape;107;p16"/>
          <p:cNvSpPr txBox="1">
            <a:spLocks noGrp="1"/>
          </p:cNvSpPr>
          <p:nvPr>
            <p:ph type="subTitle" idx="1"/>
          </p:nvPr>
        </p:nvSpPr>
        <p:spPr>
          <a:xfrm>
            <a:off x="729627" y="3172899"/>
            <a:ext cx="7688100" cy="623437"/>
          </a:xfrm>
          <a:prstGeom prst="rect">
            <a:avLst/>
          </a:prstGeom>
          <a:noFill/>
          <a:ln>
            <a:noFill/>
          </a:ln>
        </p:spPr>
        <p:txBody>
          <a:bodyPr spcFirstLastPara="1" wrap="square" lIns="68575" tIns="34275" rIns="68575" bIns="34275" anchor="t" anchorCtr="0">
            <a:normAutofit/>
          </a:bodyPr>
          <a:lstStyle/>
          <a:p>
            <a:pPr marL="0" lvl="0" indent="0">
              <a:lnSpc>
                <a:spcPct val="85000"/>
              </a:lnSpc>
              <a:buClr>
                <a:schemeClr val="lt1"/>
              </a:buClr>
              <a:buSzPts val="2400"/>
            </a:pPr>
            <a:r>
              <a:rPr lang="en-US"/>
              <a:t>Putting it together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7B9C-20B0-FC44-9903-C42CB5FCF75F}"/>
              </a:ext>
            </a:extLst>
          </p:cNvPr>
          <p:cNvSpPr>
            <a:spLocks noGrp="1"/>
          </p:cNvSpPr>
          <p:nvPr>
            <p:ph type="title"/>
          </p:nvPr>
        </p:nvSpPr>
        <p:spPr/>
        <p:txBody>
          <a:bodyPr>
            <a:normAutofit fontScale="90000"/>
          </a:bodyPr>
          <a:lstStyle/>
          <a:p>
            <a:r>
              <a:rPr lang="en-US"/>
              <a:t>Q3b</a:t>
            </a:r>
          </a:p>
        </p:txBody>
      </p:sp>
      <p:sp>
        <p:nvSpPr>
          <p:cNvPr id="3" name="Text Placeholder 2">
            <a:extLst>
              <a:ext uri="{FF2B5EF4-FFF2-40B4-BE49-F238E27FC236}">
                <a16:creationId xmlns:a16="http://schemas.microsoft.com/office/drawing/2014/main" id="{539BB8D7-1C5F-A84D-AF54-F1FF3BF420CE}"/>
              </a:ext>
            </a:extLst>
          </p:cNvPr>
          <p:cNvSpPr>
            <a:spLocks noGrp="1"/>
          </p:cNvSpPr>
          <p:nvPr>
            <p:ph type="body" idx="1"/>
          </p:nvPr>
        </p:nvSpPr>
        <p:spPr>
          <a:xfrm>
            <a:off x="727650" y="1643306"/>
            <a:ext cx="7688700" cy="2880000"/>
          </a:xfrm>
        </p:spPr>
        <p:txBody>
          <a:bodyPr/>
          <a:lstStyle/>
          <a:p>
            <a:pPr marL="146050" indent="0">
              <a:buNone/>
            </a:pPr>
            <a:r>
              <a:rPr lang="en-SG"/>
              <a:t>Assume that you do not have any restrictions in terms how many directories you can use. How would you mitigate the disadvantages shown at point a. for storing a file? Explain your optimizations. </a:t>
            </a:r>
          </a:p>
          <a:p>
            <a:endParaRPr lang="en-US"/>
          </a:p>
          <a:p>
            <a:endParaRPr lang="en-US"/>
          </a:p>
        </p:txBody>
      </p:sp>
      <p:sp>
        <p:nvSpPr>
          <p:cNvPr id="4" name="Rectangle 3">
            <a:extLst>
              <a:ext uri="{FF2B5EF4-FFF2-40B4-BE49-F238E27FC236}">
                <a16:creationId xmlns:a16="http://schemas.microsoft.com/office/drawing/2014/main" id="{DB84FAFB-4D36-B145-B32E-926BBC8A6461}"/>
              </a:ext>
            </a:extLst>
          </p:cNvPr>
          <p:cNvSpPr/>
          <p:nvPr/>
        </p:nvSpPr>
        <p:spPr>
          <a:xfrm>
            <a:off x="2767052" y="147027"/>
            <a:ext cx="6289483" cy="1384995"/>
          </a:xfrm>
          <a:prstGeom prst="rect">
            <a:avLst/>
          </a:prstGeom>
        </p:spPr>
        <p:txBody>
          <a:bodyPr wrap="square">
            <a:spAutoFit/>
          </a:bodyPr>
          <a:lstStyle/>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Implement and optimize the storage and search of multiple fixed file sizes of 1MB. Each file has a unique numeric identifier, and it is saved on disk using ext2 file system.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The number of files is unlimited (say, 10 million), but it cannot grow beyond the disk size (maximum 10TB).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We want to optimize this file system to store and search fast for files by identifier.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You should use of some of the methods studies under file system implementation for your optimizations. </a:t>
            </a:r>
          </a:p>
        </p:txBody>
      </p:sp>
      <p:pic>
        <p:nvPicPr>
          <p:cNvPr id="5" name="Picture 4">
            <a:extLst>
              <a:ext uri="{FF2B5EF4-FFF2-40B4-BE49-F238E27FC236}">
                <a16:creationId xmlns:a16="http://schemas.microsoft.com/office/drawing/2014/main" id="{3873B888-322B-8E40-BB7B-54BB8A851575}"/>
              </a:ext>
            </a:extLst>
          </p:cNvPr>
          <p:cNvPicPr>
            <a:picLocks noChangeAspect="1"/>
          </p:cNvPicPr>
          <p:nvPr/>
        </p:nvPicPr>
        <p:blipFill>
          <a:blip r:embed="rId2"/>
          <a:stretch>
            <a:fillRect/>
          </a:stretch>
        </p:blipFill>
        <p:spPr>
          <a:xfrm>
            <a:off x="4102873" y="2169192"/>
            <a:ext cx="4714258" cy="2927154"/>
          </a:xfrm>
          <a:prstGeom prst="rect">
            <a:avLst/>
          </a:prstGeom>
        </p:spPr>
      </p:pic>
      <p:sp>
        <p:nvSpPr>
          <p:cNvPr id="6" name="Rectangle 5">
            <a:extLst>
              <a:ext uri="{FF2B5EF4-FFF2-40B4-BE49-F238E27FC236}">
                <a16:creationId xmlns:a16="http://schemas.microsoft.com/office/drawing/2014/main" id="{CB70C68E-2459-644D-9145-9E52BD2E0EBB}"/>
              </a:ext>
            </a:extLst>
          </p:cNvPr>
          <p:cNvSpPr/>
          <p:nvPr/>
        </p:nvSpPr>
        <p:spPr>
          <a:xfrm>
            <a:off x="894521" y="2336612"/>
            <a:ext cx="2985716" cy="1384995"/>
          </a:xfrm>
          <a:prstGeom prst="rect">
            <a:avLst/>
          </a:prstGeom>
        </p:spPr>
        <p:txBody>
          <a:bodyPr wrap="square">
            <a:spAutoFit/>
          </a:bodyPr>
          <a:lstStyle/>
          <a:p>
            <a:r>
              <a:rPr lang="en-US">
                <a:solidFill>
                  <a:schemeClr val="accent1"/>
                </a:solidFill>
                <a:latin typeface="Lato" panose="020F0502020204030203" pitchFamily="34" charset="0"/>
                <a:ea typeface="Lato" panose="020F0502020204030203" pitchFamily="34" charset="0"/>
                <a:cs typeface="Lato" panose="020F0502020204030203" pitchFamily="34" charset="0"/>
              </a:rPr>
              <a:t>Store a limited number of entries (X) in each directory. Use a hierarchical structure similar to what EXT2 is using. Shown is an illustration of an example hierarchical structure.</a:t>
            </a:r>
            <a:endParaRPr lang="en-SG">
              <a:solidFill>
                <a:schemeClr val="accent1"/>
              </a:solidFill>
              <a:latin typeface="Lato" panose="020F0502020204030203" pitchFamily="34" charset="0"/>
              <a:ea typeface="Lato" panose="020F0502020204030203" pitchFamily="34" charset="0"/>
              <a:cs typeface="Lato" panose="020F0502020204030203" pitchFamily="34" charset="0"/>
            </a:endParaRP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E08E77FE-8CDA-674A-8F12-EC4E7ECA186B}"/>
                  </a:ext>
                </a:extLst>
              </p14:cNvPr>
              <p14:cNvContentPartPr/>
              <p14:nvPr/>
            </p14:nvContentPartPr>
            <p14:xfrm>
              <a:off x="882360" y="2044080"/>
              <a:ext cx="6827400" cy="2827800"/>
            </p14:xfrm>
          </p:contentPart>
        </mc:Choice>
        <mc:Fallback>
          <p:pic>
            <p:nvPicPr>
              <p:cNvPr id="7" name="Ink 6">
                <a:extLst>
                  <a:ext uri="{FF2B5EF4-FFF2-40B4-BE49-F238E27FC236}">
                    <a16:creationId xmlns:a16="http://schemas.microsoft.com/office/drawing/2014/main" id="{E08E77FE-8CDA-674A-8F12-EC4E7ECA186B}"/>
                  </a:ext>
                </a:extLst>
              </p:cNvPr>
              <p:cNvPicPr/>
              <p:nvPr/>
            </p:nvPicPr>
            <p:blipFill>
              <a:blip r:embed="rId4"/>
              <a:stretch>
                <a:fillRect/>
              </a:stretch>
            </p:blipFill>
            <p:spPr>
              <a:xfrm>
                <a:off x="873000" y="2034720"/>
                <a:ext cx="6846120" cy="2846520"/>
              </a:xfrm>
              <a:prstGeom prst="rect">
                <a:avLst/>
              </a:prstGeom>
            </p:spPr>
          </p:pic>
        </mc:Fallback>
      </mc:AlternateContent>
    </p:spTree>
    <p:extLst>
      <p:ext uri="{BB962C8B-B14F-4D97-AF65-F5344CB8AC3E}">
        <p14:creationId xmlns:p14="http://schemas.microsoft.com/office/powerpoint/2010/main" val="1301194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7B9C-20B0-FC44-9903-C42CB5FCF75F}"/>
              </a:ext>
            </a:extLst>
          </p:cNvPr>
          <p:cNvSpPr>
            <a:spLocks noGrp="1"/>
          </p:cNvSpPr>
          <p:nvPr>
            <p:ph type="title"/>
          </p:nvPr>
        </p:nvSpPr>
        <p:spPr/>
        <p:txBody>
          <a:bodyPr>
            <a:normAutofit fontScale="90000"/>
          </a:bodyPr>
          <a:lstStyle/>
          <a:p>
            <a:r>
              <a:rPr lang="en-US"/>
              <a:t>Q3c</a:t>
            </a:r>
          </a:p>
        </p:txBody>
      </p:sp>
      <p:sp>
        <p:nvSpPr>
          <p:cNvPr id="3" name="Text Placeholder 2">
            <a:extLst>
              <a:ext uri="{FF2B5EF4-FFF2-40B4-BE49-F238E27FC236}">
                <a16:creationId xmlns:a16="http://schemas.microsoft.com/office/drawing/2014/main" id="{539BB8D7-1C5F-A84D-AF54-F1FF3BF420CE}"/>
              </a:ext>
            </a:extLst>
          </p:cNvPr>
          <p:cNvSpPr>
            <a:spLocks noGrp="1"/>
          </p:cNvSpPr>
          <p:nvPr>
            <p:ph type="body" idx="1"/>
          </p:nvPr>
        </p:nvSpPr>
        <p:spPr>
          <a:xfrm>
            <a:off x="727650" y="1643306"/>
            <a:ext cx="7688700" cy="2880000"/>
          </a:xfrm>
        </p:spPr>
        <p:txBody>
          <a:bodyPr/>
          <a:lstStyle/>
          <a:p>
            <a:pPr marL="146050" indent="0">
              <a:buNone/>
            </a:pPr>
            <a:r>
              <a:rPr lang="en-US"/>
              <a:t>How would you mitigate the disadvantage(s) shown at point a. for searching a file by identifier? Explain your optimizations. </a:t>
            </a:r>
            <a:endParaRPr lang="en-SG"/>
          </a:p>
          <a:p>
            <a:endParaRPr lang="en-US"/>
          </a:p>
        </p:txBody>
      </p:sp>
      <p:sp>
        <p:nvSpPr>
          <p:cNvPr id="4" name="Rectangle 3">
            <a:extLst>
              <a:ext uri="{FF2B5EF4-FFF2-40B4-BE49-F238E27FC236}">
                <a16:creationId xmlns:a16="http://schemas.microsoft.com/office/drawing/2014/main" id="{DB84FAFB-4D36-B145-B32E-926BBC8A6461}"/>
              </a:ext>
            </a:extLst>
          </p:cNvPr>
          <p:cNvSpPr/>
          <p:nvPr/>
        </p:nvSpPr>
        <p:spPr>
          <a:xfrm>
            <a:off x="2767052" y="147027"/>
            <a:ext cx="6289483" cy="1384995"/>
          </a:xfrm>
          <a:prstGeom prst="rect">
            <a:avLst/>
          </a:prstGeom>
        </p:spPr>
        <p:txBody>
          <a:bodyPr wrap="square">
            <a:spAutoFit/>
          </a:bodyPr>
          <a:lstStyle/>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Implement and optimize the storage and search of multiple fixed file sizes of 1MB. Each file has a unique numeric identifier, and it is saved on disk using ext2 file system.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The number of files is unlimited (say, 10 million), but it cannot grow beyond the disk size (maximum 10TB).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We want to optimize this file system to store and search fast for files by identifier.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You should use of some of the methods studies under file system implementation for your optimizations. </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25CEDC7-2B60-1C4A-B94C-48ED5320A29B}"/>
                  </a:ext>
                </a:extLst>
              </p14:cNvPr>
              <p14:cNvContentPartPr/>
              <p14:nvPr/>
            </p14:nvContentPartPr>
            <p14:xfrm>
              <a:off x="5673240" y="1925640"/>
              <a:ext cx="1174320" cy="131400"/>
            </p14:xfrm>
          </p:contentPart>
        </mc:Choice>
        <mc:Fallback>
          <p:pic>
            <p:nvPicPr>
              <p:cNvPr id="5" name="Ink 4">
                <a:extLst>
                  <a:ext uri="{FF2B5EF4-FFF2-40B4-BE49-F238E27FC236}">
                    <a16:creationId xmlns:a16="http://schemas.microsoft.com/office/drawing/2014/main" id="{625CEDC7-2B60-1C4A-B94C-48ED5320A29B}"/>
                  </a:ext>
                </a:extLst>
              </p:cNvPr>
              <p:cNvPicPr/>
              <p:nvPr/>
            </p:nvPicPr>
            <p:blipFill>
              <a:blip r:embed="rId3"/>
              <a:stretch>
                <a:fillRect/>
              </a:stretch>
            </p:blipFill>
            <p:spPr>
              <a:xfrm>
                <a:off x="5663880" y="1916280"/>
                <a:ext cx="1193040" cy="150120"/>
              </a:xfrm>
              <a:prstGeom prst="rect">
                <a:avLst/>
              </a:prstGeom>
            </p:spPr>
          </p:pic>
        </mc:Fallback>
      </mc:AlternateContent>
    </p:spTree>
    <p:extLst>
      <p:ext uri="{BB962C8B-B14F-4D97-AF65-F5344CB8AC3E}">
        <p14:creationId xmlns:p14="http://schemas.microsoft.com/office/powerpoint/2010/main" val="2557246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7B9C-20B0-FC44-9903-C42CB5FCF75F}"/>
              </a:ext>
            </a:extLst>
          </p:cNvPr>
          <p:cNvSpPr>
            <a:spLocks noGrp="1"/>
          </p:cNvSpPr>
          <p:nvPr>
            <p:ph type="title"/>
          </p:nvPr>
        </p:nvSpPr>
        <p:spPr/>
        <p:txBody>
          <a:bodyPr>
            <a:normAutofit fontScale="90000"/>
          </a:bodyPr>
          <a:lstStyle/>
          <a:p>
            <a:r>
              <a:rPr lang="en-US"/>
              <a:t>Q3c</a:t>
            </a:r>
          </a:p>
        </p:txBody>
      </p:sp>
      <p:sp>
        <p:nvSpPr>
          <p:cNvPr id="3" name="Text Placeholder 2">
            <a:extLst>
              <a:ext uri="{FF2B5EF4-FFF2-40B4-BE49-F238E27FC236}">
                <a16:creationId xmlns:a16="http://schemas.microsoft.com/office/drawing/2014/main" id="{539BB8D7-1C5F-A84D-AF54-F1FF3BF420CE}"/>
              </a:ext>
            </a:extLst>
          </p:cNvPr>
          <p:cNvSpPr>
            <a:spLocks noGrp="1"/>
          </p:cNvSpPr>
          <p:nvPr>
            <p:ph type="body" idx="1"/>
          </p:nvPr>
        </p:nvSpPr>
        <p:spPr>
          <a:xfrm>
            <a:off x="727650" y="1643306"/>
            <a:ext cx="7688700" cy="2880000"/>
          </a:xfrm>
        </p:spPr>
        <p:txBody>
          <a:bodyPr/>
          <a:lstStyle/>
          <a:p>
            <a:pPr marL="146050" indent="0">
              <a:buNone/>
            </a:pPr>
            <a:r>
              <a:rPr lang="en-US"/>
              <a:t>How would you mitigate the disadvantage(s) shown at point a. for searching a file by identifier? Explain your optimizations. </a:t>
            </a:r>
          </a:p>
          <a:p>
            <a:pPr marL="146050" indent="0">
              <a:buNone/>
            </a:pPr>
            <a:endParaRPr lang="en-US"/>
          </a:p>
          <a:p>
            <a:pPr marL="146050" indent="0">
              <a:buNone/>
            </a:pPr>
            <a:r>
              <a:rPr lang="en-US"/>
              <a:t>Use a hash table to map the file identifier to the directory in which it is located. The hash table can be stored in memory because its size is: #files * (</a:t>
            </a:r>
            <a:r>
              <a:rPr lang="en-US" err="1"/>
              <a:t>file_id_size</a:t>
            </a:r>
            <a:r>
              <a:rPr lang="en-US"/>
              <a:t> + </a:t>
            </a:r>
            <a:r>
              <a:rPr lang="en-US" err="1"/>
              <a:t>pointer_to_directory_block</a:t>
            </a:r>
            <a:r>
              <a:rPr lang="en-US"/>
              <a:t>). 10 million files would occupy only 160MiB of RAM. The idea is that the memory overhead of the hash table is affordable, thus this scheme is feasible.</a:t>
            </a:r>
            <a:endParaRPr lang="en-SG"/>
          </a:p>
          <a:p>
            <a:pPr marL="146050" indent="0">
              <a:buNone/>
            </a:pPr>
            <a:endParaRPr lang="en-SG"/>
          </a:p>
          <a:p>
            <a:endParaRPr lang="en-US"/>
          </a:p>
        </p:txBody>
      </p:sp>
      <p:sp>
        <p:nvSpPr>
          <p:cNvPr id="4" name="Rectangle 3">
            <a:extLst>
              <a:ext uri="{FF2B5EF4-FFF2-40B4-BE49-F238E27FC236}">
                <a16:creationId xmlns:a16="http://schemas.microsoft.com/office/drawing/2014/main" id="{DB84FAFB-4D36-B145-B32E-926BBC8A6461}"/>
              </a:ext>
            </a:extLst>
          </p:cNvPr>
          <p:cNvSpPr/>
          <p:nvPr/>
        </p:nvSpPr>
        <p:spPr>
          <a:xfrm>
            <a:off x="2767052" y="147027"/>
            <a:ext cx="6289483" cy="1384995"/>
          </a:xfrm>
          <a:prstGeom prst="rect">
            <a:avLst/>
          </a:prstGeom>
        </p:spPr>
        <p:txBody>
          <a:bodyPr wrap="square">
            <a:spAutoFit/>
          </a:bodyPr>
          <a:lstStyle/>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Implement and optimize the storage and search of multiple fixed file sizes of 1MB. Each file has a unique numeric identifier, and it is saved on disk using ext2 file system.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The number of files is unlimited (say, 10 million), but it cannot grow beyond the disk size (maximum 10TB).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We want to optimize this file system to store and search fast for files by identifier.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You should use of some of the methods studies under file system implementation for your optimizations. </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F89AD71-B203-C647-8670-D10E08908091}"/>
                  </a:ext>
                </a:extLst>
              </p14:cNvPr>
              <p14:cNvContentPartPr/>
              <p14:nvPr/>
            </p14:nvContentPartPr>
            <p14:xfrm>
              <a:off x="2970720" y="2559960"/>
              <a:ext cx="4371840" cy="379080"/>
            </p14:xfrm>
          </p:contentPart>
        </mc:Choice>
        <mc:Fallback>
          <p:pic>
            <p:nvPicPr>
              <p:cNvPr id="5" name="Ink 4">
                <a:extLst>
                  <a:ext uri="{FF2B5EF4-FFF2-40B4-BE49-F238E27FC236}">
                    <a16:creationId xmlns:a16="http://schemas.microsoft.com/office/drawing/2014/main" id="{DF89AD71-B203-C647-8670-D10E08908091}"/>
                  </a:ext>
                </a:extLst>
              </p:cNvPr>
              <p:cNvPicPr/>
              <p:nvPr/>
            </p:nvPicPr>
            <p:blipFill>
              <a:blip r:embed="rId4"/>
              <a:stretch>
                <a:fillRect/>
              </a:stretch>
            </p:blipFill>
            <p:spPr>
              <a:xfrm>
                <a:off x="2961360" y="2550600"/>
                <a:ext cx="4390560" cy="397800"/>
              </a:xfrm>
              <a:prstGeom prst="rect">
                <a:avLst/>
              </a:prstGeom>
            </p:spPr>
          </p:pic>
        </mc:Fallback>
      </mc:AlternateContent>
    </p:spTree>
    <p:extLst>
      <p:ext uri="{BB962C8B-B14F-4D97-AF65-F5344CB8AC3E}">
        <p14:creationId xmlns:p14="http://schemas.microsoft.com/office/powerpoint/2010/main" val="1008401842"/>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7B9C-20B0-FC44-9903-C42CB5FCF75F}"/>
              </a:ext>
            </a:extLst>
          </p:cNvPr>
          <p:cNvSpPr>
            <a:spLocks noGrp="1"/>
          </p:cNvSpPr>
          <p:nvPr>
            <p:ph type="title"/>
          </p:nvPr>
        </p:nvSpPr>
        <p:spPr/>
        <p:txBody>
          <a:bodyPr>
            <a:normAutofit fontScale="90000"/>
          </a:bodyPr>
          <a:lstStyle/>
          <a:p>
            <a:r>
              <a:rPr lang="en-US"/>
              <a:t>Q3d</a:t>
            </a:r>
          </a:p>
        </p:txBody>
      </p:sp>
      <p:sp>
        <p:nvSpPr>
          <p:cNvPr id="3" name="Text Placeholder 2">
            <a:extLst>
              <a:ext uri="{FF2B5EF4-FFF2-40B4-BE49-F238E27FC236}">
                <a16:creationId xmlns:a16="http://schemas.microsoft.com/office/drawing/2014/main" id="{539BB8D7-1C5F-A84D-AF54-F1FF3BF420CE}"/>
              </a:ext>
            </a:extLst>
          </p:cNvPr>
          <p:cNvSpPr>
            <a:spLocks noGrp="1"/>
          </p:cNvSpPr>
          <p:nvPr>
            <p:ph type="body" idx="1"/>
          </p:nvPr>
        </p:nvSpPr>
        <p:spPr>
          <a:xfrm>
            <a:off x="727650" y="1643306"/>
            <a:ext cx="7688700" cy="2880000"/>
          </a:xfrm>
        </p:spPr>
        <p:txBody>
          <a:bodyPr/>
          <a:lstStyle/>
          <a:p>
            <a:pPr marL="146050" indent="0">
              <a:buNone/>
            </a:pPr>
            <a:r>
              <a:rPr lang="en-SG"/>
              <a:t>You are allowed to use additional data structures to speed up the storing and searching of files. What data structures would you use to implement your optimizations? Be specific about what you store in each data structure. </a:t>
            </a:r>
          </a:p>
          <a:p>
            <a:endParaRPr lang="en-US"/>
          </a:p>
        </p:txBody>
      </p:sp>
      <p:sp>
        <p:nvSpPr>
          <p:cNvPr id="4" name="Rectangle 3">
            <a:extLst>
              <a:ext uri="{FF2B5EF4-FFF2-40B4-BE49-F238E27FC236}">
                <a16:creationId xmlns:a16="http://schemas.microsoft.com/office/drawing/2014/main" id="{DB84FAFB-4D36-B145-B32E-926BBC8A6461}"/>
              </a:ext>
            </a:extLst>
          </p:cNvPr>
          <p:cNvSpPr/>
          <p:nvPr/>
        </p:nvSpPr>
        <p:spPr>
          <a:xfrm>
            <a:off x="2767052" y="147027"/>
            <a:ext cx="6289483" cy="1384995"/>
          </a:xfrm>
          <a:prstGeom prst="rect">
            <a:avLst/>
          </a:prstGeom>
        </p:spPr>
        <p:txBody>
          <a:bodyPr wrap="square">
            <a:spAutoFit/>
          </a:bodyPr>
          <a:lstStyle/>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Implement and optimize the storage and search of multiple fixed file sizes of 1MB. Each file has a unique numeric identifier, and it is saved on disk using ext2 file system.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The number of files is unlimited (say, 10 million), but it cannot grow beyond the disk size (maximum 10TB).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We want to optimize this file system to store and search fast for files by identifier.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You should use of some of the methods studies under file system implementation for your optimizations. </a:t>
            </a:r>
          </a:p>
        </p:txBody>
      </p:sp>
    </p:spTree>
    <p:extLst>
      <p:ext uri="{BB962C8B-B14F-4D97-AF65-F5344CB8AC3E}">
        <p14:creationId xmlns:p14="http://schemas.microsoft.com/office/powerpoint/2010/main" val="3987634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7B9C-20B0-FC44-9903-C42CB5FCF75F}"/>
              </a:ext>
            </a:extLst>
          </p:cNvPr>
          <p:cNvSpPr>
            <a:spLocks noGrp="1"/>
          </p:cNvSpPr>
          <p:nvPr>
            <p:ph type="title"/>
          </p:nvPr>
        </p:nvSpPr>
        <p:spPr/>
        <p:txBody>
          <a:bodyPr>
            <a:normAutofit fontScale="90000"/>
          </a:bodyPr>
          <a:lstStyle/>
          <a:p>
            <a:r>
              <a:rPr lang="en-US"/>
              <a:t>Q3d</a:t>
            </a:r>
          </a:p>
        </p:txBody>
      </p:sp>
      <p:sp>
        <p:nvSpPr>
          <p:cNvPr id="3" name="Text Placeholder 2">
            <a:extLst>
              <a:ext uri="{FF2B5EF4-FFF2-40B4-BE49-F238E27FC236}">
                <a16:creationId xmlns:a16="http://schemas.microsoft.com/office/drawing/2014/main" id="{539BB8D7-1C5F-A84D-AF54-F1FF3BF420CE}"/>
              </a:ext>
            </a:extLst>
          </p:cNvPr>
          <p:cNvSpPr>
            <a:spLocks noGrp="1"/>
          </p:cNvSpPr>
          <p:nvPr>
            <p:ph type="body" idx="1"/>
          </p:nvPr>
        </p:nvSpPr>
        <p:spPr>
          <a:xfrm>
            <a:off x="727650" y="1643306"/>
            <a:ext cx="7688700" cy="2880000"/>
          </a:xfrm>
        </p:spPr>
        <p:txBody>
          <a:bodyPr/>
          <a:lstStyle/>
          <a:p>
            <a:pPr marL="146050" indent="0">
              <a:buNone/>
            </a:pPr>
            <a:r>
              <a:rPr lang="en-SG"/>
              <a:t>You are allowed to use additional data structures to speed up the storing and searching of files. What data structures would you use to implement your optimizations? Be specific about what you store in each data structure. </a:t>
            </a:r>
          </a:p>
          <a:p>
            <a:pPr marL="146050" indent="0">
              <a:buNone/>
            </a:pPr>
            <a:endParaRPr lang="en-SG"/>
          </a:p>
          <a:p>
            <a:pPr marL="146050" indent="0">
              <a:buNone/>
            </a:pPr>
            <a:r>
              <a:rPr lang="en-SG"/>
              <a:t>Hash table + hierarchical structure.</a:t>
            </a:r>
            <a:br>
              <a:rPr lang="en-SG"/>
            </a:br>
            <a:r>
              <a:rPr lang="en-SG"/>
              <a:t>The directory structure can be similar to direct and indirect blocks in ext2: </a:t>
            </a:r>
          </a:p>
          <a:p>
            <a:r>
              <a:rPr lang="en-SG"/>
              <a:t>Direct folders contain X files</a:t>
            </a:r>
          </a:p>
          <a:p>
            <a:r>
              <a:rPr lang="en-SG"/>
              <a:t>Single indirect – contains X other folders, each with X files. </a:t>
            </a:r>
          </a:p>
          <a:p>
            <a:r>
              <a:rPr lang="en-SG"/>
              <a:t>Double indirect - ... </a:t>
            </a:r>
          </a:p>
          <a:p>
            <a:pPr marL="146050" indent="0">
              <a:buNone/>
            </a:pPr>
            <a:endParaRPr lang="en-SG"/>
          </a:p>
          <a:p>
            <a:endParaRPr lang="en-US"/>
          </a:p>
        </p:txBody>
      </p:sp>
      <p:sp>
        <p:nvSpPr>
          <p:cNvPr id="4" name="Rectangle 3">
            <a:extLst>
              <a:ext uri="{FF2B5EF4-FFF2-40B4-BE49-F238E27FC236}">
                <a16:creationId xmlns:a16="http://schemas.microsoft.com/office/drawing/2014/main" id="{DB84FAFB-4D36-B145-B32E-926BBC8A6461}"/>
              </a:ext>
            </a:extLst>
          </p:cNvPr>
          <p:cNvSpPr/>
          <p:nvPr/>
        </p:nvSpPr>
        <p:spPr>
          <a:xfrm>
            <a:off x="2767052" y="147027"/>
            <a:ext cx="6289483" cy="1384995"/>
          </a:xfrm>
          <a:prstGeom prst="rect">
            <a:avLst/>
          </a:prstGeom>
        </p:spPr>
        <p:txBody>
          <a:bodyPr wrap="square">
            <a:spAutoFit/>
          </a:bodyPr>
          <a:lstStyle/>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Implement and optimize the storage and search of multiple fixed file sizes of 1MB. Each file has a unique numeric identifier, and it is saved on disk using ext2 file system.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The number of files is unlimited (say, 10 million), but it cannot grow beyond the disk size (maximum 10TB).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We want to optimize this file system to store and search fast for files by identifier.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You should use of some of the methods studies under file system implementation for your optimizations. </a:t>
            </a:r>
          </a:p>
        </p:txBody>
      </p:sp>
    </p:spTree>
    <p:extLst>
      <p:ext uri="{BB962C8B-B14F-4D97-AF65-F5344CB8AC3E}">
        <p14:creationId xmlns:p14="http://schemas.microsoft.com/office/powerpoint/2010/main" val="2263100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7B9C-20B0-FC44-9903-C42CB5FCF75F}"/>
              </a:ext>
            </a:extLst>
          </p:cNvPr>
          <p:cNvSpPr>
            <a:spLocks noGrp="1"/>
          </p:cNvSpPr>
          <p:nvPr>
            <p:ph type="title"/>
          </p:nvPr>
        </p:nvSpPr>
        <p:spPr/>
        <p:txBody>
          <a:bodyPr>
            <a:normAutofit fontScale="90000"/>
          </a:bodyPr>
          <a:lstStyle/>
          <a:p>
            <a:r>
              <a:rPr lang="en-US"/>
              <a:t>Q3e</a:t>
            </a:r>
          </a:p>
        </p:txBody>
      </p:sp>
      <p:sp>
        <p:nvSpPr>
          <p:cNvPr id="3" name="Text Placeholder 2">
            <a:extLst>
              <a:ext uri="{FF2B5EF4-FFF2-40B4-BE49-F238E27FC236}">
                <a16:creationId xmlns:a16="http://schemas.microsoft.com/office/drawing/2014/main" id="{539BB8D7-1C5F-A84D-AF54-F1FF3BF420CE}"/>
              </a:ext>
            </a:extLst>
          </p:cNvPr>
          <p:cNvSpPr>
            <a:spLocks noGrp="1"/>
          </p:cNvSpPr>
          <p:nvPr>
            <p:ph type="body" idx="1"/>
          </p:nvPr>
        </p:nvSpPr>
        <p:spPr>
          <a:xfrm>
            <a:off x="727650" y="1643306"/>
            <a:ext cx="7688700" cy="2880000"/>
          </a:xfrm>
        </p:spPr>
        <p:txBody>
          <a:bodyPr/>
          <a:lstStyle/>
          <a:p>
            <a:pPr marL="146050" indent="0">
              <a:buNone/>
            </a:pPr>
            <a:r>
              <a:rPr lang="en-SG"/>
              <a:t>Explain how your suggestions (b, c, d) improve the storage and search times for a file. Estimate the overhead in terms of space and time of creating, maintaining, and using the additional data structures from point d. </a:t>
            </a:r>
          </a:p>
          <a:p>
            <a:pPr marL="146050" indent="0">
              <a:buNone/>
            </a:pPr>
            <a:endParaRPr lang="en-SG"/>
          </a:p>
          <a:p>
            <a:pPr marL="146050" indent="0">
              <a:buNone/>
            </a:pPr>
            <a:endParaRPr lang="en-SG"/>
          </a:p>
          <a:p>
            <a:endParaRPr lang="en-US"/>
          </a:p>
        </p:txBody>
      </p:sp>
      <p:sp>
        <p:nvSpPr>
          <p:cNvPr id="4" name="Rectangle 3">
            <a:extLst>
              <a:ext uri="{FF2B5EF4-FFF2-40B4-BE49-F238E27FC236}">
                <a16:creationId xmlns:a16="http://schemas.microsoft.com/office/drawing/2014/main" id="{DB84FAFB-4D36-B145-B32E-926BBC8A6461}"/>
              </a:ext>
            </a:extLst>
          </p:cNvPr>
          <p:cNvSpPr/>
          <p:nvPr/>
        </p:nvSpPr>
        <p:spPr>
          <a:xfrm>
            <a:off x="2767052" y="147027"/>
            <a:ext cx="6289483" cy="1384995"/>
          </a:xfrm>
          <a:prstGeom prst="rect">
            <a:avLst/>
          </a:prstGeom>
        </p:spPr>
        <p:txBody>
          <a:bodyPr wrap="square">
            <a:spAutoFit/>
          </a:bodyPr>
          <a:lstStyle/>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Implement and optimize the storage and search of multiple fixed file sizes of 1MB. Each file has a unique numeric identifier, and it is saved on disk using ext2 file system.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The number of files is unlimited (say, 10 million), but it cannot grow beyond the disk size (maximum 10TB).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We want to optimize this file system to store and search fast for files by identifier.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You should use of some of the methods studies under file system implementation for your optimizations. </a:t>
            </a:r>
          </a:p>
        </p:txBody>
      </p:sp>
    </p:spTree>
    <p:extLst>
      <p:ext uri="{BB962C8B-B14F-4D97-AF65-F5344CB8AC3E}">
        <p14:creationId xmlns:p14="http://schemas.microsoft.com/office/powerpoint/2010/main" val="3895937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7B9C-20B0-FC44-9903-C42CB5FCF75F}"/>
              </a:ext>
            </a:extLst>
          </p:cNvPr>
          <p:cNvSpPr>
            <a:spLocks noGrp="1"/>
          </p:cNvSpPr>
          <p:nvPr>
            <p:ph type="title"/>
          </p:nvPr>
        </p:nvSpPr>
        <p:spPr/>
        <p:txBody>
          <a:bodyPr>
            <a:normAutofit fontScale="90000"/>
          </a:bodyPr>
          <a:lstStyle/>
          <a:p>
            <a:r>
              <a:rPr lang="en-US"/>
              <a:t>Q3e</a:t>
            </a:r>
          </a:p>
        </p:txBody>
      </p:sp>
      <p:sp>
        <p:nvSpPr>
          <p:cNvPr id="3" name="Text Placeholder 2">
            <a:extLst>
              <a:ext uri="{FF2B5EF4-FFF2-40B4-BE49-F238E27FC236}">
                <a16:creationId xmlns:a16="http://schemas.microsoft.com/office/drawing/2014/main" id="{539BB8D7-1C5F-A84D-AF54-F1FF3BF420CE}"/>
              </a:ext>
            </a:extLst>
          </p:cNvPr>
          <p:cNvSpPr>
            <a:spLocks noGrp="1"/>
          </p:cNvSpPr>
          <p:nvPr>
            <p:ph type="body" idx="1"/>
          </p:nvPr>
        </p:nvSpPr>
        <p:spPr>
          <a:xfrm>
            <a:off x="727650" y="1643306"/>
            <a:ext cx="7688700" cy="2880000"/>
          </a:xfrm>
        </p:spPr>
        <p:txBody>
          <a:bodyPr/>
          <a:lstStyle/>
          <a:p>
            <a:pPr marL="146050" indent="0">
              <a:buNone/>
            </a:pPr>
            <a:r>
              <a:rPr lang="en-SG"/>
              <a:t>Explain how your suggestions (b, c, d) improve the storage and search times for a file. Estimate the overhead in terms of space and time of creating, maintaining, and using the additional data structures from point d. </a:t>
            </a:r>
          </a:p>
          <a:p>
            <a:pPr marL="146050" indent="0">
              <a:buNone/>
            </a:pPr>
            <a:endParaRPr lang="en-SG"/>
          </a:p>
          <a:p>
            <a:pPr marL="146050" indent="0">
              <a:buNone/>
            </a:pPr>
            <a:r>
              <a:rPr lang="en-US"/>
              <a:t>Access time to a file depends on X and the number of indirect folders. The access time for a file is </a:t>
            </a:r>
          </a:p>
          <a:p>
            <a:pPr marL="146050" indent="0">
              <a:buNone/>
            </a:pPr>
            <a:r>
              <a:rPr lang="en-US"/>
              <a:t>X (</a:t>
            </a:r>
            <a:r>
              <a:rPr lang="en-US" err="1"/>
              <a:t>log</a:t>
            </a:r>
            <a:r>
              <a:rPr lang="en-US" baseline="-25000" err="1"/>
              <a:t>X</a:t>
            </a:r>
            <a:r>
              <a:rPr lang="en-US" err="1"/>
              <a:t>N</a:t>
            </a:r>
            <a:r>
              <a:rPr lang="en-US"/>
              <a:t> + 1). If N=10 million, we can choose X to minimize the access time.</a:t>
            </a:r>
            <a:endParaRPr lang="en-SG"/>
          </a:p>
          <a:p>
            <a:endParaRPr lang="en-US"/>
          </a:p>
        </p:txBody>
      </p:sp>
      <p:sp>
        <p:nvSpPr>
          <p:cNvPr id="4" name="Rectangle 3">
            <a:extLst>
              <a:ext uri="{FF2B5EF4-FFF2-40B4-BE49-F238E27FC236}">
                <a16:creationId xmlns:a16="http://schemas.microsoft.com/office/drawing/2014/main" id="{DB84FAFB-4D36-B145-B32E-926BBC8A6461}"/>
              </a:ext>
            </a:extLst>
          </p:cNvPr>
          <p:cNvSpPr/>
          <p:nvPr/>
        </p:nvSpPr>
        <p:spPr>
          <a:xfrm>
            <a:off x="2767052" y="147027"/>
            <a:ext cx="6289483" cy="1384995"/>
          </a:xfrm>
          <a:prstGeom prst="rect">
            <a:avLst/>
          </a:prstGeom>
        </p:spPr>
        <p:txBody>
          <a:bodyPr wrap="square">
            <a:spAutoFit/>
          </a:bodyPr>
          <a:lstStyle/>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Implement and optimize the storage and search of multiple fixed file sizes of 1MB. Each file has a unique numeric identifier, and it is saved on disk using ext2 file system.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The number of files is unlimited (say, 10 million), but it cannot grow beyond the disk size (maximum 10TB).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We want to optimize this file system to store and search fast for files by identifier. </a:t>
            </a:r>
          </a:p>
          <a:p>
            <a:r>
              <a:rPr lang="en-SG" sz="1200">
                <a:solidFill>
                  <a:schemeClr val="accent1"/>
                </a:solidFill>
                <a:latin typeface="Lato" panose="020F0502020204030203" pitchFamily="34" charset="0"/>
                <a:ea typeface="Lato" panose="020F0502020204030203" pitchFamily="34" charset="0"/>
                <a:cs typeface="Lato" panose="020F0502020204030203" pitchFamily="34" charset="0"/>
              </a:rPr>
              <a:t>You should use of some of the methods studies under file system implementation for your optimizations. </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4E771DEB-21CE-104A-A7EE-4A5F43B87C65}"/>
                  </a:ext>
                </a:extLst>
              </p14:cNvPr>
              <p14:cNvContentPartPr/>
              <p14:nvPr/>
            </p14:nvContentPartPr>
            <p14:xfrm>
              <a:off x="1010160" y="655200"/>
              <a:ext cx="4930920" cy="4186440"/>
            </p14:xfrm>
          </p:contentPart>
        </mc:Choice>
        <mc:Fallback>
          <p:pic>
            <p:nvPicPr>
              <p:cNvPr id="5" name="Ink 4">
                <a:extLst>
                  <a:ext uri="{FF2B5EF4-FFF2-40B4-BE49-F238E27FC236}">
                    <a16:creationId xmlns:a16="http://schemas.microsoft.com/office/drawing/2014/main" id="{4E771DEB-21CE-104A-A7EE-4A5F43B87C65}"/>
                  </a:ext>
                </a:extLst>
              </p:cNvPr>
              <p:cNvPicPr/>
              <p:nvPr/>
            </p:nvPicPr>
            <p:blipFill>
              <a:blip r:embed="rId3"/>
              <a:stretch>
                <a:fillRect/>
              </a:stretch>
            </p:blipFill>
            <p:spPr>
              <a:xfrm>
                <a:off x="1000800" y="645840"/>
                <a:ext cx="4949640" cy="4205160"/>
              </a:xfrm>
              <a:prstGeom prst="rect">
                <a:avLst/>
              </a:prstGeom>
            </p:spPr>
          </p:pic>
        </mc:Fallback>
      </mc:AlternateContent>
    </p:spTree>
    <p:extLst>
      <p:ext uri="{BB962C8B-B14F-4D97-AF65-F5344CB8AC3E}">
        <p14:creationId xmlns:p14="http://schemas.microsoft.com/office/powerpoint/2010/main" val="431364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ctrTitle"/>
          </p:nvPr>
        </p:nvSpPr>
        <p:spPr>
          <a:xfrm>
            <a:off x="729450" y="1322450"/>
            <a:ext cx="7688100" cy="1664700"/>
          </a:xfrm>
          <a:prstGeom prst="rect">
            <a:avLst/>
          </a:prstGeom>
          <a:noFill/>
          <a:ln>
            <a:noFill/>
          </a:ln>
        </p:spPr>
        <p:txBody>
          <a:bodyPr spcFirstLastPara="1" wrap="square" lIns="68575" tIns="34275" rIns="68575" bIns="34275" anchor="b" anchorCtr="0">
            <a:noAutofit/>
          </a:bodyPr>
          <a:lstStyle/>
          <a:p>
            <a:pPr marL="0" lvl="0" indent="0" algn="l" rtl="0">
              <a:lnSpc>
                <a:spcPct val="80000"/>
              </a:lnSpc>
              <a:spcBef>
                <a:spcPts val="0"/>
              </a:spcBef>
              <a:spcAft>
                <a:spcPts val="0"/>
              </a:spcAft>
              <a:buClr>
                <a:srgbClr val="FFFFFF"/>
              </a:buClr>
              <a:buSzPts val="6600"/>
              <a:buFont typeface="Calibri"/>
              <a:buNone/>
            </a:pPr>
            <a:r>
              <a:rPr lang="en"/>
              <a:t>Q4</a:t>
            </a:r>
            <a:endParaRPr/>
          </a:p>
        </p:txBody>
      </p:sp>
      <p:sp>
        <p:nvSpPr>
          <p:cNvPr id="243" name="Google Shape;243;p38"/>
          <p:cNvSpPr txBox="1">
            <a:spLocks noGrp="1"/>
          </p:cNvSpPr>
          <p:nvPr>
            <p:ph type="subTitle" idx="1"/>
          </p:nvPr>
        </p:nvSpPr>
        <p:spPr>
          <a:xfrm>
            <a:off x="729627" y="3172900"/>
            <a:ext cx="7688100" cy="1033340"/>
          </a:xfrm>
          <a:prstGeom prst="rect">
            <a:avLst/>
          </a:prstGeom>
          <a:noFill/>
          <a:ln>
            <a:noFill/>
          </a:ln>
        </p:spPr>
        <p:txBody>
          <a:bodyPr spcFirstLastPara="1" wrap="square" lIns="68575" tIns="34275" rIns="68575" bIns="34275" anchor="t" anchorCtr="0">
            <a:normAutofit/>
          </a:bodyPr>
          <a:lstStyle/>
          <a:p>
            <a:pPr marL="0" lvl="0" indent="0" algn="l" rtl="0">
              <a:lnSpc>
                <a:spcPct val="85000"/>
              </a:lnSpc>
              <a:spcBef>
                <a:spcPts val="0"/>
              </a:spcBef>
              <a:spcAft>
                <a:spcPts val="0"/>
              </a:spcAft>
              <a:buClr>
                <a:schemeClr val="lt1"/>
              </a:buClr>
              <a:buSzPts val="2400"/>
              <a:buNone/>
            </a:pPr>
            <a:endParaRPr u="sng"/>
          </a:p>
        </p:txBody>
      </p:sp>
    </p:spTree>
    <p:extLst>
      <p:ext uri="{BB962C8B-B14F-4D97-AF65-F5344CB8AC3E}">
        <p14:creationId xmlns:p14="http://schemas.microsoft.com/office/powerpoint/2010/main" val="3539730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7B9C-20B0-FC44-9903-C42CB5FCF75F}"/>
              </a:ext>
            </a:extLst>
          </p:cNvPr>
          <p:cNvSpPr>
            <a:spLocks noGrp="1"/>
          </p:cNvSpPr>
          <p:nvPr>
            <p:ph type="title"/>
          </p:nvPr>
        </p:nvSpPr>
        <p:spPr/>
        <p:txBody>
          <a:bodyPr>
            <a:normAutofit fontScale="90000"/>
          </a:bodyPr>
          <a:lstStyle/>
          <a:p>
            <a:r>
              <a:rPr lang="en-US"/>
              <a:t>Q4a</a:t>
            </a:r>
          </a:p>
        </p:txBody>
      </p:sp>
      <p:sp>
        <p:nvSpPr>
          <p:cNvPr id="4" name="Rectangle 3">
            <a:extLst>
              <a:ext uri="{FF2B5EF4-FFF2-40B4-BE49-F238E27FC236}">
                <a16:creationId xmlns:a16="http://schemas.microsoft.com/office/drawing/2014/main" id="{DB84FAFB-4D36-B145-B32E-926BBC8A6461}"/>
              </a:ext>
            </a:extLst>
          </p:cNvPr>
          <p:cNvSpPr/>
          <p:nvPr/>
        </p:nvSpPr>
        <p:spPr>
          <a:xfrm>
            <a:off x="2767052" y="147027"/>
            <a:ext cx="6289483" cy="738664"/>
          </a:xfrm>
          <a:prstGeom prst="rect">
            <a:avLst/>
          </a:prstGeom>
        </p:spPr>
        <p:txBody>
          <a:bodyPr wrap="square">
            <a:spAutoFit/>
          </a:bodyPr>
          <a:lstStyle/>
          <a:p>
            <a:r>
              <a:rPr lang="en-US">
                <a:solidFill>
                  <a:schemeClr val="accent1"/>
                </a:solidFill>
                <a:latin typeface="Lato" panose="020F0502020204030203" pitchFamily="34" charset="0"/>
                <a:ea typeface="Lato" panose="020F0502020204030203" pitchFamily="34" charset="0"/>
                <a:cs typeface="Lato" panose="020F0502020204030203" pitchFamily="34" charset="0"/>
              </a:rPr>
              <a:t>In a particular ext2 filesystem, many data blocks belonging to different files have the same contents. We can implement a mechanism to reduce the space on disk occupied by such files.</a:t>
            </a:r>
            <a:endParaRPr lang="en-SG">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6" name="Text Placeholder 5">
            <a:extLst>
              <a:ext uri="{FF2B5EF4-FFF2-40B4-BE49-F238E27FC236}">
                <a16:creationId xmlns:a16="http://schemas.microsoft.com/office/drawing/2014/main" id="{44BAB8B8-D6A7-F546-A45E-0B1B144870AB}"/>
              </a:ext>
            </a:extLst>
          </p:cNvPr>
          <p:cNvSpPr>
            <a:spLocks noGrp="1"/>
          </p:cNvSpPr>
          <p:nvPr>
            <p:ph type="body" idx="1"/>
          </p:nvPr>
        </p:nvSpPr>
        <p:spPr/>
        <p:txBody>
          <a:bodyPr/>
          <a:lstStyle/>
          <a:p>
            <a:pPr marL="146050" indent="0">
              <a:buNone/>
            </a:pPr>
            <a:r>
              <a:rPr lang="en-US"/>
              <a:t>Define a new system call, </a:t>
            </a:r>
            <a:r>
              <a:rPr lang="en-US" err="1">
                <a:latin typeface="Consolas" panose="020B0609020204030204" pitchFamily="49" charset="0"/>
                <a:cs typeface="Consolas" panose="020B0609020204030204" pitchFamily="49" charset="0"/>
              </a:rPr>
              <a:t>clone_file</a:t>
            </a:r>
            <a:r>
              <a:rPr lang="en-US">
                <a:latin typeface="Consolas" panose="020B0609020204030204" pitchFamily="49" charset="0"/>
                <a:cs typeface="Consolas" panose="020B0609020204030204" pitchFamily="49" charset="0"/>
              </a:rPr>
              <a:t>()</a:t>
            </a:r>
            <a:r>
              <a:rPr lang="en-US"/>
              <a:t>, that makes a copy of a file without allocating new blocks on disk. Give the parameters, return value and description for </a:t>
            </a:r>
            <a:r>
              <a:rPr lang="en-US" err="1">
                <a:latin typeface="Consolas" panose="020B0609020204030204" pitchFamily="49" charset="0"/>
                <a:cs typeface="Consolas" panose="020B0609020204030204" pitchFamily="49" charset="0"/>
              </a:rPr>
              <a:t>clone_file</a:t>
            </a:r>
            <a:r>
              <a:rPr lang="en-US">
                <a:latin typeface="Consolas" panose="020B0609020204030204" pitchFamily="49" charset="0"/>
                <a:cs typeface="Consolas" panose="020B0609020204030204" pitchFamily="49" charset="0"/>
              </a:rPr>
              <a:t>()</a:t>
            </a:r>
            <a:r>
              <a:rPr lang="en-US"/>
              <a:t>, and explain how to use the system call.</a:t>
            </a:r>
            <a:endParaRPr lang="en-SG"/>
          </a:p>
          <a:p>
            <a:endParaRPr lang="en-US"/>
          </a:p>
        </p:txBody>
      </p:sp>
    </p:spTree>
    <p:extLst>
      <p:ext uri="{BB962C8B-B14F-4D97-AF65-F5344CB8AC3E}">
        <p14:creationId xmlns:p14="http://schemas.microsoft.com/office/powerpoint/2010/main" val="2232239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7B9C-20B0-FC44-9903-C42CB5FCF75F}"/>
              </a:ext>
            </a:extLst>
          </p:cNvPr>
          <p:cNvSpPr>
            <a:spLocks noGrp="1"/>
          </p:cNvSpPr>
          <p:nvPr>
            <p:ph type="title"/>
          </p:nvPr>
        </p:nvSpPr>
        <p:spPr/>
        <p:txBody>
          <a:bodyPr>
            <a:normAutofit fontScale="90000"/>
          </a:bodyPr>
          <a:lstStyle/>
          <a:p>
            <a:r>
              <a:rPr lang="en-US"/>
              <a:t>Q4a</a:t>
            </a:r>
          </a:p>
        </p:txBody>
      </p:sp>
      <p:sp>
        <p:nvSpPr>
          <p:cNvPr id="4" name="Rectangle 3">
            <a:extLst>
              <a:ext uri="{FF2B5EF4-FFF2-40B4-BE49-F238E27FC236}">
                <a16:creationId xmlns:a16="http://schemas.microsoft.com/office/drawing/2014/main" id="{DB84FAFB-4D36-B145-B32E-926BBC8A6461}"/>
              </a:ext>
            </a:extLst>
          </p:cNvPr>
          <p:cNvSpPr/>
          <p:nvPr/>
        </p:nvSpPr>
        <p:spPr>
          <a:xfrm>
            <a:off x="2767052" y="147027"/>
            <a:ext cx="6289483" cy="738664"/>
          </a:xfrm>
          <a:prstGeom prst="rect">
            <a:avLst/>
          </a:prstGeom>
        </p:spPr>
        <p:txBody>
          <a:bodyPr wrap="square">
            <a:spAutoFit/>
          </a:bodyPr>
          <a:lstStyle/>
          <a:p>
            <a:r>
              <a:rPr lang="en-US">
                <a:solidFill>
                  <a:schemeClr val="accent1"/>
                </a:solidFill>
                <a:latin typeface="Lato" panose="020F0502020204030203" pitchFamily="34" charset="0"/>
                <a:ea typeface="Lato" panose="020F0502020204030203" pitchFamily="34" charset="0"/>
                <a:cs typeface="Lato" panose="020F0502020204030203" pitchFamily="34" charset="0"/>
              </a:rPr>
              <a:t>In a particular ext2 filesystem, many data blocks belonging to different files have the same contents. We can implement a mechanism to reduce the space on disk occupied by such files.</a:t>
            </a:r>
            <a:endParaRPr lang="en-SG">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6" name="Text Placeholder 5">
            <a:extLst>
              <a:ext uri="{FF2B5EF4-FFF2-40B4-BE49-F238E27FC236}">
                <a16:creationId xmlns:a16="http://schemas.microsoft.com/office/drawing/2014/main" id="{44BAB8B8-D6A7-F546-A45E-0B1B144870AB}"/>
              </a:ext>
            </a:extLst>
          </p:cNvPr>
          <p:cNvSpPr>
            <a:spLocks noGrp="1"/>
          </p:cNvSpPr>
          <p:nvPr>
            <p:ph type="body" idx="1"/>
          </p:nvPr>
        </p:nvSpPr>
        <p:spPr/>
        <p:txBody>
          <a:bodyPr/>
          <a:lstStyle/>
          <a:p>
            <a:pPr marL="146050" indent="0">
              <a:buNone/>
            </a:pPr>
            <a:r>
              <a:rPr lang="en-US"/>
              <a:t>Define a new system call, </a:t>
            </a:r>
            <a:r>
              <a:rPr lang="en-US" err="1">
                <a:latin typeface="Consolas" panose="020B0609020204030204" pitchFamily="49" charset="0"/>
                <a:cs typeface="Consolas" panose="020B0609020204030204" pitchFamily="49" charset="0"/>
              </a:rPr>
              <a:t>clone_file</a:t>
            </a:r>
            <a:r>
              <a:rPr lang="en-US">
                <a:latin typeface="Consolas" panose="020B0609020204030204" pitchFamily="49" charset="0"/>
                <a:cs typeface="Consolas" panose="020B0609020204030204" pitchFamily="49" charset="0"/>
              </a:rPr>
              <a:t>()</a:t>
            </a:r>
            <a:r>
              <a:rPr lang="en-US"/>
              <a:t>, that makes a copy of a file without allocating new blocks on disk. Give the parameters, return value and description for </a:t>
            </a:r>
            <a:r>
              <a:rPr lang="en-US" err="1">
                <a:latin typeface="Consolas" panose="020B0609020204030204" pitchFamily="49" charset="0"/>
                <a:cs typeface="Consolas" panose="020B0609020204030204" pitchFamily="49" charset="0"/>
              </a:rPr>
              <a:t>clone_file</a:t>
            </a:r>
            <a:r>
              <a:rPr lang="en-US">
                <a:latin typeface="Consolas" panose="020B0609020204030204" pitchFamily="49" charset="0"/>
                <a:cs typeface="Consolas" panose="020B0609020204030204" pitchFamily="49" charset="0"/>
              </a:rPr>
              <a:t>()</a:t>
            </a:r>
            <a:r>
              <a:rPr lang="en-US"/>
              <a:t>, and explain how to use the system call.</a:t>
            </a:r>
            <a:endParaRPr lang="en-SG"/>
          </a:p>
          <a:p>
            <a:endParaRPr lang="en-US"/>
          </a:p>
          <a:p>
            <a:pPr marL="146050" indent="0">
              <a:buNone/>
            </a:pPr>
            <a:r>
              <a:rPr lang="en-US"/>
              <a:t>Many</a:t>
            </a:r>
            <a:r>
              <a:rPr lang="zh-CN" altLang="en-US"/>
              <a:t> </a:t>
            </a:r>
            <a:r>
              <a:rPr lang="en-US" altLang="zh-CN"/>
              <a:t>answers are possible. One possible answer is </a:t>
            </a:r>
            <a:r>
              <a:rPr lang="en-US"/>
              <a:t>passing paths instead of FDs to the </a:t>
            </a:r>
            <a:r>
              <a:rPr lang="en-US" err="1"/>
              <a:t>syscall</a:t>
            </a:r>
            <a:r>
              <a:rPr lang="en-US"/>
              <a:t>. </a:t>
            </a:r>
            <a:r>
              <a:rPr lang="en-SG"/>
              <a:t> </a:t>
            </a:r>
            <a:endParaRPr lang="en-US"/>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23A1D59-53D4-2141-88FD-2D18C635CDA6}"/>
                  </a:ext>
                </a:extLst>
              </p14:cNvPr>
              <p14:cNvContentPartPr/>
              <p14:nvPr/>
            </p14:nvContentPartPr>
            <p14:xfrm>
              <a:off x="1970640" y="3049920"/>
              <a:ext cx="3372480" cy="771120"/>
            </p14:xfrm>
          </p:contentPart>
        </mc:Choice>
        <mc:Fallback>
          <p:pic>
            <p:nvPicPr>
              <p:cNvPr id="3" name="Ink 2">
                <a:extLst>
                  <a:ext uri="{FF2B5EF4-FFF2-40B4-BE49-F238E27FC236}">
                    <a16:creationId xmlns:a16="http://schemas.microsoft.com/office/drawing/2014/main" id="{723A1D59-53D4-2141-88FD-2D18C635CDA6}"/>
                  </a:ext>
                </a:extLst>
              </p:cNvPr>
              <p:cNvPicPr/>
              <p:nvPr/>
            </p:nvPicPr>
            <p:blipFill>
              <a:blip r:embed="rId3"/>
              <a:stretch>
                <a:fillRect/>
              </a:stretch>
            </p:blipFill>
            <p:spPr>
              <a:xfrm>
                <a:off x="1961280" y="3040560"/>
                <a:ext cx="3391200" cy="789840"/>
              </a:xfrm>
              <a:prstGeom prst="rect">
                <a:avLst/>
              </a:prstGeom>
            </p:spPr>
          </p:pic>
        </mc:Fallback>
      </mc:AlternateContent>
    </p:spTree>
    <p:extLst>
      <p:ext uri="{BB962C8B-B14F-4D97-AF65-F5344CB8AC3E}">
        <p14:creationId xmlns:p14="http://schemas.microsoft.com/office/powerpoint/2010/main" val="19364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215D-61AA-D345-AC30-37962C9705F5}"/>
              </a:ext>
            </a:extLst>
          </p:cNvPr>
          <p:cNvSpPr>
            <a:spLocks noGrp="1"/>
          </p:cNvSpPr>
          <p:nvPr>
            <p:ph type="title"/>
          </p:nvPr>
        </p:nvSpPr>
        <p:spPr/>
        <p:txBody>
          <a:bodyPr>
            <a:normAutofit fontScale="90000"/>
          </a:bodyPr>
          <a:lstStyle/>
          <a:p>
            <a:r>
              <a:rPr lang="en-US"/>
              <a:t>Q1a</a:t>
            </a:r>
          </a:p>
        </p:txBody>
      </p:sp>
      <p:sp>
        <p:nvSpPr>
          <p:cNvPr id="3" name="Text Placeholder 2">
            <a:extLst>
              <a:ext uri="{FF2B5EF4-FFF2-40B4-BE49-F238E27FC236}">
                <a16:creationId xmlns:a16="http://schemas.microsoft.com/office/drawing/2014/main" id="{06E34417-A38B-DB45-B6FA-B26C1F643E69}"/>
              </a:ext>
            </a:extLst>
          </p:cNvPr>
          <p:cNvSpPr>
            <a:spLocks noGrp="1"/>
          </p:cNvSpPr>
          <p:nvPr>
            <p:ph type="body" idx="1"/>
          </p:nvPr>
        </p:nvSpPr>
        <p:spPr/>
        <p:txBody>
          <a:bodyPr/>
          <a:lstStyle/>
          <a:p>
            <a:pPr marL="146050" indent="0">
              <a:buNone/>
            </a:pPr>
            <a:r>
              <a:rPr lang="en-US"/>
              <a:t>Give: The current free capacity of the disk.</a:t>
            </a:r>
          </a:p>
        </p:txBody>
      </p:sp>
      <p:pic>
        <p:nvPicPr>
          <p:cNvPr id="4" name="Picture 3">
            <a:extLst>
              <a:ext uri="{FF2B5EF4-FFF2-40B4-BE49-F238E27FC236}">
                <a16:creationId xmlns:a16="http://schemas.microsoft.com/office/drawing/2014/main" id="{6C13325A-038B-B645-97C9-8EAD6F8CB0A3}"/>
              </a:ext>
            </a:extLst>
          </p:cNvPr>
          <p:cNvPicPr>
            <a:picLocks noChangeAspect="1"/>
          </p:cNvPicPr>
          <p:nvPr/>
        </p:nvPicPr>
        <p:blipFill>
          <a:blip r:embed="rId2"/>
          <a:stretch>
            <a:fillRect/>
          </a:stretch>
        </p:blipFill>
        <p:spPr>
          <a:xfrm>
            <a:off x="2090159" y="97088"/>
            <a:ext cx="6831205" cy="1362937"/>
          </a:xfrm>
          <a:prstGeom prst="rect">
            <a:avLst/>
          </a:prstGeom>
        </p:spPr>
      </p:pic>
    </p:spTree>
    <p:extLst>
      <p:ext uri="{BB962C8B-B14F-4D97-AF65-F5344CB8AC3E}">
        <p14:creationId xmlns:p14="http://schemas.microsoft.com/office/powerpoint/2010/main" val="3393242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7B9C-20B0-FC44-9903-C42CB5FCF75F}"/>
              </a:ext>
            </a:extLst>
          </p:cNvPr>
          <p:cNvSpPr>
            <a:spLocks noGrp="1"/>
          </p:cNvSpPr>
          <p:nvPr>
            <p:ph type="title"/>
          </p:nvPr>
        </p:nvSpPr>
        <p:spPr/>
        <p:txBody>
          <a:bodyPr>
            <a:normAutofit fontScale="90000"/>
          </a:bodyPr>
          <a:lstStyle/>
          <a:p>
            <a:r>
              <a:rPr lang="en-US"/>
              <a:t>Q4b</a:t>
            </a:r>
          </a:p>
        </p:txBody>
      </p:sp>
      <p:sp>
        <p:nvSpPr>
          <p:cNvPr id="4" name="Rectangle 3">
            <a:extLst>
              <a:ext uri="{FF2B5EF4-FFF2-40B4-BE49-F238E27FC236}">
                <a16:creationId xmlns:a16="http://schemas.microsoft.com/office/drawing/2014/main" id="{DB84FAFB-4D36-B145-B32E-926BBC8A6461}"/>
              </a:ext>
            </a:extLst>
          </p:cNvPr>
          <p:cNvSpPr/>
          <p:nvPr/>
        </p:nvSpPr>
        <p:spPr>
          <a:xfrm>
            <a:off x="2767052" y="147027"/>
            <a:ext cx="6289483" cy="738664"/>
          </a:xfrm>
          <a:prstGeom prst="rect">
            <a:avLst/>
          </a:prstGeom>
        </p:spPr>
        <p:txBody>
          <a:bodyPr wrap="square">
            <a:spAutoFit/>
          </a:bodyPr>
          <a:lstStyle/>
          <a:p>
            <a:r>
              <a:rPr lang="en-US">
                <a:solidFill>
                  <a:schemeClr val="accent1"/>
                </a:solidFill>
                <a:latin typeface="Lato" panose="020F0502020204030203" pitchFamily="34" charset="0"/>
                <a:ea typeface="Lato" panose="020F0502020204030203" pitchFamily="34" charset="0"/>
                <a:cs typeface="Lato" panose="020F0502020204030203" pitchFamily="34" charset="0"/>
              </a:rPr>
              <a:t>In a particular ext2 filesystem, many data blocks belonging to different files have the same contents. We can implement a mechanism to reduce the space on disk occupied by such files.</a:t>
            </a:r>
            <a:endParaRPr lang="en-SG">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6" name="Text Placeholder 5">
            <a:extLst>
              <a:ext uri="{FF2B5EF4-FFF2-40B4-BE49-F238E27FC236}">
                <a16:creationId xmlns:a16="http://schemas.microsoft.com/office/drawing/2014/main" id="{44BAB8B8-D6A7-F546-A45E-0B1B144870AB}"/>
              </a:ext>
            </a:extLst>
          </p:cNvPr>
          <p:cNvSpPr>
            <a:spLocks noGrp="1"/>
          </p:cNvSpPr>
          <p:nvPr>
            <p:ph type="body" idx="1"/>
          </p:nvPr>
        </p:nvSpPr>
        <p:spPr/>
        <p:txBody>
          <a:bodyPr/>
          <a:lstStyle/>
          <a:p>
            <a:pPr marL="146050" indent="0">
              <a:buNone/>
            </a:pPr>
            <a:r>
              <a:rPr lang="en-US"/>
              <a:t>How would you allow for files that are cloned by </a:t>
            </a:r>
            <a:r>
              <a:rPr lang="en-US" err="1">
                <a:latin typeface="Consolas" panose="020B0609020204030204" pitchFamily="49" charset="0"/>
                <a:cs typeface="Consolas" panose="020B0609020204030204" pitchFamily="49" charset="0"/>
              </a:rPr>
              <a:t>clone_file</a:t>
            </a:r>
            <a:r>
              <a:rPr lang="en-US">
                <a:latin typeface="Consolas" panose="020B0609020204030204" pitchFamily="49" charset="0"/>
                <a:cs typeface="Consolas" panose="020B0609020204030204" pitchFamily="49" charset="0"/>
              </a:rPr>
              <a:t> </a:t>
            </a:r>
            <a:r>
              <a:rPr lang="en-US"/>
              <a:t>to later be modified independently of each other? For example, if file A is cloned by </a:t>
            </a:r>
            <a:r>
              <a:rPr lang="en-US" err="1">
                <a:latin typeface="Consolas" panose="020B0609020204030204" pitchFamily="49" charset="0"/>
                <a:cs typeface="Consolas" panose="020B0609020204030204" pitchFamily="49" charset="0"/>
              </a:rPr>
              <a:t>clone_file</a:t>
            </a:r>
            <a:r>
              <a:rPr lang="en-US">
                <a:latin typeface="Consolas" panose="020B0609020204030204" pitchFamily="49" charset="0"/>
                <a:cs typeface="Consolas" panose="020B0609020204030204" pitchFamily="49" charset="0"/>
              </a:rPr>
              <a:t> </a:t>
            </a:r>
            <a:r>
              <a:rPr lang="en-US"/>
              <a:t>to file B, and later on a write to file A is done, file B should still reflect the original contents. You should avoid duplication of blocks that are not yet modified.</a:t>
            </a:r>
            <a:endParaRPr lang="en-SG"/>
          </a:p>
          <a:p>
            <a:pPr marL="146050" indent="0">
              <a:buNone/>
            </a:pPr>
            <a:endParaRPr lang="en-US"/>
          </a:p>
        </p:txBody>
      </p:sp>
    </p:spTree>
    <p:extLst>
      <p:ext uri="{BB962C8B-B14F-4D97-AF65-F5344CB8AC3E}">
        <p14:creationId xmlns:p14="http://schemas.microsoft.com/office/powerpoint/2010/main" val="1548595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7B9C-20B0-FC44-9903-C42CB5FCF75F}"/>
              </a:ext>
            </a:extLst>
          </p:cNvPr>
          <p:cNvSpPr>
            <a:spLocks noGrp="1"/>
          </p:cNvSpPr>
          <p:nvPr>
            <p:ph type="title"/>
          </p:nvPr>
        </p:nvSpPr>
        <p:spPr/>
        <p:txBody>
          <a:bodyPr>
            <a:normAutofit fontScale="90000"/>
          </a:bodyPr>
          <a:lstStyle/>
          <a:p>
            <a:r>
              <a:rPr lang="en-US"/>
              <a:t>Q4b</a:t>
            </a:r>
          </a:p>
        </p:txBody>
      </p:sp>
      <p:sp>
        <p:nvSpPr>
          <p:cNvPr id="4" name="Rectangle 3">
            <a:extLst>
              <a:ext uri="{FF2B5EF4-FFF2-40B4-BE49-F238E27FC236}">
                <a16:creationId xmlns:a16="http://schemas.microsoft.com/office/drawing/2014/main" id="{DB84FAFB-4D36-B145-B32E-926BBC8A6461}"/>
              </a:ext>
            </a:extLst>
          </p:cNvPr>
          <p:cNvSpPr/>
          <p:nvPr/>
        </p:nvSpPr>
        <p:spPr>
          <a:xfrm>
            <a:off x="2767052" y="147027"/>
            <a:ext cx="6289483" cy="738664"/>
          </a:xfrm>
          <a:prstGeom prst="rect">
            <a:avLst/>
          </a:prstGeom>
        </p:spPr>
        <p:txBody>
          <a:bodyPr wrap="square">
            <a:spAutoFit/>
          </a:bodyPr>
          <a:lstStyle/>
          <a:p>
            <a:r>
              <a:rPr lang="en-US">
                <a:solidFill>
                  <a:schemeClr val="accent1"/>
                </a:solidFill>
                <a:latin typeface="Lato" panose="020F0502020204030203" pitchFamily="34" charset="0"/>
                <a:ea typeface="Lato" panose="020F0502020204030203" pitchFamily="34" charset="0"/>
                <a:cs typeface="Lato" panose="020F0502020204030203" pitchFamily="34" charset="0"/>
              </a:rPr>
              <a:t>In a particular ext2 filesystem, many data blocks belonging to different files have the same contents. We can implement a mechanism to reduce the space on disk occupied by such files.</a:t>
            </a:r>
            <a:endParaRPr lang="en-SG">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6" name="Text Placeholder 5">
            <a:extLst>
              <a:ext uri="{FF2B5EF4-FFF2-40B4-BE49-F238E27FC236}">
                <a16:creationId xmlns:a16="http://schemas.microsoft.com/office/drawing/2014/main" id="{44BAB8B8-D6A7-F546-A45E-0B1B144870AB}"/>
              </a:ext>
            </a:extLst>
          </p:cNvPr>
          <p:cNvSpPr>
            <a:spLocks noGrp="1"/>
          </p:cNvSpPr>
          <p:nvPr>
            <p:ph type="body" idx="1"/>
          </p:nvPr>
        </p:nvSpPr>
        <p:spPr/>
        <p:txBody>
          <a:bodyPr/>
          <a:lstStyle/>
          <a:p>
            <a:pPr marL="146050" indent="0">
              <a:buNone/>
            </a:pPr>
            <a:r>
              <a:rPr lang="en-US"/>
              <a:t>How would you allow for files that are cloned by </a:t>
            </a:r>
            <a:r>
              <a:rPr lang="en-US" err="1">
                <a:latin typeface="Consolas" panose="020B0609020204030204" pitchFamily="49" charset="0"/>
                <a:cs typeface="Consolas" panose="020B0609020204030204" pitchFamily="49" charset="0"/>
              </a:rPr>
              <a:t>clone_file</a:t>
            </a:r>
            <a:r>
              <a:rPr lang="en-US">
                <a:latin typeface="Consolas" panose="020B0609020204030204" pitchFamily="49" charset="0"/>
                <a:cs typeface="Consolas" panose="020B0609020204030204" pitchFamily="49" charset="0"/>
              </a:rPr>
              <a:t> </a:t>
            </a:r>
            <a:r>
              <a:rPr lang="en-US"/>
              <a:t>to later be modified independently of each other? For example, if file A is cloned by </a:t>
            </a:r>
            <a:r>
              <a:rPr lang="en-US" err="1">
                <a:latin typeface="Consolas" panose="020B0609020204030204" pitchFamily="49" charset="0"/>
                <a:cs typeface="Consolas" panose="020B0609020204030204" pitchFamily="49" charset="0"/>
              </a:rPr>
              <a:t>clone_file</a:t>
            </a:r>
            <a:r>
              <a:rPr lang="en-US">
                <a:latin typeface="Consolas" panose="020B0609020204030204" pitchFamily="49" charset="0"/>
                <a:cs typeface="Consolas" panose="020B0609020204030204" pitchFamily="49" charset="0"/>
              </a:rPr>
              <a:t> </a:t>
            </a:r>
            <a:r>
              <a:rPr lang="en-US"/>
              <a:t>to file B, and later on a write to file A is done, file B should still reflect the original contents. You should avoid duplication of blocks that are not yet modified.</a:t>
            </a:r>
            <a:endParaRPr lang="en-SG"/>
          </a:p>
          <a:p>
            <a:pPr marL="146050" indent="0">
              <a:buNone/>
            </a:pPr>
            <a:endParaRPr lang="en-US"/>
          </a:p>
          <a:p>
            <a:pPr marL="146050" indent="0">
              <a:buNone/>
            </a:pPr>
            <a:r>
              <a:rPr lang="en-US"/>
              <a:t>Copy-on-write. The blocks should be marked as shared (detailed in part c), and then when those blocks are modified, a copy of the block should be made for the file through which the block is being modified.</a:t>
            </a:r>
            <a:r>
              <a:rPr lang="en-SG"/>
              <a:t> </a:t>
            </a:r>
            <a:endParaRPr lang="en-US"/>
          </a:p>
        </p:txBody>
      </p:sp>
    </p:spTree>
    <p:extLst>
      <p:ext uri="{BB962C8B-B14F-4D97-AF65-F5344CB8AC3E}">
        <p14:creationId xmlns:p14="http://schemas.microsoft.com/office/powerpoint/2010/main" val="2833623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7B9C-20B0-FC44-9903-C42CB5FCF75F}"/>
              </a:ext>
            </a:extLst>
          </p:cNvPr>
          <p:cNvSpPr>
            <a:spLocks noGrp="1"/>
          </p:cNvSpPr>
          <p:nvPr>
            <p:ph type="title"/>
          </p:nvPr>
        </p:nvSpPr>
        <p:spPr/>
        <p:txBody>
          <a:bodyPr>
            <a:normAutofit fontScale="90000"/>
          </a:bodyPr>
          <a:lstStyle/>
          <a:p>
            <a:r>
              <a:rPr lang="en-US"/>
              <a:t>Q4c</a:t>
            </a:r>
          </a:p>
        </p:txBody>
      </p:sp>
      <p:sp>
        <p:nvSpPr>
          <p:cNvPr id="4" name="Rectangle 3">
            <a:extLst>
              <a:ext uri="{FF2B5EF4-FFF2-40B4-BE49-F238E27FC236}">
                <a16:creationId xmlns:a16="http://schemas.microsoft.com/office/drawing/2014/main" id="{DB84FAFB-4D36-B145-B32E-926BBC8A6461}"/>
              </a:ext>
            </a:extLst>
          </p:cNvPr>
          <p:cNvSpPr/>
          <p:nvPr/>
        </p:nvSpPr>
        <p:spPr>
          <a:xfrm>
            <a:off x="2767052" y="147027"/>
            <a:ext cx="6289483" cy="738664"/>
          </a:xfrm>
          <a:prstGeom prst="rect">
            <a:avLst/>
          </a:prstGeom>
        </p:spPr>
        <p:txBody>
          <a:bodyPr wrap="square">
            <a:spAutoFit/>
          </a:bodyPr>
          <a:lstStyle/>
          <a:p>
            <a:r>
              <a:rPr lang="en-US">
                <a:solidFill>
                  <a:schemeClr val="accent1"/>
                </a:solidFill>
                <a:latin typeface="Lato" panose="020F0502020204030203" pitchFamily="34" charset="0"/>
                <a:ea typeface="Lato" panose="020F0502020204030203" pitchFamily="34" charset="0"/>
                <a:cs typeface="Lato" panose="020F0502020204030203" pitchFamily="34" charset="0"/>
              </a:rPr>
              <a:t>In a particular ext2 filesystem, many data blocks belonging to different files have the same contents. We can implement a mechanism to reduce the space on disk occupied by such files.</a:t>
            </a:r>
            <a:endParaRPr lang="en-SG">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6" name="Text Placeholder 5">
            <a:extLst>
              <a:ext uri="{FF2B5EF4-FFF2-40B4-BE49-F238E27FC236}">
                <a16:creationId xmlns:a16="http://schemas.microsoft.com/office/drawing/2014/main" id="{44BAB8B8-D6A7-F546-A45E-0B1B144870AB}"/>
              </a:ext>
            </a:extLst>
          </p:cNvPr>
          <p:cNvSpPr>
            <a:spLocks noGrp="1"/>
          </p:cNvSpPr>
          <p:nvPr>
            <p:ph type="body" idx="1"/>
          </p:nvPr>
        </p:nvSpPr>
        <p:spPr/>
        <p:txBody>
          <a:bodyPr/>
          <a:lstStyle/>
          <a:p>
            <a:pPr marL="146050" indent="0">
              <a:buNone/>
            </a:pPr>
            <a:r>
              <a:rPr lang="en-US"/>
              <a:t>Explain how you would implement the mechanism in (b) in the ext2 filesystem. If changes to structures are required, explain those as well.</a:t>
            </a:r>
          </a:p>
        </p:txBody>
      </p:sp>
    </p:spTree>
    <p:extLst>
      <p:ext uri="{BB962C8B-B14F-4D97-AF65-F5344CB8AC3E}">
        <p14:creationId xmlns:p14="http://schemas.microsoft.com/office/powerpoint/2010/main" val="2127297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7B9C-20B0-FC44-9903-C42CB5FCF75F}"/>
              </a:ext>
            </a:extLst>
          </p:cNvPr>
          <p:cNvSpPr>
            <a:spLocks noGrp="1"/>
          </p:cNvSpPr>
          <p:nvPr>
            <p:ph type="title"/>
          </p:nvPr>
        </p:nvSpPr>
        <p:spPr/>
        <p:txBody>
          <a:bodyPr>
            <a:normAutofit fontScale="90000"/>
          </a:bodyPr>
          <a:lstStyle/>
          <a:p>
            <a:r>
              <a:rPr lang="en-US"/>
              <a:t>Q4c</a:t>
            </a:r>
          </a:p>
        </p:txBody>
      </p:sp>
      <p:sp>
        <p:nvSpPr>
          <p:cNvPr id="4" name="Rectangle 3">
            <a:extLst>
              <a:ext uri="{FF2B5EF4-FFF2-40B4-BE49-F238E27FC236}">
                <a16:creationId xmlns:a16="http://schemas.microsoft.com/office/drawing/2014/main" id="{DB84FAFB-4D36-B145-B32E-926BBC8A6461}"/>
              </a:ext>
            </a:extLst>
          </p:cNvPr>
          <p:cNvSpPr/>
          <p:nvPr/>
        </p:nvSpPr>
        <p:spPr>
          <a:xfrm>
            <a:off x="2767052" y="147027"/>
            <a:ext cx="6289483" cy="738664"/>
          </a:xfrm>
          <a:prstGeom prst="rect">
            <a:avLst/>
          </a:prstGeom>
        </p:spPr>
        <p:txBody>
          <a:bodyPr wrap="square">
            <a:spAutoFit/>
          </a:bodyPr>
          <a:lstStyle/>
          <a:p>
            <a:r>
              <a:rPr lang="en-US">
                <a:solidFill>
                  <a:schemeClr val="accent1"/>
                </a:solidFill>
                <a:latin typeface="Lato" panose="020F0502020204030203" pitchFamily="34" charset="0"/>
                <a:ea typeface="Lato" panose="020F0502020204030203" pitchFamily="34" charset="0"/>
                <a:cs typeface="Lato" panose="020F0502020204030203" pitchFamily="34" charset="0"/>
              </a:rPr>
              <a:t>In a particular ext2 filesystem, many data blocks belonging to different files have the same contents. We can implement a mechanism to reduce the space on disk occupied by such files.</a:t>
            </a:r>
            <a:endParaRPr lang="en-SG">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6" name="Text Placeholder 5">
            <a:extLst>
              <a:ext uri="{FF2B5EF4-FFF2-40B4-BE49-F238E27FC236}">
                <a16:creationId xmlns:a16="http://schemas.microsoft.com/office/drawing/2014/main" id="{44BAB8B8-D6A7-F546-A45E-0B1B144870AB}"/>
              </a:ext>
            </a:extLst>
          </p:cNvPr>
          <p:cNvSpPr>
            <a:spLocks noGrp="1"/>
          </p:cNvSpPr>
          <p:nvPr>
            <p:ph type="body" idx="1"/>
          </p:nvPr>
        </p:nvSpPr>
        <p:spPr/>
        <p:txBody>
          <a:bodyPr/>
          <a:lstStyle/>
          <a:p>
            <a:pPr marL="146050" indent="0">
              <a:buNone/>
            </a:pPr>
            <a:r>
              <a:rPr lang="en-US"/>
              <a:t>Explain how you would implement the mechanism in (b) in the ext2 filesystem. If changes to structures are required, explain those as well.</a:t>
            </a:r>
          </a:p>
          <a:p>
            <a:pPr marL="146050" indent="0">
              <a:buNone/>
            </a:pPr>
            <a:endParaRPr lang="en-US"/>
          </a:p>
          <a:p>
            <a:r>
              <a:rPr lang="en-SG"/>
              <a:t>We need to know which disk blocks are shared among multiple files. This info needs to be part of the group (partition) information in EXT2.</a:t>
            </a:r>
          </a:p>
          <a:p>
            <a:pPr lvl="0"/>
            <a:r>
              <a:rPr lang="en-US"/>
              <a:t>We can have a reference count for each block.</a:t>
            </a:r>
            <a:endParaRPr lang="en-SG"/>
          </a:p>
          <a:p>
            <a:pPr lvl="0"/>
            <a:r>
              <a:rPr lang="en-US"/>
              <a:t>Or, we can have a ‘shared’ bit for each block. If a block that has the ‘shared’ bit set is written to, copy-on-write is done. However, some way to detect that a block is no longer shared is still needed.</a:t>
            </a:r>
            <a:endParaRPr lang="en-SG"/>
          </a:p>
          <a:p>
            <a:pPr marL="146050" indent="0">
              <a:buNone/>
            </a:pPr>
            <a:endParaRPr lang="en-SG"/>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92638396-580B-1C4C-923E-8A6A1EE5F1BD}"/>
                  </a:ext>
                </a:extLst>
              </p14:cNvPr>
              <p14:cNvContentPartPr/>
              <p14:nvPr/>
            </p14:nvContentPartPr>
            <p14:xfrm>
              <a:off x="721440" y="2242440"/>
              <a:ext cx="280800" cy="1459080"/>
            </p14:xfrm>
          </p:contentPart>
        </mc:Choice>
        <mc:Fallback>
          <p:pic>
            <p:nvPicPr>
              <p:cNvPr id="3" name="Ink 2">
                <a:extLst>
                  <a:ext uri="{FF2B5EF4-FFF2-40B4-BE49-F238E27FC236}">
                    <a16:creationId xmlns:a16="http://schemas.microsoft.com/office/drawing/2014/main" id="{92638396-580B-1C4C-923E-8A6A1EE5F1BD}"/>
                  </a:ext>
                </a:extLst>
              </p:cNvPr>
              <p:cNvPicPr/>
              <p:nvPr/>
            </p:nvPicPr>
            <p:blipFill>
              <a:blip r:embed="rId3"/>
              <a:stretch>
                <a:fillRect/>
              </a:stretch>
            </p:blipFill>
            <p:spPr>
              <a:xfrm>
                <a:off x="712080" y="2233080"/>
                <a:ext cx="299520" cy="1477800"/>
              </a:xfrm>
              <a:prstGeom prst="rect">
                <a:avLst/>
              </a:prstGeom>
            </p:spPr>
          </p:pic>
        </mc:Fallback>
      </mc:AlternateContent>
    </p:spTree>
    <p:extLst>
      <p:ext uri="{BB962C8B-B14F-4D97-AF65-F5344CB8AC3E}">
        <p14:creationId xmlns:p14="http://schemas.microsoft.com/office/powerpoint/2010/main" val="1039617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ctrTitle"/>
          </p:nvPr>
        </p:nvSpPr>
        <p:spPr>
          <a:xfrm>
            <a:off x="729450" y="1322450"/>
            <a:ext cx="7688100" cy="1664700"/>
          </a:xfrm>
          <a:prstGeom prst="rect">
            <a:avLst/>
          </a:prstGeom>
          <a:noFill/>
          <a:ln>
            <a:noFill/>
          </a:ln>
        </p:spPr>
        <p:txBody>
          <a:bodyPr spcFirstLastPara="1" wrap="square" lIns="68575" tIns="34275" rIns="68575" bIns="34275" anchor="b" anchorCtr="0">
            <a:noAutofit/>
          </a:bodyPr>
          <a:lstStyle/>
          <a:p>
            <a:pPr marL="0" lvl="0" indent="0" algn="l" rtl="0">
              <a:lnSpc>
                <a:spcPct val="80000"/>
              </a:lnSpc>
              <a:spcBef>
                <a:spcPts val="0"/>
              </a:spcBef>
              <a:spcAft>
                <a:spcPts val="0"/>
              </a:spcAft>
              <a:buClr>
                <a:srgbClr val="FFFFFF"/>
              </a:buClr>
              <a:buSzPts val="6600"/>
              <a:buFont typeface="Calibri"/>
              <a:buNone/>
            </a:pPr>
            <a:r>
              <a:rPr lang="en"/>
              <a:t>Thank you!</a:t>
            </a:r>
            <a:endParaRPr/>
          </a:p>
        </p:txBody>
      </p:sp>
      <p:sp>
        <p:nvSpPr>
          <p:cNvPr id="243" name="Google Shape;243;p38"/>
          <p:cNvSpPr txBox="1">
            <a:spLocks noGrp="1"/>
          </p:cNvSpPr>
          <p:nvPr>
            <p:ph type="subTitle" idx="1"/>
          </p:nvPr>
        </p:nvSpPr>
        <p:spPr>
          <a:xfrm>
            <a:off x="729627" y="3172900"/>
            <a:ext cx="7688100" cy="1033340"/>
          </a:xfrm>
          <a:prstGeom prst="rect">
            <a:avLst/>
          </a:prstGeom>
          <a:noFill/>
          <a:ln>
            <a:noFill/>
          </a:ln>
        </p:spPr>
        <p:txBody>
          <a:bodyPr spcFirstLastPara="1" wrap="square" lIns="68575" tIns="34275" rIns="68575" bIns="34275" anchor="t" anchorCtr="0">
            <a:normAutofit/>
          </a:bodyPr>
          <a:lstStyle/>
          <a:p>
            <a:pPr marL="0" lvl="0" indent="0" algn="l" rtl="0">
              <a:lnSpc>
                <a:spcPct val="85000"/>
              </a:lnSpc>
              <a:spcBef>
                <a:spcPts val="0"/>
              </a:spcBef>
              <a:spcAft>
                <a:spcPts val="0"/>
              </a:spcAft>
              <a:buClr>
                <a:schemeClr val="lt1"/>
              </a:buClr>
              <a:buSzPts val="2400"/>
              <a:buNone/>
            </a:pPr>
            <a:endParaRPr u="sng"/>
          </a:p>
        </p:txBody>
      </p:sp>
    </p:spTree>
    <p:extLst>
      <p:ext uri="{BB962C8B-B14F-4D97-AF65-F5344CB8AC3E}">
        <p14:creationId xmlns:p14="http://schemas.microsoft.com/office/powerpoint/2010/main" val="217005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215D-61AA-D345-AC30-37962C9705F5}"/>
              </a:ext>
            </a:extLst>
          </p:cNvPr>
          <p:cNvSpPr>
            <a:spLocks noGrp="1"/>
          </p:cNvSpPr>
          <p:nvPr>
            <p:ph type="title"/>
          </p:nvPr>
        </p:nvSpPr>
        <p:spPr/>
        <p:txBody>
          <a:bodyPr>
            <a:normAutofit fontScale="90000"/>
          </a:bodyPr>
          <a:lstStyle/>
          <a:p>
            <a:r>
              <a:rPr lang="en-US"/>
              <a:t>Q1a</a:t>
            </a:r>
          </a:p>
        </p:txBody>
      </p:sp>
      <p:sp>
        <p:nvSpPr>
          <p:cNvPr id="3" name="Text Placeholder 2">
            <a:extLst>
              <a:ext uri="{FF2B5EF4-FFF2-40B4-BE49-F238E27FC236}">
                <a16:creationId xmlns:a16="http://schemas.microsoft.com/office/drawing/2014/main" id="{06E34417-A38B-DB45-B6FA-B26C1F643E69}"/>
              </a:ext>
            </a:extLst>
          </p:cNvPr>
          <p:cNvSpPr>
            <a:spLocks noGrp="1"/>
          </p:cNvSpPr>
          <p:nvPr>
            <p:ph type="body" idx="1"/>
          </p:nvPr>
        </p:nvSpPr>
        <p:spPr/>
        <p:txBody>
          <a:bodyPr/>
          <a:lstStyle/>
          <a:p>
            <a:pPr marL="146050" indent="0">
              <a:buNone/>
            </a:pPr>
            <a:r>
              <a:rPr lang="en-US"/>
              <a:t>Give: The current free capacity of the disk.</a:t>
            </a:r>
          </a:p>
          <a:p>
            <a:pPr marL="146050" indent="0">
              <a:buNone/>
            </a:pPr>
            <a:endParaRPr lang="en-US"/>
          </a:p>
          <a:p>
            <a:pPr marL="146050" indent="0">
              <a:buNone/>
            </a:pPr>
            <a:r>
              <a:rPr lang="en-SG"/>
              <a:t>The current free capacity of the disk: ~12KB free space </a:t>
            </a:r>
          </a:p>
          <a:p>
            <a:r>
              <a:rPr lang="en-SG"/>
              <a:t>Twelve '1's in Bitmap. </a:t>
            </a:r>
          </a:p>
          <a:p>
            <a:r>
              <a:rPr lang="en-SG"/>
              <a:t>Each data block is 1KB. </a:t>
            </a:r>
          </a:p>
          <a:p>
            <a:r>
              <a:rPr lang="en-SG"/>
              <a:t>Due to the linked list file allocation overhead, the actual capacity is a little bit smaller. </a:t>
            </a:r>
          </a:p>
          <a:p>
            <a:pPr marL="146050" indent="0">
              <a:buNone/>
            </a:pPr>
            <a:endParaRPr lang="en-US"/>
          </a:p>
        </p:txBody>
      </p:sp>
      <p:pic>
        <p:nvPicPr>
          <p:cNvPr id="4" name="Picture 3">
            <a:extLst>
              <a:ext uri="{FF2B5EF4-FFF2-40B4-BE49-F238E27FC236}">
                <a16:creationId xmlns:a16="http://schemas.microsoft.com/office/drawing/2014/main" id="{6C13325A-038B-B645-97C9-8EAD6F8CB0A3}"/>
              </a:ext>
            </a:extLst>
          </p:cNvPr>
          <p:cNvPicPr>
            <a:picLocks noChangeAspect="1"/>
          </p:cNvPicPr>
          <p:nvPr/>
        </p:nvPicPr>
        <p:blipFill>
          <a:blip r:embed="rId2"/>
          <a:stretch>
            <a:fillRect/>
          </a:stretch>
        </p:blipFill>
        <p:spPr>
          <a:xfrm>
            <a:off x="2090159" y="97088"/>
            <a:ext cx="6831205" cy="1362937"/>
          </a:xfrm>
          <a:prstGeom prst="rect">
            <a:avLst/>
          </a:prstGeom>
        </p:spPr>
      </p:pic>
    </p:spTree>
    <p:extLst>
      <p:ext uri="{BB962C8B-B14F-4D97-AF65-F5344CB8AC3E}">
        <p14:creationId xmlns:p14="http://schemas.microsoft.com/office/powerpoint/2010/main" val="4279058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215D-61AA-D345-AC30-37962C9705F5}"/>
              </a:ext>
            </a:extLst>
          </p:cNvPr>
          <p:cNvSpPr>
            <a:spLocks noGrp="1"/>
          </p:cNvSpPr>
          <p:nvPr>
            <p:ph type="title"/>
          </p:nvPr>
        </p:nvSpPr>
        <p:spPr/>
        <p:txBody>
          <a:bodyPr>
            <a:normAutofit fontScale="90000"/>
          </a:bodyPr>
          <a:lstStyle/>
          <a:p>
            <a:r>
              <a:rPr lang="en-US"/>
              <a:t>Q1a</a:t>
            </a:r>
          </a:p>
        </p:txBody>
      </p:sp>
      <p:pic>
        <p:nvPicPr>
          <p:cNvPr id="5" name="Picture 4">
            <a:extLst>
              <a:ext uri="{FF2B5EF4-FFF2-40B4-BE49-F238E27FC236}">
                <a16:creationId xmlns:a16="http://schemas.microsoft.com/office/drawing/2014/main" id="{335DDB31-D456-864D-AEC7-857408321CD7}"/>
              </a:ext>
            </a:extLst>
          </p:cNvPr>
          <p:cNvPicPr>
            <a:picLocks noChangeAspect="1"/>
          </p:cNvPicPr>
          <p:nvPr/>
        </p:nvPicPr>
        <p:blipFill>
          <a:blip r:embed="rId2"/>
          <a:stretch>
            <a:fillRect/>
          </a:stretch>
        </p:blipFill>
        <p:spPr>
          <a:xfrm>
            <a:off x="2054847" y="21391"/>
            <a:ext cx="7202752" cy="1688527"/>
          </a:xfrm>
          <a:prstGeom prst="rect">
            <a:avLst/>
          </a:prstGeom>
        </p:spPr>
      </p:pic>
      <p:sp>
        <p:nvSpPr>
          <p:cNvPr id="3" name="Text Placeholder 2">
            <a:extLst>
              <a:ext uri="{FF2B5EF4-FFF2-40B4-BE49-F238E27FC236}">
                <a16:creationId xmlns:a16="http://schemas.microsoft.com/office/drawing/2014/main" id="{06E34417-A38B-DB45-B6FA-B26C1F643E69}"/>
              </a:ext>
            </a:extLst>
          </p:cNvPr>
          <p:cNvSpPr>
            <a:spLocks noGrp="1"/>
          </p:cNvSpPr>
          <p:nvPr>
            <p:ph type="body" idx="1"/>
          </p:nvPr>
        </p:nvSpPr>
        <p:spPr/>
        <p:txBody>
          <a:bodyPr/>
          <a:lstStyle/>
          <a:p>
            <a:pPr marL="146050" indent="0">
              <a:buNone/>
            </a:pPr>
            <a:r>
              <a:rPr lang="en-US"/>
              <a:t>Give: </a:t>
            </a:r>
            <a:r>
              <a:rPr lang="en-SG"/>
              <a:t>The current user view of the directory structure. </a:t>
            </a:r>
          </a:p>
          <a:p>
            <a:pPr marL="146050" indent="0">
              <a:buNone/>
            </a:pPr>
            <a:endParaRPr lang="en-US"/>
          </a:p>
        </p:txBody>
      </p:sp>
    </p:spTree>
    <p:extLst>
      <p:ext uri="{BB962C8B-B14F-4D97-AF65-F5344CB8AC3E}">
        <p14:creationId xmlns:p14="http://schemas.microsoft.com/office/powerpoint/2010/main" val="100568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215D-61AA-D345-AC30-37962C9705F5}"/>
              </a:ext>
            </a:extLst>
          </p:cNvPr>
          <p:cNvSpPr>
            <a:spLocks noGrp="1"/>
          </p:cNvSpPr>
          <p:nvPr>
            <p:ph type="title"/>
          </p:nvPr>
        </p:nvSpPr>
        <p:spPr/>
        <p:txBody>
          <a:bodyPr>
            <a:normAutofit fontScale="90000"/>
          </a:bodyPr>
          <a:lstStyle/>
          <a:p>
            <a:r>
              <a:rPr lang="en-US"/>
              <a:t>Q1a</a:t>
            </a:r>
          </a:p>
        </p:txBody>
      </p:sp>
      <p:pic>
        <p:nvPicPr>
          <p:cNvPr id="5" name="Picture 4">
            <a:extLst>
              <a:ext uri="{FF2B5EF4-FFF2-40B4-BE49-F238E27FC236}">
                <a16:creationId xmlns:a16="http://schemas.microsoft.com/office/drawing/2014/main" id="{335DDB31-D456-864D-AEC7-857408321CD7}"/>
              </a:ext>
            </a:extLst>
          </p:cNvPr>
          <p:cNvPicPr>
            <a:picLocks noChangeAspect="1"/>
          </p:cNvPicPr>
          <p:nvPr/>
        </p:nvPicPr>
        <p:blipFill>
          <a:blip r:embed="rId2"/>
          <a:stretch>
            <a:fillRect/>
          </a:stretch>
        </p:blipFill>
        <p:spPr>
          <a:xfrm>
            <a:off x="2054847" y="21391"/>
            <a:ext cx="7202752" cy="1688527"/>
          </a:xfrm>
          <a:prstGeom prst="rect">
            <a:avLst/>
          </a:prstGeom>
        </p:spPr>
      </p:pic>
      <p:sp>
        <p:nvSpPr>
          <p:cNvPr id="3" name="Text Placeholder 2">
            <a:extLst>
              <a:ext uri="{FF2B5EF4-FFF2-40B4-BE49-F238E27FC236}">
                <a16:creationId xmlns:a16="http://schemas.microsoft.com/office/drawing/2014/main" id="{06E34417-A38B-DB45-B6FA-B26C1F643E69}"/>
              </a:ext>
            </a:extLst>
          </p:cNvPr>
          <p:cNvSpPr>
            <a:spLocks noGrp="1"/>
          </p:cNvSpPr>
          <p:nvPr>
            <p:ph type="body" idx="1"/>
          </p:nvPr>
        </p:nvSpPr>
        <p:spPr/>
        <p:txBody>
          <a:bodyPr/>
          <a:lstStyle/>
          <a:p>
            <a:pPr marL="146050" indent="0">
              <a:buNone/>
            </a:pPr>
            <a:r>
              <a:rPr lang="en-US"/>
              <a:t>Give: </a:t>
            </a:r>
            <a:r>
              <a:rPr lang="en-SG"/>
              <a:t>The current user view of the directory structure. </a:t>
            </a:r>
          </a:p>
          <a:p>
            <a:pPr marL="146050" indent="0">
              <a:buNone/>
            </a:pPr>
            <a:endParaRPr lang="en-US"/>
          </a:p>
        </p:txBody>
      </p:sp>
      <p:pic>
        <p:nvPicPr>
          <p:cNvPr id="4" name="Picture 3">
            <a:extLst>
              <a:ext uri="{FF2B5EF4-FFF2-40B4-BE49-F238E27FC236}">
                <a16:creationId xmlns:a16="http://schemas.microsoft.com/office/drawing/2014/main" id="{42C0EB01-02A1-884A-824E-FA58F7C4A3B2}"/>
              </a:ext>
            </a:extLst>
          </p:cNvPr>
          <p:cNvPicPr>
            <a:picLocks noChangeAspect="1"/>
          </p:cNvPicPr>
          <p:nvPr/>
        </p:nvPicPr>
        <p:blipFill>
          <a:blip r:embed="rId3"/>
          <a:stretch>
            <a:fillRect/>
          </a:stretch>
        </p:blipFill>
        <p:spPr>
          <a:xfrm>
            <a:off x="866084" y="1861423"/>
            <a:ext cx="4190945" cy="2831502"/>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B75A95C6-7327-EE4C-B0C0-817E6598B253}"/>
                  </a:ext>
                </a:extLst>
              </p14:cNvPr>
              <p14:cNvContentPartPr/>
              <p14:nvPr/>
            </p14:nvContentPartPr>
            <p14:xfrm>
              <a:off x="2205720" y="882000"/>
              <a:ext cx="276480" cy="404280"/>
            </p14:xfrm>
          </p:contentPart>
        </mc:Choice>
        <mc:Fallback>
          <p:pic>
            <p:nvPicPr>
              <p:cNvPr id="6" name="Ink 5">
                <a:extLst>
                  <a:ext uri="{FF2B5EF4-FFF2-40B4-BE49-F238E27FC236}">
                    <a16:creationId xmlns:a16="http://schemas.microsoft.com/office/drawing/2014/main" id="{B75A95C6-7327-EE4C-B0C0-817E6598B253}"/>
                  </a:ext>
                </a:extLst>
              </p:cNvPr>
              <p:cNvPicPr/>
              <p:nvPr/>
            </p:nvPicPr>
            <p:blipFill>
              <a:blip r:embed="rId5"/>
              <a:stretch>
                <a:fillRect/>
              </a:stretch>
            </p:blipFill>
            <p:spPr>
              <a:xfrm>
                <a:off x="2196360" y="872640"/>
                <a:ext cx="295200" cy="423000"/>
              </a:xfrm>
              <a:prstGeom prst="rect">
                <a:avLst/>
              </a:prstGeom>
            </p:spPr>
          </p:pic>
        </mc:Fallback>
      </mc:AlternateContent>
    </p:spTree>
    <p:extLst>
      <p:ext uri="{BB962C8B-B14F-4D97-AF65-F5344CB8AC3E}">
        <p14:creationId xmlns:p14="http://schemas.microsoft.com/office/powerpoint/2010/main" val="155804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215D-61AA-D345-AC30-37962C9705F5}"/>
              </a:ext>
            </a:extLst>
          </p:cNvPr>
          <p:cNvSpPr>
            <a:spLocks noGrp="1"/>
          </p:cNvSpPr>
          <p:nvPr>
            <p:ph type="title"/>
          </p:nvPr>
        </p:nvSpPr>
        <p:spPr/>
        <p:txBody>
          <a:bodyPr>
            <a:normAutofit fontScale="90000"/>
          </a:bodyPr>
          <a:lstStyle/>
          <a:p>
            <a:r>
              <a:rPr lang="en-US"/>
              <a:t>Q1b</a:t>
            </a:r>
          </a:p>
        </p:txBody>
      </p:sp>
      <p:pic>
        <p:nvPicPr>
          <p:cNvPr id="5" name="Picture 4">
            <a:extLst>
              <a:ext uri="{FF2B5EF4-FFF2-40B4-BE49-F238E27FC236}">
                <a16:creationId xmlns:a16="http://schemas.microsoft.com/office/drawing/2014/main" id="{335DDB31-D456-864D-AEC7-857408321CD7}"/>
              </a:ext>
            </a:extLst>
          </p:cNvPr>
          <p:cNvPicPr>
            <a:picLocks noChangeAspect="1"/>
          </p:cNvPicPr>
          <p:nvPr/>
        </p:nvPicPr>
        <p:blipFill>
          <a:blip r:embed="rId2"/>
          <a:stretch>
            <a:fillRect/>
          </a:stretch>
        </p:blipFill>
        <p:spPr>
          <a:xfrm>
            <a:off x="2054847" y="21391"/>
            <a:ext cx="7202752" cy="1688527"/>
          </a:xfrm>
          <a:prstGeom prst="rect">
            <a:avLst/>
          </a:prstGeom>
        </p:spPr>
      </p:pic>
      <p:sp>
        <p:nvSpPr>
          <p:cNvPr id="3" name="Text Placeholder 2">
            <a:extLst>
              <a:ext uri="{FF2B5EF4-FFF2-40B4-BE49-F238E27FC236}">
                <a16:creationId xmlns:a16="http://schemas.microsoft.com/office/drawing/2014/main" id="{06E34417-A38B-DB45-B6FA-B26C1F643E69}"/>
              </a:ext>
            </a:extLst>
          </p:cNvPr>
          <p:cNvSpPr>
            <a:spLocks noGrp="1"/>
          </p:cNvSpPr>
          <p:nvPr>
            <p:ph type="body" idx="1"/>
          </p:nvPr>
        </p:nvSpPr>
        <p:spPr/>
        <p:txBody>
          <a:bodyPr/>
          <a:lstStyle/>
          <a:p>
            <a:pPr marL="146050" indent="0">
              <a:buNone/>
            </a:pPr>
            <a:endParaRPr lang="en-US"/>
          </a:p>
        </p:txBody>
      </p:sp>
      <p:pic>
        <p:nvPicPr>
          <p:cNvPr id="4" name="Picture 3">
            <a:extLst>
              <a:ext uri="{FF2B5EF4-FFF2-40B4-BE49-F238E27FC236}">
                <a16:creationId xmlns:a16="http://schemas.microsoft.com/office/drawing/2014/main" id="{42C0EB01-02A1-884A-824E-FA58F7C4A3B2}"/>
              </a:ext>
            </a:extLst>
          </p:cNvPr>
          <p:cNvPicPr>
            <a:picLocks noChangeAspect="1"/>
          </p:cNvPicPr>
          <p:nvPr/>
        </p:nvPicPr>
        <p:blipFill>
          <a:blip r:embed="rId3"/>
          <a:stretch>
            <a:fillRect/>
          </a:stretch>
        </p:blipFill>
        <p:spPr>
          <a:xfrm>
            <a:off x="866084" y="1861423"/>
            <a:ext cx="4190945" cy="2831502"/>
          </a:xfrm>
          <a:prstGeom prst="rect">
            <a:avLst/>
          </a:prstGeom>
        </p:spPr>
      </p:pic>
      <p:pic>
        <p:nvPicPr>
          <p:cNvPr id="6" name="Picture 5">
            <a:extLst>
              <a:ext uri="{FF2B5EF4-FFF2-40B4-BE49-F238E27FC236}">
                <a16:creationId xmlns:a16="http://schemas.microsoft.com/office/drawing/2014/main" id="{AB7D8D52-6A5F-3C45-8A3D-0BA7323F3A3F}"/>
              </a:ext>
            </a:extLst>
          </p:cNvPr>
          <p:cNvPicPr>
            <a:picLocks noChangeAspect="1"/>
          </p:cNvPicPr>
          <p:nvPr/>
        </p:nvPicPr>
        <p:blipFill>
          <a:blip r:embed="rId4"/>
          <a:stretch>
            <a:fillRect/>
          </a:stretch>
        </p:blipFill>
        <p:spPr>
          <a:xfrm>
            <a:off x="4788426" y="1757461"/>
            <a:ext cx="3898328" cy="1129581"/>
          </a:xfrm>
          <a:prstGeom prst="rect">
            <a:avLst/>
          </a:prstGeom>
        </p:spPr>
      </p:pic>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A3287439-2605-F043-A724-2698D608069D}"/>
                  </a:ext>
                </a:extLst>
              </p14:cNvPr>
              <p14:cNvContentPartPr/>
              <p14:nvPr/>
            </p14:nvContentPartPr>
            <p14:xfrm>
              <a:off x="1929240" y="313200"/>
              <a:ext cx="6846840" cy="3919680"/>
            </p14:xfrm>
          </p:contentPart>
        </mc:Choice>
        <mc:Fallback>
          <p:pic>
            <p:nvPicPr>
              <p:cNvPr id="7" name="Ink 6">
                <a:extLst>
                  <a:ext uri="{FF2B5EF4-FFF2-40B4-BE49-F238E27FC236}">
                    <a16:creationId xmlns:a16="http://schemas.microsoft.com/office/drawing/2014/main" id="{A3287439-2605-F043-A724-2698D608069D}"/>
                  </a:ext>
                </a:extLst>
              </p:cNvPr>
              <p:cNvPicPr/>
              <p:nvPr/>
            </p:nvPicPr>
            <p:blipFill>
              <a:blip r:embed="rId6"/>
              <a:stretch>
                <a:fillRect/>
              </a:stretch>
            </p:blipFill>
            <p:spPr>
              <a:xfrm>
                <a:off x="1919880" y="303840"/>
                <a:ext cx="6865560" cy="3938400"/>
              </a:xfrm>
              <a:prstGeom prst="rect">
                <a:avLst/>
              </a:prstGeom>
            </p:spPr>
          </p:pic>
        </mc:Fallback>
      </mc:AlternateContent>
    </p:spTree>
    <p:extLst>
      <p:ext uri="{BB962C8B-B14F-4D97-AF65-F5344CB8AC3E}">
        <p14:creationId xmlns:p14="http://schemas.microsoft.com/office/powerpoint/2010/main" val="4031527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9B4A8-6225-2040-8540-2BAA30E7C994}"/>
              </a:ext>
            </a:extLst>
          </p:cNvPr>
          <p:cNvSpPr>
            <a:spLocks noGrp="1"/>
          </p:cNvSpPr>
          <p:nvPr>
            <p:ph type="title"/>
          </p:nvPr>
        </p:nvSpPr>
        <p:spPr/>
        <p:txBody>
          <a:bodyPr>
            <a:normAutofit fontScale="90000"/>
          </a:bodyPr>
          <a:lstStyle/>
          <a:p>
            <a:r>
              <a:rPr lang="en-US"/>
              <a:t>Q1c</a:t>
            </a:r>
          </a:p>
        </p:txBody>
      </p:sp>
      <p:sp>
        <p:nvSpPr>
          <p:cNvPr id="3" name="Text Placeholder 2">
            <a:extLst>
              <a:ext uri="{FF2B5EF4-FFF2-40B4-BE49-F238E27FC236}">
                <a16:creationId xmlns:a16="http://schemas.microsoft.com/office/drawing/2014/main" id="{89300F7F-62E0-084D-858D-CB2A776F8E36}"/>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E713D270-6AC9-9348-BFE4-8A6080A24F4F}"/>
              </a:ext>
            </a:extLst>
          </p:cNvPr>
          <p:cNvPicPr>
            <a:picLocks noChangeAspect="1"/>
          </p:cNvPicPr>
          <p:nvPr/>
        </p:nvPicPr>
        <p:blipFill>
          <a:blip r:embed="rId2"/>
          <a:stretch>
            <a:fillRect/>
          </a:stretch>
        </p:blipFill>
        <p:spPr>
          <a:xfrm>
            <a:off x="1940117" y="530172"/>
            <a:ext cx="7045747" cy="4083156"/>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939FECC4-6C54-184F-9706-CA7A69E2C5BB}"/>
                  </a:ext>
                </a:extLst>
              </p14:cNvPr>
              <p14:cNvContentPartPr/>
              <p14:nvPr/>
            </p14:nvContentPartPr>
            <p14:xfrm>
              <a:off x="2026440" y="984960"/>
              <a:ext cx="5728680" cy="3735360"/>
            </p14:xfrm>
          </p:contentPart>
        </mc:Choice>
        <mc:Fallback>
          <p:pic>
            <p:nvPicPr>
              <p:cNvPr id="5" name="Ink 4">
                <a:extLst>
                  <a:ext uri="{FF2B5EF4-FFF2-40B4-BE49-F238E27FC236}">
                    <a16:creationId xmlns:a16="http://schemas.microsoft.com/office/drawing/2014/main" id="{939FECC4-6C54-184F-9706-CA7A69E2C5BB}"/>
                  </a:ext>
                </a:extLst>
              </p:cNvPr>
              <p:cNvPicPr/>
              <p:nvPr/>
            </p:nvPicPr>
            <p:blipFill>
              <a:blip r:embed="rId4"/>
              <a:stretch>
                <a:fillRect/>
              </a:stretch>
            </p:blipFill>
            <p:spPr>
              <a:xfrm>
                <a:off x="2017080" y="975600"/>
                <a:ext cx="5747400" cy="3754080"/>
              </a:xfrm>
              <a:prstGeom prst="rect">
                <a:avLst/>
              </a:prstGeom>
            </p:spPr>
          </p:pic>
        </mc:Fallback>
      </mc:AlternateContent>
    </p:spTree>
    <p:extLst>
      <p:ext uri="{BB962C8B-B14F-4D97-AF65-F5344CB8AC3E}">
        <p14:creationId xmlns:p14="http://schemas.microsoft.com/office/powerpoint/2010/main" val="345556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6589-C5FF-EC49-9181-B6FE83E3BC1D}"/>
              </a:ext>
            </a:extLst>
          </p:cNvPr>
          <p:cNvSpPr>
            <a:spLocks noGrp="1"/>
          </p:cNvSpPr>
          <p:nvPr>
            <p:ph type="title"/>
          </p:nvPr>
        </p:nvSpPr>
        <p:spPr/>
        <p:txBody>
          <a:bodyPr>
            <a:normAutofit fontScale="90000"/>
          </a:bodyPr>
          <a:lstStyle/>
          <a:p>
            <a:r>
              <a:rPr lang="en-US"/>
              <a:t>Q1d</a:t>
            </a:r>
          </a:p>
        </p:txBody>
      </p:sp>
      <p:pic>
        <p:nvPicPr>
          <p:cNvPr id="4" name="Picture 3">
            <a:extLst>
              <a:ext uri="{FF2B5EF4-FFF2-40B4-BE49-F238E27FC236}">
                <a16:creationId xmlns:a16="http://schemas.microsoft.com/office/drawing/2014/main" id="{4CFA63B5-1694-9A4D-934F-9D3AEC046164}"/>
              </a:ext>
            </a:extLst>
          </p:cNvPr>
          <p:cNvPicPr>
            <a:picLocks noChangeAspect="1"/>
          </p:cNvPicPr>
          <p:nvPr/>
        </p:nvPicPr>
        <p:blipFill>
          <a:blip r:embed="rId2"/>
          <a:stretch>
            <a:fillRect/>
          </a:stretch>
        </p:blipFill>
        <p:spPr>
          <a:xfrm>
            <a:off x="3282968" y="0"/>
            <a:ext cx="5861032" cy="514350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A6490B21-50C9-D24A-9BB7-87E0F17FC1C5}"/>
                  </a:ext>
                </a:extLst>
              </p14:cNvPr>
              <p14:cNvContentPartPr/>
              <p14:nvPr/>
            </p14:nvContentPartPr>
            <p14:xfrm>
              <a:off x="2976480" y="280080"/>
              <a:ext cx="5924520" cy="4158720"/>
            </p14:xfrm>
          </p:contentPart>
        </mc:Choice>
        <mc:Fallback>
          <p:pic>
            <p:nvPicPr>
              <p:cNvPr id="3" name="Ink 2">
                <a:extLst>
                  <a:ext uri="{FF2B5EF4-FFF2-40B4-BE49-F238E27FC236}">
                    <a16:creationId xmlns:a16="http://schemas.microsoft.com/office/drawing/2014/main" id="{A6490B21-50C9-D24A-9BB7-87E0F17FC1C5}"/>
                  </a:ext>
                </a:extLst>
              </p:cNvPr>
              <p:cNvPicPr/>
              <p:nvPr/>
            </p:nvPicPr>
            <p:blipFill>
              <a:blip r:embed="rId4"/>
              <a:stretch>
                <a:fillRect/>
              </a:stretch>
            </p:blipFill>
            <p:spPr>
              <a:xfrm>
                <a:off x="2967120" y="270720"/>
                <a:ext cx="5943240" cy="4177440"/>
              </a:xfrm>
              <a:prstGeom prst="rect">
                <a:avLst/>
              </a:prstGeom>
            </p:spPr>
          </p:pic>
        </mc:Fallback>
      </mc:AlternateContent>
    </p:spTree>
    <p:extLst>
      <p:ext uri="{BB962C8B-B14F-4D97-AF65-F5344CB8AC3E}">
        <p14:creationId xmlns:p14="http://schemas.microsoft.com/office/powerpoint/2010/main" val="3266118711"/>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34</Slides>
  <Notes>6</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Streamline</vt:lpstr>
      <vt:lpstr>CS2106 Tutorial 11</vt:lpstr>
      <vt:lpstr>Q1</vt:lpstr>
      <vt:lpstr>Q1a</vt:lpstr>
      <vt:lpstr>Q1a</vt:lpstr>
      <vt:lpstr>Q1a</vt:lpstr>
      <vt:lpstr>Q1a</vt:lpstr>
      <vt:lpstr>Q1b</vt:lpstr>
      <vt:lpstr>Q1c</vt:lpstr>
      <vt:lpstr>Q1d</vt:lpstr>
      <vt:lpstr>Q2</vt:lpstr>
      <vt:lpstr>Q2</vt:lpstr>
      <vt:lpstr>Q2</vt:lpstr>
      <vt:lpstr>Q2</vt:lpstr>
      <vt:lpstr>Q2</vt:lpstr>
      <vt:lpstr>Q2</vt:lpstr>
      <vt:lpstr>Q3</vt:lpstr>
      <vt:lpstr>Q3a</vt:lpstr>
      <vt:lpstr>Q3a</vt:lpstr>
      <vt:lpstr>Q3b</vt:lpstr>
      <vt:lpstr>Q3b</vt:lpstr>
      <vt:lpstr>Q3c</vt:lpstr>
      <vt:lpstr>Q3c</vt:lpstr>
      <vt:lpstr>Q3d</vt:lpstr>
      <vt:lpstr>Q3d</vt:lpstr>
      <vt:lpstr>Q3e</vt:lpstr>
      <vt:lpstr>Q3e</vt:lpstr>
      <vt:lpstr>Q4</vt:lpstr>
      <vt:lpstr>Q4a</vt:lpstr>
      <vt:lpstr>Q4a</vt:lpstr>
      <vt:lpstr>Q4b</vt:lpstr>
      <vt:lpstr>Q4b</vt:lpstr>
      <vt:lpstr>Q4c</vt:lpstr>
      <vt:lpstr>Q4c</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CS2106 Tutorial 5</dc:title>
  <cp:revision>1</cp:revision>
  <dcterms:modified xsi:type="dcterms:W3CDTF">2021-11-09T06:21:03Z</dcterms:modified>
</cp:coreProperties>
</file>