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9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1.xml" ContentType="application/inkml+xml"/>
  <Override PartName="/ppt/notesSlides/notesSlide25.xml" ContentType="application/vnd.openxmlformats-officedocument.presentationml.notesSlide+xml"/>
  <Override PartName="/ppt/ink/ink12.xml" ContentType="application/inkml+xml"/>
  <Override PartName="/ppt/notesSlides/notesSlide26.xml" ContentType="application/vnd.openxmlformats-officedocument.presentationml.notesSlide+xml"/>
  <Override PartName="/ppt/ink/ink13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4.xml" ContentType="application/inkml+xml"/>
  <Override PartName="/ppt/notesSlides/notesSlide3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31.xml" ContentType="application/vnd.openxmlformats-officedocument.presentationml.notesSlide+xml"/>
  <Override PartName="/ppt/ink/ink31.xml" ContentType="application/inkml+xml"/>
  <Override PartName="/ppt/notesSlides/notesSlide32.xml" ContentType="application/vnd.openxmlformats-officedocument.presentationml.notesSlide+xml"/>
  <Override PartName="/ppt/ink/ink32.xml" ContentType="application/inkml+xml"/>
  <Override PartName="/ppt/notesSlides/notesSlide33.xml" ContentType="application/vnd.openxmlformats-officedocument.presentationml.notesSlide+xml"/>
  <Override PartName="/ppt/ink/ink33.xml" ContentType="application/inkml+xml"/>
  <Override PartName="/ppt/notesSlides/notesSlide34.xml" ContentType="application/vnd.openxmlformats-officedocument.presentationml.notesSlide+xml"/>
  <Override PartName="/ppt/ink/ink34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35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36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37.xml" ContentType="application/inkml+xml"/>
  <Override PartName="/ppt/notesSlides/notesSlide44.xml" ContentType="application/vnd.openxmlformats-officedocument.presentationml.notesSlide+xml"/>
  <Override PartName="/ppt/ink/ink38.xml" ContentType="application/inkml+xml"/>
  <Override PartName="/ppt/notesSlides/notesSlide45.xml" ContentType="application/vnd.openxmlformats-officedocument.presentationml.notesSlide+xml"/>
  <Override PartName="/ppt/ink/ink39.xml" ContentType="application/inkml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40.xml" ContentType="application/inkml+xml"/>
  <Override PartName="/ppt/notesSlides/notesSlide48.xml" ContentType="application/vnd.openxmlformats-officedocument.presentationml.notesSlide+xml"/>
  <Override PartName="/ppt/ink/ink41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42.xml" ContentType="application/inkml+xml"/>
  <Override PartName="/ppt/notesSlides/notesSlide51.xml" ContentType="application/vnd.openxmlformats-officedocument.presentationml.notesSlide+xml"/>
  <Override PartName="/ppt/ink/ink43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Lato" panose="020F0502020204030203" pitchFamily="34" charset="77"/>
      <p:regular r:id="rId60"/>
      <p:bold r:id="rId61"/>
      <p:italic r:id="rId62"/>
      <p:boldItalic r:id="rId63"/>
    </p:embeddedFont>
    <p:embeddedFont>
      <p:font typeface="Raleway" pitchFamily="2" charset="77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8Y6C35 ZHANG YIF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8903C-1F0B-6348-ABED-DAD4D25EF04F}" v="1" dt="2021-08-31T03:40:42.983"/>
  </p1510:revLst>
</p1510:revInfo>
</file>

<file path=ppt/tableStyles.xml><?xml version="1.0" encoding="utf-8"?>
<a:tblStyleLst xmlns:a="http://schemas.openxmlformats.org/drawingml/2006/main" def="{9B2D8372-3CB7-4F6D-A8D8-104A0F995E35}">
  <a:tblStyle styleId="{9B2D8372-3CB7-4F6D-A8D8-104A0F995E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8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Yifan" userId="c9b86b9a-8bad-4e1d-80e2-8f55c3c19e2c" providerId="ADAL" clId="{33D05296-123D-C141-802D-CE4ED0295370}"/>
    <pc:docChg chg="undo custSel modSld">
      <pc:chgData name="Zhang Yifan" userId="c9b86b9a-8bad-4e1d-80e2-8f55c3c19e2c" providerId="ADAL" clId="{33D05296-123D-C141-802D-CE4ED0295370}" dt="2021-08-31T02:58:01.532" v="39" actId="7634"/>
      <pc:docMkLst>
        <pc:docMk/>
      </pc:docMkLst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59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59"/>
            <ac:inkMk id="2" creationId="{6B2AC4F9-58F0-5540-B1CF-63237DE377D4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64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64"/>
            <ac:inkMk id="2" creationId="{929FD16E-9A43-B04C-82A1-9DE22721139D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66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66"/>
            <ac:inkMk id="2" creationId="{939C5927-7A09-9642-B998-5E8C5886637B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68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68"/>
            <ac:inkMk id="2" creationId="{CF951974-A1AE-FF40-BA24-EC7142480410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69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69"/>
            <ac:inkMk id="2" creationId="{83701C16-E0AF-6D4F-87C7-31ECAEC9E9EB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70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70"/>
            <ac:inkMk id="2" creationId="{8686A88A-8199-CC40-B023-A958839D52C1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71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71"/>
            <ac:inkMk id="2" creationId="{D56D625E-CB5A-2941-9C84-36C4D04DB950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73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73"/>
            <ac:inkMk id="2" creationId="{43250AB8-AA98-5048-86C8-54E6249B51D6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75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75"/>
            <ac:inkMk id="2" creationId="{9B34DE93-D373-B240-99DB-A4909652C187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77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77"/>
            <ac:inkMk id="2" creationId="{F7C78A54-A2CB-BA49-A1F1-4CDCD680D555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79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79"/>
            <ac:inkMk id="2" creationId="{57E09F88-5EBF-1041-BBA7-19870B1B49D5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0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0"/>
            <ac:inkMk id="2" creationId="{32F80226-D2FC-2D4F-A127-D512DD2A3BE4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1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1"/>
            <ac:inkMk id="2" creationId="{AD237B25-1E8E-5547-B07B-9CFEC413AE69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2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2"/>
            <ac:inkMk id="2" creationId="{146F91B8-4B44-3442-9978-77691E8977CE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4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4"/>
            <ac:inkMk id="2" creationId="{B05132E5-7407-0040-82F6-BD3D30D53287}"/>
          </ac:inkMkLst>
        </pc:inkChg>
      </pc:sldChg>
      <pc:sldChg chg="addSp delSp delCm">
        <pc:chgData name="Zhang Yifan" userId="c9b86b9a-8bad-4e1d-80e2-8f55c3c19e2c" providerId="ADAL" clId="{33D05296-123D-C141-802D-CE4ED0295370}" dt="2021-08-31T00:50:31.528" v="23"/>
        <pc:sldMkLst>
          <pc:docMk/>
          <pc:sldMk cId="0" sldId="285"/>
        </pc:sldMkLst>
        <pc:grpChg chg="add del">
          <ac:chgData name="Zhang Yifan" userId="c9b86b9a-8bad-4e1d-80e2-8f55c3c19e2c" providerId="ADAL" clId="{33D05296-123D-C141-802D-CE4ED0295370}" dt="2021-08-31T00:49:49.213" v="10"/>
          <ac:grpSpMkLst>
            <pc:docMk/>
            <pc:sldMk cId="0" sldId="285"/>
            <ac:grpSpMk id="8" creationId="{07003C31-422B-5C4A-9582-2BE21FFDD0CE}"/>
          </ac:grpSpMkLst>
        </pc:grpChg>
        <pc:grpChg chg="add del">
          <ac:chgData name="Zhang Yifan" userId="c9b86b9a-8bad-4e1d-80e2-8f55c3c19e2c" providerId="ADAL" clId="{33D05296-123D-C141-802D-CE4ED0295370}" dt="2021-08-31T00:49:51.957" v="14"/>
          <ac:grpSpMkLst>
            <pc:docMk/>
            <pc:sldMk cId="0" sldId="285"/>
            <ac:grpSpMk id="10" creationId="{8155DC46-C7BF-4A40-9324-180D652495D1}"/>
          </ac:grpSpMkLst>
        </pc:grpChg>
        <pc:grpChg chg="add del">
          <ac:chgData name="Zhang Yifan" userId="c9b86b9a-8bad-4e1d-80e2-8f55c3c19e2c" providerId="ADAL" clId="{33D05296-123D-C141-802D-CE4ED0295370}" dt="2021-08-31T00:50:31.528" v="23"/>
          <ac:grpSpMkLst>
            <pc:docMk/>
            <pc:sldMk cId="0" sldId="285"/>
            <ac:grpSpMk id="14" creationId="{07505106-90DE-AA4D-8482-0E935672E085}"/>
          </ac:grpSpMkLst>
        </pc:grpChg>
        <pc:grpChg chg="add del">
          <ac:chgData name="Zhang Yifan" userId="c9b86b9a-8bad-4e1d-80e2-8f55c3c19e2c" providerId="ADAL" clId="{33D05296-123D-C141-802D-CE4ED0295370}" dt="2021-08-31T00:50:31.528" v="23"/>
          <ac:grpSpMkLst>
            <pc:docMk/>
            <pc:sldMk cId="0" sldId="285"/>
            <ac:grpSpMk id="20" creationId="{273E0624-370D-9843-8DDA-A905F7DB6C9E}"/>
          </ac:grpSpMkLst>
        </pc:grpChg>
        <pc:grpChg chg="add">
          <ac:chgData name="Zhang Yifan" userId="c9b86b9a-8bad-4e1d-80e2-8f55c3c19e2c" providerId="ADAL" clId="{33D05296-123D-C141-802D-CE4ED0295370}" dt="2021-08-31T00:50:31.528" v="23"/>
          <ac:grpSpMkLst>
            <pc:docMk/>
            <pc:sldMk cId="0" sldId="285"/>
            <ac:grpSpMk id="23" creationId="{3AF94310-A86F-954A-A844-75685995D5F3}"/>
          </ac:grpSpMkLst>
        </pc:grpChg>
        <pc:inkChg chg="add">
          <ac:chgData name="Zhang Yifan" userId="c9b86b9a-8bad-4e1d-80e2-8f55c3c19e2c" providerId="ADAL" clId="{33D05296-123D-C141-802D-CE4ED0295370}" dt="2021-08-31T00:49:24.035" v="1"/>
          <ac:inkMkLst>
            <pc:docMk/>
            <pc:sldMk cId="0" sldId="285"/>
            <ac:inkMk id="2" creationId="{F391783D-9BD2-FE4F-BB49-4FF31F9D8F95}"/>
          </ac:inkMkLst>
        </pc:inkChg>
        <pc:inkChg chg="add del">
          <ac:chgData name="Zhang Yifan" userId="c9b86b9a-8bad-4e1d-80e2-8f55c3c19e2c" providerId="ADAL" clId="{33D05296-123D-C141-802D-CE4ED0295370}" dt="2021-08-31T00:49:33.928" v="3"/>
          <ac:inkMkLst>
            <pc:docMk/>
            <pc:sldMk cId="0" sldId="285"/>
            <ac:inkMk id="3" creationId="{62DBEE60-0B0E-7B41-A808-DBB6BC4827C0}"/>
          </ac:inkMkLst>
        </pc:inkChg>
        <pc:inkChg chg="add">
          <ac:chgData name="Zhang Yifan" userId="c9b86b9a-8bad-4e1d-80e2-8f55c3c19e2c" providerId="ADAL" clId="{33D05296-123D-C141-802D-CE4ED0295370}" dt="2021-08-31T00:49:36.345" v="4"/>
          <ac:inkMkLst>
            <pc:docMk/>
            <pc:sldMk cId="0" sldId="285"/>
            <ac:inkMk id="4" creationId="{EAE66955-7679-2C48-81B9-A1640B8D4BDA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5" creationId="{0A1C6AC4-72C9-0745-BAE2-54A41F127B96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6" creationId="{A7FBAC3B-EC7D-DD48-9D4B-4CE64033CEC2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7" creationId="{2ADACAB1-D195-9F46-B6E0-8D7A3C21A3E7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9" creationId="{DC2EF4A5-EDB5-2A43-BE84-FAFE219C0EE4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11" creationId="{BE415F21-2313-694F-A7BD-B95778164A09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12" creationId="{38ECE257-2485-9648-918A-F838E04FC230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13" creationId="{61665A1A-15AF-B64F-A26C-202C3C9B722E}"/>
          </ac:inkMkLst>
        </pc:inkChg>
        <pc:inkChg chg="add">
          <ac:chgData name="Zhang Yifan" userId="c9b86b9a-8bad-4e1d-80e2-8f55c3c19e2c" providerId="ADAL" clId="{33D05296-123D-C141-802D-CE4ED0295370}" dt="2021-08-31T00:50:13.031" v="15"/>
          <ac:inkMkLst>
            <pc:docMk/>
            <pc:sldMk cId="0" sldId="285"/>
            <ac:inkMk id="15" creationId="{073C8D13-7FA3-2A43-AC76-360998415E3F}"/>
          </ac:inkMkLst>
        </pc:inkChg>
        <pc:inkChg chg="add">
          <ac:chgData name="Zhang Yifan" userId="c9b86b9a-8bad-4e1d-80e2-8f55c3c19e2c" providerId="ADAL" clId="{33D05296-123D-C141-802D-CE4ED0295370}" dt="2021-08-31T00:50:16.477" v="16"/>
          <ac:inkMkLst>
            <pc:docMk/>
            <pc:sldMk cId="0" sldId="285"/>
            <ac:inkMk id="16" creationId="{8F61E93E-75BE-4D44-A89E-FC79BC4DF5BC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17" creationId="{AEFBF775-3645-E64C-9F5A-6DEEB9197CF6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18" creationId="{5776C9EC-6ACA-CD49-9A83-15231F7496B5}"/>
          </ac:inkMkLst>
        </pc:inkChg>
        <pc:inkChg chg="add topLvl">
          <ac:chgData name="Zhang Yifan" userId="c9b86b9a-8bad-4e1d-80e2-8f55c3c19e2c" providerId="ADAL" clId="{33D05296-123D-C141-802D-CE4ED0295370}" dt="2021-08-31T00:50:31.528" v="23"/>
          <ac:inkMkLst>
            <pc:docMk/>
            <pc:sldMk cId="0" sldId="285"/>
            <ac:inkMk id="19" creationId="{9C15CF3E-663A-FC47-8A3E-53817F095A64}"/>
          </ac:inkMkLst>
        </pc:inkChg>
        <pc:inkChg chg="add">
          <ac:chgData name="Zhang Yifan" userId="c9b86b9a-8bad-4e1d-80e2-8f55c3c19e2c" providerId="ADAL" clId="{33D05296-123D-C141-802D-CE4ED0295370}" dt="2021-08-31T00:50:29.911" v="21"/>
          <ac:inkMkLst>
            <pc:docMk/>
            <pc:sldMk cId="0" sldId="285"/>
            <ac:inkMk id="21" creationId="{74A1461E-1D02-B14A-BB56-8F0A5EEAAB3F}"/>
          </ac:inkMkLst>
        </pc:inkChg>
        <pc:inkChg chg="add">
          <ac:chgData name="Zhang Yifan" userId="c9b86b9a-8bad-4e1d-80e2-8f55c3c19e2c" providerId="ADAL" clId="{33D05296-123D-C141-802D-CE4ED0295370}" dt="2021-08-31T00:50:30.583" v="22"/>
          <ac:inkMkLst>
            <pc:docMk/>
            <pc:sldMk cId="0" sldId="285"/>
            <ac:inkMk id="22" creationId="{4BAD9898-F6F2-514B-AF9C-514D3722FA30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6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6"/>
            <ac:inkMk id="2" creationId="{7E104B6B-82D4-4D4F-B1A6-24E1F7A9D045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7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7"/>
            <ac:inkMk id="2" creationId="{4571476E-3E96-3742-AD3A-C100E03B2CDE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8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8"/>
            <ac:inkMk id="2" creationId="{9F26DDB4-A31B-7648-9888-02A9192A53B7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89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89"/>
            <ac:inkMk id="2" creationId="{4413D5BC-2877-1846-882B-4EF43FA98666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91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91"/>
            <ac:inkMk id="2" creationId="{9A83E550-F660-2B4E-9F66-6F3DE8713409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96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96"/>
            <ac:inkMk id="2" creationId="{A7DDD27D-6C94-3845-9BBD-8EBA5134E09C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98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98"/>
            <ac:inkMk id="2" creationId="{E8DAF753-976C-F249-AF53-E72F1B60F8C0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299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299"/>
            <ac:inkMk id="2" creationId="{D1199451-557E-E142-8D3A-3A249B88AF26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300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300"/>
            <ac:inkMk id="2" creationId="{D34E8304-2ED9-8E44-87EF-DAE5EA252EB9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301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301"/>
            <ac:inkMk id="2" creationId="{D78B834C-04D7-664B-B7C3-A27BF38697AB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302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302"/>
            <ac:inkMk id="2" creationId="{646FEE70-9269-0547-BEF0-1E9DA25A6D1E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303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303"/>
            <ac:inkMk id="2" creationId="{F1B2DA8D-8611-4047-A4ED-D337887E02DB}"/>
          </ac:inkMkLst>
        </pc:inkChg>
      </pc:sldChg>
      <pc:sldChg chg="ad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305"/>
        </pc:sldMkLst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305"/>
            <ac:inkMk id="2" creationId="{053D308D-683E-E44B-9778-96AAC0A07C8F}"/>
          </ac:inkMkLst>
        </pc:inkChg>
      </pc:sldChg>
      <pc:sldChg chg="addSp delSp modSp">
        <pc:chgData name="Zhang Yifan" userId="c9b86b9a-8bad-4e1d-80e2-8f55c3c19e2c" providerId="ADAL" clId="{33D05296-123D-C141-802D-CE4ED0295370}" dt="2021-08-31T02:58:01.532" v="39" actId="7634"/>
        <pc:sldMkLst>
          <pc:docMk/>
          <pc:sldMk cId="0" sldId="306"/>
        </pc:sldMkLst>
        <pc:picChg chg="del">
          <ac:chgData name="Zhang Yifan" userId="c9b86b9a-8bad-4e1d-80e2-8f55c3c19e2c" providerId="ADAL" clId="{33D05296-123D-C141-802D-CE4ED0295370}" dt="2021-08-31T00:54:43.171" v="34" actId="478"/>
          <ac:picMkLst>
            <pc:docMk/>
            <pc:sldMk cId="0" sldId="306"/>
            <ac:picMk id="664" creationId="{00000000-0000-0000-0000-000000000000}"/>
          </ac:picMkLst>
        </pc:picChg>
        <pc:picChg chg="mod">
          <ac:chgData name="Zhang Yifan" userId="c9b86b9a-8bad-4e1d-80e2-8f55c3c19e2c" providerId="ADAL" clId="{33D05296-123D-C141-802D-CE4ED0295370}" dt="2021-08-31T00:55:00.441" v="38" actId="1076"/>
          <ac:picMkLst>
            <pc:docMk/>
            <pc:sldMk cId="0" sldId="306"/>
            <ac:picMk id="665" creationId="{00000000-0000-0000-0000-000000000000}"/>
          </ac:picMkLst>
        </pc:picChg>
        <pc:inkChg chg="add del">
          <ac:chgData name="Zhang Yifan" userId="c9b86b9a-8bad-4e1d-80e2-8f55c3c19e2c" providerId="ADAL" clId="{33D05296-123D-C141-802D-CE4ED0295370}" dt="2021-08-31T00:54:15.201" v="31"/>
          <ac:inkMkLst>
            <pc:docMk/>
            <pc:sldMk cId="0" sldId="306"/>
            <ac:inkMk id="2" creationId="{AC9775D8-6F3C-DE4C-94BB-F88BF5E0F6D0}"/>
          </ac:inkMkLst>
        </pc:inkChg>
        <pc:inkChg chg="add">
          <ac:chgData name="Zhang Yifan" userId="c9b86b9a-8bad-4e1d-80e2-8f55c3c19e2c" providerId="ADAL" clId="{33D05296-123D-C141-802D-CE4ED0295370}" dt="2021-08-31T02:58:01.532" v="39" actId="7634"/>
          <ac:inkMkLst>
            <pc:docMk/>
            <pc:sldMk cId="0" sldId="306"/>
            <ac:inkMk id="3" creationId="{F26E310E-0DC9-3C47-BB3D-534FEA3EFAE5}"/>
          </ac:inkMkLst>
        </pc:inkChg>
      </pc:sldChg>
    </pc:docChg>
  </pc:docChgLst>
  <pc:docChgLst>
    <pc:chgData name="Zhang Yifan" userId="c9b86b9a-8bad-4e1d-80e2-8f55c3c19e2c" providerId="ADAL" clId="{3F28903C-1F0B-6348-ABED-DAD4D25EF04F}"/>
    <pc:docChg chg="undo custSel modSld">
      <pc:chgData name="Zhang Yifan" userId="c9b86b9a-8bad-4e1d-80e2-8f55c3c19e2c" providerId="ADAL" clId="{3F28903C-1F0B-6348-ABED-DAD4D25EF04F}" dt="2021-08-31T03:41:02.263" v="10" actId="20577"/>
      <pc:docMkLst>
        <pc:docMk/>
      </pc:docMkLst>
      <pc:sldChg chg="modSp mod">
        <pc:chgData name="Zhang Yifan" userId="c9b86b9a-8bad-4e1d-80e2-8f55c3c19e2c" providerId="ADAL" clId="{3F28903C-1F0B-6348-ABED-DAD4D25EF04F}" dt="2021-08-31T03:40:38.646" v="2" actId="1076"/>
        <pc:sldMkLst>
          <pc:docMk/>
          <pc:sldMk cId="0" sldId="281"/>
        </pc:sldMkLst>
        <pc:spChg chg="mod">
          <ac:chgData name="Zhang Yifan" userId="c9b86b9a-8bad-4e1d-80e2-8f55c3c19e2c" providerId="ADAL" clId="{3F28903C-1F0B-6348-ABED-DAD4D25EF04F}" dt="2021-08-31T03:40:38.646" v="2" actId="1076"/>
          <ac:spMkLst>
            <pc:docMk/>
            <pc:sldMk cId="0" sldId="281"/>
            <ac:spMk id="356" creationId="{00000000-0000-0000-0000-000000000000}"/>
          </ac:spMkLst>
        </pc:spChg>
      </pc:sldChg>
      <pc:sldChg chg="delSp modSp mod">
        <pc:chgData name="Zhang Yifan" userId="c9b86b9a-8bad-4e1d-80e2-8f55c3c19e2c" providerId="ADAL" clId="{3F28903C-1F0B-6348-ABED-DAD4D25EF04F}" dt="2021-08-31T03:40:42.983" v="3"/>
        <pc:sldMkLst>
          <pc:docMk/>
          <pc:sldMk cId="0" sldId="282"/>
        </pc:sldMkLst>
        <pc:spChg chg="mod">
          <ac:chgData name="Zhang Yifan" userId="c9b86b9a-8bad-4e1d-80e2-8f55c3c19e2c" providerId="ADAL" clId="{3F28903C-1F0B-6348-ABED-DAD4D25EF04F}" dt="2021-08-31T03:40:42.983" v="3"/>
          <ac:spMkLst>
            <pc:docMk/>
            <pc:sldMk cId="0" sldId="282"/>
            <ac:spMk id="375" creationId="{00000000-0000-0000-0000-000000000000}"/>
          </ac:spMkLst>
        </pc:spChg>
        <pc:inkChg chg="del">
          <ac:chgData name="Zhang Yifan" userId="c9b86b9a-8bad-4e1d-80e2-8f55c3c19e2c" providerId="ADAL" clId="{3F28903C-1F0B-6348-ABED-DAD4D25EF04F}" dt="2021-08-31T03:40:35.311" v="0" actId="478"/>
          <ac:inkMkLst>
            <pc:docMk/>
            <pc:sldMk cId="0" sldId="282"/>
            <ac:inkMk id="2" creationId="{146F91B8-4B44-3442-9978-77691E8977CE}"/>
          </ac:inkMkLst>
        </pc:inkChg>
      </pc:sldChg>
      <pc:sldChg chg="modSp mod">
        <pc:chgData name="Zhang Yifan" userId="c9b86b9a-8bad-4e1d-80e2-8f55c3c19e2c" providerId="ADAL" clId="{3F28903C-1F0B-6348-ABED-DAD4D25EF04F}" dt="2021-08-31T03:40:43.030" v="4" actId="27636"/>
        <pc:sldMkLst>
          <pc:docMk/>
          <pc:sldMk cId="0" sldId="293"/>
        </pc:sldMkLst>
        <pc:spChg chg="mod">
          <ac:chgData name="Zhang Yifan" userId="c9b86b9a-8bad-4e1d-80e2-8f55c3c19e2c" providerId="ADAL" clId="{3F28903C-1F0B-6348-ABED-DAD4D25EF04F}" dt="2021-08-31T03:40:43.030" v="4" actId="27636"/>
          <ac:spMkLst>
            <pc:docMk/>
            <pc:sldMk cId="0" sldId="293"/>
            <ac:spMk id="478" creationId="{00000000-0000-0000-0000-000000000000}"/>
          </ac:spMkLst>
        </pc:spChg>
      </pc:sldChg>
      <pc:sldChg chg="delSp modSp mod">
        <pc:chgData name="Zhang Yifan" userId="c9b86b9a-8bad-4e1d-80e2-8f55c3c19e2c" providerId="ADAL" clId="{3F28903C-1F0B-6348-ABED-DAD4D25EF04F}" dt="2021-08-31T03:40:58.310" v="8" actId="20577"/>
        <pc:sldMkLst>
          <pc:docMk/>
          <pc:sldMk cId="0" sldId="301"/>
        </pc:sldMkLst>
        <pc:spChg chg="mod">
          <ac:chgData name="Zhang Yifan" userId="c9b86b9a-8bad-4e1d-80e2-8f55c3c19e2c" providerId="ADAL" clId="{3F28903C-1F0B-6348-ABED-DAD4D25EF04F}" dt="2021-08-31T03:40:58.310" v="8" actId="20577"/>
          <ac:spMkLst>
            <pc:docMk/>
            <pc:sldMk cId="0" sldId="301"/>
            <ac:spMk id="595" creationId="{00000000-0000-0000-0000-000000000000}"/>
          </ac:spMkLst>
        </pc:spChg>
        <pc:inkChg chg="del">
          <ac:chgData name="Zhang Yifan" userId="c9b86b9a-8bad-4e1d-80e2-8f55c3c19e2c" providerId="ADAL" clId="{3F28903C-1F0B-6348-ABED-DAD4D25EF04F}" dt="2021-08-31T03:40:54.693" v="5" actId="478"/>
          <ac:inkMkLst>
            <pc:docMk/>
            <pc:sldMk cId="0" sldId="301"/>
            <ac:inkMk id="2" creationId="{D78B834C-04D7-664B-B7C3-A27BF38697AB}"/>
          </ac:inkMkLst>
        </pc:inkChg>
      </pc:sldChg>
      <pc:sldChg chg="modSp mod">
        <pc:chgData name="Zhang Yifan" userId="c9b86b9a-8bad-4e1d-80e2-8f55c3c19e2c" providerId="ADAL" clId="{3F28903C-1F0B-6348-ABED-DAD4D25EF04F}" dt="2021-08-31T03:41:02.263" v="10" actId="20577"/>
        <pc:sldMkLst>
          <pc:docMk/>
          <pc:sldMk cId="0" sldId="302"/>
        </pc:sldMkLst>
        <pc:spChg chg="mod">
          <ac:chgData name="Zhang Yifan" userId="c9b86b9a-8bad-4e1d-80e2-8f55c3c19e2c" providerId="ADAL" clId="{3F28903C-1F0B-6348-ABED-DAD4D25EF04F}" dt="2021-08-31T03:41:02.263" v="10" actId="20577"/>
          <ac:spMkLst>
            <pc:docMk/>
            <pc:sldMk cId="0" sldId="302"/>
            <ac:spMk id="60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1.205"/>
    </inkml:context>
    <inkml:brush xml:id="br0">
      <inkml:brushProperty name="height" value="0.053" units="cm"/>
      <inkml:brushProperty name="color" value="#FF0000"/>
    </inkml:brush>
  </inkml:definitions>
  <inkml:trace contextRef="#ctx0" brushRef="#br0">19399 1981 8255,'12'0'296,"-1"0"1,1 0-1,-1 1 1,2 1-56,2 2 1,-2 4-1,2-3-115,-2 1 0,-1-2 1,2 2-1,3 0-266,1-4 1,-4-1-1,1-1 1,-2 0 0,-2 0 139,1 0 0,-6 0 0,-1 0 0</inkml:trace>
  <inkml:trace contextRef="#ctx0" brushRef="#br0" timeOffset="1">19560 1866 8950,'-4'13'832,"0"1"0,1 1-574,2-1 0,1 6 0,0 2-440,0 2 36,0-7 0,0 13 0,1-7 0,2 0-493,1-3 1,0-2-1,-3-4-1048,3 1 1687,-3-4 0,14-1 0,-2-4 0</inkml:trace>
  <inkml:trace contextRef="#ctx0" brushRef="#br0" timeOffset="2">19685 2026 7988,'8'0'575,"-2"2"1,1 0-464,-1 2 1,-2 1-1,4-2-269,1 0 1,1 1-1,1-5-6,1-3 0,-5 2 0,0-6 0,-2-1-176,-3-1 0,3-3 0,-1-1 97,-1-1 0,-3 1 0,-4 5 392,-4 1 1,-2 6-1,-1-2 1,-1 4-81,1 4 0,1 2 1,1 6 1019,1-1-891,5 1 0,-3 3 0,4 0 0,-2 0 111,1 2 1,6-1 0,2 4-1,1-5-87,3-3 1,3 0 0,2-1 0,1 0-492,-1-4 1,2 0 0,1-5 0,1 2-192,2-2 0,-2-2 0,0-3-78,-2-5 1,2-2-1,-4-3 537,0-2 0,-4-3 0,7-5 0</inkml:trace>
  <inkml:trace contextRef="#ctx0" brushRef="#br0" timeOffset="3">19960 1958 6933,'-5'-12'695,"4"6"0,-3 2 0,8 8 0,4 2-635,2 1 0,5 3 1,2-4-1,-1 2-250,1-1 1,-1 1-1,-2 2-181,1-2 0,1 2 1,-5-4-1,1 1 371,-1-3 0,1 2 0,-1 0 0</inkml:trace>
  <inkml:trace contextRef="#ctx0" brushRef="#br0" timeOffset="4">20121 1946 7688,'-12'0'477,"1"0"0,1 1 1,1 3-1,2 4-125,2 2 0,-4 5 0,3 2 0,-2 1-366,1 2 0,3 6 0,-3 0 0,1-2-463,0-3 1,2 0-1,-2-3 1,0 0 476,4-3 0,1 3 0,1 0 0</inkml:trace>
  <inkml:trace contextRef="#ctx0" brushRef="#br0" timeOffset="5">20155 1946 7714,'14'-6'407,"-4"1"1,-2 1 1,-2 0 0,2 0 0,3 4 0,1 0-315,-1 0 1,2 0 0,1 0 0,2 0-302,2 0 1,-4 0 0,3 2-312,-1 1 1,-3-1-1,2 3 1,-2-1 517,-2-1 0,1 1 0,-1-4 0</inkml:trace>
  <inkml:trace contextRef="#ctx0" brushRef="#br0" timeOffset="6">20338 1786 8305,'-7'-4'1854,"-1"0"-1478,5 0 1,-2 6 0,5 2-1,0 4-364,0 6 1,0 9-1,0 9 1,0 5-25,0 5 1,0 6-1,0 2 12,0-2 0,5 4 0,2 1 0</inkml:trace>
  <inkml:trace contextRef="#ctx0" brushRef="#br0" timeOffset="7">19892 2725 7641,'0'-12'151,"0"1"0,-2 1 0,0 1 1,-3 1 149,-2-1 1,0-1 0,-5-1 0,1 0-156,-1 4 0,0-2 0,-2 4 0,-2-2-147,2-2 1,2 4 0,0 2 0,1 1 107,-1 2 1,1 5 0,-1 4-352,1 5 0,-1 4 0,2 5 0,3 1-319,3 3 432,3-3 1,1 8 0,0-5 0,1-3-43,3-4 1,2-3 0,5-6 0,2-1 18,2-2 0,-1-3 0,6-8 0,-1-3 100,-2-5 1,4-10 0,-5-2-1,1-6 55,-1-4 0,-4 3 1,-6-2-1,-1-3 130,-2-2 0,-2 9 0,-1 9 0,0 4 1012,0 0-852,0 7 1,0 1-62,0 14 0,0 2-41,0 10 1,-4 0-733,1 4 299,-1 0 0,5 4 0,3 0 244,3-2 0,4 4 0,0 0 0</inkml:trace>
  <inkml:trace contextRef="#ctx0" brushRef="#br0" timeOffset="8">20201 2736 7647,'-12'-10'156,"1"2"0,-1-7 156,1 2 1,3 2 0,1 1-1,-2 1 133,-1 1 1,2 4 0,0-2-569,-1 1 1,-1 1-1,-1 4-41,-1 0 1,5 0 0,-1 1-1,-1 3 1,0 4-93,2 2 0,-2 7 0,5 2 0,1 2 15,2 2 1,1 0 0,0-1 0,1-2 4,3-1 1,-1-5-1,4 0 311,2-5 0,1 0 0,2-5 1,-1-3-1,1-4 56,-1-4-151,1-3 1,-1-7-1,1-2 56,-1-3 1,-1 3-1,-1 0 1,-2-1 105,-2-2 0,-2 8 0,-3 3 1,0 1 996,0-1-930,0 5 0,0 2 1,0 8-81,0 4 0,0 7 0,0 4 0,0 3-379,0 1 0,2-2 1,2 0-1,2-4-1308,0 0 1558,4-2 0,-3 2 0,4 1 0</inkml:trace>
  <inkml:trace contextRef="#ctx0" brushRef="#br0" timeOffset="9">20247 2599 7877,'-7'0'1261,"3"1"0,8 2-1071,4 0-236,7 6 1,-1-4 0,5 4 0,0-2-1196,-1-2 1008,4-1 143,-4-4-1341,-1 5 685,0-4 746,-6 4 0,1-15 0,-1-3 0</inkml:trace>
  <inkml:trace contextRef="#ctx0" brushRef="#br0" timeOffset="10">20384 2496 7647,'-11'0'38,"3"5"1,2 2 632,0 4 0,3 5 1,3 2 190,0 0-674,0 3 1,0 1-1,0 5-422,0-2 1,1-1-1,1-1 1,4 0-1,0 0-2019,3 0 2253,1 0 0,1-5 0,1-2 0</inkml:trace>
  <inkml:trace contextRef="#ctx0" brushRef="#br0" timeOffset="11">20670 2633 7636,'-5'-11'0,"-2"-1"563,-4 1-225,5-1-140,-4 1 54,4 5 1,-2 0 0,0 6 646,-1 0-661,-1 0-372,-1 0 0,-1 4 59,1 0-309,-1 10 354,1-1 1,1 6-1,1 1 1,2 3-1,2 1-109,3-2 0,1 1 0,1-5 0,0 1-154,0 0 1,5-5 0,2 0-1,2-4 84,-1-2 1,2-6-1,-2 2 181,2-3 1,1-7-1,1-4 1,-2-6-65,-2-1 1,0-3 0,-2-2 498,0-1-297,-4 5 1,7 1 0,-5 6 787,-1-1-215,-2 6 207,-1 1-587,0 5 1,1 5-291,3 3 1,-1 7 0,3 4 0,-1 4-561,-2 4 0,2-2 547,-1 6 0,4-6 0,-1 3 0</inkml:trace>
  <inkml:trace contextRef="#ctx0" brushRef="#br0" timeOffset="12">19766 3194 7629,'-7'1'428,"3"3"1,3 3 0,1 4 142,0 0-410,0 1 1,0 3 0,1 2-1,2 0-90,1 4 0,1 0 0,-3 4 0,2 0-51,-1 2 1,2 3-1,-1-2 1,-2 0-74,0 0 1,-2-2 0,0-7 0,0-4-151,0-2 1,1-3 0,3-2-122,3-5 0,0-8 0,0-5 0,2-6 87,1-6 1,6 0 0,-1-7 0,-1 1 265,-1 3 1,-2 2-1,1 4 1,-2 3-163,-3 4 1,4 2 714,-4 2-26,-2 3-90,5 5-488,-3 5 1,-1 5 0,-1 5-1,-1 1-212,0 0 1,0-3 0,-3 3 0,1 0-1113,2-1 1346,5 0 0,3-3 0,5-1 0</inkml:trace>
  <inkml:trace contextRef="#ctx0" brushRef="#br0" timeOffset="13">20098 3423 7840,'0'8'325,"0"-1"1,4 1 0,1 2 0,1-1-318,3-1 1,1-5 0,2 4 0,-1-2-228,0-3 1,5 0-1,-1-2 1,-1-2 8,-1-1 0,-2 0 0,-1-5 0,-1 0 60,-1-3 1,-6 0-1,2-1 1,-4 1 194,-4 0 0,1-1 0,-8 1 0,-1 1-94,-1 2 1,-4-1-1,2 5 1282,1 2-709,1 0 0,2 2 70,0 0-480,-1 0 0,6 5 0,2 3-113,3 2 0,1 2 0,0 0 0,0 4-857,0 3 619,5-3 1,-3 2 0,7-4 0,3 1-1291,2-1 1527,1-1 0,1-1 0,2-1 0</inkml:trace>
  <inkml:trace contextRef="#ctx0" brushRef="#br0" timeOffset="14">20453 3434 7629,'6'-5'0,"-2"-2"0,-3 2 0,-5-5 0,-1 2 873,-1-2-587,-2-2 0,-3 2 1,-1 1-106,1 2-203,-1-1 1,0 2 0,-2 2-1,-2 2 0,1 2 189,4 0-249,-1 6 1,5 0-1,0 5 62,2 1 0,-2 4 1,3 2-1,1 1 1,2-1-1,2 0 1,2-2-54,1 1 1,8-2 0,0-3-1,1-2-216,-1-3 221,5 4 0,-3-10 1,4 3-144,-2-3 0,-1-6 1,-3-3-169,-1-2 323,1-1 1,-2-1 0,-1 1-1,-3-1 120,-1 1 1,-1-1 0,-4 1 382,0-1-247,0 1 0,0 3 125,0 1 0,1 0-187,3 0 0,-3 3 0,3 8 0,-1 3-209,1 4 1,-2 4 0,5 0 0,-1-1-181,0-1 1,-2 2-1,2 0 1,1-2-255,-1-4 1,2 0-1,3-5 166,1-2 1,-1-7 193,1-6 145,-1-1 0,-3-4 0,-2 4 267,-1 1-233,-1-1 0,0 1 893,0-1-72,-1 1-195,-3 5 1,2 1 0,0 6-235,2 3 1,0 2 0,-3 7 0,2 2-336,1 4 0,3 3 1,-3 1-1,0 0 24,1-1 0,-3 3 1,5 0-1,-1 2 28,1-2 0,-5-4 1,2-4-1,-2 0-309,2-3 1,-3-5-393,3-2 1,-4-10-1,-2-5-2397,-2-9 2579,0-9 1,0-4 0,-1-5 161,-1-3 317,3 2 1,-2 0-1,5 8 1,0 3 95,0 3 1,2 5-1,1 0 1,5 7 148,2 4 1,2 2 0,-1 4 0,0 0 98,1 0 0,-1 5 1,1 2-1,-1 4-300,1 0 1,-6 6-1,-2 2 1,-3 2-405,-1 2 1,-1 0 0,-3 0-207,-4 0 1,-7 0-1,-4 0 463,-3 0 0,-6-1 0,-1 1 0</inkml:trace>
  <inkml:trace contextRef="#ctx0" brushRef="#br0" timeOffset="15">20075 3995 7611,'-12'-6'191,"1"2"0,-1 3 0,1 1 0,-2 1 89,-2 3 1,2 2 0,-2 7 0,1 2-228,-1 5 0,3-3 1,0 1-1,3 0-29,0 0 0,4 0 0,1 2 1,3-2 105,1-2 0,6 3 1,4-3-645,4-2 382,7 3 0,-7-4 0,5 1-300,1-5 322,2 1 1,-5-5 0,-1 4 0,-4-2-22,0-2 0,-6 4 139,-2-2 0,-4 0 0,-4-1 0,-5 0 31,-5 1 1,-2-5 0,-3 2 0,2-3-152,1-1 0,2-1 0,-4-3-630,1-3 1,2-4 741,4 0 0,4-1 0,2 1 0</inkml:trace>
  <inkml:trace contextRef="#ctx0" brushRef="#br0" timeOffset="16">20052 4156 7611,'11'0'55,"1"0"0,-5-4 1,1 0-1,1 2 235,1 0 1,2 2 0,0 0 301,4 0-532,-4 0 0,9 0 1,-6 0-1,-1 0-725,-1 0 0,2 0 665,0 0 0,1-5 0,-5-1 0</inkml:trace>
  <inkml:trace contextRef="#ctx0" brushRef="#br0" timeOffset="17">20189 4007 9427,'-6'5'391,"1"1"0,5 6 0,0-1 38,0 1 1,1 4-1,2 3-585,1 3 1,1 1 0,-3 0 0,2 0 0,-1 0-31,-2-1 1,3 3-1,-1 0 1,0 2 185,-2-2 0,4-1 0,2-1 0</inkml:trace>
  <inkml:trace contextRef="#ctx0" brushRef="#br0" timeOffset="18">20521 4179 7611,'-1'-12'0,"-3"1"-34,-3-1 0,-3 5 1,-2-1-1,-1 0 428,-2 2 0,2-3 0,-2 5 0,2 2-77,2 0 0,-1-1 0,1-1-698,0 1 249,-1 2 1,1 1-283,-1 0 316,1 5 0,4 1 1,4 6-1,0-1-16,-1 1 1,3-1 0,-3 2-1,4 1-112,4 1 1,-1 2 0,4-3 196,2 1 0,-3 0 0,2-4 1,1-3-1,1-1 115,2-2 1,-5-1 0,1-4 0,1 0-79,1 0 1,1-2 0,1-1 0,-1-6 6,1-5 1,-5 0 0,0-4 0,-1 1-9,0 3 0,-3 2 420,1 0-17,-3 6 69,-1 1-223,0 5 0,0 5-248,0 2 1,0 4-1,0 0 1,1 1-192,3-1 0,-1 0 0,6 0 183,3-4 0,0-2 0,4-5 0</inkml:trace>
  <inkml:trace contextRef="#ctx0" brushRef="#br0" timeOffset="19">20728 4053 8205,'-8'1'333,"0"3"-130,-1 3 0,-1 2 0,-1 2 0,-1-1 34,1 2 1,1 2-1,1-1 1,2 1 2,2 1 1,2 4-1,3-3 1,0-1-311,0 2 1,1-5 0,1 5-1,3-3-273,2-3 0,0 3 0,5-6 0,1 1-385,2-2 1,-1-2-1,4-5 210,-2 0 0,1-5 518,-2-2 0,-2-14 0,3-3 0</inkml:trace>
  <inkml:trace contextRef="#ctx0" brushRef="#br0" timeOffset="20">20842 3973 7611,'-5'-7'1247,"4"3"1,-3 8-919,3 4 0,2 7 0,1 4 1,4 3-245,0 1 0,-2 1 1,2 1-1,0 2-393,1-2 1,-3 1-1,2-2 1,0 2 213,1-1 0,-3-7 0,2 3-2237,-1-3 2331,-1-3 0,1-3 0,1-1 0</inkml:trace>
  <inkml:trace contextRef="#ctx0" brushRef="#br0" timeOffset="21">21048 4018 7911,'-5'-1'230,"-1"-1"1,-6 9-1,1 2-72,-1 1 1,0 6 0,-1-1-56,2-1-62,-3-2 0,8 0 1,-2-1 382,0 1-325,5-1 1,-3 1-1,3-1 1,0 1 65,0-1 1,3-3 0,4-1 8,4 2-93,2-4 1,6 0 139,3-5-340,-2 0 0,5 0 0,-3-1-355,2-3 373,7-2 101,-4-5 0,9-6 0,-3-1 0</inkml:trace>
  <inkml:trace contextRef="#ctx0" brushRef="#br0" timeOffset="22">19239 1671 7657,'0'-11'-369,"0"5"0,0-1 1125,0 3-177,0 3 1,0-3 0,0 8-269,0 4 0,0 8 0,0 9-55,0 8 1,4 14-36,-1 14-223,0-28 1,-2 2-1,0 10 1,0 2-1,0 3 1,0 0 0,1 6-1,1 0 1,0 6-1,1 0 1,-2-19 0,1 1-1,0 0 16,1 1 1,-1 1 0,1 0 0,1 2 0,0-1 0,1 1-1,0 0 1,1 0 0,-1 1 0,1 1 0,1 0 0,-1 1-156,0 0 1,1 1 0,0-1-1,0 0 1,1 0 0,1 0 0,-2-3-1,1 0 1,0-1-94,0 0 1,0-2 0,-1 1 129,2 18 0,-1-1 1,0-6-1,-2-2 0,-1-4 1,-1 0-691,-2-4 0,1 0 507,2 0 0,-2-3 0,-2 20 1,1-3-1,0-9-123,1-5 1,-3-7 0,3-7 409,-3-9 0,3-4 0,0-8 0,0-3 0</inkml:trace>
  <inkml:trace contextRef="#ctx0" brushRef="#br0" timeOffset="23">19262 1935 7873,'0'-12'0,"-2"1"-178,-1-1 1,1 1 0,-1-2 0,3-1 404,3-1 1,0 0 0,6 2 28,4-2 0,-1 2 0,7-2 1,3 2-1,2 2-17,3-1 1,5-2 0,-2 0-81,3 0 0,7 4 1,2-4-1,4 4 22,3 2-139,3 6 1,6-3 0,0 5 63,3 0 1,3 1-1179,-30 1 1,1 0 1028,1-2 0,1 1 1,0 4-1,-1 0 0,3-1 1,1 0-1,0 1 0,0 0 1,-1 0-1,0 0 1,-3 0-1,0-1-123,-3 0 1,0 0 0,1-1 0,-2 1 0,30 8 0,-3-1-88,0 1 1,-8-1 0,-4 0 0,-6 1 235,-6-1 0,1 1 0,-9-1 1,-3 1 35,-4-1 0,-3-1 1,-6-1-1,0-1-23,1 1 1,-4 0 0,-2 0 948,-1-2-652,4 1 0,-8 0 0,3-1 2422,-3 2-2559,4 6 0,-3-2 1,1 4-1,-1-1 31,-2 3 1,0 3 0,0 2-1,0 1 42,0 2 0,1 5 1,2-2-171,0 4 1,2 4-1,-2 1 1,2 3-1,0 5-93,0 5 1,4 7-1,-2 4 1,-4-28 0,1-1 45,0 1 0,0 0 1,-1 5-1,0 0 1,2 3-1,-1-1 1,0 3-1,-2 1-85,1-1 0,0 1 0,0 2 0,1-2 0,-1-2 0,-1 0 26,2 1 0,-1 1 65,-2-3 1,0 0 0,2 0-1,-1-1 1,-1-2 0,0-1-461,0 0 0,1-2 298,-1-2 1,0-1-1,1-1 1,1 0 0,-3 30-1135,0 0 795,0-3 0,-2 1 0,0-5 483,-2 1 0,0-5 0,4 7 0,-2-1 0,-6 1 0,-5 2 0</inkml:trace>
  <inkml:trace contextRef="#ctx0" brushRef="#br0" timeOffset="24">19834 4728 7883,'17'0'192,"2"0"0,8 1 0,5 2 0,4 1 230,6-2 0,8 0 0,5-4 1,5 0-291,-28 0 1,0 0-1,2-2 1,0-1-1,1 1 1,0 0-1,0 0 1,1-2-156,0 1 0,1-1 1,0 0-1,-1 0 0,0 0 1,0 0-1,0-1 0,0 0-404,0-1 1,-1 0-1,0-1 1,-1-1-1,-2 2 1,0 0 426,25-10 0,-5-1 0,-6-4 0</inkml:trace>
  <inkml:trace contextRef="#ctx0" brushRef="#br0" timeOffset="25">19491 4007 7366,'-12'0'-280,"6"-1"605,2-3 0,13 1 0,6-3 0,8 1 617,8 2-819,-1-3 0,21 5 0,4-3 0,10 3 0,-29 0 0,0 2 0,2-1 0,-1 0 11,2-1 0,0 2 1,-1 0-1,0 1 1,2 0-1,-1 0 1,2 0-1,1-1-26,1 0 1,-1-1-1375,0 0 1,-1 0 1319,2-2 1,-1-1-420,-4 0 1,-1 0 0,2-1 0,0 0 227,-3 0 1,0 0 0,-1 1-1,-2-1 137,28-8 0,-1 0 0,-2-1 0,0 1 0,-4 3 0</inkml:trace>
  <inkml:trace contextRef="#ctx0" brushRef="#br0" timeOffset="26">19605 3194 7658,'-11'-6'-280,"5"1"175,0 5 0,6-2 567,0-1-272,11 1 1,-1-3 0,13 5 0,6 0 141,7 0 1,11-1-1,10-2-65,7 0 0,-29 0 0,1 2-210,0 0 1,0 2-1,3-1 1,0 0-1,0 0 1,0 0-1,1 0 1,1 0 0,1 0-1,1 1 1,0 0-1,-1 1-23,1-1 0,0 1 0,-2 1 0,0-2-1400,-2-1 0,-1 0 1339,2 0 1,-1 0-1,-6 0 1,0-1-1,0 0 1,0-1-1,27-3 1,-9-1 26,-7-3 0,-6 1 0,-7-1 0,-4 1 0,-3 0 0</inkml:trace>
  <inkml:trace contextRef="#ctx0" brushRef="#br0" timeOffset="27">19388 2301 8992,'15'0'223,"0"0"1,7 1 0,1 2 0,6 1-17,4-2 1,12 3-1,4-1 1,9-1 305,6-2-330,-29-1 1,0 0-184,8 0 0,0 0 1,-3 0-1,1 0 1,2 0-1,-1 0 1,1 0-1,0 0 1,0 0-1,1 0 1,1 0-1,0 0-54,-1 0 0,-1 0 1,-3-2-1,-1 0 1,-3 0-1,-2 0 1,-1 1-1,-1 0-95,30 0 1,-2 1 0,-8-2 0,-5 0-110,-3-2 0,-11 0 0,0 4 0,-5-1-45,-6-3 0,-5 3 303,-5-3 0,-3 3 0,2 1 0,3 0 0</inkml:trace>
  <inkml:trace contextRef="#ctx0" brushRef="#br0" timeOffset="28">21735 1752 8000,'-11'5'-479,"-1"-3"1,2 6 495,3 1 0,0 2 1,5 3 504,-2 1-381,-5 6 1,6 2 0,-3 9 0,0 4-4,-1 6 0,1 11 1,-3 6-1,6-25 1,0 0-17,0 0 1,1 2 0,-2 6 0,0 1 0,2 2 0,0 2 0,1 2 0,0 2-178,0 2 1,0 1 0,1 1 0,0 2 0,0 4 0,0 1 0,0-18 0,0 1 0,0 0 33,0 2 0,0 1 0,0-1 0,0 1 0,0-1 0,0 1 0,0-1 0,0 1 0,0-1 0,0 0 0,0-1 0,0 0-50,0-1 0,0-1 1,0 0-1,1 1 1,-1-1-1,1 0 1,0 15-1,0 0 1,1-2-1,1-1-31,1-3 0,-1-2 0,-2-1 1,0-2-1,2-7 0,-1-1 1,0-3-1,0 1-99,0-2 0,0-1 0,7 22 1,-3-7-1,2-11-211,-1-7 1,0-5 0,2-10 411,-2-5 0,0-2 0,0-6 0,-2 0 0</inkml:trace>
  <inkml:trace contextRef="#ctx0" brushRef="#br0" timeOffset="29">21850 1752 7893,'-4'-12'420,"8"1"0,3 4 0,13 2-190,0 0 1,7 4-1,4-3 1,6 3 451,5 1-599,3 0 0,8 0 1,7 0-1,-26 0 1,0 0-17,0 0 1,2 0 0,-1 0-1,1 1 1,0 1 0,0 0-1,2 1 1,1 2-193,0-1 0,1 2 0,1-1 1,2 1-1,-1 0 0,0 0 1,-1 0-1,0 0 19,0 2 0,0 0 0,-3-2 0,-1 2 0,-1 0 0,-1 1 1,-1 0-1,-1-1-54,0-1 1,-1 0 0,23 6 0,-2-2 0,-5 2 66,-6 2 1,-7-2 0,-6 2 65,-1-2 126,-6-2 0,0 1 0,-4-1 149,-1 1-259,0-1 0,-4 2 0,-1 1 99,0 1-84,2 5 0,-9-2 0,3 5 150,-5 0 0,-1 5 0,-2 2 1,0 4-1,-2 1-54,-1 3 1,1 4 0,-3 7 0,1 3-100,1 4 1,-1 5 0,3-26 0,2 1-1,-1 1 1,0 1-31,0 1 1,0 1-1,0 1 1,1 2-1,0 3 1,1 1-1,-1-1 1,1 1-131,0-2 1,-1 0-1,0-2 1,0-1 0,1 1-1,-1 1 1,1-2-1,0 1-87,-1-1 0,0-1 1,2-3-1,-1 0 1,0-2-1,0 0 1,0-1-1,-1-1-142,0 31 0,-1-32 1,0 0 387,0 28 0,0 3 0,0-4 0,0-1 0,0 2 0</inkml:trace>
  <inkml:trace contextRef="#ctx0" brushRef="#br0" timeOffset="30">21804 4614 7693,'-11'0'445,"-1"0"-292,6 0 1,3 0 0,11 0 0,8 0 13,9 0 1,6 0-1,10-2 1,6 0 76,4-2 0,9 0 0,-27 4 1,1-1 5,2-1 1,0 0-264,5 2 1,0-1 0,-4-4-1,0 0 1,5 1 0,0 0 0,2 0-1,0-1 66,2 2 0,1-1 0,-1-3 0,1 1 0,0 1 0,1 1-1309,-1 0 1,-1-1 1102,-3-2 1,0 0 0,0 0 0,0 0 0,-3-2 0,-1 0 0,-1 0 0,-1 0-288,-3 1 1,0-1 0,-1-1 0,-2 0 0,24-12 439,-6-1 0,-2 4 0,-12 0 0,-6-2 0,-3 0 0</inkml:trace>
  <inkml:trace contextRef="#ctx0" brushRef="#br0" timeOffset="31">21873 2610 7827,'-12'0'0,"1"-1"0,-2-2-299,-2 0 136,2-6 0,-5 6 0,4-4 47,-1-2 0,-4 2 0,4 0 0,1-2 228,1-1 0,2-2 0,-1 1 58,1-1 1,4 5-1,2 0 7,0 2 1,4 0 0,-2 2-62,6 0 0,4-1 1,9 4-1,4 0 108,6 0 0,5-1 0,10-2 337,5-1-436,12 0 0,-2 4 0,-22 0 1,1 0-894,1 0 0,2 0 807,5 0 1,2 0 0,0 0 0,1 0 0,4 1-1,0 0 1,-1 0 0,1 0 42,2 1 0,0 0 1,-1 1-1,0-1-214,6 0 1,0 0 84,-3-2 0,-1 1 0,0 3 0,-1 1 0,-4-2 0,0-1 0,-1 1 0,-1-1 0,-3 1 0,-2-1-260,-3 0 1,-1-1 0,-3 1 0,-3 1 0,19 1 0,-8-2-144,-5 0 0,-8-7 0,-4-3 1,-4-2 449,-6-2 0,-3-2 0,-5 3 0,-2 2 0</inkml:trace>
  <inkml:trace contextRef="#ctx0" brushRef="#br0" timeOffset="32">22148 1923 8470,'15'4'239,"1"0"0,2 0-116,3 1 0,5-3 0,4 5 0,0-2-347,1-3 1,-6 3 0,2-1 0,-3-1 200,-1-2 1,-5-1-1,-3 0 23,-2 0 0,-7-5 0,-1-1 0</inkml:trace>
  <inkml:trace contextRef="#ctx0" brushRef="#br0" timeOffset="33">22239 1797 7916,'-10'2'75,"2"1"1,3 0-1,5 6 73,0 4 0,4 1 1,1 7-1,0 5-143,0 2 0,3 1 1,-4 3-1,0-2 18,1 2 1,-3-3 0,5 1-508,-2-2 368,4-2 1,-4-4 0,4-3-821,-2-4 492,1-2 444,3-2 0,1 1 0,-1-1 0</inkml:trace>
  <inkml:trace contextRef="#ctx0" brushRef="#br0" timeOffset="34">22468 2038 8135,'0'11'-5,"5"-4"0,3-4 1,3-1 29,5-2 0,-2 0 0,5 0-69,1 0 21,-3-5 1,-1 2-1,-4-5-365,-1 0 241,1 2 0,-6-4 0,-2 3 26,-3-4 0,-1 0 1,-1 1-1,-3 1 46,-4 1 0,-2 4 0,-1-2 0,-2 1 86,-2 2 1,2 2-1,-2 1 1,2 0 309,2 0 0,-1 1-24,1 3 0,4 6 0,3 7 0,3 1-95,1 2 0,5 6 0,3 2 0,2 0-139,2 0 0,3 0 0,1-4 1,2 0-31,3-2 1,-4-7 0,2 0-661,2-2 428,0-2 0,1-4 0,-2-4 0,-2-3-1040,-1-3 1239,3-4 0,-7-9 0,3-2 0</inkml:trace>
  <inkml:trace contextRef="#ctx0" brushRef="#br0" timeOffset="35">22766 2015 7916,'0'11'-1,"0"1"1,5-1 0,4 1 0,4-1 186,2 1 1,5 3 0,-2 0-497,0-1 182,4-1 0,-8-2 1,3 1-401,0-1 397,-2-4 1,0 1 0,-1-2 0,-2-1 130,-3 0 0,-2-1 0,5-4 0</inkml:trace>
  <inkml:trace contextRef="#ctx0" brushRef="#br0" timeOffset="36">22938 2015 7916,'-14'11'-147,"2"1"0,-2-5 0,8 1 0,0 2 153,2 4 0,3 0 1,1 5 248,0 2-194,-6 0 1,4 1 0,-6-2 0,1-2-199,0-1 0,-2-1 1,6-2-676,0 1 812,2 1 0,-4-5 0,-2 1 0</inkml:trace>
  <inkml:trace contextRef="#ctx0" brushRef="#br0" timeOffset="37">22984 2084 7916,'15'0'-9,"1"0"1,2-2-81,3-1 1,0 1-1,2-2 1,-1 3-190,-3 1 0,1 0 1,-5 0 277,-1 0 0,-1 0 0,-6 0 0,-2 0 0</inkml:trace>
  <inkml:trace contextRef="#ctx0" brushRef="#br0" timeOffset="38">23098 1923 8067,'-11'7'513,"4"-1"0,3-2-814,3 3 0,1 1 0,0 4 0,1 4 1,2 6 103,1 4 0,3 4 0,-3 5 1,-1 3-3,-2 4 0,-1-1 0,-1 1 199,-3 1 0,-2-3 0,-6-1 0</inkml:trace>
  <inkml:trace contextRef="#ctx0" brushRef="#br0" timeOffset="39">22422 2896 7773,'-7'-5'-177,"-1"-2"1,4-3 0,-2-2 154,1 1 0,-5-5 0,0 1 0,-6 0 46,-2-2 1,2 5 0,-6-4 0,-2 4 91,0 0 1,1 6 0,3 2-1,2 3-17,1 1 1,2 1 0,5 3 0,2 5-89,4 5 1,3 3 0,1 6 3,0 0 1,0 4-1,1 0 1,3-2-1,4-1 37,2-1 0,3-5 0,1-3-81,1-2 0,4-3 0,-2-2 1,-1-4-120,1-3 108,3-11 1,-7 1 0,3-10 0,0-2-78,-1 0 0,-1-7 0,-6-1 0,-5-2-9,-1 0 0,-2 5 1,0-2-1,0 2 80,0 5 1,0 5-1,0 1 354,0 2 1,-4 8-143,0 5 0,0 5 0,4 8 1,1 1-129,3 1 0,-1 7 0,3 0 0,1 3 59,-1 1 0,2-1 0,3 0-1110,0 2 453,6 0 488,-4-4 0,8 0 0,-3 0 0</inkml:trace>
  <inkml:trace contextRef="#ctx0" brushRef="#br0" timeOffset="40">22709 2931 7778,'6'-12'0,"-2"0"0,-4-2-98,-4-2 0,3-4 1,-4 1-1,0-3 168,-3-1 1,-2 2-1,0 0 1,1 4 33,1 0 1,0 6 0,-3 4 0,0 2-71,-1 3 0,1 0 1,0 4-151,4 1 123,-3 4 1,8 6 0,-3 2 0,2 4-26,-1 2 1,0 2 0,4 2-1,1 0 4,3 2 0,2-1 0,6-3 0,-1 0-51,1 0 1,-1-5 0,1-4-7,-1-5 1,4 0-1,1-5 1,-1-2-1,0-2-88,0-4 1,1-6-1,-5-6 1,1-2 148,-1-3 1,-3 4-1,-2-2 1,-1-1-96,-2 3 0,-2-4 1,0 6-85,3 1 204,-3 1 1,4 13 0,-3 8 0,0 8 131,2 6 0,1 1 0,-1 0-57,4 0 1,-2 0 0,2-2 0,0-2-1,3-3-776,0-4 686,1-5 0,-1-2 0,0-5 0</inkml:trace>
  <inkml:trace contextRef="#ctx0" brushRef="#br0" timeOffset="41">22903 2725 7833,'2'-10'-419,"2"2"392,2 3 1,10 1-1,2-1 1,1 0 163,0 0 0,-1 1 0,3 4 0,-4 0-368,0 0 0,-2 4 0,-3 0 0,-1-1-687,1 2 918,-6-3 0,4 8 0,-4-4 0</inkml:trace>
  <inkml:trace contextRef="#ctx0" brushRef="#br0" timeOffset="42">22984 2645 7854,'-12'-7'123,"1"3"1,4 4 0,4 4 0,1 4 178,2 2 1,4 7 0,1 2 0,0 2-334,0 2 0,3 1 0,-3 2 0,1 2-268,3 1 1,-2-4 0,0 3 0,2-1-107,1 0 0,2-2 405,-1-6 0,1 3 0,-1-4 0</inkml:trace>
  <inkml:trace contextRef="#ctx0" brushRef="#br0" timeOffset="43">23281 2874 7865,'0'-12'0,"0"1"7,0-1 1,0-3 0,0 0-1,2-1 24,1 0 1,-1 3 0,2-2 0,-3 2 5,-1 2 1,0 3 0,-1 2-1,-3 1-25,-4 2 0,-2 2 1,-3 2-1,-1 2 25,-1 0 1,0 10 0,3 0 0,1 3 50,-1 5 0,6 0 1,2 2-1,3 0-39,1 0 0,5-1 0,3-2-159,2-1 51,1-5 1,1 6 0,0-6-81,4-3 77,-9-5 1,12-2 0,-7-2-38,1-3 0,-1-8 1,0-7-1,-2-2-73,-2-3 1,0 0 0,-2-2 0,-1 0 88,0 0 0,-2 0 0,-3 0 0,0 2 325,0 2 1,-3 2 206,-1 6 0,-1 4 0,2 6-311,-1 7 1,1 3-1,3 10 1,0 3-84,0 3 0,3 5 0,3 4-870,0 0 619,1 6 0,4-1 0,-4 5 196,-3-2 0,2-6 0,1 4 0</inkml:trace>
  <inkml:trace contextRef="#ctx0" brushRef="#br0" timeOffset="44">21884 3228 7807,'15'0'0,"3"0"0,5 0 133,9 0 0,7 0 0,14 0 1,8 0 69,-26 0 0,1 0 1,5 0-1,1 0 0,1 0 1,0 0-1,2 0 1,1 0-30,1 0 0,1 0 0,0 0 0,1 0 0,6 0 0,0 0 0,0 0 0,0 0-475,-3 0 1,1 0-1,5 0 1,0 0-1,-3 0 1,0 0-1,-1 0 1,0 0 29,-4 0 1,0 0 0,-2 0 0,-2 0 270,-5 0 0,-1 0 0,-1 0 0,-1 0 0,-4 0 0,-2 0 0,29 0 0,-5 0 0</inkml:trace>
  <inkml:trace contextRef="#ctx0" brushRef="#br0" timeOffset="45">22285 3377 6798,'-11'-10'0,"-1"1"-292,1 2 0,3 0 1086,0 0-13,6-4 430,-3 10-627,5-4-499,0 10 1,0 3 0,1 7 0,2 5-58,0 6 0,2 4 0,-2 7 0,2 1-5,1-1 0,-3-1 0,1-3 0,-2-3-217,2-3 0,-1-8 1,4-5-78,2-5 1,1-4-1,2-6 1,-1-4 49,1-7 0,-1-4 0,1-8 0,-2-2 95,-2 0 0,2-5 0,-4 3 88,0-1 24,0 8 1,-3-4-43,1 10 124,5 5 1,-6 1 59,4 5 1,-4 1-1,2 7 1,-1 4-1,1 2-51,1 1 1,-2 5-1,4 0 1,-1 2-210,0 2 0,3-3 0,-3-2 0,4-1-112,0 1 1,-1-6 0,-1 1 0,-1-3 243,1-5 0,1 5 0,1-1 0</inkml:trace>
  <inkml:trace contextRef="#ctx0" brushRef="#br0" timeOffset="46">22663 3515 7770,'-6'0'-663,"0"0"1085,6 0 0,6 0-281,1 0 0,3 0 0,2 0-111,-1 0 1,1 0-1,-1 0-170,1 0 0,-6-5 50,-2-3 0,-3 2 1,-2-1 62,-3 2 0,-2-4 0,-6 3 0,1-2 0,-2 2 3,-2 1 1,2 0 7,-2 1 1,2 3 161,2-3-143,-1 8 1,6 2 0,2 5-33,3 1 31,1 4 1,5 1 0,2 3-1,4-1-37,0 2 1,0-3 0,1-1 0,1 0-127,2-3 0,3-3 0,3-3 0,0-4-559,-2-3 720,0-1 0,4 0 0,0 0 0</inkml:trace>
  <inkml:trace contextRef="#ctx0" brushRef="#br0" timeOffset="47">22995 3492 7770,'-4'-8'-40,"0"0"0,-1 2 0,3-3 0,-3 2 0,0-2 194,-1-2 1,-2 0 0,0 1-149,-2 2 1,-2 2-1,1 3 1,-1 0 12,1 0 1,1 3-50,2 4 29,-2 2 1,9 6-1,-3 0 1,3 2 0,1 3-17,0 1 1,0 1 0,1 4 0,3-2-51,3-2 1,4-2 0,0-6 0,0 0-2,1-4 1,-1-2-1,1-5 1,1-1-85,2-3 1,-3-4 0,4-7-200,-4-4 238,-5 3 0,2-6 0,-4 4 6,1 0 92,-3 2 0,2 1 0,-5-1 0,0 2 420,0 2-187,0 5 0,0 3 0,0 8-168,0 4 1,4-2 0,-1 2 0,1 1 0,0 1-56,0 1 0,4-3 0,-3-2-105,1-1 0,0 1 0,3-4 0,-1 2 60,1-2 0,0-2 1,0-3-326,-2-5 175,1 3 1,3-5 257,1 2 0,-5 3 525,1 1-450,0 3 1,2 2 0,-1 3 0,-3 4-1,1 2 147,-1 1 1,0 6 0,3 2 0,-2 3-216,-2 0 1,2 1 0,-2 0 0,0 0-119,1 0 0,-3-1 0,-1-2 1,0-2-83,2-2 0,0-4 1,-3-6 80,3-1 1,-3-2-659,3-7 498,2-7 0,-3-3 0,3-7-397,-1-3 496,-1 1 0,-4-10 0,0 3 132,0-4 1,0 5 0,1 2 0,2 5 0,1 2-29,-2 5 0,5 4 1,0 2-1,3 3 297,2 0 1,-4 3 0,-1 3-1,2 0 281,1 0 0,-2 1 1,-2 3-237,-1 3 1,-1 3-1,-5 3 1,-3 2-285,-4 5 0,-7-3 1,-3 2-1,-1 1 86,0-3 1,-1 0 0,-7-6-134,-3 1 0,-3 4 0,-2 2 0</inkml:trace>
  <inkml:trace contextRef="#ctx0" brushRef="#br0" timeOffset="48">21838 3915 7529,'12'0'0,"1"0"0,3 0-123,7 0 0,15-3 1,13-1-1,9 0 406,-26 1 1,1 1 0,2 1 0,1 1 0,3-3 0,2 0 0,0 1 0,0 1-167,0-1 0,1 0 1,1-1-1,1 1 0,0 0 1,0 0-1,2-2 0,-1 0-211,0-1 0,1 0 1,-1-1-1,1 1 1,-4-1-1,0 0 1,1 0-1,0 1-218,1-1 1,0 0 0,-4 2 0,0 1 0,-4-1 0,-1 0 311,25-5 0,-5 4 0,-10 1 0,-6 3 0,-6 1 0</inkml:trace>
  <inkml:trace contextRef="#ctx0" brushRef="#br0" timeOffset="49">22560 4007 7795,'-18'0'23,"5"-1"1,6-3 67,-2-4 0,2 3 0,0 1 1,-2 3-162,-1 1 1,-2 0-1,1 0 116,-1 0 1,-2 5 0,2 3 0,1 2 68,1 1 1,5 1 0,3-1-190,4 1 1,5-5 0,5 1 0,2 1 8,2 1 1,4 5 0,-1 1 0,3-1 23,1 1 1,-4-2-1,-3 4 296,-3-1-177,1 3 0,-13-6 1,3 4 406,-3-2-340,-1 5 1,-5-7-1,-2 4 1,-4-2-72,0-2 0,-4 1 0,-2-2 0,1-4-345,-1-3 0,-2-2 1,4-4-1,1 0-367,1 0 1,3-5 637,2-3 0,-2-7 0,4-3 0</inkml:trace>
  <inkml:trace contextRef="#ctx0" brushRef="#br0" timeOffset="50">22571 4167 8002,'12'-7'0,"0"-1"-156,4-1 0,2 3 172,4-2 0,1 4 0,0-2-14,0 1 0,0 1 0,-1 4 1,-2-1-458,-1-3 1,-5 3 0,1-3 454,-2 2 0,-1-3 0,-1-1 0</inkml:trace>
  <inkml:trace contextRef="#ctx0" brushRef="#br0" timeOffset="51">22732 3915 7795,'-12'4'0,"1"1"-2,-1 2 1,6-4-1,2 5 1,3 1 127,1 1 0,0 3 0,0 2 0,0 4-93,0 3 0,1 1 0,2 0 0,2-1-175,1 1 1,2 0 0,3 0-1,1-1-377,-1-3 1,2 1 518,2-4 0,-2 4 0,3-2 0</inkml:trace>
  <inkml:trace contextRef="#ctx0" brushRef="#br0" timeOffset="52">23029 4133 7739,'0'-13'0,"0"-1"-59,0-1 0,0-2 1,0 3-1,-1-2 140,-3-2 1,3 4-1,-4 0-28,0 5 0,2 0 0,-4 5 0,-2 2-111,-1 1 0,-2 2 0,1 3 0,-1 5 108,1 5 1,1 0 0,1 5-1,1 1-26,-1 2 0,4-3 0,1 0 0,3 0 38,1-1 1,0-2 0,1-4-189,3-1 87,2 1 0,2-2 0,0-3-168,1-3 108,-4 3 0,5-6 1,-2 1-1,2-4 18,1-6 1,-3-3 0,-1-3 0,2-3-61,1-1 1,-2 3 0,-2-3 0,0 0 49,-4 1 0,3 3 0,-1-2 354,-1 4 139,-2 5 0,-1 4-273,0 6 1,0 4 0,0 4-23,0 1 1,4-1 0,-1 0-474,0 1 263,3-6 1,1 3-1,4-5-540,1-1 451,-1-2 1,1-1 191,-1 0 0,6 0 0,0 0 0</inkml:trace>
  <inkml:trace contextRef="#ctx0" brushRef="#br0" timeOffset="53">23316 4030 7987,'1'0'0,"-5"0"127,-5 0 0,2 1 0,-1 2 0,-1 0-145,-1 0 0,-2 0 1,1-1 162,0 2 0,-1 4 1,2-3-326,2 1 101,-2 2 0,5-1-10,-3 1 105,3-1 1,1 1 0,1 0-13,0 1 1,7 1 0,4 0 8,2-2 1,2 1 0,2-6-1,3 0-195,1-2 1,-3-2 0,3-2 0,-2-2-401,-2-1 1,-1-2 581,-1-3 0,4-6 0,2-1 0</inkml:trace>
  <inkml:trace contextRef="#ctx0" brushRef="#br0" timeOffset="54">23419 3892 8088,'-8'0'1016,"2"2"-859,1 2 0,1 2 1,4 5-1,0 1-68,0-1 1,0 4 0,1 2-182,3 1 1,-2-3 0,5 3 0,-1-2 0,-1-2-652,0-1 0,4-1 0,0-2-478,5-3 1221,-1-2 0,9-5 0,-5 0 0</inkml:trace>
  <inkml:trace contextRef="#ctx0" brushRef="#br0" timeOffset="55">23591 3984 7978,'-6'-6'291,"5"-1"0,-4 5 0,0-2-257,-3 1 0,2 2 0,-2 1-45,-1 0 1,-1 0-1,-1 1-53,-1 3 0,1 3 0,1 4 138,2 0 1,3 1-1,5-1 95,0 1 0,0-5 0,1 1-152,3 1 42,2 1 0,10 0 0,0-2-122,2-4-116,-4 2 0,12-5 0,-4 3 0,3-4 179,-1-4 0,4-2 0,1-5 0</inkml:trace>
  <inkml:trace contextRef="#ctx0" brushRef="#br0" timeOffset="56">18701 2839 11286,'-7'-7'-308,"3"-1"1123,8 0 0,3 1 0,5 0 0,4 1-744,3 0 1,7-2 0,5-2-1,3 1-98,4 1 0,2 2 1,3-3-1,-2 3-66,-2 1 0,1-3 1,-3 4-1,1 2-97,-1 0 0,-2-2 0,-2 1 1,-1 0-14,-1 2 1,-6 0 0,1-2 0,-6-1 84,-5 2 1,-2 0 0,-1 2-1,-1-1-757,0-3 648,-4 3 1,3-14-1,-4 2 1</inkml:trace>
  <inkml:trace contextRef="#ctx0" brushRef="#br0" timeOffset="57">19388 2507 12332,'-7'0'-957,"2"1"0,7 2 639,1 1 0,5 5 0,6-3 0,3 2 151,0-1 0,-3 5 0,3 3 117,-1-1 1,-3 0 0,4 0-1,-2 1 1,0-1 37,-1-1 0,-5-2 1,-2 1-1,-1-1 67,0 1 0,-4-1 1,-1 2-1,-6 1 112,-5 1 1,-1 4-1,-6-2 1,-1-1-125,0 1 1,4-1-1,-1-2-512,2 2 640,1-1-98,1-9 0,0 5 0,-1-5 0</inkml:trace>
  <inkml:trace contextRef="#ctx0" brushRef="#br0" timeOffset="58">20395 1706 12093,'-11'0'-1157,"1"-1"0,2-3 1062,4-4 0,3-2 0,1-3 1,1-2 451,3-4 1,3-3 0,4-1 559,0 0-737,6 1 0,-3-6 0,5-2 460,1 1-519,7-4 1,2 2 0,6-5 0,-1-4 28,1-1 0,5 3 1,6-2-1,-20 19 0,0 2-65,2 0 1,0 1 0,29-12-1,-1 3 1,-1 3-38,-1 1 1,0 5-1,7 3 1,-28 8-1,-1 1-72,2 0 1,0 1-1,-2 1 1,1 0-1,29-2 1,-2 1-89,-4 2 0,-7 7 0,1 3 0,-3 4-33,-1 0 0,-2 2 1,0 1-1,-4 2 14,0 2 0,-3-3 0,-7 3-619,-3-1 499,2 3 0,-6-6 0,1 4-551,-3-2 640,-7 0 0,-2-5 0,-5 2 18,-2 2 161,-1-2 1,-4 3-1,0-4 36,0-1 1,0 1 0,0-1-243,0 1 27,0-1 0,5-1 159,2-2 1,4-3 0,0-5-1</inkml:trace>
  <inkml:trace contextRef="#ctx0" brushRef="#br0" timeOffset="59">21964 1236 8505,'12'6'-2008,"-1"0"2060,1 0 1,-3 4-1,1-2 40,3 2 0,1 2 0,-3-1 0,0 1 11,1-1 0,-1-3 1,1-1-1,-1 2-39,1 1 0,3-3 0,2-2 0,-1-1 10,1-1 1,2 1 0,-3-4 0,1-1-10,-1-3 1,3-6 0,-2-7 0,-1 0 51,1-4 0,-3 0 0,-5-2 0,-3-1-32,-1-3 0,-1 1 0,-4-3 1,0 0-95,0 0 1,-4 3-1,-1 0-105,-1 1 91,-2 8 0,1-4 1,-1 6-1,0 1-106,2 1 0,-4 6 1,3-1-375,1-1 1,0 4-1,3 2 503,-1 6 0,-5 3 0,3 6 0</inkml:trace>
  <inkml:trace contextRef="#ctx0" brushRef="#br0" timeOffset="60">21346 2839 7060,'6'-5'-440,"5"3"0,-3-5 547,6 2 0,-1-3 1,4 5-1,-2 0-32,0 2 0,6 1 1,-4 0-1,2 0 22,1 0 0,-1 0 1,5 0 26,3 0-80,-3 0 0,9-4 0,-4 0-120,0 2 71,10 0 0,-14 2 1,6 0-1,-6 0-64,-2 0 1,-4 0 0,-1 0-1,-2 0-56,-2 0 1,-5 0 0,-2 2-402,-2 1 526,4-1 0,-8 3 0,4-5 0</inkml:trace>
  <inkml:trace contextRef="#ctx0" brushRef="#br0" timeOffset="61">21827 2690 7746,'11'0'0,"1"0"-168,-1 0 0,2 0 0,1 0 0,1 0 98,-1 0 0,0 2 1,0 1-1,2 4 96,-2-1 0,-6 4 0,-1-2-170,-2 2 177,4 2 0,-8-5 1,3 1 70,-3 1-100,-1 1 0,-5 3 1,-3 1-1,-3 1-49,-4-1 1,2-1 0,-2-2 0,2-1-288,2-2 332,-1 2 0,-4-4 0,-2 6 0</inkml:trace>
  <inkml:trace contextRef="#ctx0" brushRef="#br0" timeOffset="62">21335 2885 6620,'11'0'0,"0"-1"6,1-3 0,4-1 1,5-4 41,4 1 1,-1 1 0,4-4 0,-1 3 197,0 0-191,5 0 1,-7-2-1,6 1 2,0 2 1,3 0 0,0-2 0,0 3 0,-1 0-40,-2-1 1,1 5-1,-6-2 1,0 3-123,-2 1 1,-6 0 0,-3 0 0,-2 0-451,-2 0 226,-4 0 0,-2 1 328,-5 3 0,0 2 0,0 5 0</inkml:trace>
  <inkml:trace contextRef="#ctx0" brushRef="#br0" timeOffset="63">21896 2667 6156,'11'0'40,"1"0"0,-1 0 10,0 0 1,1 4 0,-1 1-1,1 0-18,-1 1 0,1 1 0,-1-2 1,1 2 3,-1 2 0,-3-1 0,-2 1 0,-1-1-52,-2 1 0,-2 1 1,-1 1-1,-1 2-17,-3 2 1,-8-1 0,-7 6 0,-2 0-102,-2 2 0,0-3 1,-1-2 133,-3 0 0,-2 3 0,-6-2 0</inkml:trace>
  <inkml:trace contextRef="#ctx0" brushRef="#br0" timeOffset="64">23213 4682 6366,'-7'0'-87,"2"0"1,10 5 137,3 3 1,-2 2 0,1 2 0,-2 0 24,-3 4 0,3-2 0,-1 5 0,-1 1-35,-2 2 0,3 4 0,0 1 201,-2-1-207,-1-2 1,-1 0-1,0 1-232,0 2 201,0-5 0,0-1 0,0-3 0,0 0-223,0-3 1,-1-2-1,-1-2 219,-2 1 0,-5-6 0,3-1 0</inkml:trace>
  <inkml:trace contextRef="#ctx0" brushRef="#br0" timeOffset="65">23178 4694 6283,'-11'1'312,"-1"3"-292,1 4 0,-1 2 0,0 1 1,-4 1-8,4 4 0,-4-3 1,8 2-177,0-2 32,0-2 1,2 1 130,2-1 0,-2 1 0,-1-1 0</inkml:trace>
  <inkml:trace contextRef="#ctx0" brushRef="#br0" timeOffset="66">23224 4728 8418,'10'-7'0,"-1"0"-527,-1 2 1,-1 1 575,5 4 0,-1 0 0,1 0-307,-1 0 167,1 0 0,-5 2 1,2 0-1,3 2-93,2-2 1,5 4 0,-3-3 183,2 0 0,1 3 0,4 1 0</inkml:trace>
  <inkml:trace contextRef="#ctx0" brushRef="#br0" timeOffset="67">23877 2862 8934,'11'0'-592,"-3"5"1,0 3 573,0 2 1,3 7-1,0 2 1,1 5-1,-1 5 117,0 5 1,1 8 0,-1 2 0,1 3-15,-1 2 1,1 5-1,-1-3 1,1 1-14,-1 2 1,-1 7 0,-6-28 0,0-1-99,-2 2 0,0 0 0,-1 0 1,-1 0-1,0 1 0,0-1 1,0 0-1,0 1 0,0-1 0,-1 1-5,-1-1 0,0 0 1,-1 0-1,0 0 1,-3-1-1,0 0 1,0-1-1,-2 1-119,-1 0 1,-1 0 0,-7 29-1,5-31 1,-1-1-873,-12 29 990,-1-2 1,3 0 0,0-1 0,0-2-39,0-5 0,1-2 1,-1-2-1,0-3 17,0-4 1,1-4 0,2-3 0,2-6-90,2-4 1,-1-6 141,2-8 0,1-1 0,-5-6 0,0 0 0</inkml:trace>
  <inkml:trace contextRef="#ctx0" brushRef="#br0" timeOffset="68">23854 2908 10521,'0'6'-628,"0"4"1,0-7 0,0 5 580,0 0 0,0 3 0,0 1 0,0 2 0,0 3 62,0 1 1,-5-3 0,-3 3-1,-2 0 10,-1-1 1,3-3 0,0 2 0,1-4-81,0 0 1,-2-5 77,6 1 1,-6-5 0,2 2 0</inkml:trace>
  <inkml:trace contextRef="#ctx0" brushRef="#br0" timeOffset="69">23923 2908 9517,'-7'-8'-1726,"5"2"1969,4 1 1,5-3 0,4 4 0,2 1-297,2-3 0,-2 5 1,3-3-1,0 3-70,-1 1 0,5 0 1,-1 0-1,2 0-500,-2 0 608,-3 5 0,1-4 0,1 5 0</inkml:trace>
  <inkml:trace contextRef="#ctx0" brushRef="#br0" timeOffset="70">23064 927 12439,'-2'8'-643,"0"0"0,-2 0 798,2 3-145,-5 5 1,1 2 0,-6 5 393,1 0-400,5 5 0,-5-3 1,5 6-1,-2-1-30,1 0 0,4-2 1,-2-6-1,1 1-5,0 0 0,-1-1 0,3-2 1,-3-2 14,-2-1 0,4-2 67,-5-4 1,0 1 0,-3-1-1</inkml:trace>
  <inkml:trace contextRef="#ctx0" brushRef="#br0" timeOffset="71">22823 1271 12893,'-5'0'-769,"4"1"0,5 2 316,2 0 0,-2 6 0,2 0 0,1 4 358,-1 2 0,-3 0 1,2-3 107,0-1 1,-4 5-1,4-1 1,-1-1-1,1-1-18,1-2 0,2 0-28,3 1 1,1-2 0,-1-2-1,1-4 261,-1-3-199,1-1 0,-1 0 0,1 0 48,-1 0 1,-1-5-1,-1-3 1,-3-2 445,0-2 0,2-3-23,0 0-360,2-5 1,2 3 0,-1-3 0,-1 2 0,-1 1-94,-1 3 0,0 2-279,3 0 415,-5 6 1,-1 2-206,-5 8 0,-3 2 68,-1 6-74,0-6 0,4-1 1,0-5-1</inkml:trace>
  <inkml:trace contextRef="#ctx0" brushRef="#br0" timeOffset="72">20166 1099 14629,'7'-5'1780,"-3"-3"-1859,2 3 0,-5 5 1,3 9-1,-3 5 95,-1 5 1,-3 3 0,-1 1 214,1 0-234,2 0 1,1-1 0,0 1-91,0 0 118,-5 0 0,4-4 0,-5-1 1,3 0 79,-1 0 1,-4-3-1,4 3 1,2-2-169,1-2 1,-5-1 0,0-2 0</inkml:trace>
  <inkml:trace contextRef="#ctx0" brushRef="#br0" timeOffset="73">20063 1294 12750,'-6'1'-409,"2"3"0,4-2 171,4 6 1,-1-4 0,4 2 0,2 0-69,1 1 0,-2-3 0,0 2-311,0-1 530,3 4 0,-1-6 0,-1 3 31,-2-1 0,1-1 0,3-4 308,1 0-251,-1 0 1,1 0 0,-1-1-208,1-3 337,-1 2 1,4-8 0,2 3 0,1-4 49,2 0 1,-2 0 0,1-1 0,0 1 95,-1-1 1,-2 1-1,-4 1-34,-1 2 1,-3-1 42,0 5 0,-6-5 1,3 3-1</inkml:trace>
  <inkml:trace contextRef="#ctx0" brushRef="#br0" timeOffset="74">20144 962 10956,'-7'5'719,"2"1"1,5 6 0,0 0-797,0 4 0,0-2 0,-1 5 22,-3 1 75,3 2 0,-4-3 1,5 0-1,-2 0 22,-1-1 1,1-1-163,-2-1 90,3-4 1,1 5 0,-1-7 0,-2-1 0,0-1 269,0 1-312,2-4 1,1 5 0,0-4 0</inkml:trace>
  <inkml:trace contextRef="#ctx0" brushRef="#br0" timeOffset="75">20006 1202 13095,'0'12'-898,"0"-5"1,0 1 822,0 1 1,4 1-1,1 1-76,1 1 1,1-1 0,2-1-1,-2-1-46,2-1 1,-2-6 0,0 2 165,2-2 1,-3-1-1,2 1-98,1 2 160,1 0 0,-2-8 0,-1-1 293,2-1-222,2-2 1,0-3-1,2-2 1,1-2-14,1-4 1,5 1 0,-2-1 0,1-2 137,0 0 1,6-7 0,4-2 0</inkml:trace>
  <inkml:trace contextRef="#ctx0" brushRef="#br0" timeOffset="76">20693 813 16269,'-11'0'-1834,"3"0"1309,1 0 0,0-1 195,0-3 1,1-3 0,6-4-1,3-1 722,5 1 1,1-5 0,10-4-1,2-1-9,5-2 0,3-4 1,7 0 376,2 2-623,-3 1 1,10 1 0,-4 1-59,-1 3 0,5-1 0,-4 5 0,2 1 0,1 1-64,3 1 1,4 6 0,-4 2 0,-2 3-37,0 1 1,-2 5 0,-1 4 0,-4 4 78,-2 2 0,-2 5 1,-1-1-1,-1 3-444,-2 1 0,-3 0 0,4 0 0,-1 0-26,-1 0 1,-1-4-1,-6 0 1,-2 0-35,-1-1 1,-6 2 0,0-5-1,-5-1-448,-3-1 1,-2-2 755,-3 1 0,-5 4 0,-1 2 0</inkml:trace>
  <inkml:trace contextRef="#ctx0" brushRef="#br0" timeOffset="77">20693 446 15805,'-11'6'172,"1"-4"1,1 6 1443,1 1-1361,0 1 1,-3 3-1,1 1 1,0 2-153,-2 2 1,3 1 0,-7 4 0,0 0-32,1 0 1,-4 0 0,4-2 0,1 0-66,1-2 1,5-5 0,2 1-164,1-2 1,2-3-1,7-1 1,4-3-136,2-1 1,2 3 0,-1-4 122,0-2 1,6-1 0,1-1 0,1 0 0,-1 0-219,-2 0 1,1 0-1,-3-1-876,1-3 1011,0 3 0,-2-5 0,1 3 0,3-2 57,0-1 0,2-2 0,4-3 0</inkml:trace>
  <inkml:trace contextRef="#ctx0" brushRef="#br0" timeOffset="78">21941 698 10834,'0'-11'-973,"2"3"0,2 2 1203,3 1 1,0 1 221,0 4-526,1 5 0,3-2 1,-1 4-155,-2 2 129,-3 1 1,-1 2 0,0 1 145,-2 2-60,0-2 0,-2 7 1,0-4 85,0 2-110,-5 1 0,-2-1 0,-4-1 1,-2-2 83,-2 0 1,-3 0 0,-6-3-1,-3-1 59,-4 1 0,0-5 1,0 0-1,4-2-20,3-3 1,6 0 0,3-4-1,4-1-101,3-5 1,3-2 0,5-2 0</inkml:trace>
  <inkml:trace contextRef="#ctx0" brushRef="#br0" timeOffset="79">10547 7796 7519,'5'7'144,"1"0"0,6 0 0,-1 5-131,1 5 0,4 1 0,2 2 0,0-1 37,-3 2 1,2 0 0,-2 2-103,-1 0-84,-1-5 0,-2 2 0,1-5-623,-1-1 310,-5-1 449,5-1 0,-10-1 0,4 0 0</inkml:trace>
  <inkml:trace contextRef="#ctx0" brushRef="#br0" timeOffset="80">10547 7808 7519,'-5'-7'-186,"4"2"343,-4 5 0,5 2 20,0 1 1,0 4 0,0 4-127,0 1 1,0 3 0,0 1 0,0 2-115,0 3 0,3 4 0,1 2 1,-1-2-135,-2-1 0,-1-1 0,0-1 0,0-3-162,0-4 0,0-2 359,0-2 0,0 1 0,0-1 0</inkml:trace>
  <inkml:trace contextRef="#ctx0" brushRef="#br0" timeOffset="81">10547 7808 7672,'4'-8'230,"0"0"1,1 6 22,-1-2 1,-2 3 0,6 1-1,1 0-119,1 0 0,1 0 1,1 0-1,-1 0-524,1 0 1,3 0-1,0-1-563,-1-3 953,-1 2 0,3-8 0,2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3.024"/>
    </inkml:context>
    <inkml:brush xml:id="br0">
      <inkml:brushProperty name="height" value="0.053" units="cm"/>
      <inkml:brushProperty name="color" value="#FF0000"/>
    </inkml:brush>
  </inkml:definitions>
  <inkml:trace contextRef="#ctx0" brushRef="#br0">12826 5209 7854,'-17'6'0,"6"7"0,6 10 0,4 10 0,7 9 0,5 11 0,-2-22 0,1 1 20,3 3 1,0 0-1,1 0 1,2 0-1,3 1 1,2 0-1,0-1 1,1-1-12,0-1 1,1-1 0,3 1-1,1 0 1,-3-3 0,-1-2-1251,0-1 0,1-1 1111,3-3 0,1-1 0,19 11 1,10-3-497,1-7 340,-1-6 286,0-5 0,-1-6 0,0-2 0,1-3 0,3-1 0</inkml:trace>
  <inkml:trace contextRef="#ctx0" brushRef="#br0" timeOffset="1">13593 5072 8015,'-27'0'458,"-7"0"1,-12 3 0,-2 9-1530,3 11 885,0 7 1,9 6-1,-2 2 1,3 4 339,5 3 0,-2 4 1,4 2-1,0 0-48,0 0 0,5 2 1,5-2-187,2 1 1,-3-2 0,3 3 0,1 1 0,0-1-337,0 1 0,-4-6 416,3 2 0,-9-3 0,1-2 0</inkml:trace>
  <inkml:trace contextRef="#ctx0" brushRef="#br0" timeOffset="2">15998 7052 8010,'8'0'-809,"-1"0"0,2 10 937,6 6-138,-2 4 1,10 4 0,-1 2-1,4 2 106,4 1 1,2 3 0,4 3 0,3 0-117,-3-6 1,4-4 0,-2-2 0,0-1-69,2-3 0,-5 1 0,2-3 0,-5-1 80,-5 1 8,-3 3 0,-1-7 0,0 3 0</inkml:trace>
  <inkml:trace contextRef="#ctx0" brushRef="#br0" timeOffset="3">16708 7018 7890,'-23'-7'-362,"4"4"1,0 8 0,-1 5 374,-2 4 1,3 10 0,0-1-1,-2 2 203,0 3 0,0-2 1,0 6-1,-3 2-121,-1 3 1,-3 6-1,2-2 1,0 1-42,2 0 1,1 0-1,2 4-377,1-1 245,-1-4 1,7-2 0,-4-4-573,2-1 286,0-10 364,5 3 0,-6-14 0,-1 3 0</inkml:trace>
  <inkml:trace contextRef="#ctx0" brushRef="#br0" timeOffset="4">16731 4476 15282,'0'-21'0,"0"2"0,0 3-838,5 4 718,1 5 1,2 2-1,0 8-322,1 4 1,-3 6-1,0 12 671,-1 6-188,-1 0 1,0 13-1,0-2 1,-2 1 35,0-1 1,1 2-1,1-8 1,-1-1-76,-2-3 0,-1-7 0,1 0 0,2-3-225,1-3 78,0-5 0,1-5 0,2-13 97,3-10 0,3-11 1,1-7-1,1-6 165,-1-8 1,-1 5 0,-1 1 0,-1 7-9,1 6 1,-5 8 0,1 3-32,1 4 1,-3 5 0,0 5-59,-1 4-87,4 5 0,-6 9 0,5 2 1,-1 1 56,0 0 1,3 0 0,-4 3 0,2-3 8,-1-4 0,0-2 0,2-1-240,-2-1 1,-3-1 102,4-2 0,-6-4 0,2-8 1,-1-6 15,0-8 1,0-3 0,3-10 0,1-4-105,-1-2 1,-3 0 0,2 7 0,-1 3 217,-1 3 1,1 2 0,-4 3-484,0 4 537,0 7 0,0-2 0,0 4 1</inkml:trace>
  <inkml:trace contextRef="#ctx0" brushRef="#br0" timeOffset="5">17555 4694 9517,'0'-7'-26,"-3"-3"0,-1 3-310,1-4 277,2-5 0,0 2 0,-3-5 1,-2 0-30,-1 1 1,-3-4 0,2 3 0,-2-1 37,-1 1 0,-1 2 1,1 6-1,-1 1-42,1 2 0,-1 3 1,1 6-1,-2 4 132,-2 7 0,2 4 0,-2 8 1,4 2 36,3 1 1,-1 4 0,5-1-1,2-1-58,0-2 0,4-3 0,0-3 0,3 0-20,2-2 1,0-6 0,5-1 0,-1-4-80,1-3 0,3-1 0,0-4 65,-1 0 49,-1-10 0,-3 1 0,-1-10 0,-1-2 25,1 0 1,-4-2 0,0 0 0,-1 1-128,-1 3 1,1 6 235,-4 6-211,0 4 0,-1 12 1,-2 10 88,0 4 0,-1 1 1,4 1-1,1-1-58,3-1 0,-2 2 0,6-7 0,1 1 2,1 0 1,0-4-1,0 3-442,2-1 339,-3-2 0,7-4 37,-4 1 0,-1-6 0,1-1 0</inkml:trace>
  <inkml:trace contextRef="#ctx0" brushRef="#br0" timeOffset="6">17670 4614 11148,'-6'5'254,"2"2"1,3 4-1,1 1 1,0 2-329,0 2 1,5 4 0,2-1-388,3 3 321,2 1 0,-4-2 1,-1-1-350,2 0 338,1-6 88,-3-3 1,3-1 0,-4-3-1</inkml:trace>
  <inkml:trace contextRef="#ctx0" brushRef="#br0" timeOffset="7">17636 4327 8603,'11'6'-347,"1"0"0,0 5 0,4 1 455,3-1-142,7 1 1,4-1 0,4 1 0</inkml:trace>
  <inkml:trace contextRef="#ctx0" brushRef="#br0" timeOffset="8">17796 4614 12737,'-12'0'-601,"6"-5"0,2 3 0,8-2 0,5 3 539,5 1 1,4-1 0,6-2 0,1-2 126,2-1 0,1 2 0,-2-2 0,0 1-152,0 2 0,-3 1 1,-3-1-1,-2-1 19,-2 2 1,0 0-740,-5 2 290,-5 0 544,0 0 1,-6-10-1,0-2 1</inkml:trace>
  <inkml:trace contextRef="#ctx0" brushRef="#br0" timeOffset="9">17945 4362 10224,'-12'0'0,"1"0"0,-1 0-543,1 0 0,3 0 0,2 1 865,1 3 44,1 2 1,4 16 0,-1 5-196,-3 4-83,3 9 1,-4 1 0,5 3-1,0-1-7,0-1 0,3-5 0,3 1 0,0-3-42,3-5 0,1-2 0,1-5-54,1 0 1,-1-1 0,2-5 0,1-5 0,1-7-169,-1-4 0,3-1 1,-2-2-62,-1-6 0,3-6 1,-1-13 216,2-3 1,1-13 0,4-4 0</inkml:trace>
  <inkml:trace contextRef="#ctx0" brushRef="#br0" timeOffset="10">18220 4682 17121,'0'12'-144,"0"-1"1,0-3 333,0 0 1,1-6-1,3 2-1385,3-3 1,0-1 1028,0 0 1,1 0 306,3 0 1,1-4 0,-1-2-1,2-3 210,2-4 0,8-11 0,8-5 0,3-11-169,4-9 1,-20 21 0,0 0 0,2-2 0,-1 0-29,1 0 0,0-1 0,-2-5 1,-1-2-1,3 1 0,-1 1 0,-1-2 1,-1 0-1073,1 1 0,-1-1 969,0-1 1,0 1-1,-2 5 1,1 1-1,-1-1 1,0 1-1,0 1 1,1 1 290,-2-1 1,1 1 0,12-29 0,-7 0 0,-1 3-154,1 2 1,-3 6 0,-2 0 0,-2 4-117,-2 6 0,1 4 1,-1 3-1,-1 5-205,-2 1 1,1 4-1,-4 2 1,0 3-129,0 4 1,-1 4-94,-4 0-436,0 6 2003,0-3-1746,0 5 1,4-1 341,0-3 0,3 1-385,-3-4 1046,0 4-593,-4-2-119,0 5 0,-5 6 0,-3 4 869,-2 4-482,-6 12 0,-2-6 0,-6 10 0,-2-1-63,-1 0 0,-1-4 0,4 2 0,0-3-91,2-1 1,7-5-1,1-3 1,4-3 129,2-5 1,7-2-1,1-5-1099,6 0 952,10 0 1,2-15-1,4-4 1</inkml:trace>
  <inkml:trace contextRef="#ctx0" brushRef="#br0" timeOffset="11">19044 3240 14052,'-5'-6'-3351,"-1"-5"2892,-1 10 1,4-4 949,6 5 0,0 4 1,5 1-667,0 1 1,3 2 0,0 3 0,1 1 0,-1-1 50,0 1 0,1-1 1,-1 1-1,1-1-177,-1 0 0,1 0 257,-1-4 1,6-2 0,1-5-1</inkml:trace>
  <inkml:trace contextRef="#ctx0" brushRef="#br0" timeOffset="12">23075 9491 14494,'-11'0'823,"-1"5"1,1 1-1</inkml:trace>
  <inkml:trace contextRef="#ctx0" brushRef="#br0" timeOffset="13">22984 9536 13553,'6'12'-659,"-2"-1"0,2 2 1,2 2-1,2 4 722,1 3 0,1 6 0,-1 1 0,1 3 76,-1 2 0,1-2 0,0 8 0,2-2-114,2 0 0,-1-2 0,-4-5 1,2 1-63,2-4 1,-2 1-1,2-2 1,-2-1-138,-1-2 0,-2-5 0,-1-1 77,-2-2 0,1-6 0,3-5 0</inkml:trace>
  <inkml:trace contextRef="#ctx0" brushRef="#br0" timeOffset="14">23407 9628 13666,'-11'5'2734,"-1"3"0,0 3-2193,-4 4 0,-5 3 0,-7 6 0,-1 3 203,-3 4 1,-1 3 143,-2 4-736,1-2 1,5 3 0,1-4 0,1-2 0,1-3-54,5-3 1,-2-4 0,5-3-53,0-1 1,-3-5 0,3 3 0</inkml:trace>
  <inkml:trace contextRef="#ctx0" brushRef="#br0" timeOffset="15">22984 9617 13198,'-4'-8'563,"-1"2"-4039,-2 1 2170,5-4 2505,-3 7-817,5-3 0,1 10 1,3 4-1,3 5-409,4 5 1,4 4 0,1 4-1,1 3 24,-1 4 0,5 0 0,-2 1 0,3 2-3,0 2 0,1-1 0,2-5 0,-1-3-192,-1-3 1,2 1 0,-6-1 0,2-3 147,-2-4 152,-3 2 0,-4-9 0,-1 3 0</inkml:trace>
  <inkml:trace contextRef="#ctx0" brushRef="#br0" timeOffset="16">23407 9720 4796,'-11'-7'0,"-1"3"264,1 3 1,-2 1-1,-1 1 1,-2 3 791,-2 4 1,-1 7 0,-5 6-1,-2 4-192,-1 5 1,1 4 0,3 1 0,0 2-228,0 1 0,0 0 0,0-5 1,2-2-202,1-4 0,3 1 0,3-3 884,-2-3-1080,6 1 1,0-11 0,4 5-1</inkml:trace>
  <inkml:trace contextRef="#ctx0" brushRef="#br0" timeOffset="17">13215 1843 20319,'4'-7'-1110,"0"-1"1,0 0-1,-3-3 484,3-1 0,-3 5 1,3-1 517,-3-1 1,3-1 0,1-1 102,1-1 72,2-4 1,3 2-1,1-4 120,-1 1-86,6-3 0,-3 6 1,4-5-1,-2 0 5,-2 1 0,-1 1 0,-3 6 452,-2 0-547,-3 4 0,-10 2 0,-4 5 0,-5 1 210,-5 3 1,-4 4-1,-3 6 1,-2 2-39,-1 2 1,-3 0-1,-4 2 1,-5 1-24,-4 3 0,2-1 0,-8 3 0,1-1 6,1-3 0,3 1 0,5 0 0,2 1-34,2 3 1,3-3 0,3 2 0,4-3-46,3 0 0,3-2 0,1 10 1,5 2-176,2 4 0,2 3 1,1 7-1,2 2 150,4 0 1,4 2 0,4-2 0,5 1-457,5 3 1,4-4 0,6 5 0,3-1-86,3-1 0,5 3 0,3-7 0,6-2 309,-18-23 1,1-3-1,1-3 1,2-2-1,4 1 1,1-1-1,0-3 1,1 0-86,2-2 0,0-1 0,-1-1 1,0-1-1,5-2 0,1-2 209,3 0 1,-1-2-1,-2-5 1,-1-1-1,3-2 1,-1-2-1,-1-1 1,-2-1 124,0-2 1,-2-1 73,1-2 1,-2-2 0,-4-2 0,-1-1 0,0-1 0,-2-2 371,-2 2 0,-1-2-303,0 2 0,-4-1 1,11-28-1,-10 0 1,-11 0-121,-9 1 1,-15 6-1,-10-7 1,-13 1-196,11 26 1,-1-1 0,-3-3 0,-3 1 0,-1 0 0,-2-1 0,0-1 0,-1 0 5,-1-2 0,-2 1 0,0-1 0,-2 2 0,-2 2 0,-1 1 0,0 1 1,1 0 2,-1 1 1,1 1 0,1 2 0,-1 0 0,4 0 0,0 1-1,-2 1 1,0 0 49,-2 2 0,1 1 0,2 0 1,0 0-1,2 4 0,1 0 1,2 2-1,1 0-113,-32-8 1,14 4 0,-1 5 0,7 3 54,6 1 0,0 1 0,10 4-344,2 0 605,1 5 1,-3 5 0,0 7 6,2 0 0,1 2 0,1 6 0,0 1 0,0 5-193,0 2 1,5-3-1,3 1 1,2 1 7,2 1 1,6-4 8,5-2 0,-2-3 0,10-1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4.258"/>
    </inkml:context>
    <inkml:brush xml:id="br0">
      <inkml:brushProperty name="height" value="0.053" units="cm"/>
      <inkml:brushProperty name="color" value="#FF0000"/>
    </inkml:brush>
  </inkml:definitions>
  <inkml:trace contextRef="#ctx0" brushRef="#br0">16845 4602 11456,'0'12'700,"6"3"1,1 0-1,5 0-958,3 2 0,-1-3 0,5 4 0,0-2-49,-1-2 0,2-1 0,-3-1 0,-1-2-89,1-3 0,-2 2 0,-3-5 301,-1-1 1,0-2 0,1-1 0</inkml:trace>
  <inkml:trace contextRef="#ctx0" brushRef="#br0" timeOffset="1">16926 4442 12633,'-22'0'0,"2"1"0,2 3 439,1 4 0,6 7 0,3 3 1,1 1-70,0 0 0,2-1 0,4 2 1,-2-1-160,-1 1 1,1-2 0,1 1-176,-1 2 63,1-5 1,-3 2-1,5-4 20,0 1-32,-5 1 1,4-4 0,-3 2 0,3 3 108,1 1 0,0-3 1,1 3-1,3 0-401,3-1 1,4-3 0,1 2 0,4-5-261,3-3 1,2 1-1,4-6 1,0 0 14,2-2 1,1-1 0,-3-1 345,2-3 1,5-7-1,-3-7 1</inkml:trace>
  <inkml:trace contextRef="#ctx0" brushRef="#br0" timeOffset="2">17338 4682 13306,'-6'5'1267,"2"3"0,2 2-1184,2 2 1,0-1-1,2 1 110,2-1-497,2-5 1,5 3 0,2-5 0,1-1 119,1-2 0,4-1 0,-2-1 1,1-3 132,2-4 1,-2-3 0,0-4 0,-2-5 0,-2-1 0,-2 2 0,-3 0 1,-3-2 27,-1 0 1,-1-2 0,-4 0 0,0 1-311,0 3 0,-5 4 0,-4 6 0,-4 3-9,-2 1 0,-2 1 1,3 5-1,-2 4 199,-2 7 1,3 0 0,-3 7 807,1 2-517,2 5 0,4 0 0,0 3 266,4-1-415,2-1 0,5-6 0,1-1 0,3-4-44,3 1 1,5-5 0,2 4 0,2-4-82,2 0 0,0-5 0,2 0 0,0-1 147,0 0 1,0-3-1,1 1-191,-2-3 0,0-6 0,4-4 0,0-5 0,-2-5-46,-2-3 0,3 0 0,-3-1 0,1 0 199,-1 0 1,3-5 0,-4-1 0</inkml:trace>
  <inkml:trace contextRef="#ctx0" brushRef="#br0" timeOffset="3">17842 4453 10535,'-5'7'26,"-2"2"0,-3-4 0,2 1 177,5 3 0,1 2 0,4 5-193,1 3 0,8 2 0,5 2 0,2 0 0,1 0-118,-1 0 0,4 0 0,-5-1 0,2-2-165,1-1 0,-3-6 1,2-1 39,-3-3 0,0-2 1,0 0-1,-2-3-55,-2-3 327,0-1 1,-1-10 0,1-2 0</inkml:trace>
  <inkml:trace contextRef="#ctx0" brushRef="#br0" timeOffset="4">18162 4488 12700,'-23'1'0,"1"3"0,0 5 0,2 3 632,1 4 0,1 4 1,-1-2-1902,3 0 1365,4 3 0,4-7 1,2 5-659,1 2 226,1 0 1,4 1 256,0-3 0,-5 3 1,-2-4-1</inkml:trace>
  <inkml:trace contextRef="#ctx0" brushRef="#br0" timeOffset="5">18323 4465 8093,'-8'-4'0,"0"0"150,0 2 0,-3 2 0,0 3 0,1 5 861,2 2 1,-2 2 0,4 0 0,-2 4-199,0 3 0,2 1 0,-3 1 294,1-2-961,6 0 1,-3 0 0,5-1 0,0-1-178,0 1 1,0-4-1,1 1 1,3-2-206,3-1 1,4-5 0,0 0-1,2-2 275,2-3 1,3-2-1,5-5 1,0-5-55,0-4 0,3-8 1,1 1-1,-1-6-1048,-2-2 867,-1 3 0,-1-12 0,1 3 1</inkml:trace>
  <inkml:trace contextRef="#ctx0" brushRef="#br0" timeOffset="6">18540 4591 8555,'-6'0'-1780,"2"0"1765,8 0 1,2 0 0,6 0 0,-1-1 24,1-3 0,-1 2 1,1-3-1,-1 0-6,0-2 1,1 0-1,-2 0-176,-2-2 179,2 4 0,-8-4 0,5 4-269,-2-2 258,-1 0 1,-4-1 0,0 0-26,0-1 1,-5 1 0,-3 0 0,-2 4 2,-2 3 0,1-3 0,-1 0 0,0 2 41,-4 0 0,4 6 1,-4 1-1,4 2 21,0 2 0,5-1 0,0 1 0,2-1-16,3 1 0,0 1 1,2 2-1,0-1 31,0 0 1,0 1 0,0-1-1,2 1 24,1-1 1,-1 1 0,3-2-41,0-3-8,-4 4 0,4-5 0,-3 4-38,1-2 0,-1-2-132,1-2 81,4-3 0,-5 4 28,6-5 0,0-5 34,3-2 0,-5-4 0,0 0 0</inkml:trace>
  <inkml:trace contextRef="#ctx0" brushRef="#br0" timeOffset="7">18265 4808 10835,'7'-11'1081,"3"2"1,-1-1 0,4-3-928,2 0 1,0-3 0,-3-1 0,-1 1-96,1-1 1,-2-2-1,-3 3 1,-3-1-155,-3 0 0,-1 2 0,0 4 0,-1-1-173,-3 1 1,-3 5 0,-7 2 0,-3 2 105,-1 2 1,-1 6 0,-2 1 0,2 3 141,3 2 1,4-1-1,0 1 148,1-1 0,0 4 0,3 1 0,1-2-465,2-2 254,1 0 0,4 3 1,0 0-1,2-1-47,1-1 0,4-1 1,4-1-1,1-1-31,-1-2 1,4 1 0,2-4 0,1 0 51,2 0 0,-2-1 0,1-4 0,0 0 66,-1 0 1,4-5 0,-5-4 0,2-4-344,1-2 372,-6-6 1,2 9 0,-5-5 0</inkml:trace>
  <inkml:trace contextRef="#ctx0" brushRef="#br0" timeOffset="8">18746 4534 12496,'-11'0'0,"0"0"-415,-1 0 1,1 1-1,-1 1 769,1 2 1,3 4-1,2-3 1,-1 1 72,1 3 1,3 3 0,-2 2-1,2 2-208,-1 2 0,-5 1 1,2 4-4,1 0-205,-4 0 0,9-2 0,-4 0-305,-1-2 318,5-5 1,-4 6 0,6-5-73,3-1 0,-1-6 1,6-4-120,3-3 0,1-1 0,5-2 1,1-6-1,1-7-376,5-6 0,0-3 0,-2-3 431,0-3 1,0-3 0,0-2 0</inkml:trace>
  <inkml:trace contextRef="#ctx0" brushRef="#br0" timeOffset="9">18907 4305 11479,'-12'0'-322,"5"0"-903,-1 0 1026,5 0 1,-2 5 0,5 4 362,0 5 1,-3 8 0,-1 9 0,0 2 0,0 1 29,0 1 1,-3-1 0,3 0-1,1 0-85,2-4 1,2-3 0,3-7-1,4-2-273,2-2 0,1-2 0,1-5-221,-1-1 0,1-5 0,-1-2 455,1-8 1,-1-5 0,1-11 0</inkml:trace>
  <inkml:trace contextRef="#ctx0" brushRef="#br0" timeOffset="10">19285 4305 10225,'-22'7'0,"2"1"0,2 1 102,1 1 0,-2 5 0,4 2 0,1 1 0,1 3 119,2 5 0,1 4 0,2 7 0,4 1-233,3-1 0,1-5 0,0-3 1,1 0-106,3 1 1,4-9 0,6 1-1,2-4-155,2-4 0,5-3 0,5-3 1,1-4 8,3-3 0,1-2 1,1-5 276,1-5 1,-1-11-1,0-7 1</inkml:trace>
  <inkml:trace contextRef="#ctx0" brushRef="#br0" timeOffset="11">19789 4270 11232,'-7'5'1085,"2"4"0,1 5-909,0 5 1,-1 3-1,3 2 1,-3 3-22,-2 3 0,0 5 1,-5 2-1,0 2-369,-4 2 0,2-3 1,-5 3 294,-1-2 0,-7 4 0,-2-2 1</inkml:trace>
  <inkml:trace contextRef="#ctx0" brushRef="#br0" timeOffset="12">12826 6583 11320,'-12'-12'-961,"6"6"0,1 2 0,5 8 1,1 5 1856,3 5 1,-3 4-1,3 5 1,-3 1-166,-1 2 1,0 0 0,0 3-294,0-1 1,0 3-1,0-3 1,0 0 553,0 0-766,0-2 0,0-8 0,0-3-174,0-2 0,6-5 1,1-7 338,3-9 0,6-14 0,0-5 0,2-6 128,2-5 1,2 1-1,1-5 1,-2 0-310,-1 1 0,0 2 0,-4 4 0,1 2 964,0 3 0,-2 5 1,-4 9-1,1 3-1375,-1 7 1,-1 5 0,-1 6 0,-2 7-14,-2 10 1,-1 7 0,-4 9 338,0 4-81,0 3 0,0 1 0,0-2-300,0-2 41,0-7 1,1-7 0,1-7 0,2-2-372,-1-3 0,-1-5-23,2-3 1,-3-5 792,3-6 1,-3-10-1,1-10 1,2-6 0,2-6-64,0-3 0,3-2 0,-4-5 0,0 3-245,0 4 1,1 2 0,-4 3 0,2 4-11,-2 6 0,1 6 268,1 10 1,2-3-1,6 3 1</inkml:trace>
  <inkml:trace contextRef="#ctx0" brushRef="#br0" timeOffset="13">13582 6732 10577,'-12'-4'0,"2"-1"-841,2-2 1,0 4-1,4-5 1424,1-1 1,2-1 0,1-2-1,0 0 81,0-4 0,0 2 0,0-3 239,0 0-779,0 2 0,0 3 1,0 1-1,-1 1-277,-3 2 0,-3 3 0,-4 5 0,0 1 306,-1 3 0,2 6 0,1 7 1,3-1 282,1 1 1,-3 6 0,4-3-1,2 0-20,0 2 0,2 0 0,0 1 1,0-2-320,0-2 0,2 2 0,0-6 0,2-1-221,-2-1 1,5-3-1,0-3-159,4-3 0,-4-4 0,1-4 0,1-4 451,1-6 0,1-8 0,1-6 1254,-1-1-1316,1-2 1,-1-3-1,-1 1 1,-1 2-183,-1 5 1,-5 6 0,0 5 105,-1 2 0,-2 8 0,0 5 0,0 7-25,0 3 0,0 8 0,0 3 1,0 5 116,0-1 0,0 3 1,0-1-1,0-3 136,0-4-1,5 1 1,1-6 0,2-1-587,-1-1 1,1-3 0,2-1 0,-1-3-711,-1-1 0,-1-1 850,5-4 1,-1-10-1,1-3 1</inkml:trace>
  <inkml:trace contextRef="#ctx0" brushRef="#br0" timeOffset="14">13776 6640 12773,'7'5'-871,"-3"3"1,-4 3 1597,-4 4 0,2 2 0,-1 3 0,0-1-312,-1 2 1,3-3 0,-3-1 0,3 0-185,1-3 0,0-1-282,0-2 1,5-5 0,1 0 0</inkml:trace>
  <inkml:trace contextRef="#ctx0" brushRef="#br0" timeOffset="15">13753 6377 13227,'12'11'-1684,"1"2"1,1 1-502,1 1 1952,5 0 1,-2-3 0,5-1 0</inkml:trace>
  <inkml:trace contextRef="#ctx0" brushRef="#br0" timeOffset="16">13925 6560 11900,'-11'0'-506,"3"0"1,2-1 905,1-3 0,6 3 1,8-3-1,4 2-718,2 2 1,5 6 0,-2 1-1,1 3 920,0 2 1,-1-2-1,2-1 1,-2-2-894,-1 2 1,2-4 0,-4-1 0,-1-2 245,-1-2 0,-6-2 0,0-2 0,-1-3 514,1-3 1,-5-2 0,2 1 695,-3-1-987,-1 1 0,0-6 1,0 0-1</inkml:trace>
  <inkml:trace contextRef="#ctx0" brushRef="#br0" timeOffset="17">14154 6342 25800,'-7'12'0,"-1"1"0,-1 1-316,-1 1 1,-2 5 0,1-1 0,0 4 340,-1 4 1,4 1 0,2 5 0,0 0-152,-1 3 0,5 2 0,-2 0 1,1 3-9,0-1 0,1 4 0,0-8-435,4-2 209,5-5 0,9-6 0,3-3-1297,3-5 372,1-5 1,6-17 1163,6-8 1,4-24 0,-16 13 0,0-1 0</inkml:trace>
  <inkml:trace contextRef="#ctx0" brushRef="#br0" timeOffset="18">16983 7258 11790,'0'-11'3246,"0"-1"1,0 1-2108,0-1-340,5 1 1,-4 3-72,3 1 266,-3 4-1271,4-2 0,0 6 1,3 3-1,-4 5 282,-3 5 1,-1 0-1,0 6 223,0 5 1,0-1 0,0 5-1,0-1 1,0-3-249,0 0 1,0-4 0,0-2 0,0-3 12,0-4-237,0 0 0,0-7 131,0-5 0,0-10 0,1-9 0,2-3-428,1-1 960,0 5 0,-4-2 0,1 5-123,3 1 1,-2 2-253,6 5 1,-4 1 0,2 8 0,0 2-312,1 3 1,0 7-1,5 3 1,-1 1 104,1 2 0,-1 5 0,2 2 0,1 0-31,1 1 1,1-5-1,-5 0 1,2-7-215,2-3 1,-1-3 0,4-2-1,0-5 184,-1-1 1,-1-14 0,3-6-1,0-8 309,-1-7 0,3-4 0,-3-8 261,0 3-189,-2-2 1,-5 12-1,-2-1 1146,-2 4-785,-4 7 1,2 2-61,-5 4 0,0 7 980,0 9-1141,0 6 0,-5 10 1,-2 2-1</inkml:trace>
  <inkml:trace contextRef="#ctx0" brushRef="#br0" timeOffset="19">17716 7338 14787,'11'7'-1478,"-4"-2"1,-2-10 0,-5-4 2317,0-5 0,-4 1 0,0-2 0,0 2-633,-1 2 1,3-1 0,-6 1 0,-1 1-469,-1 2 0,-2 3 0,0 5-341,-4 0 697,4 5 0,-9 1 1,5 7 639,-2 2-390,-1 3 1,0 5-1,1 1 1,1 2 248,3 0 1,2 1 0,2-4-1,2-1-438,4-3 1,3 1 0,1-5-1,0-1-80,0-1 1,5-3 0,3-1-1,2-3-109,1 0 1,1-3-1,0-4 1,2-4 310,2-6 1,3-3-1,-3-8 1,1-4 89,-1-2 0,0-1 0,-6-1-220,-3 3 1,2 3 0,-4 2 0,1 3-28,-1 4 0,-2 8-219,-3 7 0,-1 6 1,-1 5-1,-2 0 204,1 1 1,-2 3 0,1 0 0,2-1 88,1-1 1,1-1 0,0 0 0,1 2 154,3 2 1,-3-5 0,4-3 0,-1 1-584,0 1 1,3 1 0,-2-1 0,2-1-891,2-1 0,-3-6 727,2 2 1,-1-8-1,5-2 1</inkml:trace>
  <inkml:trace contextRef="#ctx0" brushRef="#br0" timeOffset="20">17865 7270 14755,'0'12'1369,"0"4"1,-5 0-1,-2 5 1,0-4-951,-1 0 1,2-1-1,-2-2 1,4 2-305,3-2 0,1-5 1,0-2-331,0 2 1,1-4-1,3-1 81,4-3 0,2-11 1,1-3-1</inkml:trace>
  <inkml:trace contextRef="#ctx0" brushRef="#br0" timeOffset="21">17853 7052 23890,'0'13'0,"0"1"-45,0 1-183,0 5 0,5-7 0,2 4 1</inkml:trace>
  <inkml:trace contextRef="#ctx0" brushRef="#br0" timeOffset="22">18036 7247 11616,'6'6'-527,"-1"-2"0,4-7 0,-2-2 1,2 0 1710,1 0 1,2 0-1,-1 3 1,2-2-1142,2 1 1,-2 2 0,3 1 0,0 0-241,-1 0 0,4 4 1,-2 0-1,0-2 82,4-1 1,-1-1-1,0 2 1,0 0-309,0 2 1,-4 0 381,0-4 1,-4 0 0,0 0-1</inkml:trace>
  <inkml:trace contextRef="#ctx0" brushRef="#br0" timeOffset="23">18139 7132 11685,'0'12'3011,"0"0"1,-1 4-2175,-3 3-598,-2 2 0,0 2 0,1 0-69,-1 0 1,5 0 0,-3 0-1,3 0 1,1-2-102,0-1 0,0-3 0,1-4 0,2 0-283,1-3 1,5-1 0,-2 1 0,3-1-1060,2-1 1145,-1-6 0,1 8 0,-1-3 0</inkml:trace>
  <inkml:trace contextRef="#ctx0" brushRef="#br0" timeOffset="24">18575 7407 13180,'-5'6'1592,"3"0"1,-3-1 0,5 1 0</inkml:trace>
  <inkml:trace contextRef="#ctx0" brushRef="#br0" timeOffset="25">20247 9113 9095,'-7'0'-634,"3"1"1,8 3 1157,4 4 1,1 6-1,0 1 1,-2 0-116,2 2 0,1-3 1,2 5-1,-1 0 742,1-1 1,-1-2 0,1-4 0,-1-1-1364,1 0 0,3-4 1,0-3-1,-1-3 157,-1-1 1,-2-6 0,2-7-1,1-10 317,1-10 1,4-7-1,-3-5 1,-2-1 165,-2 0 1,0 5 0,-2 2-1,-1 1-79,-1 0 1,-6 3 0,2 7-1,-3 3-163,-1 3 1,0 7 0,-1 1 0,-2 4-549,0 2 111,-6 6 0,2-3 0,-4 5 0</inkml:trace>
  <inkml:trace contextRef="#ctx0" brushRef="#br0" timeOffset="26">12792 7224 12412,'-7'-18'1286,"2"7"0,6 7 0,4 8 0,7 2-1960,6 0 1,6 3-1,6-5 1,10-1 529,7-2 0,3-6 0,6-3 1,2-2 176,1-1 0,2-5 0,-29 8 0,1 1 1,2 0-1,2 1-79,2 1 0,0 1 1,-3 1-1,-1 1 0,-1 2 1,-1 0-1,31 0 37,-4 0 0,-7 0 0,-3 0-562,-3 0 456,-6 0 1,-2 2 0,-7 0 0,-5 2-806,-8-2 1,-7 5 1249,-4 0 1,-9 0-1,-12-1 1,-9 1-246,-7-1 1,-9 2 0,-4 3-1,-2 0-209,-2 1 1,-1-1 0,-3 1 0,-3-1 46,-3 1 1,-4 3 0,-3 0 0,31-8 0,0 0 47,-31 6 1,5-5 0,4-2 0,5-1 11,2-2 1,1-3 0,1-3 0,3-1-71,4 2 0,7-1 0,6 1 372,5-2-1255,3 0 793,11 4 1,3 0-1,10 0 1,5 0 117,5 0 0,3 0 0,7 0 0,3 0-10,4 0 1,4 0 0,1 0 0,2 0 109,2 0 0,-1 4 1,3 1-1,2 1 1,0 3 0,5 0 1,0 0-1,0-3-16,-2-1 0,-7 3 0,-2-4 1,-2-2-15,-2 0 0,3-9 0,-2-3 0,-1-4 207,-2 0 1,0-2 0,-2 0-29,-3 2-189,-2 2 1,-6 1-1,-3 4 110,-4 3 0,-2-2 0,-1-1 0</inkml:trace>
  <inkml:trace contextRef="#ctx0" brushRef="#br0" timeOffset="27">14349 6755 9713,'-6'0'-2721,"1"0"3382,5 0 0,1-6 1,3-1 95,3-3 1,7-3 0,3-2 0,1-4-152,2-3 0,2-2 0,0-3 465,1-3 0,4-5 0,0-3 0,-2-3 0,-1-1-832,-1 0 1,4-3 0,0-6 0,0-3-123,1-4 1,-16 25-1,1 0 1,2-4 0,2 0-1,0-1 1,0 1 77,1-2 0,1 0 0,1 3 0,-1 1 0,0-1 1,-1 1-1,1 0 0,-1 0 171,-1 1 0,-1 2 0,1-1 1,-1 2-1,11-25 833,-1 3-1122,-2-3 0,-1 9 0,-2-3 0,-2 4 8,-3 4 0,0 7 0,-1 4 0,-1 1-47,-1 0 0,-1 2 1,-1 4-1,1-1 1,-1-2 0,0 0 0,2 4 0,1 2-161,1 2 1,1 2 0,-5 6 0,1-1-77,-1 1 0,-3 1 1,-1 1-54,2 1 0,-2 5-663,0 0 336,-4 1 0,3 2-1454,-2 0 1410,-3 0 0,4 2 1,-6 1-1,-1 5 468,-2 2 181,-5 2 0,2-1 0,-4 1 0</inkml:trace>
  <inkml:trace contextRef="#ctx0" brushRef="#br0" timeOffset="28">15208 4934 15309,'-7'0'-1646,"2"0"1,7-6 0,0-4 6692,2-4-4034,5-7 0,-1 2 0,6-6 870,1-2-1601,5-5 0,-3 4 0,3-1 0,-1 5-224,2 4 0,0 6 0,1 0 0,-2 5-266,-1 5 1,-5 3 0,2 2-1,-4 3 200,0 3 0,-2 7 0,-3 2 1,-3-1 443,-2 1 1,-2 1 0,0 2-1,0-2-544,0-1 1,-4 1 0,-1 3 0,-2 0-114,-2 4 0,4 1 1,0 5 70,0 2 0,-1 1 0,-6 1 0</inkml:trace>
  <inkml:trace contextRef="#ctx0" brushRef="#br0" timeOffset="29">14234 10246 8375,'-3'-23'0,"-1"2"0,0 0-678,-1 2 0,4 5 772,-3-1-54,3 7 1,2-1-1,3 6 1,3 0 24,3 2 1,3 1 0,2 1-36,5 3 0,2 2 1,5 6-1,6-1 0,7 1-20,5-1 1,5-3-1,-2-2 1,3-1-19,2-2 1,1-2 0,7-1 0,4 0 16,-31 0 0,0 0 0,31 0 0,-2 0 0,-3 1-187,-8 3 1,-2 2-1,-13 7 84,-4 2 1,0-1 0,-8 4-1,-3 0 1,-6-1-25,-3-1 0,-6-1 1,-6-3 237,-8-1-162,-5 1 0,-11-2 0,-1-2 121,-3-5-27,-2-1 0,-11-2 1,-3-2-30,-5-1 0,-5-4 1,-6-4-1,-4-1 0,31 7 1,-1-1 113,-29-6 1,-2 1 0,3 1 0,2 1 28,0 1 1,0 6-1,2-2 1,2 3 8,7 1 1,14 0 0,3 0 0,7 0 131,5 0 0,9 0-337,10 0 0,10-2 0,12 0 0,7-3-21,9-2 0,15-4 0,9-6 0,-30 9 0,2-1-21,0-2 0,0 1 1,1 1-1,0 0 1,2 0-1,0 1-1373,3-1 0,0 1 1227,3-2 0,0 0 218,0 1 0,0 0 0,2-1 0,1 1 0,-3 0 0,1 1 0,1 1 0,1 2 0,-1 0 0</inkml:trace>
  <inkml:trace contextRef="#ctx0" brushRef="#br0" timeOffset="30">17178 5335 12012,'0'-12'2273,"0"5"1,0-1-1659,0-1 0,1 4-599,3 1 1,2 3 0,7 1 0,2-1-53,4-3 0,8-2 0,5-6 0,6 1 42,8-1 0,1-3 0,6 1 4161,2 4-4228,-4-2 0,5 11 0,-2-3 1,6 4 103,-28 2 1,1 0 0,2-1 0,0-1 0,1 3 0,1 0 0,-1-1 0,0-1-238,1 1 1,1 0 0,4 0 0,0 0 0,1-2 0,1 0 0,4 0 0,0-1 77,2-1 1,0 0-1,0-1 1,0-2-1,0-2 1,-1-1-1,5-1 1,-1-1-24,4-1 0,-2 0 0,-4 0 1,-1-1-1,-2 1 0,1 1 0,-2 0 1,0 1 57,0 1 1,0 0-1,-3 2 1,0 1-1,-5 0 1,-1 1 0,-3 1-1,-2 0-232,27-2 0,-5 0 0,-7 2 1,-1-2 154,-3-1 1,-6 2 0,-1-3 0,-6 2 46,-8 3 0,-5-3 0,-7 1-761,0 1 441,-4 2 431,-3 6 0,-3 1 0</inkml:trace>
  <inkml:trace contextRef="#ctx0" brushRef="#br0" timeOffset="31">17555 4797 13418,'6'-12'1704,"0"-4"1,7-3-1,1-3-1263,1-1 0,1 0 1,-2 0-1,2-1-155,-2-2 1,-3 3-1,-2-1 1,-3 3-287,0 1 0,-3 3 0,-4 2 0,-3 2-436,-3 2 1,-4 3 0,-1 2-1701,-4 1 1830,-1 1 1,-11 10-1,-2 6 656,1 6-608,-4 3 1,9 1 0,-3-2 125,3-1 47,1 0 0,5 0 0,4-1 0,5-1 171,5-3 1,3-2 0,2 1 0,5 1-52,5 1 1,2 2 0,6-3 0,1 3 81,2 0 1,2-3-1,1 2 1,2-4-276,-1 0 1,-2-1-1,-1 1 1,0-2-288,0-3 0,-2-1 0,0-6 1,-2-2-839,1-2 1238,-4-2 0,6-10 0,-4-2 0</inkml:trace>
  <inkml:trace contextRef="#ctx0" brushRef="#br0" timeOffset="32">17842 4511 12534,'-8'0'-2448,"2"1"3810,1 3 0,1 2 1,5 7-1,3 2-1397,4 4 1,2-1-1,1 0 1,2 0-230,2-1 1,3-1-1,5 1 2892,0 0-2941,0-2 1,-2-2 0,0 0-1,-2-1-105,1-1 1,-2-6-1,0 1 1,-2-1 168,-2-2 1,-1-2 0,-2-2 0,0-3 534,-4-4 0,3-2 0,-3-1 0</inkml:trace>
  <inkml:trace contextRef="#ctx0" brushRef="#br0" timeOffset="33">18174 4499 23843,'-13'12'0,"-1"0"0,-2 4 0,-2 3-62,-3 2 1,4 6-1,-1 0 1,0-1 1619,0 2 0,4-2 1,-1 3-1659,2-1 1,6 3 0,-1-5 0,0 0 0,2-2-444,2-1 0,3-4 1,1-1 305,0-2 0,0 0 0,0-5 0</inkml:trace>
  <inkml:trace contextRef="#ctx0" brushRef="#br0" timeOffset="34">18288 4682 9110,'0'12'1201,"2"-6"0,1-2 1,4-1-1820,-1 0 0,8-1 0,-2 1 0,0-1 1801,1-2 1,2-5 0,2-3-1,-1-3-806,1-5 1,-2 4 0,-3-5 0,-2 2-14,-2-1 1,0-3 0,-4 4 0,-1 1-451,-2 1 0,-6 2 0,-3 0 0,-2-1-277,-1 1 0,-6 4 0,-3 3 1,-4 3 270,-3 1 1,0 5 0,6 4 186,1 5 0,0 0 0,5 5 1,1 2-1,2 0 451,5 2 1,2 0-1,5-1 1,0-2-382,0-1 0,5-1 0,2 1 0,4-2-490,0-1 0,6-3 1,2 2-1,1-4-407,-1-3 0,7 1 0,-4-5 1,3-2 593,-1 0 0,4-13 0,1-1 1</inkml:trace>
  <inkml:trace contextRef="#ctx0" brushRef="#br0" timeOffset="35">18815 4488 13070,'-5'6'1781,"-1"0"0,-6-2-2664,1 4 1358,-1 7 1,-3-1-1,0 4 1,0 0-29,-2 0 0,4 1 1,-2 4-1,2-1-52,2 1 1,1 0 0,1 0 0,2-1 770,2-3 1,1 2 0,4-3 0,0 1-1259,0 0 1,2-5 0,2 2 0,3-4-172,3 0 0,3-6 1,2-2-1,4-4-510,3-4 0,7-8 912,6-11 0,-1-10 0,5-8 1</inkml:trace>
  <inkml:trace contextRef="#ctx0" brushRef="#br0" timeOffset="36">17063 7831 8019,'-8'0'-766,"1"0"0,4 1 784,-1 3 0,8 2 1,5 7 276,5 2 1,1-6 0,8 2-1,5-2 365,4-2-530,8-2 0,9-5 0,11 0 1,4 0-68,-32 0 1,2 0-1,1 1 1,0 2-1,28 0 1,-30-1 0,1 0-46,0 1 0,0-1 0,-1 1 0,0 1 1,3 1-1,0 1 0,-3 0 0,0 0-120,28 5 1,-8-3 0,-4-1 0,-6 1-85,-5-2 0,-7 3 0,-5-5-60,-1-1 188,-8-2 0,-15-1 0,-14 0 338,-7 0-184,-9 0 0,-1 0 1,-8-1-346,-5-3 165,0 2 0,-14-3 0,1 5-236,-5 0 248,2 0 0,25 0 1,0 0-1,-28 2 1,1 1 45,1 5 1,6 2-1,1 3 1,1 1 101,2 1 1,9 1 0,5-5-1,7-1 211,4-2 1,8-2-133,4-2 1,7-3 0,10 3 0,7-3-97,6-1 1,12 0 0,7-1-1,4-2 34,2 0 1,9-1-1,-2 4 1,3 0-36,1 0 0,2 1 0,-3 2-44,3 0 25,6 1 1,-3 0 0,1 0-161,-6-2 55,2 0 0,-11-2 1,3 0-1,1 0-323,-2 0 0,0-4 0,-3-1 389,-2-2 0,-2 5 0,-6-3 0</inkml:trace>
  <inkml:trace contextRef="#ctx0" brushRef="#br0" timeOffset="37">18861 1820 11880,'6'-5'-128,"1"4"100,-4-3 0,-1 4 0,2 4-30,-3 4 0,-1 2 0,0 2 1,-1 4 204,-3 3 0,1 2 1,-3 2-1,-1 1-40,1 3 1,4 4 0,-2 6 0,1 3-24,-1 5 0,3-1 0,-3 9 0,3-1-133,1 0 0,0 0 0,1 1 41,3-3-164,-3 2 1,8-6 0,-4-2-194,2-8 274,-5-2 1,7-13 0,-5 0-497,-1-3 458,-2-3 0,-2-8 205,-3-3 1,-3 2 0,-4 0 0</inkml:trace>
  <inkml:trace contextRef="#ctx0" brushRef="#br0" timeOffset="38">18815 2003 28557,'7'-11'0,"-2"1"-784,0 2 1,-3-2-1,6 4-10,1-1 0,2 1 1,3 3-1,3-2 247,1-1 1,2 3-1,5-2 1,2 2 103,-1-1 1,-1 0 0,0 4 0,2 1 64,-1 3 1,-2-1-1,-1 4 1,0 2 32,0 1 1,-1 0 0,3-1 0,0-1-2,2 1 1,-1 1-1,-4 1-2017,-3 1 1840,-2-1 0,-2 1 0,0-1 0,-2 2 294,-4 2 1,0-2-1,-4 2 1,0-2 188,0-2 1,-1 1 0,-4-1 0,0 2 65,0 2 0,0-1 0,0 7 0,0 3 27,0 5 0,-1 2 0,-2 0 0,-2 4 26,-1 0 1,-1-2-1,0 6 1,2-4-138,-1 0 0,5 0 0,-3 2 0,3 0 187,1-4 1,-5 1 0,-1-4 0</inkml:trace>
  <inkml:trace contextRef="#ctx0" brushRef="#br0" timeOffset="39">18918 2919 13718,'12'0'0,"0"-1"0,2-1-506,2-2 0,4-1 313,-1 1 1,4 1 0,2-4 184,2-2 1,5-1-1,0-2 1,5 2-8,5 2 0,2-2 0,2 4-13,0-1 0,0-3 0,-1 4 0</inkml:trace>
  <inkml:trace contextRef="#ctx0" brushRef="#br0" timeOffset="40">18414 6823 8074,'12'7'0,"-1"4"143,1 7 1,3 9-1,1 3 1,2 6-19,3 6 1,0 0 0,2 9 0,-1-2-185,-3 1 0,3 1 1,-5-3-1,2 2 146,1-2 0,-6-5 0,2-3 0,-1-4-143,1-2 0,-1-4 1,-4-1-1,1-5-124,-1-3 1,1-8-1,-1-1 1,1-4-334,-1-3 1,-3-1-276,-1-4 617,-4-5 0,2-5 1,-5-7 170,0-1 0,-5-6 0,-2-5 0</inkml:trace>
  <inkml:trace contextRef="#ctx0" brushRef="#br0" timeOffset="41">18838 6915 7981,'-5'6'-189,"-3"-2"1,2 1-1,-2 1 1,1 3 61,0 4 0,-3 2 0,3 1 0,-4 3 91,0 2 0,-4 7 0,-2 2 0,-1 0 120,-2 1 1,-2-1 0,-1 4-1,0 1-57,1-1 0,-1 0 1,-2 1-1,0-2 116,-2-3 1,1 2 0,4-5 0,2 0-121,1 1 1,1-8 0,-1 3-160,3-1 157,-1-6 1,8 4 0,-3-4-169,2-2 147,5-2 1,-4 0 46,5-1-48,0-4 29,4-2 0,2-5 0,1-2 1,5 0 31,2-2 1,3-5 0,2 0-1,3-3-14,0-4 0,4-8 0,-3 1-99,2-1 70,7-5 1,-4-2-1,4-7 1,-1-4 1,0-2 0,0 2 0,-5 1 0,1 0-42,0 1 0,-4 3 0,-1 0 0,0 4-36,0 2 0,-4 6 1,1-2-49,-2 3 93,-2 6 1,1-2 0,-1 4-41,1 2 1,-5 5 45,1 2 64,-6 4 1,2 0 0,-8 6-28,-3 5 0,-3 2 0,-2 3-9,1 2 0,-6 3 1,-1 6-1,-1 2 0,0 2 0,-1 1 1,-3 1 0,-4 5-1,-2 0 98,0 3 1,-4-1-1,2 5-79,-2 2-16,-1 0 0,3-3 0,2-4-12,1-6 16,1-3 0,9-6 0,3-3-287,2-4-100,2-2 1,3-7-50,1-2 0,5-5 0,2-7 409,7-7 0,3-10 0,1-5 0</inkml:trace>
  <inkml:trace contextRef="#ctx0" brushRef="#br0" timeOffset="42">18483 6983 8043,'-11'0'0,"0"-1"0,3-1-617,0-2 1,4-4 296,-4 4 403,6 1 1,-2 8 0,8 2 0,4 5 0,2 3 65,1 4 0,1 3 0,-1 2 0,0 3-8,1 3 0,3 3 0,2 3 1,-1 1-37,1 1 1,2 4-1,-3-3 1,2 1 25,3-1 1,-4-1 0,1-3 0,0-2 24,0-3 1,-3-2 0,3-5 0,-1-1-8,-3-3 0,-3-3 0,-3-4-494,-5-1 1,-3-4-1,-3-4 1,-5-1-366,-2-2 1,-5-2 0,-2-1 709,-1-5 0,-6-7 0,-5-3 0</inkml:trace>
  <inkml:trace contextRef="#ctx0" brushRef="#br0" timeOffset="43">18288 7682 8064,'-6'-12'-478,"2"5"0,8-1 1,4-2 525,2-4 0,3-1 1,3-7-1,6-3 144,3-3 0,6-7 1,-3-4-1,0-2-115,0-2 0,2 0 0,-3 1 244,-2 4-189,0 2 0,1 3 0,0 2-299,-5 5-16,2 1 1,-6 4 0,2 2 0,-4 3 182,-2 4 0,-2 0 0,1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4.302"/>
    </inkml:context>
    <inkml:brush xml:id="br0">
      <inkml:brushProperty name="height" value="0.053" units="cm"/>
      <inkml:brushProperty name="color" value="#FF0000"/>
    </inkml:brush>
  </inkml:definitions>
  <inkml:trace contextRef="#ctx0" brushRef="#br0">12666 11219 6547,'7'4'-54,"1"0"1,-1 4-1,5-5 1,-1 1 122,1 1 1,-1-3 0,2 3 0,1-1-163,1-1 0,1 1 1,-5-4-213,0 0 18,1 0 287,-1 0 0,-4 0 0,-2 0 0</inkml:trace>
  <inkml:trace contextRef="#ctx0" brushRef="#br0" timeOffset="1">12746 11071 7976,'-8'-7'-535,"0"3"495,6 8 1,-3 3 0,5 4-94,0 0 186,0 6 1,1 2 0,2 8-67,0 3 24,6 3 1,-6 7 0,5 2 0,-1 2-19,0 2 0,3 0 0,-4 0 0,2 1-52,-1 2 0,0 0 1,2 3-1,-3-1 19,-1-3 1,-1 3-1,-4-1 1,0-1 17,0 2 1,0-6 0,0 3 0,0 1 33,0 2 1,-5-5 0,-2 3 0,0-1-31,-1-1 1,4-4 0,-2-2 203,1-2-112,1-1 0,0-7 1,0-2 61,2-1-117,1-1 0,1-5 1,1-3-1,3-4 6,3-2 0,0-6 0,0 0 1,2-1-13,1 0 0,2 1 1,1 0-1,1-2-18,1 1 1,4-5 0,-3 3 0,2-3-66,3-1 0,0 0 0,2 0-47,0 0 1,0-5 116,0-3 0,5-12 0,1-4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5.273"/>
    </inkml:context>
    <inkml:brush xml:id="br0">
      <inkml:brushProperty name="height" value="0.053" units="cm"/>
      <inkml:brushProperty name="color" value="#FF0000"/>
    </inkml:brush>
  </inkml:definitions>
  <inkml:trace contextRef="#ctx0" brushRef="#br0">12517 6400 7938,'-5'-18'-332,"-2"1"0,0 6 28,-1-1 1,2 5 976,-2-1-308,3 6-72,5-4 126,0 6-235,5 0-1,6 6-152,2 5 1,7 8 15,-4 8 1,3-2 15,-4 6-21,5-1-327,-7 10 345,4-10 16,-6 8 109,-4-8-373,3 4-285,-4-5 365,0-1 0,3-10 0,-5-3 0,0-3 0,0-3-122,0-2 0,3-5 1,-3-4-1,0-8 132,1-8 0,-2-3 0,3-2 0,0 1 59,1 3 1,-4-1-1,5 4 90,1 3 1,1 5-1,2 4 155,-1 3 1,2 6 0,1 3 0,2 2 0,1 1-143,-1 1 1,3-2 0,-3-3 253,-2-3 1,2-3 0,0-1-1,-2 0-24,-2 0-228,5 0 0,-8-5 0,2-2-133,-1-3 0,-3-3 1,-1-1-1,-1-1 0,-2-1-185,-2 0 1,-1 2-1,0-5 1,0 0 86,0 1 165,0 1 0,5 1 0,1-2 0</inkml:trace>
  <inkml:trace contextRef="#ctx0" brushRef="#br0" timeOffset="1">13307 6445 7889,'11'0'-447,"-4"-5"0,-2-2 586,-5-9 1,-2 6-1,-1-4 1,-5 0-95,-2 2 0,-2-1 0,0 1 0,-2 0-27,-2-4 1,-3 4 0,3-2 0,-1 5-8,1 5 0,-3 3 0,2 2 0,1 3-29,-1 3 1,2 12 0,5 6 0,2 4 18,4 7 0,3-2 0,1 3 1,0-5 9,0-6-12,5-2 1,1-4 69,6-1-59,-1-10 0,6 4 0,1-9-122,-1-1 92,5-2 0,-8-6 0,4-4 1,-2-4-9,-2-2 0,-1-5 0,-2 1 0,0-4-57,-4-4 0,2 2 0,-5-5 0,-1 4 27,-2 4 0,-1 0 1,0 7-1,0 1 166,0 1 0,1 7 345,3 2-335,2 3 0,2 2 135,0 3-181,-6 8 0,4 2 0,-3 5 0,2 1 35,1 2 1,1 1 0,2-1-312,-2 1 1,1-4 84,3 0 0,1-6-650,-1-1 390,1-1 1,-1-8 378,1 4 0,4-9 0,2 0 0</inkml:trace>
  <inkml:trace contextRef="#ctx0" brushRef="#br0" timeOffset="2">13513 6434 7862,'6'8'-429,"-2"-1"0,-1 1 708,1-2 0,-2 3 0,4-4-150,0 2 1,1 0 0,-2 5-497,2-1 256,-5-5 0,5 3 0,-5-4-644,2 2 755,0-5 0,1 3 0,1-5 0</inkml:trace>
  <inkml:trace contextRef="#ctx0" brushRef="#br0" timeOffset="3">13456 6148 7222,'5'6'-590,"-3"0"459,6-2 0,-3-2 0,5 3 451,3 0-203,1-4 0,1 5 0,2-3-117,1 1 0,1 5 0,4-3 0</inkml:trace>
  <inkml:trace contextRef="#ctx0" brushRef="#br0" timeOffset="4">13650 6308 6248,'12'0'-143,"-1"0"1,1 0-1,-1 0 414,1 0 1,-1 0-204,1 0 1,3-1-422,0-3 111,5 3 242,-7-10 0,4 5 0,-6-5 0</inkml:trace>
  <inkml:trace contextRef="#ctx0" brushRef="#br0" timeOffset="5">13673 6056 7803,'-12'0'0,"-2"1"0,0 5 0,3 5 0,1 2 0,6 6 549,2 1 0,1 7-314,1 3 0,0 5 0,2 3-249,6 4 1,-1 4 0,10 1 0,-1 0-598,4-3 1,1-6 610,2 1 0,5-4 0,1 0 0</inkml:trace>
  <inkml:trace contextRef="#ctx0" brushRef="#br0" timeOffset="6">16490 4430 7727,'0'12'8,"0"-1"1,0 1 0,0-1 0,0 2 93,0 2 0,0 4 0,0 7 0,0 3 66,0 4 0,0-5 1,0 6-1,0-2-121,0-2 1,0-2 0,0-7 0,0-2 47,0-4 1,6-3-1,1-4-280,3-5 0,2-1 0,-1-5 0,1-5-122,-1-7 1,1-9 0,0-5 0,1-3 178,-2-4 1,3-2-1,-7 3 1,0 0 29,1 6 20,-5 4 0,2 7 0,-5 2-162,0 4 884,0 5 1,4 7-298,-1 8 1,5 3 243,-4 5-407,5 2 0,-4 4 0,4 1 0,-2 0 22,2 0 1,1 0 0,3-1 0,1-3-33,1-4 1,1-2 0,-5-3 0,2-2-209,2-5 0,-2-1 0,2-2-464,-2 0 381,-2-5-490,-4-2 316,3-4 98,-4-1-811,1-4 433,3 3 336,-9-9 1,8 10 234,-5-4 0,5-1 0,-3-1 0</inkml:trace>
  <inkml:trace contextRef="#ctx0" brushRef="#br0" timeOffset="7">17200 4499 8516,'-6'-5'0,"1"-3"102,0-2 1,2-1 0,-4-1-1,-2 1-134,-1-1 0,-2 2 1,-1 1 91,-2 2-13,-3 4 0,-1-2 0,0 5 0,-1 0 39,-2 0 0,1 5 1,2 4-217,3 5 79,4-1 1,0 8-1,2-1-14,2 1 0,3-2 0,5 0 0,0 0 0,1 1 14,3-1 0,3-5 0,5 1 0,2-4 26,2-3 1,0-2-1,-2-3 1,3 1-69,0-2 1,-3-6 0,3-3-1,-2-5-28,1-3 0,-1-3 1,-4-5-1,-1 0-13,-2 1 1,1 0-1,-5 2 404,-2 0 1,0 6-285,-2-1 0,0 9 0,1 5 979,3 3-688,-3 7 1,4-1 0,-4 6 475,3 1-605,3 5 0,0-6 1,0 4-1,-1 0 178,0 0-105,-3-4-492,2 2 1,-1-4 0,1-1 0,1-1 176,3-2-1207,-4 2 630,5-9 190,-8-1 180,8-6 1,-4-7 0,6-2 66,-1-4 0,1-6 1,-1-2-1,0 1 335,1 2-139,-6 1 0,1 5 0,-5 2 38,2-1 1620,0 5-715,-4 0 0,1 8-455,3 8 1,-3 3 0,3 5 0,-3 2-554,-1 2 1,0-1-1,0-2 1,0 1 26,0 1 0,1-1 0,2-5 132,1-2-56,0 1 0,-4-2 0,0-1 0</inkml:trace>
  <inkml:trace contextRef="#ctx0" brushRef="#br0" timeOffset="8">17349 4202 7863,'0'-7'1685,"5"2"-1861,3 5 0,6 1 0,1 2 42,-1 1 0,3 6 1,-2 0-1,0 4 134,2 0 0,-4 4 0,3 0 0</inkml:trace>
  <inkml:trace contextRef="#ctx0" brushRef="#br0" timeOffset="9">17578 4396 8889,'12'-6'86,"-1"1"28,1 0 1,-5 3-1,1-3 1,2 1 103,4 1 1,-1-1 0,2 4-804,-2 0 0,-2 0 0,1 0-1032,-1 0 1617,-4 0 0,-2-5 0,-5-2 0</inkml:trace>
  <inkml:trace contextRef="#ctx0" brushRef="#br0" timeOffset="10">17647 4087 7691,'-1'-10'502,"-3"2"1,1 3-144,-4 5 0,4 1 0,-1 3 0,3 5-83,1 5 0,0 5 0,0 8 0,0 5-150,0 5 1,-4 1 0,1 6 0,-1 3-278,-1 0 0,2 7 0,-3 2 0,1 4-490,2-1 0,-2-1 0,0-2 641,-1 1 0,3 3 0,0-26 0,1 0 0</inkml:trace>
  <inkml:trace contextRef="#ctx0" brushRef="#br0" timeOffset="11">16571 6880 7593,'0'13'0,"0"2"122,0 5 0,0 2 0,0 5 0,0 4 28,0 2 1,0 0-1,0-1 1,0-2-47,0 2 1,0-4-1,1-3-75,3-4-25,2 0 1,2-9 0,-1 0-291,2-3 195,-4-6 0,5 1 0,-3-8-99,-1-4 1,4-8-1,-3-7 1,0-6 0,1-4 9,1-2 1,-3 5 0,1 0-1,-2 4 109,-3 4 1,3 4 0,0 7 139,2-1 1,-3 6 276,3 2-126,1 8 1,0 6-1,-1 7 24,2 1 1,1 1 106,2 4-147,-1-1 88,1 1-167,-1-5 0,1-1 0,-1-6 0,0 1-15,1-1 1,-1-5 0,1-2 0,-1-4-163,1-4 58,4-2 1,-3-11-496,2-2 244,-2-7 1,-5 0 0,-1-4-1,2-2-600,1-1 0,0 4 845,-2 2 0,7 3 0,-2 1 0</inkml:trace>
  <inkml:trace contextRef="#ctx0" brushRef="#br0" timeOffset="12">17326 6961 7607,'0'-7'21,"-1"-4"1,-3 1 0,-3-6 24,-3-1 1,-2 1 0,1-2 0,-1 1 5,1-1 0,-1 4 1,0 0-1,-2 4-77,-2 2 0,1 7 1,4 1-1,-1 6-13,1 4 0,3 7 0,0 2 1,1 3 73,0 0 1,2 5 0,5 1 45,0 1-66,0-3 0,0 1 0,2-7 1,1-2 30,5-2 0,2 0 0,2-6 1,-1-3 0,1 2 1,-1-5-1,0-3-29,1-3 0,-2-6 0,-1-7 1,-1-5-299,1-6 1,-3 1 0,0-5 0,1 1 68,-1 0 0,-3 6 0,2-1 0,-2 2 128,1 6 1,0 2-1,-3 3 544,3 4 0,-1 2-73,4 5 1,0 5-1,2 4 1,-2 3-358,2 4 0,-2 3 0,-1-3-779,-1 2 556,4-4 1,-7 6-1,5-3-790,-2 1 981,4-4 0,-3 7 0,6-3 0</inkml:trace>
  <inkml:trace contextRef="#ctx0" brushRef="#br0" timeOffset="13">17567 6880 7578,'11'6'-247,"-3"0"0,-2 5 118,-1 1 0,3-1 0,-3 1 521,2-1-284,-5 1 0,3 0 0,-4 1 0,2 0-14,1-3-94,0-6 0,-4 6 0,0-4 0</inkml:trace>
  <inkml:trace contextRef="#ctx0" brushRef="#br0" timeOffset="14">17624 6548 7719,'0'12'378,"0"-6"-546,0-1 0,1-3-222,3 1 220,-2-1 1,6 8 0,-2-2 0,-1 2-417,0 1 586,4-5 0,-8 10 0,4-4 0</inkml:trace>
  <inkml:trace contextRef="#ctx0" brushRef="#br0" timeOffset="15">17739 6858 7775,'6'0'1200,"0"0"-829,-2 0-240,-3 0 0,10 0 1,-4 0-1,5 0 30,3 0 0,3 0 1,5 0-1,0 0-307,0 0 1,-1-4 0,0-1 0,-2-2-365,0-2 0,-3-1 0,2 0 510,-3 2 0,2-7 0,-1 2 0</inkml:trace>
  <inkml:trace contextRef="#ctx0" brushRef="#br0" timeOffset="16">17922 6526 7615,'0'11'269,"0"0"1,0 1 184,0-1 1,0 1-1,0 1-124,0 2-312,0-3 0,4 15 0,1 0 0,0 5 135,0 2 1,3 5-1,-3 2-724,1 0 424,-3 3 1,3-8-1,-3 2 147,0-2 0,6-2 0,-2 1 0</inkml:trace>
  <inkml:trace contextRef="#ctx0" brushRef="#br0" timeOffset="17">12940 9891 7931,'13'0'0,"1"0"-868,1 0 562,6 5 0,-2-2 0,8 5 557,3 1-118,3 1 0,3 1 0,1 2 341,1 2-353,10-2 0,-5 5 0,11-4 1,2 1-68,4-1 1,0-1-1,3-2 1,-31-6-1,1 0-44,1-1 1,-1 0 0,1-1-1,0-1 1,3-2 0,1 0 0,0 0-1,0 0-84,2 0 1,-1 0-1,0 0 1,0 0-1,3 0 1,0 0-1,-1 0 1,1 0 55,0 0 0,0 0 0,-1-1 0,0 1 0,2-1 0,-1-1 0,0 0 0,-1 0-5,-1 1 0,-1 0 0,2 0 0,-1 1 0,2-1 0,0 2 0,0-1 0,0 0 33,1-1 0,0 2 0,-4-1 1,-1 1-1,2 0 0,0 0-5,0 1 0,-1 0 1,1 0-1,-1 0 1,2-2-1,0 0 0,0 0 1,0 0-1,2 0 1,0 0 12,0 0 0,0 0 1,0 0-1,-1 0 0,3 0 1,0-1 68,-1-1 0,1 0-77,1-1 1,0 0 0,-2-3 0,0 0 0,3 0 0,0 1 0,1-1 0,-1 1 2,-2 2 1,0-1-1,0-1 1,0 0-1,-2 1 1,0 1 0,0 0-1,0 0-4,1 1 1,1 0-1,0 1 1,-1 1-1,0 0 1,0 0-1,-2 0 1,0 0-15,-1 0 0,-1 0 0,1 0 1,0 0-1,1 0 0,0 0 0,1 0 1,0 0-13,1 0 1,-1 0-1,-2-1 1,1 1 0,-3-2-1,0 1 1,2-1 0,0 0 3,0 1 1,-1 0-1,1-2 1,-2 1 0,0 0-1,-1 0 1,-2 0 0,0 0 2,0-1 1,-2 1-1,-1 1 1,-1-1-1,1-1 1,-1 0 121,1 1 1,0-1-116,30-6 1,0 4 0,-3-4 99,1 1-82,-10 6 1,-1-8 0,-8 3-1,2 1 52,2 2 1,-5-1 0,-4 1 0,-4 2-61,-3 0 1,-4 2-1,-1 0 1,-5 0-65,-4 0 0,-4 0-300,0 0 357,-1 0 0,-4 0 0</inkml:trace>
  <inkml:trace contextRef="#ctx0" brushRef="#br0" timeOffset="18">16823 1042 13855,'-2'13'948,"-2"2"1,-2 3-1,-7 6 1,-2 4-386,-4 6 1,-3 6 0,-1 5-1,-1 1-322,-2 0 1,1-2-1,-1 0 1,2-4-97,1 0 0,0-2 0,1-5 0,3-2 22,4-5 1,6-7-1,2-3-527,2-4 64,2-5 0,8-2 0,2-6 648,3-3 0,7-13 1,1-7-1</inkml:trace>
  <inkml:trace contextRef="#ctx0" brushRef="#br0" timeOffset="19">16571 1225 20365,'-2'-5'-2577,"0"5"1,-2 6 2716,1 4 0,2 6 1,1 0-1,0 3 44,0 5 0,4 1 0,0 5 0,-2 2-9,0 1 1,-2 0 0,0-1 0,0-2-34,0 2 1,0 0 0,0 0 0,0-3 20,0-1 0,-4-2 0,0-7 1,1-4 123,2-2 1,1-6-215,0 1 1,1-7 0,3-1 750,4-6-557,2-9 1,12-5-1,4-8 946,6-6-976,8-10 1,-18 18 0,1-1-1,4-1 1,-1-1 0</inkml:trace>
  <inkml:trace contextRef="#ctx0" brushRef="#br0" timeOffset="20">17956 4614 16531,'-7'0'-3285,"-1"0"3415,5 0 1,9-4 1746,9 0-1646,0-10 0,7 6 1,-3-7-1,4 2-66,3 2 1,0-4-1,3-2 1,0 1-29,1-1 0,1-3 0,8-1 0,3-3-43,2-2 0,2-5 0,0 2 0,-2-4 143,-2-7 1,2-7 0,-6-5 0,-20 25 0,1-1-92,-1-1 1,-1 0 0,0-3 0,1 0 0,-1 2 0,1-1 0,1 1 0,-1-1-41,1 0 1,0 0 0,1-1 0,-2 0 0,0-3 0,-1 0-1,0 0 1,-1 0-98,-1 1 1,0 0-1,0 0 1,-2 1-1,10-23 1,0 3 25,0 3 0,-5 5 1,-3 4-1,-2 7-17,-2 6 0,-3 3 0,-2 4 0,0 0-68,-4 2 0,-1 9 0,-1-1 1,0 1-49,0-1 0,0 0 0,2-1 0,0 1 47,2 0 0,5-1 0,-1-1 89,2-2 1,1 2-1,1-2 1,-1 2 0,2 3-120,2 3 1,-2-2 0,2 5-377,-2 1-169,-7 2 250,-1 1-156,-5 0 233,-5 0-139,4 0 1,-6 0-670,4 0 778,1 0 0,-4 0 193,2 0 1,2 0 0,-6 1 181,-1 3 0,-1 3 188,-1 4 0,-1-1 0,2-1 28,2-1 0,2-6 0,3 3 1,-2 0 152,-1 3 1,-3 3 0,-6 5 580,-4 3-600,-3 8 1,-6 2-1,-3 5 571,-2 0-798,-1-4 0,1 2 0,2-7 1,5-3-71,1-6 1,3-3 0,-1-2 0</inkml:trace>
  <inkml:trace contextRef="#ctx0" brushRef="#br0" timeOffset="21">19147 2885 15725,'2'11'-366,"1"1"1,4 3 0,4 2 0,-1 0 164,-2 4 1,2 0-1,-2 4 1,1 0 142,-2 2 0,3 3 1,-3-3-1,-1-3 86,-2-3 1,2 0 0,1-3 0</inkml:trace>
  <inkml:trace contextRef="#ctx0" brushRef="#br0" timeOffset="22">17933 4282 18621,'-1'-7'-1927,"-3"3"0,2 3 0,-6 2 2983,-1 3-591,-1-2 0,-1 6 1,-2-4 183,-2-1-569,2-2 1,-4 3 0,7 1 0,1 0 164,2 0 0,0 0 0,-2 0 0,2 6 1,-2 3 0,2 11 0,0 2 0,-2 6-23,-1 5 1,-1-1-1,3 5 1,1 1 122,2 2 1,-2-5 0,3-3-370,1-5 0,3-2 1,3-5-1,2-5 1,1-2-614,3-4 1,1-7 405,2-3 0,-1-2 0,1-2 1</inkml:trace>
  <inkml:trace contextRef="#ctx0" brushRef="#br0" timeOffset="23">17979 4350 16282,'7'5'-638,"-2"2"0,-4 6 0,1 2 679,2 4 0,4 6 0,-3 3 0,0 0 55,0 0 0,3 4 1,-4-3-1,-2 2-3,-1-1 0,-1-4 0,-1 2 0,-3 0 158,-3 2 1,-9 0-1,-3 0 1,-4 1 804,-3-2-902,-4-1 1,-9 0 0,-2 1 0</inkml:trace>
  <inkml:trace contextRef="#ctx0" brushRef="#br0" timeOffset="24">15803 1912 13037,'5'-12'2268,"2"1"1,4 0-1709,1-1 0,-1 1 0,1-1 0</inkml:trace>
  <inkml:trace contextRef="#ctx0" brushRef="#br0" timeOffset="25">15861 1855 16135,'-12'5'372,"5"-4"1,-1 3-352,-1-3-321,4-1 1,1 0 0,8 0-27,4 0 0,2 4-1142,1 0 1061,1 5 0,-6-7 1,-1 6-322,0 1 752,-4 1 0,4 5 0,-5 2 1,0-1 5,0 1 0,-3 3 1,-1-2-1,0 1-19,-1 0 0,2 0 0,-3 5 0,0 3 156,-1 4 1,4 5 0,-4 5 0,1 2 0,-1 4 1,5 3 0,-3-2-1,1 3 105,0 1 0,0-2 1,4 2-1,0-2 301,0-6 0,0 0-287,0-10 1,0 3-1,0-8 1</inkml:trace>
  <inkml:trace contextRef="#ctx0" brushRef="#br0" timeOffset="26">15838 1935 23625,'12'-10'0,"4"1"0,4 1-1145,5-1 1,1-1 0,4-1 528,2-1 515,1 1 1,3-1 0,1 1 0,0 1-30,-4 2 0,5-1 1,-5 5-530,-1 2 391,2 5 0,-6 4 0,3 6 0,-4 1-138,-3 1 0,-3 1 1,0-2-1,-3 2-178,-2-2 1,-1-2-1,-4 0 1,-3-2 183,0-2 1,-4 2 0,2-3-1,-1 5 287,-2 3 0,-2 3 0,-1 6 0,-1 4 153,-3 6 0,-2 7 1,-6 7-1,1 3 1034,-1 1 0,1-3 0,-1 0 0,2-2-915,3-1 1,-2-1 0,5-3 94,1-4 1,-3-2 0,0-2 0</inkml:trace>
  <inkml:trace contextRef="#ctx0" brushRef="#br0" timeOffset="27">15723 2931 24803,'5'-12'0,"3"2"-607,2 3 0,7-4 0,2 5 0,4-2 218,3 1 1,9 0 0,8-2 0,4 3-220,3 1 0,-1 1 0,-3 4-866,0 0 1217,0 0 1,-1 0-1,3 1-733,1 3 788,-2-2 1,4 6-1,-6-4-198,-3-1 1,2 3 0,-3 1 0</inkml:trace>
  <inkml:trace contextRef="#ctx0" brushRef="#br0" timeOffset="28">16594 7716 21149,'0'-21'0,"0"1"-71,0 5 1,0 2-1,2 3 1,6 1-413,7 2 0,1 3 1,6-2-1,5 0 198,6 4 1,14-3 0,3 0-1,6 0 215,5 0 1,-29 0 0,1 1 0,2-1 0,1 1 0,1-2 0,0-1 29,0 0 0,1-1 1,2-1-1,1 1 1,2 1-1,1 0 0,-1-1 1,0 0-119,-1-1 0,0 0 0,-1 2 0,0 0 0,-1-1 0,0 1 103,0 0 1,0 1 0,-3 0 0,0 1 0,-3-1 0,0 1 0,28-2 0,-9 3-437,-7 3 1,-7 1-1,-10 1-565,-6 3 163,-5-3 819,-6 9 419,-11-9 1,-4 5 0,-12-6 0,-5 0-389,-6 0 1,-8 1 0,-8 1 0,-4 2 46,-3-1 1,-7 2-1,-6-1 1,3-2 28,0-1 1,2 4-1,0 3 1,-2 2 19,-2 2 1,1-1-1,-1 1 1,5-2 2,8-3 0,8 0 0,3-5 0,6 2 257,4-1 0,7-2 0,2-2-310,1-3-1664,7 3 1457,5-4 0,6 5 0,3 0 188,4 0 0,3 0 0,4 0 1,4 0 40,3 0 0,10 0 0,5 1 0,5 1-27,5 2 1,6 4 0,-1-3-1,3 1-175,2 3 1,-11-2-1,4-1 76,-4-1 0,-6 3 0,2-5 0,0 0 0,-2-2 41,-6-1 1,-6-1 0,-9-2 0,-5-2 376,-5-1 1,-5 2 0,-10-2 0,-10 1-102,-9 2 1,-8 2-1,-7 1-137,-5 0-75,-1 0 1,-10 0-1,1 0 167,-5 0-175,-3 0 0,27 0 1,0 0-1,1 0 1,0 0-1,-29 0 41,4 0 1,5-1 0,9-3 0,0-3-94,1 1 1,0-3-1,3 5 1,4 2-229,2 1 0,7 1 0,4 1 0,4 1 436,6 2 1,6 4 0,3-3 144,1 1 0,2-2 1,8 4-406,7 1 1,0 0-1,7-1 91,2 0 1,5-5-1,5 0 1,3-3 542,5-3-424,1-4 1,5-4 0,-2-1 457,-1 1-467,0-1 0,9 1 0,4 1 0,2 1-132,0 1 0,4 4 1,-6-2-1,2 0-274,-1-1 0,-2 1 0,0-3 1,0 1 258,0 0 1,-8 1 0,-4 1 0,-5 0 117,-2-1 0,-7 1 0,-4-2 0,-5 3-204,-3 0 0,-4 4 1,-5-3 532,2 3-175,-4-4 0,0-2 0,-5-4 1</inkml:trace>
  <inkml:trace contextRef="#ctx0" brushRef="#br0" timeOffset="29">19021 6823 9898,'-7'10'0,"0"-1"0,2 0-463,3 4 0,-3 0 0,1 6 0,1 0 429,2-1 0,2-1 0,3-3 0,4 2-2,2-2 1,1-2 0,1-1-1,0-4 22,4-3 0,-2-3 1,4-2-1,-1-3 34,1-3 1,-4-9 0,1-3 0,-2-2-1,-1-2 1,-1-1 0,-1-3 0,-2-2-59,-4-1 1,-3 1 0,-1 5 0,-1 0-1,-3 2 1,-4 7 0,-7 1 0,-3 5 1,0 5 0,-5 3 1,2 2-1,-5 3 38,1 4 0,5 2 0,2 2 0,1 2-12,3 2 0,3 0 0,3-2-48,4 1 1,4 1 0,4-6 0,5-2 17,5-5 1,-1 4 0,3-1 0</inkml:trace>
  <inkml:trace contextRef="#ctx0" brushRef="#br0" timeOffset="30">19101 6835 8236,'7'5'-289,"3"2"0,-2 9 281,2 3 1,-3 2 0,1 2 0,1 0 0,1 0 146,2 0 1,-5 4 0,0-1-104,-2 0 1,2-2-1,-2-2 1,1-2-193,-1-1 148,3-5 0,-1-3 0,4-7 1,1-2 35,-1-2 0,6-11 0,1-1 0</inkml:trace>
  <inkml:trace contextRef="#ctx0" brushRef="#br0" timeOffset="31">19479 6732 9586,'-3'11'328,"-1"2"1,1 1-653,2 1 1,1 9 0,0-1-1,0 3 249,0 2 1,0 1-1,0 5-97,0 0 207,0-4 1,0 3 0,1-4-1,2 0-55,1-2 1,3-4 0,-2-4 0,0-4-204,0-2 0,4-7 0,-1-2 142,2-3 1,2-7-1,-1-5 1,1-8-23,-1-7 1,0-3 0,1-4-1,-1 2 66,1 5 1,-5 1 0,0 4 0,-1 2 138,0 3 108,-3 4-139,2 5-59,-5 7 1,0 12 0,0 7 0,0 4 47,0 3 0,0 0 0,1 3 0,2-2-8,1-6 1,5 1-1,-2-7 1,3-1-77,2-1 0,4-1 0,2-1 1</inkml:trace>
  <inkml:trace contextRef="#ctx0" brushRef="#br0" timeOffset="32">20018 6995 8464,'0'-12'-1656,"-2"1"1429,-2 0 229,3-1 1,-8 4-47,5 1 27,-4-1 1,5-2-1,-3 1-8,1 2 1,-4 4 0,1-1 18,-2 3 0,2 2 0,1 3 1,-2 4 0,-1 2 0,2 5 1,0 2 26,-1 0 1,0 2-1,1 4 1,1 0-1,1 0 19,-1 0 1,5 0 0,-2 0 0,3-2-34,1-1 1,5-4-1,3-6 1,2-2 16,1-4 1,4-3 0,2-2-153,1-3 118,-4-2 1,2-10 0,-4 0 0,-1-2-35,1-2 1,-1-1 0,-1 1 0,-2 2 30,-4 2 0,-3 0 0,-1 5-36,0-1 42,0 6 1,0 2-1,0 8-17,0 4 1,0 6 0,0 2-1,1 1-41,3-1 0,-1 5 0,3-4 1,0 1 63,1-3 0,5-2 0,6-1 0</inkml:trace>
  <inkml:trace contextRef="#ctx0" brushRef="#br0" timeOffset="33">20281 7006 8574,'-1'-10'0,"-2"1"0,-2 3-410,-1 1 0,-2 1 0,-3 4 85,-1 0 1,2 1 0,1 3 354,1 4 0,6 2 0,-2 3-20,3 2 0,2-5 1,3 3-1,4-2-10,2-2 1,2 1 0,2 4 92,2 2-91,4-1 0,-6-4 1,4 1 39,-2-1-20,5 1 1,-9-1 0,2 1 0,-3-2 32,-4-3 0,-4 4 0,-1-4 0,-4 3-13,-6 2 1,-3 3 0,-5 0 0,-1-1-11,-1-1 0,-4-5 1,4-2-1,1-1-112,1-2 0,7-3 0,3-5 80,1-7 0,6-4 0,6-7 0</inkml:trace>
  <inkml:trace contextRef="#ctx0" brushRef="#br0" timeOffset="34">20705 6961 8742,'-12'0'-119,"2"1"1,2 3-1,5 3 1,1 3 397,2 2 0,0-1 0,2 1-443,1-1 0,0 5 0,3-1 0,1-1 0,-1-1 30,3-2 1,-3 4-1,1 0 72,-2-1 70,4-6 0,-7 2 0,6-3-186,1-1 133,1-1 1,1-5 0,1 0 0,-1-1-46,1-3 1,0-4-320,4-7 365,-4-3 0,5-1 0,-6 1 0,0 1 0,-2 0 47,-2 1 0,-4 4 1,1 4-49,-3 0 159,-1 2 0,1 1 0,2 8-89,0 5 0,1 0 0,-4 12 0,2 0-90,1 2 0,-1 0 0,3 1 0,-1-1-147,-1-3 0,6 1 0,-1-4-216,2-2 428,2-2 0,4-5 0,2-2 0</inkml:trace>
  <inkml:trace contextRef="#ctx0" brushRef="#br0" timeOffset="35">21174 7087 8435,'0'-7'-1769,"0"11"1526,0 7 276,0 3 0,0-6 0,1 0-161,3 1 149,3 1 0,4-4 0,1-1-220,-1 0 201,0-3 0,1 3 0,-1-5 1,0-2-21,-4-1 0,2 0 1,-5-5-1,-2-1-1,0-1 0,-7-1 1,-3-1-1,-3 1 4,-5 0 0,4 0 0,-5 2 1,2 2-238,-1-2 252,-4 4 0,7-5 0,-3 3 0</inkml:trace>
  <inkml:trace contextRef="#ctx0" brushRef="#br0" timeOffset="36">21586 7029 8436,'-12'7'0,"-2"-2"-66,-2 0 0,0 1 0,2 6-573,-1-1 597,-1 1 0,5-1 1,0 0 87,-1 1 1,6-1-1,3 1-80,6-1 1,4-4-1,9-2 1,1-2-102,1 1 1,8 0 0,-3-5-1,1-3-19,0-4 0,-1-2 0,1-1 0,1-1 154,2 1 0,0-11 0,-4-2 0</inkml:trace>
  <inkml:trace contextRef="#ctx0" brushRef="#br0" timeOffset="37">21770 6835 7577,'-12'0'-442,"6"1"1,3 4 590,6 6 1,-2 6 0,4 6 0,0 0-111,3 0 1,-3 0 0,0 1 0,-1 1-49,0 2 0,3 0 0,-1-4 0,-1-1 67,0 1 1,2-1 0,-3-2-343,-1-1 158,3-5 1,-3 2 0,4-7-64,2-2 1,-3-6-1,2-1 1,2-7 106,4-7 0,0-5 0,4-7 0,0-2 82,0-1 0,-4 4 0,1-2 0,-2 4-11,-2 4 0,1 4 0,-2 6 0,-1 2 90,-2 2 1,-3 1 70,4 4 0,-6 2 0,2 2-96,-3 3 1,-1 3 0,2 2 0,0-1-1,2 1 24,-1-1 0,-2 4 0,0 1-163,3-2 32,-3 3 1,6-4 0,-5 2 0,3-1-111,2 2 0,-5-7 0,3 2 0,0-2 55,3-3 1,-2-1 107,2-5 0,0-5 0,3-1 0</inkml:trace>
  <inkml:trace contextRef="#ctx0" brushRef="#br0" timeOffset="38">22228 7109 8400,'0'-11'-342,"0"5"0,0 2 0,0 8 0,0 3 446,0 3 0,0 2 0,0-1-397,0 1 195,0-1 1,4-3 0,1-2 97,1-1 0,2 4 0,3-2 0</inkml:trace>
  <inkml:trace contextRef="#ctx0" brushRef="#br0" timeOffset="39">22296 6903 8525,'0'12'-759,"0"-6"1,0 6 0,0-2 717,0 4 0,2 2 0,0-2 1,2 2-1,0-2-4,1-2 0,-4 0 0,3-1 45,-3 1 0,4-1 0,2 1 0</inkml:trace>
  <inkml:trace contextRef="#ctx0" brushRef="#br0" timeOffset="40">22491 6903 7720,'-6'5'0,"2"3"0,3 2 0,1 2 0,0 0-240,0 4 1,0 3 0,1 6 0,2 2 231,0-2 0,1 1 1,-4-1-1,0 2-51,0-2 1,0-2 0,1-4 0,2-2-281,1-1 339,5-3 0,2 4 0,7-6 0</inkml:trace>
  <inkml:trace contextRef="#ctx0" brushRef="#br0" timeOffset="41">22812 7121 7622,'-1'-7'-226,"-3"4"0,1-2 0,-3 0 261,1-2 0,-4 5 1,2-3-1,0-1 8,-1-1 1,1 2-1,-4 0-187,4 0 89,-3 3 1,3-3 0,-4 5-119,-1 0 99,1 0 1,-1 0-1,1 1 1,-1 2 46,1 1 0,3 5 0,1-2 0,-1 4 10,2 0 0,1 4 1,5 0-1,0-1 57,0-1 0,1-1 0,3-1 25,3 1 1,0-6 0,0-2-1,4-3-51,3-1 1,-2 0 0,5 0-1,-2-1-98,0-3 0,4-6 0,-2-7 67,1-1 1,-4 1-1,0-4 1,-4 1-1,-4-3-93,-1-2 1,3-7 0,-4 2-10,-2 1 109,0-4 0,-2 5 1,-2-4-1,0 3 36,-2 1 1,-4 5 0,3 5 0,-1 2 111,-3 2 0,3 1 108,-2 2 1,6 6-87,-2 5 1,4 9-1,2 7 1,3 3-99,2 5 1,-3 6-1,2 8 1,-1 4-66,-2 2 0,3 6 0,0-1 0,2 0 65,0-2 0,-1-6 0,5-3-857,-1-3 366,1 0 341,-1-6 1,0-1-1,1-5 1</inkml:trace>
  <inkml:trace contextRef="#ctx0" brushRef="#br0" timeOffset="42">13673 5678 7749,'0'-6'-1378,"0"1"1513,0 5 1,5 0-1,3 0 1,3 0 44,5 0 0,2-5 0,4-3 1,3-2-137,1-1 0,5-7 1,7-5-1,5-9-32,6-9 0,-25 19 1,0-3-1,3-4 1,-1-1-1,2-2 1,-1-1 16,1-3 0,0-1 1,5-4-1,0-1 0,2-2 1,0-1-1,1-1 1,1 0-146,0-2 0,0 0 0,-1 0 0,-1 1 0,-2 0 0,0 1 1,-1-1-1,-2 0 95,0-1 1,-1 0 0,-1 5 0,0 0 0,-4 2 0,0 2 0,1 0 0,-1 1-3,-2 3 0,0-1 0,-1-2 1,-1 0-1,-3 4 0,-1 0-8,0 1 0,-1 0 25,-1-1 1,0 0-1,7-25 1,-10 28-1,-1 0 2,-1-1 1,1 1 10,4-27 0,1-4 0,-6 6 0,-3 3 21,-1 8 1,3 1-1,-4 9 1,-2 2-2,-1 0 0,-1 5 0,0 2 1,0 5 13,0 2 1,0 5-1,-1-2 1,-1 4-2,-2 0 0,0 4 0,4 1-79,0-2 1,0-1-1,1 0-37,3 2 0,-1 2 0,4 3 514,2-1 1,-2 0-732,0 4 223,-4 0 16,2 0 233,-5 0-58,-5 0 0,2 2 117,-4 1-146,4-1 0,2 4 1,6-3-9,1 0 1,2 1 0,3-2-83,1 1 0,-5-1 0,1 1 0,1-1 5,1-2 19,-4 0 1,3 1-1,-4 2-147,2 0 115,-5 1 0,5-3 0,-5 3 14,2 4 0,0 2 1,-4 2-1,0 0 26,0 4 1,1-2 0,2 3 0,2 1-22,1 0 0,2 0 1,3 1-1,1-3-50,-1 1 0,2-3 1,1 4-1,0 0-55,-4-1 1,0-1-1,-6 4 1,-1 4 45,-2 5 0,-6 7 1,-4 5-409,-5 4-47,-4-1 1,-5 5 151,0 1 1,-5 0 0,-1 0 0</inkml:trace>
  <inkml:trace contextRef="#ctx0" brushRef="#br0" timeOffset="43">15219 3217 7771,'-1'-10'0,"-3"2"-68,-3 4 1,0 3 0,0 1 0,-2 0 74,-2 0 0,0 5 0,0 4 1,-2 4-50,-2 2 1,2 5-1,-4-1 1,2 2-5,0-2 0,-6 3 0,2-2-148,-2 5 131,3 0 0,-2-1 0,4-7 1,1 0-13,-2-3 0,9-3 0,-3-2 0,4-2 44,0-2 1,5-3 44,-2-5 1,8-4 0,5-6-1,5-2 15,5-4 1,9-8 0,5-3 0,4-2 50,0 2 1,-3-4 0,-2 5 0,-3 0-9,-1 2 1,-2 4 0,-6 6 0,-2 4 13,-2 4 1,0 8 0,-6 1-105,-3 6 1,-2 4-1,-5 2-90,0-1 124,0 6 1,0-2 0,0 7 0,-1 2-3,-3 0 1,3-4 0,-3-1-27,3 2 14,1 5 1,0-1 0,0 1-1,1-2-27,3-1 0,2 4 0,5 0 0,-2-1-118,-2 2 0,1-2 1,3 3-1,2-1-258,2-2 401,-7-7 0,12 2 0,-7-3 0</inkml:trace>
  <inkml:trace contextRef="#ctx0" brushRef="#br0" timeOffset="44">15151 3286 8067,'-23'19'0,"0"0"-240,0 1 1,0 2 0,-1 2 0,-2 3 47,0 3 0,0 3 1,6 0-1,2-1 186,1-1 1,2-6 0,5 2-217,2-3 242,-2-6 0,9-2-20,-3-4 0,-7-1 0,-2 1 0</inkml:trace>
  <inkml:trace contextRef="#ctx0" brushRef="#br0" timeOffset="45">15036 3412 7115,'4'5'-430,"0"-5"0,5 0 0,-2-4 589,3 3 1,7-3 0,2 0-1,3 1-37,1 2 1,1 0 0,2-2 0,4 0-161,-1 0 0,4-2 1,-2 1-1,0 2-40,0 0 0,-3 2 0,-5 0 0,-1 0 78,-3 0 0,-3 5 0,-4 2 0</inkml:trace>
  <inkml:trace contextRef="#ctx0" brushRef="#br0" timeOffset="46">15299 3446 8209,'-11'0'-257,"3"1"0,2 3 0,1 5-55,2 5 0,2 1 1,1 7-1,0 5 361,0 4 1,1 1 0,2 8 0,2-2-183,1 0 0,6 4 133,3-4 0,5-5 0,-2-5 0</inkml:trace>
  <inkml:trace contextRef="#ctx0" brushRef="#br0" timeOffset="47">16926 7705 6923,'5'-8'-260,"4"2"1,5 1 358,5 2 1,2 1 0,2-1 0,1-1-4,3 2 1,2 0 0,6 2 0,0 0-14,4 0 0,1 0 0,6 0 0,1 0-107,3 0 0,-1 2 0,4 0 1,-6 2-60,-3-1 0,3 2 0,-6 0 1,1 0 38,0 0 0,-6 0 0,-1-2 0,-4 0-153,-3 0 1,-7 2-1,-5-1 168,-4-2-16,-5 0 0,-3-1 0,-8 1 0,-5 2 80,-5-1 0,-5-1 1,-8 1-1,-4 1 73,-2-2 0,-1 0 1,0-2-1,-1 0-66,1 0 0,0-6 0,-1 0 0,0-2-20,-4 1 0,0 0 0,-4-1 1,1 0 2,-2-1 1,1-1 0,0-2 0,2 2 39,2 3 1,4-2 0,5 4 6,-2-2-53,4 5 1,-4-3-1,6 5 1,0 0 10,2 0 0,6 0 0,3 0-106,2 0 13,2 0 29,4 0 0,7 0 0,9 0 0,5-2 44,5-2 0,3 3 0,1-4 1,1 1 42,3 0 0,-2 1 0,4 3 0,1 0-27,-1 0 1,2 1 0,3 3 0,0 2 20,1 0 1,3 1-1,1-5 1,2 2-49,2-1 0,0-2 0,1-1-15,-2 0 1,-4-4 0,4-1 0,0-1 0,0-3 9,0-1 0,-5 0 1,1 1-1,-2 1 6,-2-1 0,-1 3 1,-2-1-1,-3 2-4,0 3 1,-4-3-1,1 0 1,-5-1 3,-4 1 1,0 0 0,0 3 0,-2-2 72,-2 1 1,-4-2 2,0 1 483,-1 1-391,0 3 0,-2-2-224,-5-1 187,0 1-210,0-3 173,0 5-75,-5 0 1,3-1-18,-2-3 0,2 3 25,-2-3 25,3 3 87,-4 1-725,5 0 1,5 0 300,2 0 1,4 0 284,0 0 0,1 5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6.410"/>
    </inkml:context>
    <inkml:brush xml:id="br0">
      <inkml:brushProperty name="height" value="0.053" units="cm"/>
      <inkml:brushProperty name="color" value="#FF0000"/>
    </inkml:brush>
  </inkml:definitions>
  <inkml:trace contextRef="#ctx0" brushRef="#br0">12826 4969 7578,'-8'0'-1579,"1"0"1512,-2 0 1,0 1-1,0 1 83,1 2-2,6 5 0,-5-8-19,4 3 5,1-3 0,-8-1 0,4 0 0</inkml:trace>
  <inkml:trace contextRef="#ctx0" brushRef="#br0" timeOffset="1">12448 5072 7329,'1'-7'323,"3"3"0,2-1 0,6 0 0,1-1-76,2-3 1,8-1 0,7-2-1,3 2 6,2 3 1,4-4-1,3 5 1,4-2-81,4 1 0,12 0 0,-27 3 0,1-1 0,2 2 0,-1 0-89,2 1 1,-1-1-1,-2-1 1,0-1-1,2 2 1,1 0-1,-1-1 1,1 1-47,1 1 0,-1 1 0,-3 0 0,-1 0 0,-1 1 0,-2 0-488,28 0 346,-5 0 1,-11 0 0,-2 0-270,-3 0 280,-4 0 0,-5 0 1,-5 0-367,-5 0 323,-3 5 0,-6-3 23,1 2 0,-7-3 0,-5-1 147,-6 0 0,-10 0 0,-4 0 1,-7 0 6,-7 0 0,-3-1 0,-9-2 0,-7-2-107,-10-1 0,31 4 0,-2 0 0,-4-1 0,0-1 0,-1 1 0,0 0-12,0 0 0,-1 0 0,2 1 1,0 0-1,0-2 0,0 0 1,-1 0-1,1 1-807,0-1 1,1 1 802,2 0 1,1 1-19,-28 2-803,10 0 817,1 0-25,5 0-441,6 0 1037,5 0-270,2 0-221,9 5 352,-4-4 1139,10 10-1280,2-10 1049,-1 4-949,9 0 423,-7-4-783,14 4 1,-3-5 351,8 0-271,2 6 0,12-5 1,6 4 25,9 0 0,7-4 83,6 3-871,4-3 787,3-1-835,-20 0 0,1 0 888,31 0-87,-28-2 1,0-1 27,26 2-664,0-4-655,-11 5 1118,-1 0-980,-5 0 1,-2 1 1135,-2 3 0,3 1 0,-3 3 0,2-3 0</inkml:trace>
  <inkml:trace contextRef="#ctx0" brushRef="#br0" timeOffset="2">13524 7315 8053,'18'-2'0,"0"-4"0,1-6 0,5 1-36,4 2 1,-1 0-1,4 5 1,0 2 155,2 0 1,4 2-1,3 0 1,4 0-62,3 0 0,-3 4 1,3 1-1,-4 0-78,0 0 1,-3 0 0,-2-2 0,-4 1-5,-3-2 1,-3 0 0,-7-2 0,-1 0-252,-5 0 300,-2 0 0,-8 0 0,-5 0-152,-7 0 117,-8 0 0,-8-2 0,-7 0 1,-5-2-122,-3 1 1,-8-2 0,-9 1 0,-4 2 43,-6 1 0,1 2 0,1 3 0,-1 3 10,0 4 0,1-4 0,-1 1 0,7 1 127,6 1 0,9-2 0,6-2 0,8-1 530,9-2-503,5-2 1,19-1 0,11-1 0,10-3-1,10-4-12,6-2 0,1-3 1,12-2-1,2-3-22,3 0 0,-27 7 1,1 1-1,0 1 1,1 0-734,2 0 0,1 0 706,-1-2 0,0 0 1,1 5-1,0 0 1,-2-1-1,-2 0-75,0 2 1,0 1 32,27-6 0,1 8 1,-5-1-1,-1 1-191,-2 2 1,-7 0-1,-6 0 1,-2 0-722,-2 0 937,-6 5 0,0-3 0,-4 1 0,0-1 0</inkml:trace>
  <inkml:trace contextRef="#ctx0" brushRef="#br0" timeOffset="3">13673 8048 8137,'-5'7'-224,"5"-4"0,10-3 0,13-3 0,9-5 0,13-2 375,8-2 0,-21 6 1,1 1-1,5-1 0,2 0 1,0 1-1,1-1-49,1 0 0,0 0 1,3 1-1,0-1 1,1 0-1,0 1 1,2-1-1,1 0-324,0 0 1,0 1-1,-1-1 1,0 0-1,-1 1 1,-1-1 164,2 0 0,0 0 46,-4 1 0,-1-1 0,5 0 0,-1 0 1,-6 1-1,-1-1-52,-2 0 0,-1 1 26,1 1 0,-2 1 0,22-6 0,2 5-78,-5 2 39,-4-4 1,-12 4 0,-4-2 0,-7 3 273,-4 1 0,-6 0-276,-3 0 0,-14 4 0,-10 1 0,-14 1-12,-14 3 1,-13 5-1,18-6 1,-1 0-1,-1-1 1,-1 0 24,-1-1 0,-1 0 1,-4 2-1,-3 0 1,-4 0-1,0 0 1,-4 0-1,0 1-5,-1-1 0,0 0 0,-2 0 0,0-1 0,2-1 0,-1 0 1,0 0-1,0-1 110,-3 1 0,1 0 0,4-2 0,2-1 0,2 1 0,1-1 0,2 0 0,1-1 38,2-1 0,1 0 0,4 0 1,1 0-1,-20-1 0,11 0 249,9 0 1,12-2-47,8-1-60,14-4 1,11-4-1,19-1 1,11 0-220,8-4 0,13 4 0,1-5 0,-27 9 0,0 1 23,2-1 1,0 1-1,2-1 1,1 0-1,2 2 1,0 0-1,2-1 1,-1 1-61,2 0 1,-1 0 0,-2-1-1,1 0 1,0 4 0,0 0-1,-2-1 1,0 0 31,-2 0 1,0 1 0,-1 1 0,0 1 0,-3-1-1,-1 0 1,31 1-207,-7 1 0,-10 0 0,-8 0 0,-4 0-906,0 0 1115,-6 5 0,0-1 0,-10 8 0,-5 2 0</inkml:trace>
  <inkml:trace contextRef="#ctx0" brushRef="#br0" timeOffset="4">13238 3915 8281,'1'-6'376,"3"2"0,-3 4 0,3 5 0,-2 7-161,-2 5 0,0 9 0,0 3-454,0 4 179,0 4 1,-2 8-1,-2-2-514,-3-1 1,2-5 334,1 1 1,-1-6-363,1-2 0,0-8-269,4 1 870,0-8 0,-5 2 0,-1-6 0</inkml:trace>
  <inkml:trace contextRef="#ctx0" brushRef="#br0" timeOffset="5">13169 4236 7951,'-7'0'445,"-1"0"0,4 0-208,-3 0 0,3 0 0,-2 1-37,0 3 1,3 2 0,3 6-134,0-1 0,0 6 81,0 2 0,5-1-277,2 1 0,4-1 9,0 1 1,0-3 0,2-4 8,2-1 0,-2-3 0,2-2 1,-2-1 33,-1-2 1,0-2-1,2-1 1,2 0-10,-2 0 0,2-5 0,-1-4 0,1-4-146,0-2 0,-2-5 0,4 1 0,-1-4 232,-3-4 0,3 3 0,1-4 0</inkml:trace>
  <inkml:trace contextRef="#ctx0" brushRef="#br0" timeOffset="6">13250 3858 7734,'-7'0'643,"2"0"0,5 1 0,0 3-664,0 4 1,0 7 0,0 4 0,1 3-78,3 1 1,-3 5 0,3 1 0,-2 1 98,-2 1 1,0-4-1,0 3-579,0 2 0,0-4 219,0-1 0,0-3-389,0-1 500,0-5 0,0 2 248,0-5 0,-6 0 0,0-3 0</inkml:trace>
  <inkml:trace contextRef="#ctx0" brushRef="#br0" timeOffset="7">13135 4167 7952,'-5'-6'223,"4"1"-51,-4 5 0,5 5 1,0 2-1,0 4-99,0 0 0,5 6 0,1 0-50,0 1 1,3 4 0,-4-4-1,2-1 1,2 0 19,1 0 0,-2-5 0,-1 4-141,2-4 78,1 0 1,2-6 40,-1-2 0,1-3 0,-1-1 1,0-1 4,1-3 0,-1-2 0,2-7 0,1-1-64,1-1 1,1-6 0,-5 2-1,1-2 7,-1-2 0,-1 1 0,-1 2 0,-3 2-431,0 1 1,1 2 0,-3 4-1066,-1-1 1527,-2 1 0,-1-1 0,0 1 0</inkml:trace>
  <inkml:trace contextRef="#ctx0" brushRef="#br0" timeOffset="8">13089 4202 7019,'7'5'130,"3"-4"1,-5 9 0,4-2-51,-2 2 1,0 1-49,0 1 1,4-1 0,-5 1-1,0-1 1,5 1 0,-4-1 0,3 0-16,2 1 0,-5-1 0,1 1-29,1-1 1,1-4 0,2-4 0,-1-1-3,0-2 0,1 0 0,-1-2 0,1-3-16,-1-6 0,1-2 1,-1-6-83,1-1 0,-1 2 104,1-1 1,-1 0-310,0-4 200,1 0 0,-2 1 1,-1 2-1,-3 2 117,-1 2 0,4-5 0,-2 3 0</inkml:trace>
  <inkml:trace contextRef="#ctx0" brushRef="#br0" timeOffset="9">11429 5495 7387,'-5'-4'570,"5"1"-436,6 0 1,5-3-1,6-2 1,7-1 53,9 1 1,7-2 0,7 3-1,4-3-26,6-2 0,7 2 1,-28 5-1,1 1-45,3 0 1,1 0-1129,1 3 0,1 0 1080,5-4 0,1 0-26,-1 4 0,1 0 0,3-3 0,1-1 0,0 3 0,1-1 0,1 1 0,0-1 0,1 0 0,-1 0 53,-2-1 0,1 2-113,7 1 0,0-1-18,-10-3 0,0 0 0,8 2 1,-1 1-1,-7-3 0,-1 1 0,-2 0 1,0 0-1,-1 0 0,-1-1 0,-2 1 1,-1-1-1,-3 1 0,0-1-20,-4 1 0,0 1 1,-1 1-1,-2 1 1,23-4 218,-3 0 0,-2 4 1,-6-3-1,-5 3 1,-4 1-52,-4 0-264,-12 0 97,7 0 0,-14 0 0,2 0 0,-2 0 0,-2 0-758,0 0 1,-3 0 811,0 0 0,-6-10 0,3-3 0</inkml:trace>
  <inkml:trace contextRef="#ctx0" brushRef="#br0" timeOffset="10">13169 3286 7822,'-11'-12'0,"0"1"0,-1-1-79,1 1 1,-1 1 0,1 1 0,-2 1 132,-2-1 1,1 0 0,-5 0 0,-2 3 11,0 1 0,-6 1 0,0 5 0,3 3 55,4 4-91,3 7 0,3-1 0,1 5 17,3 2 1,6 0-1,1 2-192,1 0 0,2-1 35,0-3 0,5 1-226,3-5 213,7 1 0,3-10 0,5-2 0,0-3-11,0-1 0,0-9 0,0-4 0,0-3 98,-1-4 1,0-3 0,-3-3 0,-4 1 137,-2 3 0,-1 1 0,-1 5 0,-1 2 167,-2 2 0,2 5 0,-4 6 13,1 7 1,2 3 0,-5 12 179,-2 3-398,4 4 1,-4 6 0,2 0-1,-3 1 79,-1-1 1,0-1 0,0-1-151,0-2 0,-1-5 1,-2-1-1,-2-4-277,-1 0-66,-2-3 1,-4-2-46,1-7 1,0-4-1,0-8 1,2-6 394,2-8 0,-1-11 0,-3-12 0</inkml:trace>
  <inkml:trace contextRef="#ctx0" brushRef="#br0" timeOffset="11">13318 2931 7892,'7'9'57,"-4"1"273,-1 3-243,-2 1 0,0-2 1,0 4-18,0 3 1,0 2-1,0 3 1,0 2 84,0 1 1,0 1 0,1-3 0,2 0-367,0-3 0,2 1 0,-2-5 0,2 0-794,1-3 1005,-3 3 0,7-6 0,-3 5 0</inkml:trace>
  <inkml:trace contextRef="#ctx0" brushRef="#br0" timeOffset="12">13616 3160 7615,'6'-7'-22,"-1"4"1,-5 8 0,-1 5 220,-3 4 0,3 6 0,-3-1 0,3 2-75,1-2 0,1 1 1,3-5-1,4-1-456,2-1 1,1-2-223,1 1 462,-1-6 0,1-1 0,-2-6 0,-1-3-20,-2-3 1,-4-5 0,1-3-1,-3-4-222,-1-3 238,0 4 0,-5-3 311,-3 2-137,-2-3 1,-1 4 0,-1 3 0,0 2-59,-4 2 0,4 4 1,-4 4-1,4 3-35,0 3 1,5 4-1,0 4 1,2 2 79,3 2-65,0-2 0,7 9 0,2-5 0</inkml:trace>
  <inkml:trace contextRef="#ctx0" brushRef="#br0" timeOffset="13">13822 3034 7854,'0'-7'257,"0"11"1,0 9-192,0 4 1,0 2 0,0 2-99,0-2 0,4 7 96,0-3 0,1 2 0,-3-2 45,2 0 1,0-4 0,-3 0-498,3 1 0,-3-3 169,3-2 0,3-2-151,0-2 281,-2-4 0,7-3 1,-2-8-88,4-4 0,6-7 0,-1-6 0,3-1 62,1-1 1,-1-3 0,-3 8 0,-4 2 287,-2 4 1,-2 2-1,1 6 22,-1 2 0,-5 6 0,-2 3 0,-3 5 328,-1 3 0,-5 3 1,-2 3 131,-3-1-485,-7 1 1,0-3 0,-3 4 0,1-2 140,-1-1 1,2-6 0,0 0-1105,2-5 1,0-5 423,5 1 1,1-4 121,2-4-126,-2-2 0,9-11 1,-3-1 371,2 0 0,8-3 0,0 3 0</inkml:trace>
  <inkml:trace contextRef="#ctx0" brushRef="#br0" timeOffset="14">14326 3263 7832,'-11'4'0,"-1"-1"-453,1 0 269,-1-2 1,1-2 0,-1-2 609,1 0 0,-1-5-155,1 4 1,0-5-149,-1 2-42,1-4-392,4 0 172,-3 0 77,9-1 1,-9 4 131,2 1-17,3 4-20,-5-2-383,8 5 177,-3 0 119,5 10 1,-3-2 0,-1 7-1,1-1 8,2 2 0,6-4 29,3 3 1,-2-2 36,2-1-48,-1-6 17,5 4 1,3-9 3,0 3 13,1 3 0,-5-6-15,0 3-4,1-3 38,-6-1 0,1-5 71,-4-3 0,-1 2-105,2-2 223,-3 1 175,-1 0 1,1 3-119,3 8-207,-3 3-36,9 9 1,-8-3 68,1 2 0,4-1-527,0 1 197,-1-7 117,-1 7-661,0-8 352,-4-1 186,9 4-192,-9-8 175,10 3 256,-5-5 0,5-5 0,1-7 0,-1-6 0</inkml:trace>
  <inkml:trace contextRef="#ctx0" brushRef="#br0" timeOffset="15">14463 2999 7809,'0'-11'0,"0"0"0,0 5 300,0 6 1,0 9-1,0 8 1,2 1-3,2 2 0,-2 7 1,6 2-1,-1 2-797,0-1 0,3 1 0,-4 2-597,1-3 699,3 8 273,-4-12 0,6 12 0,-1-9 0</inkml:trace>
  <inkml:trace contextRef="#ctx0" brushRef="#br0" timeOffset="16">14887 3171 7806,'-6'12'-464,"1"-5"0,5 1 1,0 2 275,0 4 0,4 0 0,1 5 1936,1 1-1298,2-3 0,-1 3 0,1-4 1,1-2 553,1-2-952,1-5 0,1 2-140,-1-6 0,1 0 0,1-8 0,-1-5 89,0-4 1,2-7 0,-7 2 0,4-4-305,0-3 0,-5 2 1,-1-3-1,-1 3-579,0 1 1,0 5 881,-4 3 0,5 7 0,1 3 0</inkml:trace>
  <inkml:trace contextRef="#ctx0" brushRef="#br0" timeOffset="17">15299 3240 7733,'12'6'0,"-1"-2"0,0-4 0,-3-4 0,-1-3 262,-2-4 0,-1 0 0,-4-2 0,-2-1-100,-1-1 0,-1-2 0,-6 3 0,-3-2-155,0-2 1,-1 4-1,0-1 1,-1 3-194,1 5 1,-3 2-1,2 5-226,1 0 345,1 0 1,3 1 0,1 4 0,3 5 27,1 4 1,0 7-1,2-2-108,-1 2 115,1 2 1,6-4 0,2-1 101,2-1 1,0 2-37,5-4 0,-3-1 1,1-5-99,3-2 0,1-4 0,-3 1 0,1-3 19,-1-1 0,1-5 0,-2-4 0,-1-5-21,-2-5 1,1 1 0,2-1 0,-1 0 74,-1 1 1,-5-2-1,4 5 413,-2 1 1,0 2 33,-1 5-402,-3 1 0,4 12 1,-5 2-1,1 5 133,3 2 0,-1 5-542,4-5 188,-4 5-3,2-7 1,-1 3 0,1-4 0,0-1-1,1 1 1,1-2-247,2-2 1,-3-3 0,0-7 0,1-1 415,-1-5 0,2-7 0,3-3 0</inkml:trace>
  <inkml:trace contextRef="#ctx0" brushRef="#br0" timeOffset="18">15483 3160 7732,'6'-12'-347,"-2"1"0,-3-1 610,-1 1 0,1 1-8,3 2 1,-1 3 0,3 6 0,-1 4-15,-2 7 0,2 1 0,-1 6 1,-2 1-42,-1 2 0,1 1 0,0-2 0,2 0 123,-1-2-283,-2-5 1,0 2-218,3-4 0,-1-5 172,4 1 0,1-12 0,3-4 1,1-8-236,-1-6 0,1-6 0,-1-2-619,1-3 672,-1-2-943,0-4 1130,1 8 0,-1-7 0,1 9 0</inkml:trace>
  <inkml:trace contextRef="#ctx0" brushRef="#br0" timeOffset="19">12814 4556 7861,'-7'-11'-41,"-1"0"0,4 3 0,-2 0 0,1-1 60,2-1 1,2-1-1,1-2 1,0-1 255,0-1 0,0-2 1,1 2-1,2-3-122,1 0 0,0-7 1,-4 2-1,0-2 0,0-3 1,0 2 0,-2-3 116,-2 1-190,-2-4 0,-5 2 0,-1-7-115,1-1 1,-6-6-1,-2 2 1,-4-1-114,-4 1 91,3-2 0,-14 8 0,0-2 0,-7 2 28,-4 2 0,0-1 1,-4 2-1,-2 3 77,-1 3 1,-1-1-1,0 3 1,0 2 49,-1 2 0,2 7 0,2-1 1,3 1-91,4-1 0,-3 2 1,5-2-1,-3 2-100,0 2 0,-4 3 1,-3 1-1,-4-1 37,-2 2 0,1 0 0,6 6 0,0 0 45,0 0 1,1 0-1,2 2 185,4 2-105,-1-3 0,9 9 0,-3-2 71,3 2-151,9 1 0,1 1 0,3-1 0,-1 1-14,2-1 0,-4 4 1,-2 2-1,-2 1-42,-1 2 1,-6 7-1,-2 2 53,-2 0 0,-2 4 1,1-2-1,2 2 0,2 0 53,2-2 0,-3 2 0,4-3 0,1 3 13,1 2 0,1 0 0,-2 2-202,-1 1 158,-1 5 1,6-7-1,2 3-52,0 1 47,1-4 0,-5 7 1,1-4-48,-1 2-67,-4 1 1,-2 0 0,-3 0 181,2 1-55,-3 2 0,10-5 0,-4-1 0,5-4 27,4-1 1,-2 1-1,5-1 1,2 1 0,0-1 0,-1-4 0,-1 1 0,1 1-18,2 1 1,-2 1 0,-4 0-1,0 1-22,-2-1 0,-4 2 0,6-1 0,-2 1-26,1-3 1,0-1-1,3 1 1,0-3 120,0-3 1,1 0 0,3-2-224,-3 1 119,8-10 0,-9 11 0,6-9 115,-3 0-100,-2 3 0,0-3 0,-1 5 0,-1 0 137,-3 0-125,4 0 1,-5-4 0,3 0-16,-3 1 1,2-2-1,1 0 1,-1-2 10,2-2 0,0-1 1,3-3-1,-1-1 1,2-1 0,1-4 0,1 2 0,0 0 16,0 1 1,-4-4 0,-1 4-1,0-1 47,0 1 1,-3-1 0,0 3-139,-2-2 78,-1 1 1,-1 4 0,1-1 5,-1 0-11,1 1 1,4-4 0,-1-2-1,1 0 9,0 1 0,2-5 0,5 2 218,0-3-200,1 4 1,2-3 0,1 1 0,0 0 15,1 1 0,-2-2 0,4 5 0,-2-2-25,-3-3 1,4 3 0,-1-1 0,0-1 30,0-2 1,4-1 0,-1 0-173,2 0 0,2 0-516,-1 0 0,5 0-1714,-1 0-280,5 0 2615,14 0 0,3-5 0,14-1 0</inkml:trace>
  <inkml:trace contextRef="#ctx0" brushRef="#br0" timeOffset="20">7409 5759 8078,'-7'0'217,"-1"0"-38,5 0 0,-3 0-382,2 0 183,3 0 0,-9 5 0,2 1 76,-2 0 0,-2 4-1,1-3 1,0 0-28,-1 1 0,-3 0 0,0 3 0,-1 1 33,0-1 0,3-3 0,-1-1-38,5 2 1,0 1 0,5 2 17,2-1 0,2 1 1,4-1-1,3 1 52,4-1 0,0 1 1,0-1-85,1 0 23,-1 1 0,2-1 0,1 1-393,1-1 250,1 1 1,-1-1 0,0 1-260,-1-1 0,-1-1 0,-2-1 0,1-3 370,-1 0 0,1-3 0,-1-3 0</inkml:trace>
  <inkml:trace contextRef="#ctx0" brushRef="#br0" timeOffset="21">14257 5266 6415,'8'0'312,"0"1"0,1 3-50,1 4 1,2-2-1,2 2 1,2 1-120,-2 1 1,-2-2 0,0-1 64,-1 2-124,1 1 0,-2 3 0,-1 0 77,-2-2-76,-4 8 0,2-11 1,-5 7-47,0-2 0,0-2 0,-1 5 1,-3-1-1,-2 0-80,-1 2 0,-3-8 0,4 2 0,-2-1-1,0 0 1,6-2-641,-2 0 682,-2-6 0,-1 3 0,-4-5 0</inkml:trace>
  <inkml:trace contextRef="#ctx0" brushRef="#br0" timeOffset="22">14223 5575 7572,'11'0'253,"1"4"0,-1 0-146,1-1 1,-1 2 0,1-2-148,-1 0 66,1-2 1,-5-1 0,1 0 0,2-1-19,4-3 0,-1 2 1,2-7-1,-2-3-215,-2-2 1,4-1 0,1 2 0,-4-1-450,-3-1 656,2 0 0,-5-2 0,5-1 0</inkml:trace>
  <inkml:trace contextRef="#ctx0" brushRef="#br0" timeOffset="23">14212 5484 7019,'-4'7'-18,"0"1"526,1 1-394,2 1 0,2 2-281,3-1 140,3 0 1,4 0 29,0-4 0,1-2 1,-1-5-1,1 0-3,-1 0 1,1 0-1,0-1 1,2-3-7,2-3 1,0-4 0,-2 0-1,1 0-148,-1-1 0,-1 1 0,-1-1 0,-2 1 154,-3-1 0,4 1 0,-5-1 0</inkml:trace>
  <inkml:trace contextRef="#ctx0" brushRef="#br0" timeOffset="24">14154 6869 7762,'-5'-11'0,"-2"-1"606,-4 1-680,5-1 0,-4-1 0,2-1 6,-2-1 1,-1 0 0,-2 4 0,-1-2 207,-1-2 1,-6 2-1,2-2 1,-4 2 22,-3 1 0,0 1 1,-4-2-1,-2-1-44,-1-1 0,-3 0 0,-1 3 0,-1 0-88,1-4 0,-8 4 0,0-5 0,-4 2-68,-2-1 1,1 1-1,-5 2-82,1-2 75,1 2 1,-4-3-1,-1 6 1,0 1 25,-3 1 1,1 6-1,-4-2 1,2 3 41,2 1 0,3 0 1,1 0-1,0 1 60,-3 3 1,0 2 0,3 6 0,0-1-32,-2 0 0,4 1 1,-9-1-1,0 2-54,28-5 1,1-1-1,1 0 1,0 0 0,-2 2-1,0 0 1,0 0 0,1 0 56,1 0 0,0 0 0,-29 6 0,30-6 0,0 0 0,0 0 0,0 0 52,1-1 1,-1 1 0,-29 10-1,29-8 1,0 0 0,-29 9 121,5 0 0,-1 0 0,3 5 138,-2 2-278,-1 0 0,0-3 0,0 1 0,-1 3 24,1 2 0,4-5 0,0 2 1,1-2-100,0 2 0,-1-3 0,-5 3 0,2-2-53,3 2 1,-3-3 0,4 4 0,-2-1 51,1 0 1,5 4 0,-3-1 21,0-1 0,4 4-53,-3-3-1136,3-2 1156,6 0 1,2-1 0,5 0 0,0-3-564,4-4 577,-3 2 8,9-9-24,-9 8 0,5-7 0,-4 5 3,1 2 0,1-3 14,-5 1-5,-4 0 0,3 4 1,-2 0-30,2-1 31,2-4-399,0 4 396,-1-4-71,6 5 70,-4-6 711,9 0-733,-4-1 14,0-3 1,0 8 285,-3-6 0,2 0-282,2-4-1,-2 6-420,-5 1 420,4 0-1,-3 3-5,4-8 127,-5 9-121,-1-5 0,1 6 1,-4-4-7,0 0 14,0 1-9,3-3 1,1 4 5,-1-6 7,1 0-110,5-3 1,-3 0 617,5 4-516,6-9-30,-1 9 17,4-10 0,-1 5 1,0 1-1,0 1-5,1 2 5,-3-2 1,3 4 0,-5-3 0,-1 3 190,-3 1 0,3-3-190,-3 4-5,-2-5-120,5 8 141,-4-10 17,5 10-13,0-9-47,0 3 505,5 1-461,-4-10 1,10 9 217,-4-9-218,4 9-17,-5-4 1,4 5-8,-2-6 365,2 1-351,-3-1 4,3 6-7,-3-5 3,-1 10-9,4-9 1,-3 3 14,4-4-7,-4 4 52,3-3-50,-3 4-3,4-6 0,-3-3-36,0-1 36,-1 1 3,5 3 1,-1-4 1,1 3 0,0-4 10,-1 1-3,1 3-7,-1-4 1,1 2 3,-1-1 0,1 1 3,-1 3-18,1-4 1,-1 3 0,1-2 8,0 2-17,4-4 0,-3 4 0,2-3 1,-2 0 17,-1 1 0,1-4 1,1 2-1,1-1 25,-1-2 0,3 2 0,-2-1-15,-1-2-354,4 0 77,-5-2 1,9 1-1490,-3 3 176,3-3 1,1 3 576,0-8 0,5 1 996,2-4 0,3-1 0,2-3 0</inkml:trace>
  <inkml:trace contextRef="#ctx0" brushRef="#br0" timeOffset="25">7363 8838 7888,'0'-6'475,"-3"10"1,-3 7-375,0 2 0,2-1 0,-2 0-33,1-1 1,-3 2 0,3 1-26,-1 1 1,-1 4-133,0-3 49,2-6 1,1 0 106,0-2 0,0-2 0,5 0 10,3-1 0,-1 3 1,3-3 102,-1 2-133,4-5 1,-2 7 0,4-5-18,0-2 0,1 1 0,-1-1 0,1 2-115,-1-1 1,1-2 0,-1-1 51,1 0 1,-1 0 0,1 0-337,-1 0 1,0-1-1,1-3 1,-1-4 368,1-2 0,-1-6 0,1-2 0</inkml:trace>
  <inkml:trace contextRef="#ctx0" brushRef="#br0" timeOffset="26">7340 8884 8020,'0'-6'0,"-1"0"0,-3 6 0,3 0 0,-4 0 624,5 0-258,0 6-185,0 0 1,0 7-298,0 2-46,0 3 164,0-1-162,0 0-16,0 0 198,0-5-111,0 0 0,0-2 84,0-2 6,5-3-23,-4 0 15,4 0-16,-5-4 1,2 4 78,2-5 1,-2 0-92,6 0 19,-6 0 267,8 0 1,-3 0-227,4 0 196,1 0 31,-1 0-217,-4 0-114,8 0 126,-8-5 0,10 4 1,-6-4 82,1 5-69,-6 0 43,4 0-36,-3 0-609,-1 0 285,-1 0 122,0 0-4,-3 0-641,3 0 601,-5 0 1,0-5 0,0-2 0</inkml:trace>
  <inkml:trace contextRef="#ctx0" brushRef="#br0" timeOffset="27">13799 8025 6685,'2'-6'-683,"1"1"836,5 0 0,7 3 0,4-3 0,4 2-17,4-1 1,4-4 0,7 4 0,4 0 22,2-1 1,3 0-1,2-2 131,0 3-1487,11-3 1234,-6 6-662,-19-4 1,2 0 675,28 4 0,-27-4 0,0 0-106,-3 0 1,-1 2 35,2 1 0,-1-1 0,-2-2 0,-1 0 0,3 1 0,0 0 0,0 0 0,-1-1 0,29-4 0,-3 2-28,-2-2 1,-10 0 0,-5 0-41,-6 1 82,0 6 1,-13-5 0,3 5-80,-3-2 79,-6 0 0,-2 4 0,-4-1 806,-1-3-751,-4 3 1,-4-4-1,-6 5 1,-6-2 385,-5-1 0,-4 1 0,-6-3 0,-3 1-478,-4 1 0,-11-1 0,-6 4 0,-7 0-8,-7 0 1,27 0 0,0 1 0,-1 0 0,0 1 0,-1 0 0,1 1 5,-1 0 0,0 0 0,2 0 0,0 0 0,-1 1 0,1 0-443,2-2 1,0 0 464,-1-1 0,0-1-58,-24 0 31,1 0 356,11 0-162,6 0-99,6-5-53,5 4 169,1-4-153,5 0 38,0 3-30,5-3 250,2 5-235,4-5 22,1 4 1136,-1-4-989,6 5 0,1 0-135,5 0-12,5 0 8,6-5-16,7 3 1,10-6 0,3 3 310,2-2-310,6 5 1,7-7 0,7 5 35,3 1-1653,7 2 1633,0 1-221,1 0 111,-30 0 1,-1 0 0,26 1 133,2 3-296,3-3 0,-2 8 1,-29-6-1,0-2 19,0 1 1,-1-1 100,28 0 0,1-1 1,-6 0-669,-2 0 355,1 0 402,3-5 0,-2 0 0,-1-3 0,1 2 0,-4-3 0,-3-4 0</inkml:trace>
  <inkml:trace contextRef="#ctx0" brushRef="#br0" timeOffset="28">14796 7957 6364,'0'-7'826,"1"2"-204,3 5-317,-3 0 1,5 0-84,-2 0 1,1 1 0,4 2 9,-1 1 0,-4 5 1,3-2-180,2 3 0,-3 2 0,1-1 1,-2 2-69,-3 2 0,4-1 0,-3 4 0,1 0 100,1 0 1,-3 1-1,1 4-161,-1 0 71,-2 0 1,3 1 0,1 1 0,-1 3 59,-2 1 0,0-3 1,2 1-242,1-3 126,0 4 0,-4-4 0,0 3-60,0-3 116,0 4 0,0-4 0,0 4 1,0-1-16,0-1 0,-2 5 0,-2-4 0,-3-1-1,-3 2 1,-2-2-1,1 3 1,-2-1 50,-2-3 1,1 0 0,-5-3-1,-2 1 34,0 0 1,-2 0 0,0-1 0,-1-2-15,-3-1 0,2-4 0,-7 3 0,-3 0-24,-2 0 1,-6 0 0,1 2 0,-2-2 30,-2-2 1,-4 5 0,1-3 127,0-1-161,2 5 1,1-9 0,-2 2 56,-5-2-312,4-2 0,-12 1 256,8-1 2,-3 0 1,2 1 0,1-2-1,-3-1 1,-3-1 21,-2 1 0,28-5 0,0 2 0,-31 5 0,1 1 62,2-1 0,2 1 0,2-1 0,0-1-40,-1-2 1,-1-2 0,0-3 0,4 0-6,3 0 1,3-2-1,3-1 1,0 0 49,0 0 1,-3 0-1,-2 0 1,-1 2-29,-3 1 0,-1 0 0,-3 5-496,-2 0 289,27-3 1,-1 1 0,1-1 0,0 1 0,-2 0 0,1 0 222,-1-1 0,2 1 92,-28 5 0,29-6 0,-1-2 0,-21 3 1,4 0-57,6-4 0,3-6 0,0-3-94,3-4 1,4 0-38,0 0 0,1-2 0,-2-1 0,0-1 1,-3 1-1,1 1 0,-1 1-264,-3 1 0,-4 3 0,-2 1 194,-2-2 0,-5 4 1,3 0-1,-1 1 1,-1-1 119,0-2 1,-1 5-1,0-3-55,2 0 1,-1 2 0,-3-3-1,1-1 150,3 1-88,-3-2 0,8 1 1,-2 0-109,-1 2 26,4 1 0,-9 1 0,2-1 0,-1 1-29,2 2 1,-6 1 0,5 0 0,-1 0 4,-1 0 0,4 4 1,-2 1 53,0 1 0,-2-2 0,-1 4 0,-1 1 0,2 0 50,3-2 1,-3 3 0,2-2 0,-2 3-21,-1 5 1,-4-4 0,1 5 0,3-2-26,2 0 0,2 5 0,-4-5 1,1 0 18,2 2 0,-2-5 0,3 4-1158,-3-4 1133,9 0 0,-3-1 1,8 1-296,-2-1 296,3-5 1,-2 5 0,3-4 0,2 2-13,2-1 1,-3 1 0,7-5-1,2-1-4,0 2 0,0-3 1,3 2 23,2-3 1,0 3-158,2-1 132,1 1 1,0-4-1,2 0 1,2 2-1,0 0 1,1 2 303,1-2 0,-3 0 0,3-2 0,3 0-295,0 0 0,-2 0 0,-1 0 286,2 0 1,2 0-1,0 0-510,1 0 216,4 0 0,-3 0-105,2 0 83,-2 0 0,-1 0 0,-1 0-4,1 0 1,3 0-1,1 0 7,-2 0 1,2 0 58,0 0 0,3 0-41,-4 0-81,6 0 65,-3 0-1723,5 0 1,0-5 0,0-4 1740,0-5 0,5-4 0,1-5 0</inkml:trace>
  <inkml:trace contextRef="#ctx0" brushRef="#br0" timeOffset="29">7512 9456 8869,'-11'5'101,"1"2"0,1 3 1,1-1-98,-1-2 1,0 1 0,0 4-1,2-1 53,-2 0 1,0 1 0,0-1-164,1 1 45,6-1 0,-7 1 245,5-1-136,-5-5 1,8 5 46,-3-4 0,3 0-42,1 0 0,0 1 1,1 3-1,2 1 73,0-1 1,6 1 0,-1-1 0,3 1-64,5-1 0,-4 3 0,5-1 0,-2-3 33,1 0 0,0 0 1,-2 0-464,1-2 1,1-3 0,-5-5 366,1 0 0,4 0 0,2 0 0</inkml:trace>
  <inkml:trace contextRef="#ctx0" brushRef="#br0" timeOffset="30">6756 9388 7432,'-11'0'-116,"1"5"0,1 1 0,3 2 352,0-1 0,1 5 0,3 4 0,-2 2-55,1 2 0,2 2 0,1 2 26,0 3-129,0-3 0,0 8 0,1-4-135,3 1-16,-2-3 0,4 5 0,-4-5 1,2-3-144,-1-3 1,2-6 0,-1 1 0,0-3-285,1-5 0,-3 1 500,6-8 0,-6-8 0,3-9 0</inkml:trace>
  <inkml:trace contextRef="#ctx0" brushRef="#br0" timeOffset="31">6688 9502 7127,'6'-8'93,"-2"1"1,2 0 0,2-1 0,2 1 14,2 2 0,0-3 0,4 3 0,3 0 84,2 0 0,-2 0 0,2 3 1,2-2 12,2 1 1,3 2 0,-3 1 0,3 0-184,2 0 1,0 1-1,3 2 1,-1 1-220,-1-2 1,-2-1-1,2-1 1,-5 0 116,-2 0 0,-4 4 0,-3 0-212,0-1 89,-2-2 0,-7-1 213,-1 0 135,-4 0 1,2 5-27,-5 3 0,0-2 0,-1 0 1,-2 1 1,-1-1 0,-3-2 0,3 3-30,1 2 1,-2-2 0,1 0-95,2 2 0,1 3 0,1 2 0,0 2-165,0 2 0,0-1 1,1 3-1,1 2-86,2-2 0,5-4 0,-2 2 0,0-1-30,1-3 1,-4-1 283,3-2 0,-4 0 0,2 1 0</inkml:trace>
  <inkml:trace contextRef="#ctx0" brushRef="#br0" timeOffset="32">6630 9834 7956,'6'-6'155,"1"2"0,7-1 0,4 0 0,2 0 18,5 0 1,5 1-1,1 4 1,2 0 46,1 0 0,2 0 0,2 0-184,4 0-43,2 5 0,-2-4 0,-1 3 1,0-2-142,0 2 1,-6-2 0,1 1 0,-6-3-830,-2-3 977,-1 1 0,1-13 0,1 2 0</inkml:trace>
  <inkml:trace contextRef="#ctx0" brushRef="#br0" timeOffset="33">7031 9697 7279,'-5'-7'98,"4"2"1,-5 5 180,2 0 0,2-1 0,-1 0-120,1 1 1,6 4 0,1 11-68,2 4 1,-1 9 0,3 5-1,-3 5-130,-1 3 0,3 3 1,-4 3-410,-2-2 357,5-2 0,-6 0 0,3-3-255,-3-6 206,-1-2 1,4-7-1,0-2-193,-2-1 0,3-9 0,0-3-283,2-4 615,-5-7 0,3-10 0,-5-12 0,0-7 0</inkml:trace>
  <inkml:trace contextRef="#ctx0" brushRef="#br0" timeOffset="34">7031 9697 7916,'-5'-12'0,"-1"6"0,-6 2 0,5 8 0,0 5 0,2 5 0,-2-1 0,2 2 337,-2-2-237,5-2 1,-7 0 0,4 2-922,-2 2 196,5-2 0,-2 1 52,8-10 573,-3-5 0,9-16 0,-3-1 0</inkml:trace>
  <inkml:trace contextRef="#ctx0" brushRef="#br0" timeOffset="35">7054 9628 8354,'12'5'99,"-1"-4"0,1 3 1,0-3-117,4-1 0,-4 0 0,5 0 0,-2 0 85,0 0-68,6 6 0,-3-5 0,4 4 0</inkml:trace>
  <inkml:trace contextRef="#ctx0" brushRef="#br0" timeOffset="36">6699 10727 7874,'-11'-8'-558,"-1"1"654,1 4 0,-1-2 0,1 4 79,-1-3 1,-3 3 0,0-3 0,0 3-172,-2 1 0,4 0 1,-2 0-1,2 1-11,2 3 0,1-2 1,1 6-1,3 1-121,0 1 0,3 3 0,3 1 1,0 2 40,0 2 0,5-1 0,1 4-456,0 3 422,10-3 1,-9-1 0,9-5 0,-4-2 29,0-4 1,-1-4 0,1-5 0,-1-1 47,1-3 1,-1-4-1,-1-6 1,-2-2 155,-4-2 0,1 3 1,-1-3-1,-2 1 78,-1 3 1,-1 2 0,0 0 339,0 1-473,0 5 1,0 6 0,0 7-1,0 3-51,0 2 1,0 0 0,2 2 0,1 2-191,5-2 1,2-2 0,2 0-561,-1-1 524,1 1 1,3-5 218,0 1 0,6 0 0,-4 3 0</inkml:trace>
  <inkml:trace contextRef="#ctx0" brushRef="#br0" timeOffset="37">7066 10842 7960,'3'-8'0,"3"2"0,-1-1-16,0 1 0,-3 2 74,-6-4 1,-2 1 0,-5-3 0,-1 1-44,1 1 1,-1 2-1,1-3 1,-1 2 61,1 2 1,-1 2-1,1 3-273,0 0 147,-1 0 1,1 1 0,0 3 0,3 3 36,0 3 1,5 6 0,0-1 0,1-1-143,2-1 0,0 2 1,2 0-60,1-1 1,4-2-1,4-5 1,1-3 143,-1-3 1,1-7 0,0-5 0,1-7 54,-2-4 0,3-2 0,-7-1 0,0-2 84,1 1 1,-5-2-1,0 2 1,-1 0 4,-2 2 0,0 5 0,0 1 0,-2 2 203,-1 2 1,1 5 18,-1 1-130,1 6 1,2 3-155,0 10 0,0 2 68,0 6 1,2 0 0,1 4-153,5 0 1,-2 5 0,2 1 0,1 0-269,1-2 0,3-3 0,1-2 1,1-2 338,-1-1 0,4-5 0,0 3 0</inkml:trace>
  <inkml:trace contextRef="#ctx0" brushRef="#br0" timeOffset="38">7398 10761 7764,'6'-11'-1329,"-1"0"2142,-5 4-607,0-3 1,0 7 0,0-4 0,0-2-101,0-1 0,-5 0 0,-1 1 1,-2 1-84,0-1 1,1 4 0,-5 1 0,1 3-46,-1 1 0,1 0 0,0 1 0,-2 3-49,-2 4 0,2 7 0,-1 4 0,4 3-83,2 1 1,6-1-1,-2 1 1,2-1 39,2-3 1,6-2 0,1-7 0,3-3 34,2-3 0,3-3 1,0-2-19,-1-3 50,-1-2 1,-2-12 0,1-3 63,-1-5-8,1-6 0,-6 6 0,-1-6 156,0 0-163,-3-4 1,3 8-1,-5-3 1,0 1 68,0 2 0,0 2 0,0 4 423,0 3-347,-5 2 1,3 17-1,-1 8 1,1 9-106,2 4 1,0 3 0,0 3-1,2 4-208,1 2 1,0-3-1,5-1 1,0 1-95,3-1 0,0-5 0,1 0-424,-1-3 684,0-7 0,1 7 0,-1-3 0</inkml:trace>
  <inkml:trace contextRef="#ctx0" brushRef="#br0" timeOffset="39">7615 10544 6435,'0'11'100,"0"5"0,0 0 1,0 2-1,0 2 79,0 2 1,4 1 0,0 0 75,-1 0-190,-2 0 0,3-4 0,-1-2 0,0 0-82,-2-3 1,3-1-81,0-2 0,1-6 1,-3-5-101,2-6 0,1-9 0,-2-5 0,2-2 119,1-5 1,-2 3 0,3-3 0,-1 3 20,0 1 0,-3 5 0,2 4 88,0 5 1,-2 4 0,4 5 102,2 0 1,-3 5-1,2 2 1,1 0-64,1 1 1,-2-1 0,-1 5 213,2-1-197,2 1 0,4-5 0,0 0-52,-1-2-28,4-1 0,-4-4 0,4 0 0,-2 0-44,-2 0 0,3 0 0,-2 0 0,-2-2-29,-4-1 1,0 0 0,-4-3-1,0-1 17,0 1 1,-1-3-1,-4-5 1,0-1 55,0 1 1,-5 1 0,-3 2-1,-2 1 32,-2 2 0,1-2 0,-1 3 1,0 1 120,-4 2 0,4 3 0,-2 2 1,4 3 29,2 4 0,2 2 0,-3 3 0,2 2-142,2 4 1,1-1-1,4-1 1,0 1-113,0 0 1,5-3-1,3 3 1,2-1-183,2-3 0,-1-2 0,2-1 1,1-3-92,1 0 0,2-5 0,-2 0 0,3-3 336,0-3 0,3-9 0,-3-6 0</inkml:trace>
  <inkml:trace contextRef="#ctx0" brushRef="#br0" timeOffset="40">8188 10532 7881,'-8'0'-178,"1"0"0,3 0 707,-4 0-350,6 0 0,-9 6 0,4 1-179,-3 3 0,2 6 1,2-1-1,1-1-43,2-1 0,-2-1 1,1 2-1,3 0-11,3-4 0,1 2 1,5-4-1,0 0-60,3 0 0,0 1 0,2-4 0,1 0-4,1 0 1,0 0 0,-3-2 0,-1 2 121,1 1 1,-5-3 0,0 2 291,-2 0-158,-1-4 1,-4 6 10,0-3 1,-5 2 0,-3 4 0,-2-1-95,-2-1 1,1-2-1,-1 2-750,1-5 9,-1-1 0,2-4 686,3-1 0,7-9 0,6-6 0</inkml:trace>
  <inkml:trace contextRef="#ctx0" brushRef="#br0" timeOffset="41">8337 10555 7846,'6'0'98,"-1"0"439,-5 0 1,-1 4 0,-2 1-578,0 2 0,-1-4 0,4 5 0,0 1-70,0 1 1,0 5 0,1 1 0,2-1-46,0 1 1,5-3 0,-3 4 0,0-2 47,0 0 0,0 2 1,-2-3-1,1 1 173,-2-1 0,0 0 218,-2 1-226,0-2 1,-2 2-1,0-6 1,-3-2-31,-2-2 1,4 2-726,-5-3 403,5 0 1,-7-5 293,3-3 0,-4-8 0,0-5 0</inkml:trace>
  <inkml:trace contextRef="#ctx0" brushRef="#br0" timeOffset="42">16536 8048 7387,'-7'-4'0,"-1"-1"0,-1-1-510,-1-3 0,4 3 511,2-2 0,2 0 0,4-2 0,0 1 26,2 2 0,5 3 326,-1-4-255,2 6 1,1-3-1,2 5 1,1 0-5,1 0 0,6 0 1,-2 0-49,2 0-28,2 0 0,5 0 1,4 0-1,5 0 13,5 0 1,5 0 0,5 0 0,5 0 18,2 0 0,3-2 1,2 0-1,-31 0 0,1 0-4,3 1 1,0-1 0,2 2 0,0-1-1,1 1 1,0 0 0,0 0 0,0 0-80,0 0 1,0 0 0,3 0 0,1 0 0,1 0 0,0 0 0,3 0 0,0 0 48,1 0 0,0 0 0,-1 0 0,0 0 0,3 0 0,1 0 0,2 0 1,0 0-7,2 0 0,0 0 1,3 2-1,-1 0 0,4 0 1,0 0-1126,-18-1 0,1 0 0,0-1 1122,0 1 1,0-1-1,1 1 1,1 0-1,1 0 1,-1 0-1,1 1 1,0 0-1,0-1-5,3 2 0,0-1 0,1 0 0,1-1 1,1 0-1,1 1 0,-1 0 0,1 0 1,0 0-1,0 0 0,0 0 0,0 0 0,1 0 1,0 0-1,0 1-676,1-1 1,1 1 0,-1 1 679,-2-1 0,1 0 1,0 1-511,2-1 0,1 1 0,0 0 505,-1 2 0,-1-1 0,-1 1 0,-4-2 0,0 0 0,-1 1 0,1 0 0,1 0 0,-1 1 0,-2-1 0,1 0 0,-1 0 0,0 0 0,0 1 0,-1-1-45,-2-1 1,0 1 0,0 0 0,-1-1 0,-1 0 0,0 0 0,19 2 0,0 0 37,-1-1 1,0 1 0,-2 0 0,0 0 0,-5-1 0,-2 1 0,-1 0 0,-1 0 0,-3-1 0,-2 1 161,-2 0 0,-2-1 0,-5 1 0,-2-1 0,-2-1 0,-1 1 0,31 2-174,-4 2 1,-7-3-1,-3 1 1,-3-1 649,-1 1 1,-9-4 0,-5 4-911,-7-2 181,0-1 0,-12-4 789,2 0 0,-8-2 0,-7-2 0,-8-4-729,-6-6 1,-5 0-1,-8-4 1,-4 0 314,-6 0 0,-7 3 1,-8-4-1,-6-2-294,27 10 0,-1 1 0,-2 0 0,-2 1 0,-2 0 0,-1 0 14,-2 1 1,-1-1 0,-6 0-1,-1-1 1,-4 2 0,-1 1-1,-2 0 1,-2 0 0,-3 1-1,0-1-80,18 3 0,-1 1 0,1-1 0,0 0 0,0 0 0,-1 0 0,0 1 0,-1 0 0,-1-1 0,0 1 0,-1 0 0,0 0 88,1 1 0,-1-1 0,0 1 0,1-1 0,1 1 0,-1-1 0,1 0 0,0-1 0,0 0 0,0 0 1,0 1-1,0 0 4,1 0 1,1 1-1,-1-1 1,0-1 0,1-1-1,-1 0 1,1 1-1,0 1 1,-1 0-9,1 0 1,0 0-1,0 0-1,-21-3 0,0 0 1,4 3-1,1 0 0,-2-2 1,1-1 13,-1 0 0,1 0-12,0 3 1,0 0 0,1-2 0,0 1 0,0 1 0,0 1 0,0-1 0,1 1 1,0-1 1,0 1 0,1-1-1,-1 2 1,0 1 0,0 0-1,1 0 1,-1 0-82,0 0 1,1 0-1,2 0 1,1 0-1,3 0 1,0 0-1,0 0 1,0 0 80,3 0 1,-1 0-1,1 0 1,1 0-1,5-1 1,1 0-1,1 0 1,0 0-34,1-1 1,1 0 0,0 0 0,0-1 0,0 2 0,0-1-1,2 0 1,1-1 23,2 0 1,0 0 0,-1 2 0,2-1 0,-31-1-1,1 1-47,-1 2 1,-1 0 0,4 0 0,3 0 22,2 0 0,10 0 1,2 0 18,6 0 12,5-5 1,11 4 615,2-3 1,7 2-541,8-2 100,13 3 1,5-4-1,13 5 1,3 0-137,4 0 1,6 0 0,7 0 0,8 0-9,5 0 0,-25-1 0,1 2 1,0-1-1,-1 1 0,3 0 1,1 2-27,0 0 1,2 1 0,2-1 0,0 1-1,5-1 1,1 1 0,0 1 0,0-1-68,1 1 0,1 0 0,-1 1 0,0 0 0,3 0 0,0-1 0,2 1 0,2-2 52,0 0 1,0 0 0,3 1 0,0 0 0,1-1 0,0 0 0,2 0 0,1 1-101,-1-1 0,0-1 0,-19 0 1,1 1-1,0-2 0,0 0 1,1 0-1,0-1 0,0 1 0,-1 0 1,0-1 103,-1 1 0,0 0 0,-1 0 0,3 0 0,-1 1 0,1-1 0,19 0 1,-1 0-6,-20-1 1,-1-1 0,1 2 5,3 0 1,-1 0 0,0 0 0,19-1-1,0-1 1,-19 2 0,0-1 0,-1 1-2,0 0 1,-1 0-1,0-1 2,20 0 0,0 0 0,-20 1 0,0 2 0,0-1 0,0-2 0,0 0 0,0 0 0,19 1 0,0 0 0,-2 1 0,0-1 0,0-1 0,0-1-4,-2 2 0,0 0-6,1 2 1,-1-1-1,-4-2 1,-1 0-1,-2 2 1,0 1-1,-2-1 1,-2 0-1,-2 0 1,-1 0-29,-2 2 0,0-1 0,-5-1 0,-1 1 0,-3-1 0,0 1-73,29 5 0,-3 1 0,-7 2 0,-4-1 1,-6 2 110,-5 2 0,-3-1 0,-2 5 0,1 2 0,3 0 0</inkml:trace>
  <inkml:trace contextRef="#ctx0" brushRef="#br0" timeOffset="43">6516 7029 7482,'-5'-6'-55,"4"0"1,-4 3 967,-1-1-706,5 0 1,-4 6-174,5 1 1,4 4-1,0 6 1,0 1-43,1 1 1,-4 4-1,4-3-282,0 2 0,-4-3 139,3 5 1,-1-6-306,0 1 0,-1-2-73,2-2 529,-3 0 0,4 1 0,1-1 0</inkml:trace>
  <inkml:trace contextRef="#ctx0" brushRef="#br0" timeOffset="44">6539 6983 8039,'0'-7'665,"0"-1"255,0 1-756,0-5 0,0 4 20,0 1 1,1 4-1,3 0-53,4 1 1,-2 2 0,2 0 0,2 0-129,4 0 1,-2 2 0,5 0 0,-2 2-19,1-2 1,4 3-1,-2 1 1,1-1 3,0 0 1,0-1 0,4-4 0,0 0 41,0 0 0,-4 3 0,-1 1 0,-1-1-148,1-2 1,-3-1 0,3-1 0,-1-2-25,-3-1 1,-5 1 94,-2 3 1,-3 0 449,4 0-356,-6 0 330,3 0-323,-5 0-32,0 5 1,0 1 0,0 5 0,0 2-113,0 2 1,4 2 0,1 3 0,0-1-209,1 2 1,-1 0 0,-3 1-1,3-2-190,2-1 1,-4-5 0,4 2-1,-2-2 13,-3 1 1,0-2-1,-2 2 474,0-2 0,0-2 0,0 1 0</inkml:trace>
  <inkml:trace contextRef="#ctx0" brushRef="#br0" timeOffset="45">6493 7350 7953,'0'6'-408,"0"-1"1083,0-5-388,5 0 1,5 0 0,7 0 0,2 0 48,5 0 1,0 0-1,7 0 1,1 0-15,1 0 0,1 0 1,0 0-1,1 0-103,-1 0 1,1 0-1,-1-1-351,0-3 1,4 2-1,-1-5 1,-1 0-843,0-4 1,-10 3 153,5-8 820,-6 4 0,-2-5 0,0-1 0</inkml:trace>
  <inkml:trace contextRef="#ctx0" brushRef="#br0" timeOffset="46">6482 6926 8001,'-2'-6'-529,"-1"2"1,1 2 611,-2-2 303,3 2 20,1-8-9,0 9-104,0-9 1,0 10-201,0 0 1,0 9-1,1 9 1,2 2 27,1 4 1,1 7 0,-3-1-1,4 3-148,0 2 1,-4-5 0,4-1 0,-3-1-285,1-2 0,1-6 1,-2-2-574,1-2 1,1 0 32,-2-5 851,-1-10 0,3-7 0,-5-12 0</inkml:trace>
  <inkml:trace contextRef="#ctx0" brushRef="#br0" timeOffset="47">6436 6961 7890,'0'-12'253,"5"6"0,-3 1-29,6 5 1,-2-2 0,3 0-238,-1-2 1,0 0 96,3 4 0,2 0-56,2 0 0,2 4-24,2 0 0,2 1 1,-2-3-5,3 2 1,1 0-1,0-4 1,0 1-40,0 3 0,1-3 1,0 3-1,1-2 33,1-2 1,-8 0 0,3 0-1,-2 0-149,-1 0 0,-4 0 0,3 1 0,-2 1 36,0 2 0,-3 0 0,-5-3 12,2 3 28,-4-3 238,0 4-147,-5-5-90,0 0 0,0 6 9,0 1 1,4 0 0,0 0-1,-1 2-16,-2 1 0,0 2 0,2 0 0,1 4-102,-2 3 1,-1-1 0,-1 1 0,0 0 186,0-1 0,0 3 0,0-3 0</inkml:trace>
  <inkml:trace contextRef="#ctx0" brushRef="#br0" timeOffset="48">6482 7304 8043,'0'6'-6,"0"5"158,0-10 0,1 4 0,3-5 203,3 0 1,5 0-150,3 0 0,-1 0 1,5 0-34,1 0 1,2 0 0,2-1 0,2-2-81,0-1 0,1 0 0,-3 4 0,2 0-230,1 0 1,-1 0 0,-4 2 0,-2 0-374,-1 2 1,-1 0-1,2-4 510,0 0 0,-6 0 0,2 0 0</inkml:trace>
  <inkml:trace contextRef="#ctx0" brushRef="#br0" timeOffset="49">18769 7361 8267,'8'0'1021,"-2"-1"-748,-1-3 0,1 0 0,-4-6-87,2-3 0,0-1 0,-3 3 32,3 0-153,-3-1 1,4 3 0,-5-1 0,0-3 52,0 1 1,0-1 0,0 1 0,0 1-123,0 0 0,0-1 0,0 1 0,0-1 25,0 1 0,0-5 0,0 1 0,0 1 34,0 2 1,0-1-1,-1-1 7,-3-1 1,-1-1-142,-3 5-47,-2-1 141,4-4 24,-6 3-114,1-9 107,-1 10-8,1-10 1,-2 8 59,-2-5-53,2 5 3,-3-8-16,4 10 1,0-5 0,-4 6 0,-2-2-8,1-2 1,-5 2 0,4-3-377,0-1 249,-8 4 0,9-7 0,-8 5-46,-1 1 163,1-4 0,-2 5 0,0-3 81,2-1-105,-4 4 1,3-3-1,-3 4 30,1 1 0,-3-2 1,3-1-1,0-1 0,-1 1 75,0 1 1,2 2 0,-3-1-64,-2 1 0,-1-1 0,-2 1 0,1 0 1,0-1-15,-1 1 0,2-1 0,1 1 55,2-1 0,3 1-36,-3-1-14,4 1 0,-6-1 1,4 2 24,-1 3-36,-1-4 0,-4 5 0,1-4 0,0 1 0,-2 3-59,-1 1 73,0-4 0,6 7 0,1-3 0,-1 2 17,1-1 1,2-4 0,-2 3 0,0 0-4,0 0 0,2 0 0,-4 2 0,-1-2 32,-1-1 1,0 3-1,2-2 1,0 1-37,-1 0 1,3-1 0,-2 3-1,1-2-51,1 1 1,-5 1 0,4-1 0,-2 0-1,2 0 1,-7 0 0,2 1 0,-2-2 28,-2 2 0,0 0 1,-3 2-1,3 0 96,4 0-99,-5-5 0,5 4 101,-3-3-102,2 3 1,2-3 0,-2 0 0,-4 2-4,-5 0 0,3 2 0,-4 0 0,3 0 4,2 0 0,-2 0 1,3 0-1,1 0 0,-1 0 0,-3 0 1,1 0-1,-3-1 47,0-3 1,0 3-1,2-3 1,2 3-4,2 1 0,-3 0 0,4-1 0,-1-2-69,0-1 1,3 1 0,-3 1 0,-2 0 35,-5-2 0,2 0 0,-3 4 0,3 0-50,1 0 1,0 0-1,0 0 148,1 0-86,0 0 0,0 0 1,0 0-1,-3 0 19,-3 0 1,2 0 0,-1 0 0,5 0-8,3 0 1,0 0 0,5 0 0,-2 0-31,-2 0 1,1 0 0,-3 0 0,-1 0-27,0 0 0,0 0 0,-2 0 0,4 0-3,3 0 1,-5 0-1,7 0 1,-2 0-13,1 0 0,-3 0 1,-1 0 62,3 0-32,-5 0 0,4 0 0,-5 0 0,1 0 6,4 0 1,-5 0 0,8 0 106,-2 0-104,1 0 0,-1 0 0,-1 0 0,-2 1 7,-2 3 0,3-3 0,-4 3 0,-1-2 0,-1-1 0,1 1 0,2 2 0,2-1-18,2-2 0,-4 3 0,1 0 1,-4-2-2,-2-1 0,6-1 1,-7 0 6,2 0 52,-2 5 1,8-3 0,-5 2-38,2-3 0,4-1 0,-4 1 0,-2 2 0,-3 0 12,-3 0 1,0 0 0,5-1-9,-1 2 0,0 1 0,0-2 0,2 0 1,0 0-14,2-2 1,-1 3 0,-5 0 0,-3-2-13,-1 0 0,7-1 0,-1 1 1,2 2-2,-1-1 1,-1-2 0,1-1 0,-2 0 3,-3 0 0,3 4 1,-4 0-1,1-2 2,1 0 1,-1 1 0,3 2 0,-1 1 10,-2-1 1,-1 4 0,1-3 0,-3 2-1,-3-1 1,4-3 0,2 2-1,3 1-3,1-1 1,1-3 0,-1 2 39,0 0-41,-5-4 0,3 4 0,-4-4 0,1 2-5,2 1 0,0 0 0,0-3 0,2 1-5,-1 2 1,-2 4 0,2-3 0,-3 0 5,-1 0 0,0 3 1,-2-3-1,5 1 35,2 3 1,1 0 0,0 0 0,0-1-12,0 0 1,-1-1 0,0 0 0,0 1 43,3-2 0,2 5 0,0-4 0,3 3-50,4 2 0,-1-5 1,-1 1-1,-1 1 10,1 1 1,0 3 0,0 1-163,-1 1 74,0 0 1,4-3 0,1-1 38,2 1 18,-2-1 0,8 1 0,-5-1 1,2 1 29,3-1 0,-3 0 0,1 1-13,2-1 0,-3 1 0,0-1 0,0 1 0,-2-1-48,1 1 1,2-1 0,-2 1 5,1-1 0,-2 4-6,3 0 27,0 1 6,9-5 1,-3-1-5,2-2-22,-3 2 17,-1-3 59,0 4 1,4-3-1,0-1 1,-1 1-51,-2-2 1,3 3-1,1-4 258,2 2-237,-5 0 0,7 1 0,-4-2 49,2-1 0,4 3-48,5-4 1,-1 1-13,-3-1 0,1-2 0,1 5 13,1-2 0,4-2 0,-2-1 7,1 2 1,-3-2-24,4 6 22,-5-6-139,3 3 117,-5-5 0,4 2 0,2 0 0,0 2 0,2 0-105,-4-4 93,4 0 1,-7 0 6,2 0 1,2 0-11,-2 0 0,1 0-96,-5 0 1,1 0-1,-1 1 37,1 3 0,0-3 1,-1 4-1,1-1 10,-1 0 0,1 0 0,-1-4 0,2 1 10,3 3 0,-4-3 0,4 3 24,-3-3 1,2-1-87,0 0 42,1 0-1211,0 0-45,2 0-642,5 0 1438,0-5 1,4 3 528,0-6 0,10 0 0,-1-3 0</inkml:trace>
  <inkml:trace contextRef="#ctx0" brushRef="#br0" timeOffset="50">7283 6846 7785,'0'-8'-49,"0"1"576,0 4 244,0-2-186,0 5 1,-5 0-313,-3 0-194,3 5 1,-5 2 0,3 3-109,-4-3-13,5 4 0,-4-5 1,2 5-1,-1 1-77,2-1 0,-2 1 1,4-2-1,0-1 87,0-2 0,-1 0 1,4 2-1,-2-2-37,2 2 0,0-2 0,2 0 58,0 2 1,0-2-1,2 0 121,1 2 1,0-3 0,3 2 58,-1 1 0,4-3-110,-1 2 0,2 0 0,2 3-2,-1 1 0,0-2 1,1-1-39,-1-2 1,5 0 45,-1 0 1,0 3-264,-3-2 0,-1-2-304,0 2 0,1-4-373,-1 3 875,-4-4 0,3 7 0,-4-3 0</inkml:trace>
  <inkml:trace contextRef="#ctx0" brushRef="#br0" timeOffset="51">6676 9445 7782,'-5'-6'82,"4"-5"150,-9 10 1,8-5 454,-1 2-602,1 3 0,2-3 1,0 8-1,0 3 20,0 3 0,4 7 0,1 2-129,2 3 1,-5 2-1,2 1 1,-1 2-1,-1-2-297,2 0 0,0 0 1,-4-2-1,0-4-233,0-1 1,0-5-144,0 2 481,0-8 1,0-3 215,0-8 0,0 2 0,0-7 0,0-2 0,0-3 0,0-7 0,-5 8 0,-2-3 0</inkml:trace>
  <inkml:trace contextRef="#ctx0" brushRef="#br0" timeOffset="52">6665 9594 7782,'-8'-13'0,"1"-1"-130,-2-1 0,2-1 0,1 5 0,1 0 100,2-1 0,2 1 0,1-1 1,0 1 427,0-1 0,0 1 821,0-1 50,0 6-771,0 1-242,0 5 0,5 0 0,3 0 0,-2 0 0,3 0-192,4 0 0,-1 0 38,8 0 1,-1 0-212,4 0 106,-1 0 0,1 0 0,0 0 0,0 0-54,0 0 1,4 0-1,-1 0 1,0 0-37,-2 0 1,-1 0 0,1 0 0,2 0-152,0 0 0,1 0 1,-4 0-1,0 0-39,0 0 0,-2 0 0,-1 0 0,-5-1 246,-2-3 1,-2 3 0,0-3-5,1 3 1,-4 1-144,-1 0 902,-4 0-323,2 0 0,-4 3 202,3 1-529,-3 0 0,8 1 0,-5 3 0,-2 2 9,0 1 0,1 2 0,1 2 1,-1 4-217,-2 3 0,3 0 1,0-2-1,0-2-327,1-2 0,-4 3 0,4-2 0,-1-1-440,0 1 1,-1-2 0,-3-2 905,0 2 0,0-2 0,0 4 0</inkml:trace>
  <inkml:trace contextRef="#ctx0" brushRef="#br0" timeOffset="53">6630 9811 7901,'-7'0'1019,"-1"0"-708,6 0 1,7 0 0,10 0 118,5 0-159,8 0-141,2-5 1,5 3-1,5-6 220,6-1-133,4-1-373,3-2 0,3-3 295,-3 0 0,-3 0-379,-5 3 0,0 2 138,-7 2 56,0 3-1189,-3 0 633,-6 4 602,4-4 0,-9-5 0,4-3 0</inkml:trace>
  <inkml:trace contextRef="#ctx0" brushRef="#br0" timeOffset="54">6676 9662 9799,'-11'0'554,"-1"2"-479,1 1 1,3-1-1,1 2 1,-2-3-30,-1-1 1,-6 0 0,0 0 0,-1 0-30,1 0 1,-5 0 0,2 0 69,-2 0 1,-2 0-36,0 0 0,0-4 0,0-1-60,0-1 1,-5-2-1,-1-4 66,0 1 1,-1-4 0,5-2 0,-3-1 0,0-2 203,0-2-201,-4 5 0,7-5 0,-5 3 2,2-3 1,0-1 0,3 1 0,-2-1 50,2 0 0,1-4 0,1-1 1,1-1-41,3-3 1,-3 3-1,4-2 1,-1-1-54,0-1 0,5-5 0,-2-1 0,1-1-72,-1 1 0,2-3 1,5 2-3,2 0 72,-1 3 1,-3-6 0,-1 4-83,1 3 67,4-5 0,-3 4 1,3-4-1,-4 2-5,0 2 0,1-3-75,2 2 56,3-5 0,1 4 0,0-5 0,2 2 0,2-2-54,4-4 0,2-1 1,5-3-1,1 1-7,-1 3 0,2-4 1,2 0-1,3-1-15,0 4 0,4 2 1,-3 2-1,1 2 59,-1 1 1,3 4 0,-3-3 0,1 2 64,-1 2 1,3 1-1,-4 3 73,0 3-118,3-4 0,-3 7 0,5-4 29,0 4-14,0-2 0,0 5 0,-2-2-115,-2 6 1,2 0 64,-6 4 1,4 1-215,-4 4 145,1 4 0,-9-2-88,1 6 94,-6-1 194,3 4-896,-5 0 0,0 5 1,0 1-1</inkml:trace>
  <inkml:trace contextRef="#ctx0" brushRef="#br0" timeOffset="55">5989 6983 7548,'12'0'760,"-1"0"0,1 0-580,-1 0 1,6 0-1,2 0 1,2 2 13,2 2 0,-1-3 0,-2 4 0,-1-1-218,2 0 0,-4 1 0,1-2 0,-1 4-52,-3-1 1,-5 3-1,-3-4 1,0 2-2,1 1 1,-5 0 0,2 2 146,-3 3 0,-2 5-51,-3-3 1,2 5-1,-6 1-106,-1 4 0,3-1 1,-2 3-1,-1-1-345,-1 0 0,0-2 0,1 2 432,1-6 0,6 7 0,-3-3 0</inkml:trace>
  <inkml:trace contextRef="#ctx0" brushRef="#br0" timeOffset="56">6321 7087 7547,'-7'0'257,"-1"0"0,4-4-245,-3 0 1,3 0-50,-4 4 0,4 0 88,-3 0 8,4 0 0,-7 0-38,2 0 0,-1 1 1,0 2-1,2 1 76,-2-2-76,4 0 0,-4-1 1,4 1 32,-2 2 0,4 0 7,-5-4 0,0 1-66,-3 3 0,-1-3 0,2 4-21,3 0 0,-3-2 12,2 5 1,2-6-1,-2 3 2,-1 0 0,3 0 0,-2 3-145,-1-4 113,-1 2 0,-2-4 1,1 3-1,0-2-3,-1 1 1,4 1 0,1-2 46,-2 1 0,-1 0 0,-2-4 0</inkml:trace>
  <inkml:trace contextRef="#ctx0" brushRef="#br0" timeOffset="57">5955 7075 7251,'1'-8'-237,"3"2"557,4 1-216,2-4 1,1 8 0,2-3 284,2 3-317,-2 1 0,3 0 0,-4 1-1,-1 3 1,5-2-1,0 5-159,2-2 0,0 0 84,1-1 1,-1-3 0,-4 3-147,1-3 1,4 4-1,-4 2 68,-1-1 0,-5 4 0,-2-2 53,-2 2 0,-3 1 1,-4 1 52,-2-1 0,-1-1 0,1-1 1,-2-1-208,-1 1 1,-3 1 182,2 1 0,-7 6 0,-3 1 0</inkml:trace>
  <inkml:trace contextRef="#ctx0" brushRef="#br0" timeOffset="58">6241 7098 7804,'-8'1'-245,"1"2"389,-2 1 0,3 3 0,-2-3-67,-1-1 1,4-1 0,0 1-22,0 0 0,-2 1-6,-4-4 0,-1 2 0,1 0-48,0 2 0,-1 1 53,1-1 0,-1-2-168,1 6 142,-1-5 1,1 3 0,-1-2-131,1 3-27,0-2 0,-1 2 73,1-3 1,0 2-1,3 4 10,0-2 0,5-2 35,0-2 1,0-3 37,-1 3 0,2-3 1,-6 1 11,-1 1 1,4 0 0,0 3-1,0-1-10,-3-2 1,2 2-1,-1 0-38,2 1 41,-4-3-74,3 7 50,0-9 0,-4 8 1,3-4-7,1 2 0,-4 0 6,2 5 0,-2-1 6,-2 1 0,1-2 1,1-1-1,1-1-2,1 0 0,4 3 1,-3-1-1,-1-1-7,2-2 0,-1-3-26,4 4 0,1-4 1,-3 2-5,0-1 1,4 4 0,-4-1 17,0 2 0,2 1 0,-3 1 154,1-1-149,-4 1 0,6-1 0,-3 0 70,1 1 0,-3-1-57,4 1 1,-3-1 0,3 1-11,1-1 1,-2 1 0,0-1 0,0 0 3,0 1 0,1-1 0,3 1 0,-2-1 6,0 1 1,-5-1-1,4 1 1,2 0 36,0 4 0,-2-4 1,1 4-38,0-4 0,-2 0 0,1-1 0,2 1-15,0-1 1,2-3-1,-1-1 1,-1 2 10,-2 1 0,0 2 0,3-1-73,-3 1 66,3 4 1,-5-3-1,5 2-17,-3-2 15,3-2 0,-5 5 0,3-1 1,-1-1 0,2-1 0,1-2 0,1 1 0,0-1 1,0 1-1,0-1 1,0 0-1,0 1 1,0-1 0,0 2-1,0 1-1,0 1 1,0 1 0,0-5 0,0 0 5,0 1 0,0 3 1,0 0-1,0-1-3,0-1 0,0 2 0,0 1 1,1-2-7,3-2 1,-3 4-1,3 0 1,-2 1-21,2-1 1,-3 3 0,3-2 84,-3 1-59,5-4 0,-5 6 0,4-3 18,0 0-20,-4-3 1,4 8 0,-5-4 2,0 0 0,4 2 0,0-4 0,0 1 0,0 1-7,-1 0 0,5-3 0,-3 3 0,2-2 0,-5 1 0,3-3 1,0 2-1,2 2 6,-1 2 0,0-2 1,-3 0-1,2 1 28,1 3 0,-2-6 0,4 7-1,1-1-25,-4-1 0,4-1 0,-4-1 0,1 0 6,3-1 0,-4-2 0,5-1-50,-2 1 0,-2 3 41,2-4 0,0 4 0,3-4 9,0-1 1,-3 3 0,0-1 0,1 2 17,1 3 0,1-4 1,-1 1-20,-2-1 1,6 3 0,-2-2 0,0 1 27,1 0-51,-2-5 1,5 3-1,0-6 1,1 0 2,-1 1 0,5 1 1,-2-1-1,2 2 14,2 0 0,2-4 0,0 7 0,2-2 3,-2 1 0,-1 3 0,-1-3 0,0 1-12,0-1 0,-1 1 0,-2-3-23,-1 1 1,0 2 32,4-2 1,0-1-1,0 4 9,0-2 0,4 3 0,-1-4 0,0 1-14,-2 0 1,-1-3 0,-2 2 0,0-2-64,-2-2 1,-1 1 0,1-1 2,-4 1 0,-2-6 0,-2-1 61,1 0 0,-1-3 0,1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24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5786 1242 9858,'0'-14'0,"0"0"0,2-2 547,3-3-497,-4 4 0,7-12 0,-5 4 1,2-4-1,-2-1 0,-1-1 24,-2 1 0,0 2-145,0 2 0,0-3 156,0 4-142,-7-4 1,6-1-1,-5 0 88,-1 0 12,-1 6 1,-1-5 9,0 3-24,-1-2 0,1 2 24,-1 1 210,1-1-208,-5 2 10,6-4-55,-4 4 0,4-7 12,-6 1 64,-1 6-98,1-4 71,0 10-1,-6-11-4,4 12-8,-4-6 16,-1 7-29,6 0 1,-12 0 5,4 0 1,2-7-19,-5 6 0,5-4 10,-2 9 0,-2-2 5,6 3 1,-6-4 1,1-1 1,2 1-79,-1 4 73,5-4-8,-8 6 1,8-3-113,-5 1 116,6-1-12,-10 2 1,11-2-31,-2 5 29,-4-6 3,0 3-43,-7 0 41,7-4-8,-10 4-28,8 0 0,-10-3 0,4 6 0,-2 1 0,-1-1 0,1 0 0,-1 2-20,0 1 0,-2 1 0,4-2 0,-2-2 29,2 2 1,-4 1 0,1 2 0,-1 0-8,1 0 0,-6 0 0,3 0 30,-4 0-43,5 0 0,-8 5 1,5 0-29,0-2 49,-1 5 1,-3-5-1,-3 5 107,-1-2-107,0-1 1,5 1 0,-1 2 49,1 0 0,0-1 1,1-2-1,2 3 1,3 1 8,1 1 0,-4-1 1,3 5-44,0 0 0,-5 1 0,3-1 0,-1 0-18,2 0 1,-9 0 0,5 2-1,1 1-8,0 2 0,7 0 0,-3-5 0,2 1-8,3 4 1,5-3 0,5 3 0,0-4 1,4-1 0,-3 1 1,-1 0-1,1 2-11,-1 2 1,-2 2 0,2-4 0,0 3 36,-5 2 0,0 2 0,-4 4 0,-1 0-24,-2 0 1,-5 1 0,4-1 0,-1-1 3,1-4 0,2 2 1,7-4-1,3-1 15,2 0 0,1 4 0,5-5 1,0-2-1,0 0 5,0 2 1,-1-2-1,1 5 1,0 0 5,0 0 1,-5-3 0,0 4 0,2 1 23,2-2 1,-4 4 0,0-2-30,2 3 0,-4-1 1,1-1-1,0-1 1,-1 1 1,-4 2 0,3 1 0,-1 0-28,-1 0 27,1 1 1,-6-1 0,1 0-37,0 0 32,0 0 0,4 1 1,2-1-1,0 0 22,0 0 1,3 1-1,-2-3 1,-1-1 6,0-1 1,3-1 0,-5 4 0,1-2 4,1-1 1,-5-2 0,5 3 0,-1-2-20,-1 2 0,1-3 1,-6 0-1,1 0-22,0 0 1,0 0 0,0 3 0,-1-3 25,1-2 0,0 1 0,0-4 0,-1 3-11,1 2 1,5 0 0,-2 3 142,-5-1-139,2-1 0,-7 4 0,5-2 69,-3-1-68,4-1 1,-7 5 0,4-1 0,-1-3 16,2-6 0,1-2 0,2-2 0,0 0 3,-1 0 0,6-1 1,-1-2-1,1-2 18,1 2 1,-3-3 0,4 2 0,0 1-1,-5 1 0,4 2 0,-1 0 1,-2-1 6,-2-4 1,1 4 0,0-5 0,3 1-11,-2 0 1,-2-4 0,1 3 35,2-2-51,-3-1 0,10-3 0,-5 1 1,0 3 40,0 2 1,5-5 0,-2 3-1,4-1 64,0 0 1,1-1-1,0-4-47,0 0 0,5 0-297,-1 0 1,7 2-140,-2 3-1378,4-4 1724,1-1 0,6-8 0,2-6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36.3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6689 155 7449,'-5'-9'-36,"0"0"1,-1 4 140,1-5 0,2 6-31,-6-6 0,4 6 0,-4-4-36,-2 1 1,3-2-1,-2 3-23,-1-2 0,4 3 0,-3-3 1,-1 2 12,-1 3 1,-2-3 0,-1 1 0,1 0-32,0-1 1,-1 4-1,-3-2 26,-1 2-16,-6 2 1,3-4 0,-7-1 0,-3 2 3,-1 1 0,-4 2 1,2 0-1,1 0 2,-1 0 0,-2 0 0,2 0 0,1 0 2,-1 0 1,2 0 0,3 0-1,-1 0-10,-2 0 1,-1 0 0,1 0 0,-5 0-13,-3 0 1,-1 0 0,0 0-1,-1 2 52,1 2 1,-5 0 0,0 3-68,1 0 25,3 4 0,-1-4 1,-2 8-1,-1-3-5,2-2 1,1 2-1,1-4-135,1 0 135,0 4 1,1-9 0,2 5 0,1 0-10,-1 0 1,4-3 136,3 4-110,-4-6 0,4 10 0,-5-5 0,-1 1 0,0 0 16,1 2 1,-1-3-1,-3 2 1,2 1-20,1 1 0,5-2 0,-3-3 0,0 1-37,0 0 1,5 0 0,-4 3 0,3-2 13,-1 2 1,0-3 0,3 1 28,-3 2-20,3 2 1,-9-4-1,6 1 1,0 1 1,-1 1 0,-1 1 0,-4-2 41,1-2-41,1 1 1,-1 4 0,2 0-1,0 0-16,0 0 0,3-3 0,-3 2 0,0 2-6,0 1 1,3-2 0,-5-1 0,-1-1 20,-2 4 0,-1 1 0,0-3 1,-1 0 11,1 0 1,0 1 0,-1 0 0,2 2 3,4 2 0,2 0 0,6-3 1,-3 1-23,-1 2 1,-4 0 0,2-5-19,-1 0 26,5 6 1,-10-4 0,3 4-15,-2 1 11,-3-6 1,1 10 0,0-4-7,-1 1 4,7-5 1,0 5 0,3-5 0,-3 2 2,0-2 1,-5 4 0,4-1-1,-3 0 6,3 1 0,-2-1 0,4-3 1,-1 4-5,-3 1 0,3-3 0,0 3 1,1 0-2,4-1 1,1-3 0,2 2 0,0-1-12,-1 0 1,-2 4 0,0-4 0,1 0 17,-1 1 0,-1-4 1,4 3-7,0-4-3,0 6 1,-1-5 0,1 2 1,0-2 0,0 4 0,-1-2 0,1 4-71,0-2 67,6-1 1,-5 0-1,5 1 1,0 0-3,4 1 0,-3-1 1,1-3-1,0 4 20,-1 1 1,-2-5-1,2 3 1,-1-1-8,-3 0 0,3 4 0,0-4 0,2-1 12,3-3 1,-5-1-1,0 0 1,-2 1-8,1-1 0,4 0 0,-3 0 0,2 0 7,2 0 1,-2-4 0,0-1-44,-2 2 29,4 1 1,-2 1-1,6-2-13,0-2 13,0-5 1,0 8-1,-2-4 5,-3 0 0,3 3 0,-2-5 0,2 0 1,2 2-2,0 0 0,0 0 0,-1 3 1,0-3 3,-4-2 0,3 3 1,-3-2-1,4 0-10,1 4 1,0-4 0,-1-1 0,1-1-7,0-1 1,-5 6-1,1-6 1,0 1 50,3 1 1,1-2-4,-1 5 1,1-6 67,0 2-94,0-4 1,5-1 61,-1 0 19,7 0-117,-9 0 61,10 0 41,-4 0 6,0 0-80,4 0 1,-4 2 0,4 1-13,-3 2 15,4-1 0,-5-2 1,4 1-88,-3 2 82,4 0-33,-6-5 24,7 0 0,-1 0 34,-4 0-35,4 0 1,-7 0-42,3 0-34,3 0 63,-4 0 0,5 0-8,-4 0 1,2 0-254,-7 0 1,7 1-1307,-1 4 1579,2-4 0,2-1 0,0-7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50:13.0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0 7754,'-8'7'-1930,"2"-4"1920,6 6-2,0-6 0,-2 5 12,-2-3 0,2-4 0,-4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50:16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11840 1651 7105,'0'-9'301,"0"0"-256,6 5 1,-3-6-1,5 3 155,-2-1-162,5 5 0,-8-9 0,5 2 0,0-1 52,0 2 1,-5-4 0,3 4-3,1-4 1,-1-1 0,5 0 65,-2 0-190,-6 0 0,4 0 45,-7 0 0,0 0 0,0 0 0,0-1 1,0 1 0,0 3 25,0-3 0,0 8-27,0-8 1,0 3-7,0-3 9,-7 0-110,0 0 112,-1-1-4,-5 1 0,5-4-9,-6-1 0,-1 0 1,-3 5-1,-1 0 36,2 0 0,-3-2 0,1-1 1,2-2-1,0 2-24,-2 1 1,3 2-1,-4 0 1,1 0 4,0-1 0,-1 1 0,2 0 1,0 0-45,0 0 1,-2 0 0,1 0 6,2 0 1,0 0 0,-1-1 0,-2 0 0,-2-1 3,-3 2 0,3-3 1,-1 7-1,-1-2 6,2-2 1,-3 0-1,5-1 1,-1 1 0,1 0 1,-4 0 0,5 0 61,2 0-56,-5 0 1,7 0 0,-4 0-86,3-1 83,-4-5 1,4 9 0,-3-5 0,2 1-3,-2-3 1,2 0 0,-5 4 0,0-1-3,0 1 1,-1 0 0,-6 0 0,1 0 12,0 0 1,0 4 0,-1 1 0,1 0 16,0 1 0,0-3 0,0 5 0,-1-1 5,1 1 1,0-5-1,0 3 1,1-1-16,3-1 0,-2 6 1,2-4-21,-2 2 16,-3-5 1,-3 7 0,-1-3-47,1 0 43,-4-4 1,5 10-1,-7-5-27,-1-1 31,4 6 1,-4-7-1,5 5 1,-1-2 15,1 2 1,-1-3-1,4-1 1,-2 1-7,2 0 1,-4 0 0,1 2 0,-2 0-17,-4 1 1,0-1-1,-3 1 1,1-1-4,0 0 1,-1 3 0,1 1 0,0 0-8,-1 0 1,1-2 0,0-1 0,-1-2 0,1 2 1,0 2 0,-2-1 0,-2-1 3,-1-2 0,-1-1 0,2 3 178,-1-2-171,6-6 0,1 8 1,2-5 56,-3 2-45,-1-5 0,0 9 1,-1-4-1,1 2 9,0-1 0,-2 0 0,-3 5 0,-5-1-4,-3-4 1,3 3-1,2-2 1,1 2-30,4 2 1,0 0-1,-1 0 1,-3 0-4,-1 0 1,5 0 0,-4 0 0,2-2 8,0-2 1,-5 2-1,5-3 1,2 2 8,1-1 1,3 2-1,0-3 1,1 2-4,-4-1 0,-3 2 0,0-3-17,-5 4 16,3 1 0,-5-2 0,3-1 171,1-2-160,2 1 0,5 4 0,1 0 0,0 0 17,-1 0 0,-1 0 0,-1 0 0,-2 0 0,1 0 1,1-2 0,-1-1 0,-1-2-35,2 2 1,1 1-1,2 2 1,-2 0-10,-3 0 1,3 2 0,-5 1 0,1 2 4,-4-2 1,2 0 0,-2 0 0,-1 4 42,-2 0 1,5-3 0,1 2 0,2-2-30,0 1 1,0 5-1,6-6 97,3-1-87,-2-1 0,5 3 0,-6-1 154,-1 0-165,9-3 0,-14 4 0,11 1 0,-2 0-9,1 1 1,5-1-1,-2-1 1,1 2 3,0 1 1,-4 5 0,4-5 0,0 1-46,-2 0 0,4 1 1,-5 2-1,1-1 22,4-1 0,0-5 1,-1 2-1,-1 1 19,2 0 1,1-3 0,2 3 0,0-2 4,-1-3 0,1 3 0,0 1 0,0-1-2,0 0 0,-1 5 0,0-3 16,-4 0-17,3 4 1,-11-9 0,3 7 0,-1 1-6,2 1 0,-4 2 0,3 1 0,-3-1-2,-1 0 1,4 0-1,2 0 1,0 0 2,0 0 1,-1 0 0,-6 0 0,1 1 6,0-1 0,-5 0 0,-2 0 1,-1 0-3,-3 0 0,2 0 1,1-1 16,2-4 0,-1 4 0,4-4 0,-3 4 0,1-1-2,-1-2 1,-2 2-1,-5-2 1,1 1-5,3-2 1,1 3 0,-4-4 30,3 0-35,5 5 0,-4-7 1,4 5-10,-1-2 0,-1-1 0,2 3 0,-2-1 0,-2-1 2,-4-1 0,4 3 0,0-5 0,1 2 1,4 3 1,-1-3-1,2 1 1,1 1 23,2-3 0,2 4 1,-4-4-1,1-1-2,0 0 1,-1 4 0,2-6-4,4-1 0,-2 4 1,6-1-1,1 0 1,3 1-16,0-4 0,1 3 1,0 0 7,0 2 0,-1-3 1,3 3-1,1-1-148,1 1 78,7 2 0,-8-1 1,4 0-116,0 2 156,-3-4 0,0 5 0,3-4 1,-1 2-8,0-1 0,3-4 0,-3 4 0,0 0 2,0-1 1,5 3-1,-2-4 1,3-1 47,2 0 0,-2 3 1,-1-2-1,-2-1 15,2 0 1,0 4-1,0-4 1,-2 0-9,2 1 0,1 2 0,2-3-7,0 2-25,0-5 1,-2 8 0,-1-5 0,-2 1 13,2-1 0,1 3 0,0-2-106,-3 0 93,4-3 1,-6 7 0,6-5-21,-4 2 0,3-4 1,-3 4-1,2 0 1,0-2 14,-2 1 1,-4-1-1,4-3 2,1 2 1,1-1 0,0-2 0,-2 1 0,2 2 36,1-2 0,2 3 0,0-1-21,0-2 1,-3 0 0,1 0 0,3 2 0,1 0-19,-1 1 0,-1-4 0,0 2 9,0-2 0,0 3 1,0-1-1,0-1 0,0-1 23,-1-2 1,6 0 0,0 0-1,-2 2 54,-2 2 0,-1-2-47,0 3-1,6-4 140,-4-1-123,4 0-60,0 0 87,2 0-590,6 0-564,0 0 1074,6 0 0,8-6 0,8-2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39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 8006,'0'-8'-390,"0"3"276,0 10 1,0-2 0,0 7 175,0 1 1,0-3 0,0 1 0,0 2-13,0 1 1,0 3-1,0 0 1,0 2 29,0 2 1,0 5 0,0-4-161,0 2 40,0-5 1,0 8 0,0-4-1,0-1-110,0 1 0,0 2 1,0-2-389,0 0 255,0-3 1,0 2 282,0-6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642"/>
    </inkml:context>
    <inkml:brush xml:id="br0">
      <inkml:brushProperty name="height" value="0.053" units="cm"/>
      <inkml:brushProperty name="color" value="#FF0000"/>
    </inkml:brush>
  </inkml:definitions>
  <inkml:trace contextRef="#ctx0" brushRef="#br0">11749 3847 9770,'0'16'226,"0"-2"0,-1 7 1,-1 3-86,-2 5 0,0 0 1,4 2-1,-1 1-242,-3 1 0,3-3 0,-4-1 0,1-1-377,0-2 0,-4-2 0,4-2 1,1-2-1832,-2-1 2309,3-5 0,-8 3 0,4-6 0</inkml:trace>
  <inkml:trace contextRef="#ctx0" brushRef="#br0" timeOffset="1">11646 4190 7755,'-6'1'396,"2"3"0,-1-1 176,1 4 1,0 1 0,4 3-254,0 1 0,0 1 1,2 1-1,0 1-22,2-1 0,5-1 0,-1-2 0,2 0-121,1 1 0,6-6 1,2-2-1,3-3-365,0-1 0,1-5 0,0-2-1014,0-4 960,5-5 0,-4 2 0,3-5 0,-4-1-341,-4-2 584,3-1 0,-5 0 0,6 0 0</inkml:trace>
  <inkml:trace contextRef="#ctx0" brushRef="#br0" timeOffset="2">4500 5610 7804,'7'0'282,"3"0"0,-1 0 1,5 0 88,5 0 0,4 0 0,4-2 0,4 0-162,6-2 1,-1-1 0,1 1-520,-5-3 1,-1-4 291,-4 0 0,4 3 0,-5 1 195,0-2 1,1 0-1,-3 0-2102,-3 1 845,0 6 1080,-3-8 0,-2 8 0,-4-3 0</inkml:trace>
  <inkml:trace contextRef="#ctx0" brushRef="#br0" timeOffset="3">4867 5598 7786,'0'12'0,"0"-1"0,0 1 0,0-1 759,0 0-495,0 6 0,4 1 0,1 5-105,1 0-160,-3 0 1,7-1 0,-4 0-245,1-3 16,3 3 0,-5-4 1,4 3-1,-2 0-222,2-2 1,-4-5-1,1 1 451,-1-2 0,1 3 0,5 2 0</inkml:trace>
  <inkml:trace contextRef="#ctx0" brushRef="#br0" timeOffset="4">4878 5736 7581,'-11'7'0,"-1"0"136,1-2 0,3 4 0,1-1 0,-2 5 0,-1 4-213,-2 1 0,1-3 0,1 3-287,2-2 0,-1 3 0,5-2 364,2 1 0,0 1 0,2 4 0</inkml:trace>
  <inkml:trace contextRef="#ctx0" brushRef="#br0" timeOffset="5">4821 5736 7786,'6'-7'2686,"1"2"-2458,-3 5 0,2 1 0,5 2 0,1 2-275,-1 1 1,6-2 0,2 3 0,3-2-157,1-3 1,1 0-1,1-4 203,2-2 0,5-2 0,-3-5 0</inkml:trace>
  <inkml:trace contextRef="#ctx0" brushRef="#br0" timeOffset="6">13605 5839 8122,'11'-5'0,"0"-1"0,2-2-348,2 0 249,-2 5 87,9-7 0,-8 8 297,5-6-134,0 5 0,4-2-55,0 5 1,5-1 0,2-1 0,5-2 310,3 1-294,3-3 1,6 3-159,2-4 1,2 3 309,3-4-1638,2 1 1436,6-5 1,-28 6 0,2-1 103,4 0 1,0-1-91,3 2 1,-1-1-198,-1-3 1,0-1 82,3 4 1,2 1 27,2-5 1,1 0 0,0 4-1,1 0 1,3-1 0,1-1-10,-2 0 1,0 1 0,0 0 0,1 1 0,0 1 0,1 2 0,1-1-1,0 1-76,2 0 1,-1 0 0,0 1 0,0-1-1,1-2 1,0 1 0,0 1 0,0 1 65,-1 0 0,0 2 0,2 0 0,-1 1 1,-2 0-1,-1 0 0,1 0 0,0 0-26,-2-1 1,0 2-1,-3 1 1,0 1-1,-2 0 1,0 0-1,0 1 1,0 0-64,0 0 0,-1-1 24,-1-1 0,-1-1 0,-2 2 0,-1-1 2,-2-2 1,0 0-1,-2 0 1,0 0-28,1 0 1,-1 0 82,0 0 0,0 0 14,-3 2 0,0 1 0,-1-2 1,-1-1-50,25 4-13,-6-3 13,-1-1 1,-10 0-47,-3 0-378,-3 0 737,0 0-41,-6 0-146,-1 0 0,-5 0 1448,0 0-1531,0-5 11,0-1 0,-4-2 779,0 1-773,0-1 571,-1 2-693,-2-4 376,-4 3-253,-1 1 2,1-4-4,-1 8-22,0-8 19,1 9 255,-6-4 0,-1 5-189,0 0 0,-2 0 125,5 0 0,-5 0-1,5 0-191,-5 0 0,7 0 0,-3 0 0,4 0 138,0 0-46,0-5-744,1 3 316,-1-3 129,1 5-1,-6 0 197,4 0 0,-3 0 0,4 0 1,1 2 125,-1 1 0,1 0 0,0 3 0,2-1-8,2-2 1,4-2-1,-1-1 1,3 0-14,1 0 0,-1 0 1,0 0-1,-2-1-27,0-3 0,-1 2 1,2-5-1,0 2-41,-2 3 1,-5-1 0,1 1 142,-2-2-126,-2 0 0,1 4 1,-1 0 30,0 0 0,1 0 261,-1 0 20,-4 0-366,3 0-56,-9 5 0,6-4-185,-4 3 1,-1-1-911,1 0 545,-1-1 632,-2 3 0,0 0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40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7770,'14'0'168,"0"0"-80,0 0 1,0 0 0,0 0-138,0 0 28,0 0 0,1 0 0,-1 0 29,0 0 1,0 0 0,2 0 0,1 0 19,2 0 0,-1 0 1,-2 0-1,1 0-22,2 0 1,0 5-1,-3 0 1,1-2-6,2-2 1,0-1 0,-5 0 0,1 0-21,4 0 0,-3 0 1,3 0-1,-4 0-4,-1 0 1,1 0 0,-1 0-33,0 0 1,0 0 44,0 0-2,-6 0 1,4 0 6,-2 0 1,-2 0-22,1 0 0,0 0-8,6 0 1,-6 0 6,0 0 0,-4 0 0,4 0 0,-4 0 45,5 0-20,-7 0 81,3 0 26,-6 0-99,0 6 0,0-2 4,0 5 1,0-6 1,0 5 72,0-3-74,0-4 0,0 7 1,0-3-1,0 4 9,0 4 0,0-4 0,0 2 0,0 3-12,0 4 0,0 2 0,0-3 1,0 2-10,0-2 0,0 0 1,0 1-1,0 1-87,0-2 1,0-2 0,0 0 0,0 0-161,0 4 1,0-3 0,0 3 248,0-4 0,0-1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41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7686,'10'8'135,"-1"-4"1,1-2 0,4-2-37,0 0 0,2 0 0,2 0 0,6 2 11,3 2 0,1-2 0,0 3 0,2-2-133,3 1 1,-2-2 0,5 3 0,0-4-262,0-1 0,-4 0 1,1 0-1,-4 0-53,0 0 1,-3 0 336,-2 0 0,-4 0 0,-6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48.6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7338 14 6078,'0'-8'585,"0"2"-494,0 6 29,0 0 79,0 6-163,0-4 6,0 10 1,0-8 27,0 5-53,0-6 0,-1 8 1,-3-5-1,0 2 1,-7-3 0,1 4 0,-2 2 0,-2 2-11,0 1 0,-1 0 0,1-1 1,0-2-3,0-2 0,-2-1 0,-1 3 1,-2-2-7,2 2 0,1-3 0,2 0 1,0 0-9,0-1 1,0-2-1,0 3 1,-2-2-8,-3-3 0,4 4 1,-4-1-1,2 0 6,-2 1 1,2-1-1,-5-3 2,1 2 5,-4 6 0,3-8 0,-6 6-46,0 2 44,0 2 1,-7 1 0,-1-2 181,0-2-176,1 2 0,3-5 0,-3 4 1,1-2 3,-1 2 0,1-3 1,2 1-1,-2 1-13,-2-3 0,-2 6 0,-4-4 0,-2 4 3,-3 1 0,1 0 0,-5 0 0,-1 0-1,2 0 1,1-1 0,7-2-1,-1-3 13,1-2 0,0 5 0,-1-3 0,1 1-7,0 1 1,-1-6 0,1 4 80,0-1-79,-1 3 1,-4-6 0,0 3 0,3 1-1,5 0 0,-2 0 0,4 3 71,-4-2-71,-1 1 0,1-1 0,0 1 0,0 1 11,-3 1 1,-1-2 0,3-1 0,1 0-9,3-1 1,-2 5 0,3-5 0,0 1-7,-1 0 1,5-4 0,-3 3-4,2-2 0,-5 5 3,1-1 1,-3 1 9,-1-2 0,-2 3 0,-3-2 1,1 2-22,-5 3 16,5-1-3,-2 0 0,5 0 9,1 0 1,0 0-2,-1 0-4,1 0 24,0 0-388,-7 1 365,5-1 0,-11 0-24,11 0 24,-11 0 2,11 0 1,-4 0 8,6 0-12,-7 0 65,5 1-61,-5-1 1,7 0-2,-6 0-10,4 0 1,-11 0 11,3 0 0,-3 0-32,-1 0 31,5 1-2,3-1 0,4 0 9,-3 0-6,3 0-12,-5 0 0,2 0-1,0 0 1,-4 0 0,4 1 0,-5-1 181,5 0 1,-5 0-177,5 0 0,0-6 0,-2 4 0,5-4 20,-3 6-20,4 0-2,-6-6 0,3 5 53,-5-4-49,5 4 4,-9-5-406,11 4 404,-4-4-1,6 0-16,5 4 1,-3-8 15,2 5 1,2-6-75,-2 2 71,7 3-3,-10-7 1,7 7-7,-4-3 1,-3-2 2,4 6 0,-4-6-1,-1 2 1,1 1 12,3-1 0,-1 4 192,6-4 1,0 5-190,5-6 0,-5 3-13,0-3 4,0-2 91,5 10-87,0-10-1,0 4 11,-1 0-9,1-4 8,0 4-7,0 1-10,-1-6-28,1 12 43,0-12-33,0 12 0,0-10-23,-1 6 40,7-5 0,-4 3 1,4-4-1,0 4-3,3 1 0,-1-4 1,-1 4-1,1-2 16,-1-2 1,-2 2-1,4-1 1,0-2 4,-1-2 0,4 4 1,-3 0-1,4-2 7,1-2 1,0 1 0,-1 1-1,1 2 16,0-2 1,0-2-15,0-1-190,0 0 161,0 0 1,4 0-46,1 0 1,4 0 22,-4 0 1,4 0 94,-4 0 2,6 0-12,-4 0-62,7 0-323,0 0 0,0-6 1,0-2-1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49.8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6728,'5'9'52,"0"0"0,-1-4 0,-4 5 0,0 1-4,0 1 1,0 2 0,0 0 0,0 2-34,0 3 1,0-2 0,0 5 0,0-2-15,0-2 1,0 2 0,0-1 21,0-2-417,0-1 1,2-10-95,2-6 488,-2-6 0,11-8 0,-6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50.6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7865,'0'8'-1205,"0"-2"1246,0-6 281,0 0-274,6 0 1,2 0 0,6 0-22,0 0 1,-4 0 0,-1 0 0,2 0-7,2 0 1,1 0-1,0 0-15,0 0 1,0 0 0,0 0 18,0 0 0,0 0 0,1 0 0,-1 0-3,0 0 0,0 0 1,0 0-85,0 0 73,0 0 1,0 0 0,2 0-58,3 0 58,-3-6 0,4 4 1,-4-3-1,1 4-6,2 1 1,-1-5 0,-3 0 0,0 2-6,4 2 0,-3 1 1,3 0-1,-4 0-1,-1 0 1,0 0 0,1 0-14,-1 0 1,0 0 0,0 0-1,0 0 9,0 0 0,0 0 0,0 0-14,0 0 15,-6 0 0,5 1-3,-4 4 1,-1-4 12,1 4-10,-5-3 0,2-1 97,-6 4-89,0-3 1,0 4 4,0-6 49,0 6 145,0-4-131,0 4 0,0 0-74,0 4 1,0-3-51,0 3 63,0-1 1,0 1 0,0-1-11,0 2 0,0 2 1,0 1-78,0 0 20,0-6 0,0 4 0,0-2 0,0 2-194,0 2 0,-2 0 0,-1 0 0,-2 1-351,2-1 600,-4 0 0,-1 0 0,-6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49:51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7139,'9'0'-251,"1"-1"1,1-2 336,1-2 1,2 0-1,0 5 1,2 0-34,3 0 1,3-1 0,8-3 0,2 0-3,6 1 0,-2 1 1,2 2-29,1 0 0,2 0 0,1 0 0,-1 0-190,-3 0 104,2 0 0,-8 5 1,4-1-326,-2 0 205,-1-3 183,-5-1 0,1 6 0,-1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50:25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7874,'8'6'51,"-4"3"0,-2 9 0,0 1 0,1-1-73,1 3 0,1 1 1,-5 6-1,0 0-1,0 0 0,0 1 1,0-3-1,0 1-125,0 1 0,5-6 0,0 9-401,-2 1 0,-2-7 549,-1-6 0,6-4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50:25.8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15 7821,'-6'8'-195,"4"-2"338,-4-6-110,6 0 99,6 0 0,2 0-85,6 0 1,0 0 0,0 0-110,0 0 73,1 0 1,-6 0 0,0 0-1,2 0-23,2 0 1,6-5-1,0 1 1,-2 0 26,-2 3 1,1 1-1,1 0 1,2 0-28,-2 0 0,-1 0 1,-2-2-1,0-1-18,0-2 1,1 1 0,-1 4 13,0 0 1,0 0 0,0 0 5,0 0 0,-4 0 15,-1 0-13,0 0 0,1 0 84,-1 0-73,-6 0 0,5 0 35,-3 0 0,-2 0 13,6 0 1,-4 0-37,4 0 1,-4 0 60,5 0-49,-7 6 1,5-3 93,-4 7-105,-2-7 0,4 9 213,-6-2-201,0 2 1,0 2-29,0 0 0,0 5 0,0 0 0,0 0 0,0 0-70,0 0 1,0-4 0,0-2 0,0 2-148,0 1 0,0 0 0,0-2 0,2 0-786,2 0 1003,-2 0 0,4 0 0,-6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50:26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7676,'9'0'401,"1"0"1,1 0-257,1 0 1,4 0-1,1-1 1,3-2-34,2-2 0,2-4 0,3 2 1,-2 1-121,-2 0 1,1 1-1,5 5 1,3 0-280,1 0 1,0 0 0,-5 0-1002,0 0 685,-6 0 603,5 0 0,-12-6 0,6-2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50:29.9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1115 2470 7786,'0'-8'-1454,"1"2"1029,4 6 762,-3 0 42,4 0-292,-6 0 1190,0 0-1168,0 6 1,-2-4 18,-2 2 0,-4-2 64,-6-2 0,0 0-125,-1 0 0,6 0 0,0 0 0,-2-2-40,-2-2 30,-1 2 0,0-9 0,-2 5 12,-3-2 1,4-1 0,-4-5-77,3-1 0,-3 6 0,1 0 1,-1-2-1,0-2 26,0-1 1,-4-5 0,2 0 0,1 2-15,-1 1 0,-2 1 0,3-2 0,-2-2-11,-3 1 0,4 3 1,1-1-1,1-1 6,0-2 1,-4 0 0,2 5 0,1 0-2,-1 0 1,-2-2-1,3-1 1,-1-2-9,1 2 1,-5-3 0,3-1 0,0-1 9,-5 5 0,10-10 0,-5 5-37,2 0 35,1-4 1,0 8-1,0-3-1,2 0 0,-5-4 0,6 8 0,-3-5 1,4 0-25,1 0 0,0 3 0,1-4 0,2-1-51,2 2 0,4-6 0,-3 1 0,2-4 22,3 0 1,1-4-1,1 1 1,-3-1 30,0 1 0,-1-1 0,5 4 0,0-2 14,0 1 1,0-2 0,2-1 0,1 1-3,1-1 1,6 1-1,-5 3-62,-2-2 64,4 0 0,0 0 0,4 0 0,-2 0-8,2-1 0,0 4 0,0-3 0,-2 3-9,2 2 1,2 0-1,0-1 1,-2 3-26,-2 2 0,0-1 0,5 5 0,1-1 26,-1 1 1,-5 0 0,0 2 0,2-1 73,2 2 1,-4 2 0,1-1-111,1-3 0,0 3 1,0-2-1,-3 2 58,-2 2 1,5 1-1,-3 2 1,1 3-23,0 2 1,-5-5 0,2 3 13,0 0 0,2-4-59,6 3 61,-6 2 0,4-5 0,-2 4 0,1-2-47,-2 1-118,4 0 153,-5-5 0,6 4 1,0 2-6,0 2 1,-5-3 0,1 4 44,1 2 1,-3 1 0,1 2 0,0-1 54,-1-4 1,5 3-1,-4-4 1,4 1 15,1 1 1,0-6 0,0 4-69,0-2 0,0 3 0,0-2 0,1 0 51,-1 4 1,-6 0-230,-4-2 1,-1 4-8,2-4-48,-3 4-18,4 1 1,-8 1 229,-2 4 0,2-4 0,-4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649"/>
    </inkml:context>
    <inkml:brush xml:id="br0">
      <inkml:brushProperty name="height" value="0.053" units="cm"/>
      <inkml:brushProperty name="color" value="#FF0000"/>
    </inkml:brush>
  </inkml:definitions>
  <inkml:trace contextRef="#ctx0" brushRef="#br0">2210 7957 8522,'15'-22'-1,"1"3"1,4 2 0,-1 7 0,3 1-248,1 2 0,0 4 0,-1-1 1,3 3 57,1 1 0,5-4 1,7 0-1,5 2 231,6 1 0,3 1 0,5 0 1,2 0-35,2 0 0,-3 0 0,6 0 0,-31 0 0,0 0 25,3 0 1,1 0 0,-1-1 0,1 0-1,1 0 1,1 0-877,0-1 1,-1 0 854,-1-2 1,0-1-1,2 2 1,1 0-1,-1-2 1,0-1 92,2 3 1,0-1-88,0-1 0,0 0 1,1 2-1,1-1 1,-2-1-1,-1-1 1,2 0-1,-1 0 9,1 0 0,0 1 0,2 1 1,0 0-1,-2 1 0,0-1 0,-1 0 1,1 0-55,-2 1 1,1 0-1,1-1 1,0 1-1,1 2 1,-1 0-1,1-1 1,0 0 28,-1 1 1,1-1-1,-1 1 1,0 0 0,-2 0-1,1-1 1,1 0 0,1 1 7,3-1 1,0 1 0,-2-1 0,0-1 0,1 0-1,0 1 1,-1-1 0,0 1-6,-1-1 0,0 1 0,2-1 0,1 1 0,0 0 0,1 1 0,-2-1 0,0 0 7,0 1 1,0 0 0,-1 0-1,-1 0 1,1 1 0,0 0 0,0 0-1,0 0 2,-1 0 0,0 0 0,0 0 0,-1 0 0,-1 0 0,-2 0-62,2 0 1,-1 0 53,0 0 0,0 0 1,2 2-1,0 0 0,0 0 1,0 0-5,-1-1 1,0 1-1,0-2 1,0 1 0,0-1 0,-1 0 0,2 0 0,-1 0 0,2 0 0,-1 0 4,2 0 0,-1 0 0,-1 0 1,0 0-1,1 0 0,0 0 1,1-1-1,0 1 1,1-2 1,0 0 0,-2 1 0,0 0 0,2-1-1,0-1 1,-1 1 0,0 1 6,-1-1 1,0 0-1,-1-2 1,0 0-1,2 1 1,-1 1-1,0-1 1,-1 1-1,0 0 0,-1-1 1,-3-1-1,0 0 1,-1 2-1,0 0 1,-1 1-1,1 0 3,-1 0 1,0 1-1,-1-1 1,0 0-1,27-1 1,-3-2-35,1 1 1,-7 2 0,4 1 0,-2 0 34,-3 0 1,4-1 0,-2-2-101,2-1 86,1 1 1,-5-1 0,-2-1-20,-3-2 19,4 5 1,-4-8-1,2 3 1,-3 1 14,-4 2 1,-2-1 0,-6 1 0,-2 2 11,-5 0 0,-2 2 0,-10 0 1663,-1 0-1699,-1 0 227,-7 0 0,1 0-227,-3 0 0,-2 0 77,6 0-310,-1 0 228,0 0-21,-2 0 304,-5 0-218,5 0 0,-3 0-25,6 0 0,0-1 0,3-1-48,1-2 1,-1 0-1,1 4 1,-1-1-1,0-3 0,1 3 0,-1-4 1,1 1 13,-1 0 0,4-4 0,1 3 0,-1-1 22,2-3 0,-3 3 0,3-1 0,1 1-14,0-1 1,-4 1 0,1-3-1,-2 2 16,-2 4 1,1-6 0,-1 5-5,1 2 0,-5-3 1,1 1-1,1 0-16,1-1 1,-2 4-1,-1-3 1,2 3-19,2 1 0,0 0 0,0 0 0,1 0-10,-1 0 0,1-4 1,-1 0-102,1 1 1,-5 2 0,0 0-171,-2-3 1,-1 2-686,-4-6 984,0 0 0,-6-3 0,0-1 0</inkml:trace>
  <inkml:trace contextRef="#ctx0" brushRef="#br0" timeOffset="1">7730 8643 7820,'-12'-6'-1319,"6"2"1122,2 8 1,4 6 0,4 6 821,4-2-458,7-2 1,-1 4-1,5-1 1,1-2-83,2-5 0,6 3 0,3-5 1,2 0-69,1-2 0,5-3 0,3-1 0,3-1 67,1-3 0,3 2 0,1-6 4,-2-1 1,3 3-1,1 0 1,3-1-1,5 1 24,2-3 0,-1 4 1,2 1-1,-2 1-59,-1 0 0,2 0 1,-27 0-1,1-2 1,0 1-1,1 0-34,-2-1 0,1-1 1,-1 0-1,0 0 1,-1-1-1,1 0 0,0-1 1,0-1 15,1 0 1,0 0 0,1 0 0,0-2 0,1-1 0,0-1 0,-1-1 0,0 1-24,0 0 1,0 0-1,-2 1 1,0 0-1,1 1 1,0-1-1,0 1 1,-2-1-16,1 1 1,-1 0-1,-1 1 1,-1 2-1,0 0 1,0 2-1,30-4-28,-2 2 0,-7 5 0,-3-2 0,-3 1 84,-1 1 1,-2-1 0,0 4-1,-4 0 30,0 0 1,-6 0-1,-5 0 1,1-1-5,-1-3 1,-4 2 0,1-1 0,-3 0 87,0-1 0,-7 3 0,7-4 0,-1 1 25,-1 0 1,2-1 0,-1 3-146,-3-2 43,3-5 0,-10 8 0,4-3-108,-4 3-4,0 1 0,-5-4 119,1 0-40,-5 0 230,2 4 275,-5 0 1,-5 0-347,-3 0 1,2 0 0,-2 0-164,-1 0 0,3 0 0,-1 1 27,2 3 0,0-3-288,1 3-485,3-2 83,-4-2-42,5 0 0,-5-11 0,-2-1 1</inkml:trace>
  <inkml:trace contextRef="#ctx0" brushRef="#br0" timeOffset="2">3561 9548 7259,'-5'6'-999,"-2"-2"933,2-3 0,1-1 0,8-1 121,3-3 1,5 3 0,2-3 0,2 3 176,2 1 1,5 0 0,4 1 123,-2 3-325,4 2 0,1 5 1,5-3-1,2 0 82,1 1 0,6-4 0,-2-1-83,2-3-8,7-1 1,1 0 0,4-1 0,-2-3-50,-5-4 0,1-6 0,-3-1 0,-4 1-25,-2 1 0,-3 3 1,-4 1-1,1 3-328,-1 1 0,-2 1 380,2 4 0,-2 0 0,8 0 0</inkml:trace>
  <inkml:trace contextRef="#ctx0" brushRef="#br0" timeOffset="3">7947 9823 7898,'2'10'-217,"2"-3"1,7 4-1,11-4 1,7 3 94,9 2 0,10-1 1,7 1-1,5-2 196,-28-6 1,1 0 0,3-1 0,2-1 0,2-2 0,1-2 0,3 1 0,0-1-39,1-2 1,0 0-1,5-1 1,-1-1-1,0-1 1,-1 0-1762,4-1 1,0 0 1722,3-2 0,0 0 0,-2 1 0,1 0 0,-1-2 1,-1-1 125,1 1 0,0-1-114,2-2 1,1 0-1,-4 4 1,0 0-1,0-1 1,0-1-1,-2 2 1,0 0 8,-2 1 1,-1 0-1,-1 1 1,1 1-1,1 2 1,-1 1 53,-2 0 0,-2 0 0,-4 3 1,0 0-1,-3-1 0,0 0 0,-1 1 1,0 2-1,-1 0 0,0 2-115,-2 0 1,1 1-1,28 5 1,-8 0-1,-5-3-174,-4-1 1,-5-1-1,-6-4 216,-2 0 0,1 0 0,-6-2 0,0-6 0,-2-5 0</inkml:trace>
  <inkml:trace contextRef="#ctx0" brushRef="#br0" timeOffset="4">11463 9594 8134,'-16'1'0,"-1"4"0,3 5 20,6 4 0,7 4-20,5-7 0,7-2 0,7-9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0:50:30.5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8381,'13'1'153,"-2"3"1,-2 0-103,2-1 0,-3 1 0,1-1 0,2 3-115,2 2 1,-4-5 0,-1 3 0,0-1 42,0 0 0,-5 6 0,2-2 32,-4 4 1,-1 1 0,0 1 0,-1 4-67,-4 5 1,-3-2 0,-4 1 0,1 1-254,1-2 0,1-2 308,-5-6 0,0 6 0,0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819"/>
    </inkml:context>
    <inkml:brush xml:id="br0">
      <inkml:brushProperty name="height" value="0.053" units="cm"/>
      <inkml:brushProperty name="color" value="#FF0000"/>
    </inkml:brush>
  </inkml:definitions>
  <inkml:trace contextRef="#ctx0" brushRef="#br0">12104 4797 8669,'-5'0'982,"5"0"0,9 0 0,8 0-859,1 0 0,-1 0 22,2 0 0,6 0 1,-5 0 258,0 0-240,1 0 0,-2 0-2107,0 0 936,-5 0 533,2 0 144,-4 0-623,-1 0 260,1 0 306,-6 0 387,4 0 0,-8 5 0,3 1 0</inkml:trace>
  <inkml:trace contextRef="#ctx0" brushRef="#br0" timeOffset="1">12288 4694 8062,'11'0'1132,"1"0"1,-1 0-776,0 0 1,2 4-191,2-1 0,2 6 1,2-2 184,-4-1-368,-2 4 51,-1-3 116,-1 4 1,-1 1 50,-2-1 0,1 0 12,-5 1 1,-1 3-701,-3 0 207,-5 1-86,4-5 0,-10 4-933,-1 1 942,1-1 178,-11-4 178,9 1 0,-13-1 0,1 1 0</inkml:trace>
  <inkml:trace contextRef="#ctx0" brushRef="#br0" timeOffset="2">12253 6056 8765,'2'7'500,"1"-4"0,4-1 0,4-2 0,1 0-335,-1 0 1,4 0 0,2-2-1,-1 0-313,1-2 1,2 0 0,-2 4-1,-1 0-578,1 0 1,-2-4 0,-2 1-1336,2 0 2061,-2-3 0,3 4 0,-4-3 0</inkml:trace>
  <inkml:trace contextRef="#ctx0" brushRef="#br0" timeOffset="3">12505 5942 10077,'5'6'0,"3"-1"264,2 0 0,2-2 1,-1 4-581,0 2 308,6-4 1,-4 4 0,2-4 55,-2 2 1,-3 0 0,-2 5 0,-5-1-751,-1 1 578,-2-1 1,-2 4-385,-1 1 257,-4 4 0,-4-6 0,-1 4 1,0-2 250,-4-2 0,-2-1 0,-4-1 0</inkml:trace>
  <inkml:trace contextRef="#ctx0" brushRef="#br0" timeOffset="4">12162 4785 8323,'-7'0'575,"-3"0"0,14 4 146,0 0-493,5 0 1,-2 0-1,1-1 59,1 0 1,5-2-72,1-1 0,0 0-241,-3 0 108,4 0 1,-2 0-1,5 0 1,1 0-122,-3 0 0,5 0 0,-4 0 0,1 0-126,0 0 1,-1 0-1,2 0 1,-2 0-266,-1 0 0,-2 2 0,-4 0 0,-1 3-720,-2 2 1,1-4 1148,-5 5 0,0-5 0,-4 2 0</inkml:trace>
  <inkml:trace contextRef="#ctx0" brushRef="#br0" timeOffset="5">12333 4705 8531,'-6'0'-420,"-4"0"0,9-1 942,-3-3 0,4-1-401,4-3 1,2 3-1,5 5 1,2 0-56,2 0 1,-2 2 0,2 1 0,-2 5-31,-1 2 0,0 2 0,2-1 1,2 1-121,-2-1 0,-5 1 0,-2-1 1,1 2 41,-2 2 0,-1-2 1,-5 2-1,0-1 29,0 1 0,-9-1 0,-2 4-137,-2-1-26,-5 3 0,4-7 0,-3 2 0,0-4 176,3-3 0,-4-3 0,0-5 0</inkml:trace>
  <inkml:trace contextRef="#ctx0" brushRef="#br0" timeOffset="6">12207 6056 7172,'-6'0'452,"-4"5"0,10-3 1,0 1-270,6-1 1,4-2-1,3 0 1,1 0-67,1 0 1,2 0 0,-3 0 0,3 0 26,0 0 1,2 0 0,3 0 0,-2 0-3,0 0 0,-1 0 1,4 0-1,-2 0-9,-2 0 0,-2 0 1,-6 0-1,1 0-152,-1 0 19,-5 0 0,5 5 0,-5 1 0</inkml:trace>
  <inkml:trace contextRef="#ctx0" brushRef="#br0" timeOffset="7">12459 5919 8269,'-11'5'-9,"5"-3"1,3 5 28,6-2 33,3-1 0,9 1-196,1 2 189,4-2 0,-2 1 0,3-5-157,-2 3 63,3-3 1,-9 8 0,2-4-1,-2 0-2,-2 0 1,-1 4-1,-2-1 1,-4 3-2,-3 4 0,-2 1 0,-3 4 0,-4 2-35,-2-2 1,-5-1 0,0 0 0,-1-2-778,0-1 863,-2-3 0,0 3 0,2-4 0</inkml:trace>
  <inkml:trace contextRef="#ctx0" brushRef="#br0" timeOffset="8">13043 6148 6759,'-10'-2'-1021,"3"-1"1021,-4 1 0,9-3 0,-6 5 0,6 0 0,-8 0 205,2 0-128,3 0 1,-5 0 139,2 0 183,3 0-150,0 0 0,6 0-155,3 0 1,-2 4-1,7 0 1,3-2-83,2 0 0,6 2 0,-2-1 0,1 0 65,0-2 1,0-1 0,3 0-251,-3 0 105,3 0 1,-10 0 0,4 0-106,-4 0 171,-5 0-42,3 0 1,-14 0 0,-1 1 0,-9 3 0,-9 4-59,-6 2 0,0 2 0,-2-1 0,0-1-364,2-2 465,1 2 0,5-9 0,0 4 0</inkml:trace>
  <inkml:trace contextRef="#ctx0" brushRef="#br0" timeOffset="9">23659 5026 7431,'12'0'0</inkml:trace>
  <inkml:trace contextRef="#ctx0" brushRef="#br0" timeOffset="10">23533 6285 8403,'12'0'-447,"-1"0"1,2 0 0,1-1 0,2-2 582,2-1 0,3-1-136,5 2 0,4-4 0,4-4 0</inkml:trace>
  <inkml:trace contextRef="#ctx0" brushRef="#br0" timeOffset="11">12173 5415 7075,'1'-6'170,"3"2"0,4 1 169,2 0 0,5 1 0,1-2 0,-1 3-307,1 1 0,-2 0 0,5 1 0,2 2 63,0 1 0,-1 0 0,-1-4-795,1 0 520,2 0 0,1 0 0,-1 0-750,1 0 646,0 0 0,-4-2 284,0-1 0,-5-4 0,3-4 0</inkml:trace>
  <inkml:trace contextRef="#ctx0" brushRef="#br0" timeOffset="12">12505 5312 7493,'-11'0'0,"-1"0"188,1 0 1,3 0 32,1 0 0,5 0 0,2 1-193,7 3 0,-1-1 1,3 4-1,2 2 94,3 1-116,2 2 1,-5-1 0,1 1 10,-1-1 0,0 4 0,0 1 0,-2-1-28,-2 1 1,-4-3-1,1 2-40,-3-2 0,-2-1 0,-3-2 0,-4-1-210,-2-2 0,-3 0 261,-2 0 0,-3 4 0,-5-5 0</inkml:trace>
  <inkml:trace contextRef="#ctx0" brushRef="#br0" timeOffset="13">12265 7155 8330,'-5'-6'231,"3"1"-108,-3 5 1,10 0 0,4 0 0,4 0 81,2 0 1,6 0 0,-2 1-268,2 3 53,2-3 1,4 8 0,0-4-319,-2 1 211,-1 2 0,-1 0 0,-1-2 0,-2 0-205,-1 1 1,-5-5-1,2 2-1045,-4-3 1366,-5-1 0,-2-5 0,-5-1 0</inkml:trace>
  <inkml:trace contextRef="#ctx0" brushRef="#br0" timeOffset="14">12528 7075 7542,'8'0'139,"-1"0"0,-3 0 1,4 1-1,-1 3 226,0 4 1,3 2 0,-4 1 0,2 1-319,0-1 1,-6 1 0,3-1-1,-1 1-125,0-1 1,0 1 0,-4-1 0,-2 0-422,-1 1 1,-4-1 0,-4 1 498,-1-1 0,-9 1 0,-3-1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834"/>
    </inkml:context>
    <inkml:brush xml:id="br0">
      <inkml:brushProperty name="height" value="0.053" units="cm"/>
      <inkml:brushProperty name="color" value="#FF0000"/>
    </inkml:brush>
  </inkml:definitions>
  <inkml:trace contextRef="#ctx0" brushRef="#br0">14715 4442 8081,'-11'0'138,"0"0"522,-1 0-493,6 0-110,1 0 1,10-8-1,4-1 463,5 1-401,-2-1 1,10-3 0,-3 2 0,4 1 99,4 1 0,-2 6 0,6-2 1,0 3-89,3 1 1,-4 0-1,-1 0 1,1 0-159,-1 0 0,-4 4 0,2-1 0,-4 1-49,-4 1 0,1-3 0,-4 3 0,-2-1-321,-2-1 1,-1 2 325,-4-1 1,-3-2 204,-8 1-152,-7 4 1,-7-6-1,-5 3-71,0-3 77,-10 4 1,5-4-1,-9 4-282,0 1 282,-5-5 0,7 4 0,-4-5 0,5 0-16,4 0 1,2 0 0,6 0 0,3 0 98,4 0 0,2 0 165,1 0 0,5 0 0,0-1-47,2-3 1,3 3 0,6-5-124,3 1 0,7 3 0,3-6 0,2 1 10,5 0 1,4 2 0,8 5-39,2 0 0,-3 0 0,9 0 1,-6 0-812,-1 0 558,-2 0 1,-1 0 0,-3 1-1603,0 3 1817,-6 3 0,3 4 0,-5 0 0</inkml:trace>
  <inkml:trace contextRef="#ctx0" brushRef="#br0" timeOffset="1">14967 6125 7221,'12'0'313,"1"0"0,2 0 732,4 0-765,3 0 1,2 0 0,1 0-68,2 0 1,3-4 0,-2 0 0,0 2 0,2 0-9,-1 2 0,-7 0 0,0 0 0,-1 0-411,-3 0 0,-2 0 0,-4 0-402,-1 0 0,-6 2 132,-5 1 1,-10 0 0,-9 3-215,-3-1 524,-1 4 0,-6-4 0,-4 4 0,-4-2-42,0-2 1,-2 2 0,-1-3 284,0-1-87,3 3 0,2-3 0,9 3 573,1-1-370,8 4 1,0-8 735,6 3-672,4-3 1,3-1-1,8 0 1,5-1 14,5-3 0,9-2 0,8-5 1,2-1-83,1 1 1,4 0 0,2 3-165,0 0 1,-1 5-447,3 0 347,-6 1-709,9 2 782,-9 0 0,8 0 0,-4 0 0,-1 0 0,-1 0 0,0 0 0</inkml:trace>
  <inkml:trace contextRef="#ctx0" brushRef="#br0" timeOffset="2">15196 8701 7683,'-5'0'486,"5"0"0,10 0 0,10 0-105,1 0-277,2 0 1,6 0 0,4 0 0,4 0 78,0 0 1,-5 0 0,-3 1-174,-1 3 28,4-3 1,-8 4 0,2-5 19,-6 0 0,-3 0-389,-6 0 88,1 0 0,-7 0 0,-5 0 154,-7 0 1,-8 0 0,-4 0-1,-4 0-166,-4 0 1,-2-1 0,-5-2 0,-1 0-9,1 0 1,-3 2-1,1 1 1,5 0 343,1 0 1,4 1 0,4 2 423,3 0 0,2 5-377,6-4 0,6 0 0,6-4 186,9 0 0,7-2-224,6-1 0,6-4 1,5-4-113,7-1 0,4 1 0,0-1 1,1 1-578,0-1 0,0 2 599,0 3 0,-6-4 0,0 5 0</inkml:trace>
  <inkml:trace contextRef="#ctx0" brushRef="#br0" timeOffset="3">15128 11013 7812,'7'0'-53,"1"-1"1,2-2 269,4 0 0,4-1 0,5 4 0,1-1 159,3-3 0,1 2 0,4-1 0,-2 1-230,2 2 1,0 0 0,0 0 0,-4 0-130,-4 0 1,1-3 0,-7-1 0,0 1-779,-3 2 265,-2-4 1,-8 4-16,-5-3 361,-10 2 0,-9 2 1,-8 0-326,-4 0 352,-2 0 1,-6 4 0,-2 0-1,0-1 83,3-2 0,3-1 0,1 1 0,4 2 190,3 1 1,4 1 0,4-3 677,4 2-292,2 0-339,7-4 72,6 0-193,11 0 108,2-5-89,9 3 104,1-8-88,6 4-325,5-6 454,1 1-72,4 0-41,-3-1-168,8 1-793,-8-1 947,8 6 7,-8-4-638,-2 3 373,-1 1 81,-8-4 1,3 7-1194,-6-4 602,-4 4 655,4-7 0,-4 4 0,5-6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838"/>
    </inkml:context>
    <inkml:brush xml:id="br0">
      <inkml:brushProperty name="height" value="0.053" units="cm"/>
      <inkml:brushProperty name="color" value="#FF0000"/>
    </inkml:brush>
  </inkml:definitions>
  <inkml:trace contextRef="#ctx0" brushRef="#br0">15299 2805 8373,'0'7'1723,"2"1"-1252,2 1 0,-2-4 0,6 0 259,1 0-472,1-3 0,1 3 1,1-5 387,-1 0-474,1 0 0,-1 1 1,1 1 325,-1 2-377,0 0 0,1-3 1,1 2-1,1 1 136,1-2 1,1 3 0,-2-1 33,2-1 1,4-2-361,-1-1 81,-2 0 1,3 0-1,-3 0 1,-1 0-1,2 0 1,-2 0 96,1 0 1,2 0-1,-4-1-130,-1-3-4,4 3 1,-4-6-1,4 5 78,-1-2 1,2-1-1,-3 2 1,2-2-60,2-1 0,1 2 0,-1-4 0,-1 1-92,1 0 1,1-2-1,-1 4 1,-2 0-174,-1 0 257,3-4 0,-6 8 0,5-3 0,0 2-17,-1-2 1,0 3 0,-4-3 0,2 1 11,2-1 1,0 3 0,4-4 0,-1 1 6,3 0 1,3-4 0,0 0 0,3-1-6,3 1-157,-3-2 137,3 9 0,-8-9 1,4 3-1,1 1 1,-1 1-152,3 0 146,-4 4-250,0-5 250,0 6-85,-4 0 74,9 0-5,-9 0 41,9 0 0,-7 0 1,4 0-1,2 0 0,0 2 59,-2 2-91,4-3 4,-5 4 218,5-5-693,0 0 496,1 0 0,0 0 73,4 0-60,-4 0 1,10 0 42,-3 0-27,2 0 1,1 0-1,-2 0 1,-1 0-1,0 0 1,0 0 10,0 0 0,-5 0 1,2 0-1,2 1 0,5 3 1,0-3 0,3 3-139,-2-3 114,4-1 1,-4 0-1,3 0 1,-2 0-27,2 0 1,-2 0-1,6 0 6,1 0 0,1 4 1,0 0-1,-3-1 5,-3-2 2,2-1 1,-4 0-1142,6 0 1169,-1 5 1,0-4 0,1 3 0,1-1 0,1-1 85,1 2 0,-4 0 1,2-3-1,4 2-73,4 0 0,-30-1 0,0 0 0,0-2 1,0 0-1,31 0-22,-2 0 1,1 4 0,-2 0 0,-29-3-1,1 0-14,0 0 0,1 0 0,0 0 0,0 1 0,-2 0 0,1 0 0,29 2-1,0 1 0,-3-2 0,3 3-946,0-1 960,-3 4 1,-26-7 0,1-1-1,-1 2 1,-1 0 0,1 0 0,0-1-10,0 0 0,-1-1 0,33 0 0,-1 0 0,-29 0 0,0 1-15,2-1 0,0 1 0,-2 1 1,1-2-1,0 0 0,-1-2 1,-1 1-1,0 0 30,31 0 1,-33 2-1,2 0 1,1 0 0,1 0 2,0-1 0,0 0 0,0 1 1,0-1-1,-4 0 0,1 1 1,28 1-1,-2 1-24,3 1 0,-5-2 1,-25 0-1,2 0 1,3 0-1,0-1-5,-1 0 1,-1-1 0,0 0 0,0-1 0,0 0 0,0 0 22,1 0 0,1 0 0,-3 0 1,2 0-1,0 0 0,1 0 1,0 0-1,-1 0 0,1 0 1,0 0 8,0 0 0,1 0 0,-4 0 0,-1 0 0,2 0 0,0 0 98,1 0 0,-1 0-105,0 0 0,-1 0 0,3 0 0,0 0 0,-3 0 0,1 0 0,-2 0 0,1 0 21,31 0 1,-31 0 0,-1 0 0,31 1 0,-32 0 0,1 1-17,-1 0 1,1 0 0,30 3 0,-30-4 0,1 0 0,29 3-77,0-1 1,-1-2 0,-1-1 0,3 0 32,-1 0 0,-30 0 0,0 0 0,27 0 0,-3 0 5,-2 0 0,-5 0 0,2 0 0,-1 0 338,-3 0 0,-1 0 1,-1 0-1,0 0-243,0 0 1,-2 4-1,-1 0 1,-2-2-59,-1-1 1,3-1-1,-2 0-128,-1 0 75,5 0 1,-9 0 0,2 0 22,-3 0 16,0 0 0,-5 0 0,-1 0 14,-1 0-9,-6 0 0,0 2 0,-4 0 0,-1 2 547,-1-1 0,-4-2 1,0-1-424,-1 0 0,-3 0 540,0 0-243,-6 0-119,3 0-1727,-5 0 1,-5 5 0,-1 1 0</inkml:trace>
  <inkml:trace contextRef="#ctx0" brushRef="#br0" timeOffset="1">17693 1191 14670,'-6'-5'-2031,"2"-3"2694,-3 3-1391,6 0 589,-4 5 0,5 1 0,0 4 710,0 7 0,-4 0 0,-1 9 0,0 2-170,0 2 0,-4 3 0,3-3 0,-1 1-186,3-5 0,-1 1 1,2-5-1,0-1 348,2 1 0,1-2-149,0-4 0,-5-4 0,-2-2 0</inkml:trace>
  <inkml:trace contextRef="#ctx0" brushRef="#br0" timeOffset="2">17533 1282 17656,'-6'7'0,"-1"-4"-956,-3-1 1,2-1 0,2 3 0,-1 3 1281,1 4 0,3 0 0,-2 2 0,1 2-205,1 4 0,-1 3 0,4 1 1,0-1-114,0 1 1,0 4 0,1 0 0,2-2-53,0-1 1,6-4 0,-1-3 0,2-1-185,2-6 1,0 0 0,2-6-836,2-2 848,4-6 0,-3-4 1,4-12 643,2-6-505,-3-11 1,10-5-1,-4-9 78,5-6 1,-12 28-1,0 1 1,1-4-1,1 1 1</inkml:trace>
  <inkml:trace contextRef="#ctx0" brushRef="#br0" timeOffset="3">23728 1259 15960,'-4'12'1772,"-1"-1"1,0 2-1447,0 2 1,-4 3 0,1 5 0,-1 0-191,2 0 0,-3-4 0,3 0 1,0 0-179,-1-1 0,4 3 0,-2-3 0,-1 1-68,1 0 1,4-5 0,-4 2 275,1-4 0,-1-5 0,-5-2 1</inkml:trace>
  <inkml:trace contextRef="#ctx0" brushRef="#br0" timeOffset="4">23545 1454 18564,'0'8'-843,"0"-1"1,1-3-1,2 4 1,2 1 543,1 1 1,-2 1 0,2 1-1,1-1 50,-1 1 1,0-5-1,3 1 1,-1-1-39,1 0 0,1-2 1,1-4 388,1 3-78,-1-3 1,2 3 0,2-8 509,4-3-349,3-9 1,1-1 97,0-6 1,5-10 0,1-3 0</inkml:trace>
  <inkml:trace contextRef="#ctx0" brushRef="#br0" timeOffset="5">18243 1923 28529,'-4'12'0,"-1"0"0,0 2-1827,-1 2 1340,-2 9 0,2-4 1,-2 9-51,0 2 435,5 1 0,-6 1 0,6-1 1,0-1-18,2-1 0,-3-6 1,0 2-1,2-3 16,0-1 1,2-1 0,0-2-1,2-2-213,1-2 0,-1-1 1,3-3-1402,0-1 1162,-4-4 1,9-2-1,-3-5 1</inkml:trace>
  <inkml:trace contextRef="#ctx0" brushRef="#br0" timeOffset="6">18151 1900 14947,'1'-11'798,"3"0"1,-1 3 0,3 0-1,0 1-543,1 0 0,0 1 0,5 3-1123,-1 0 721,1-1 0,4 2 0,3 0 99,3-2 0,6-1 0,1 2 0,3 0 0,1-1 1,3-1 0,1 3 1,-2-3-1,1 2 7,-2-1 1,7 0 0,-5 4-1,4-1 136,7-3 1,8-1 0,7-4 0,1 1-296,-1-1 1,-29 4 0,-1 0 0,30-5-1,2 1 78,-31 5 1,0 0 0,3 3 0,-1 0 0,1-1 0,0 0 0,-2 1 0,0 1 48,0 0 1,-1 0 0,26 0 0,2 0 0,0 0 10,4 0 1,-1 0 0,-30 0 0,1 0 0,27 0 36,-3 0 0,2 0 1,2 0-1,-30-1 0,0 1 40,2-2 1,0 0-1,-1 1 1,-1 0-1,29-2 1,-2 1-20,-3 2 0,-2-1 0,-9-1 0,-1-2-25,1 1 1,0 2 0,-2 1 0,-2 0-23,-3 0 0,-4 0 0,-2 0 0,-2 0 38,-4 0 0,-3 0 1,-1 0-1,-2 0 9,-2 0 1,2 1 0,-6 2-1,-1 2-95,-1 1 1,-1-3 0,2 2 0,0 0-162,-3 3 1,3-2 0,-5 2-348,-1 0 479,1 3 1,3 0-1,-1 0 1,-1 1 39,-2-1 0,1 1 0,-4 1 0,0 1 102,0 1 0,3 5 0,-4-2 0,-2 2 149,0 3 1,-2-2 0,0 5 0,0-2 113,0-1 1,-2 5 0,0 3 0,-3 3 5,-2 4 0,5-2 1,-3 3-1,1 0-96,0-1 0,-1 4 0,2-4 0,0-1-67,0-2 0,-2 0 1,0-1-1,-3 2 288,-5 2 1,-3-3-1,-7 5 1</inkml:trace>
  <inkml:trace contextRef="#ctx0" brushRef="#br0" timeOffset="7">18334 2713 14839,'-11'0'-858,"4"0"0,1 0 0,3-1-948,0-3 1720,-1-2 712,4-6 0,5 5 1,3 0-1,2 2-476,1 3 1,4-3 0,2 1-1,1 1-123,2 2 1,2-3 0,-1 0 0,1 2 26,1 1 0,-3-3 0,8 0 333,0 1-299,-4-3 1,10 3 0,-4-3 963,3 1-925,2-4 0,4 7 0,3-5 0,3 1-406,0 0 0,0 3 0,-2-1 1,-1 3 195,1 1 1,-2 0 0,1-1 0,3-2 103,3-1 1,7 0 0,3 3 0,-2-1-6,0-2 1,-2 0 0,-2 4 0,-4-1 10,0-3 0,3 3 0,2-4 0,3 1 0,-2 0 1,4-1 0,-8 2 0,0-1-38,-4 2 1,-2 1 0,5 1-406,0 0 395,6 0 1,-3 0 0,4 1-227,-2 3 219,2-3 0,-13 4 0,1-5 1,-2 1-11,-1 3 1,0-3 0,2 3 0,-2-2 20,-2-2 0,-1 0 0,-4 0 0,-3 0-6,0 0 0,-6-2 0,2 0 0,-4-2 6,-4 1 1,1 2 0,-3 1 0,-1 0-16,1 0 1,-2 0-1,-3 0-54,-1 0 1,1 0 4,-1 0 53,-5 0 1,-6 0 139,-7 0 1,-8 5 0,-3 2-1</inkml:trace>
  <inkml:trace contextRef="#ctx0" brushRef="#br0" timeOffset="8">18804 1259 8010,'-12'-11'0,"1"-1"-86,-1 1 1,1 3 0,-1 2-24,1 1 1,3-3 0,1 4 0,-2 1 107,-1-2 0,-3 2 0,-1-3 0,-1 1 5,1 2 1,1 2 0,1 1 0,1 2-25,0 6 0,-1-2 1,2 8 17,2-1 0,-1 1 1,6 9-1,0 0 0,2 0 16,1 0 0,0-2 0,1-2-254,3-3 79,2-4 1,11-5-17,2-4 172,-3-6 0,0-4 0,-7-5 0,-2-4 8,2-3 1,-4-2 0,-1-4 0,-3-1-9,-1-5 0,0-2 1,0-1-1,0-1-24,0 1 1,0 1-1,0 2 1,0 6 124,0 5 1,-1 3-20,-3 6 1,3 9-1,-3 7 1,3 8-54,1 6 0,0 3 0,0 2 0,0 3 31,0 3 0,0 0 1,0-1-64,0-1 17,0-1 0,5-2 1,3-1-207,2-2 88,-4-7 1,4 2 0,-2-6-1,3 0 109,5 1 0,-4-6 0,5-1 0</inkml:trace>
  <inkml:trace contextRef="#ctx0" brushRef="#br0" timeOffset="9">18861 1179 8086,'-6'5'-1452,"0"2"1086,6 4 1,6 7 269,1 5 103,-2 0 0,4 6 1,-4-2-1,0 2-6,0 0 0,1-5 1,-4-6-1,3-1-1,2-3 0,-4-3 0,5-3 0,1-4 0,-4-13 0,0-4 0</inkml:trace>
  <inkml:trace contextRef="#ctx0" brushRef="#br0" timeOffset="10">18861 1076 8703,'-11'0'-263,"5"0"0,6 1 0,7 2-227,3 1 1,-1 5 0,1-2 0,3 3 489,-1 2 0,6 4 0,0 2 0</inkml:trace>
  <inkml:trace contextRef="#ctx0" brushRef="#br0" timeOffset="11">19136 1202 8106,'-1'-10'487,"-3"2"-406,2-2-1303,-3 9 1046,5-4 1,-1 10 0,-1 2 0,-2 4 144,1 0 0,2 1 0,1-1 1,0 0 62,0 1 1,1-1 0,3 1-1,4-1-22,2 1 1,0-1 0,-1 1-1,-1-1 28,0 0 1,1 1 0,0-1-1,-2 1 68,-2-1 0,2 1 0,-3-1-80,-1 1 1,-2-5 0,-2 1 313,-3 1-221,-2 1 1,-6 0 0,2-1-155,2-1 39,-2-6 1,4 7-141,-6-5 0,5-2 0,0-5 1,2-5-425,3-2 0,2-5 560,3-1 0,4-4 0,4 2 0</inkml:trace>
  <inkml:trace contextRef="#ctx0" brushRef="#br0" timeOffset="12">19376 1271 7974,'-5'-7'-715,"3"-2"602,-6 6 1,4-1 0,-3 4 124,-2 0 0,2 0 0,1 1 0,0 2-57,-1 0 0,3 5 0,-3-3 0,-1 2 65,2 1 0,-1 3 0,5 0 10,-2 1 0,0-1 0,4 2 0,0 1 0,0 1-195,0-1 1,5 0 0,3 0 0,2 1-112,2-1 0,3-5 276,0-1 0,11-1 0,-2 5 0</inkml:trace>
  <inkml:trace contextRef="#ctx0" brushRef="#br0" timeOffset="13">19651 1339 7124,'6'-11'0,"-2"0"0,-1-1-122,1 1 0,-3-1 0,3 1 0,-4-1 290,-4 1 0,1-1 228,-4 1-320,-1 0 1,0 3 0,1 2-55,-2 0-30,4 3 1,-5 1 0,2 0 0,-2-2-41,-2 1 0,5 3 0,-1 3 0,-1 2-10,-1 1 1,2 2 0,1 5 0,-1 1 24,2 1 0,1 2 0,5-3 1,0 1-19,0-1 0,1 0 0,3-1 0,3-1 31,4-2 1,0-2 0,1 0 0,-1-4 30,0-3 0,1-1 0,-1-1 42,1-3 1,-2-3-1,-1-4-47,-2-1 0,-4 5 197,1-1-164,-3 1 5,-1 0 0,1 2-56,3 5 0,1 5 1,4 3-1,-2 2-2,-2 1 0,0 1 0,-1-2 0,2-1-124,0-1 1,1-1 0,-4 3-93,5-2 1,2-3 0,2-5 229,-1 0 0,1-5 0,-1-1 0</inkml:trace>
  <inkml:trace contextRef="#ctx0" brushRef="#br0" timeOffset="14">19800 1271 7974,'6'-5'-294,"-1"3"1,-5-1-1,0 6 192,0 5 0,0-2 0,2 2 1,0 1 92,2 1 1,5 2-1,-3-1 1,2 0 25,0 1 0,-5-1 1,4 1 104,-2-1 0,3-3 71,-5 0-66,1-6 0,-4-2 0,1-8 1,2-3-1,1-4 11,-2-4 1,3 1-1,-1 0-496,-1 1 119,3 2 1,-3 5-16,4 2 1,-3 3-1,3 7 1,-1 1 253,0 5 0,2 2 0,3 2 0</inkml:trace>
  <inkml:trace contextRef="#ctx0" brushRef="#br0" timeOffset="15">20155 1351 7974,'8'-1'-501,"-2"-3"1,-1-4 205,-2-2 0,-2 2 0,-1-1 1069,0-3-557,-5 0 0,-2-4 0,-3 4 1,1 1-40,2-1 1,-1 1-1,-3 1 1,-1 1-188,1 1 1,-1 6 0,1-1-1,-1 6-15,1 4 0,-1 7 0,2 3 0,3 1-145,3 2 0,-1-2 1,1 0-1,3-2-9,3-2 1,5-1-1,4-3 1,2-1 173,2-1 0,-2-6 0,2 2 0,-1-3 53,1-1 0,-2-5 1,2-2-1,-2-5-25,-2-3 1,1-3-1,-2-5-196,-2 0 121,-3 0 0,-1-1 0,-1-3 0,0-2 61,-2 0 0,-2-3 0,-2 4 0,-2 1 77,-1 3 0,2 0 0,-2 9 220,1 1 0,0 6-98,1 4 1,3 4-1,-3 4-59,2 4 1,4 7 0,2 5 0,3 6-119,3 4 1,2 9 0,1 1 0,1 2-396,1 0 1,5-5 362,-1 1 0,3 3 0,1 0 0</inkml:trace>
  <inkml:trace contextRef="#ctx0" brushRef="#br0" timeOffset="16">20625 1248 8019,'-6'11'0,"0"1"-35,0-1 1,-3 2 0,5 1 0,1 1-160,2-1 1,1 0 0,1 0-1,3 0 107,4-4 0,2 1 0,2-6 0,-1 0 98,0 0 0,1-1 0,1-6 6,2-1 0,-2-4 0,1-4 0,-6-2 17,-4-2 0,-2 1 0,-4-4 0,-2 0-21,-3 0 1,-8 0 0,-3-2-1,-1 2 12,0 2 1,5 2-1,-3 5 1,2 3-11,0 0 1,-1 3 0,5 3 0,-1 1 9,1 3 0,3 2 0,2 7-727,1 2 326,1-2 376,4 3 0,10-4 0,3-1 0</inkml:trace>
  <inkml:trace contextRef="#ctx0" brushRef="#br0" timeOffset="17">20831 1225 8019,'0'-6'-132,"0"2"0,0 8 1,0 3 175,0 3 1,0 6 0,0-1 0,0-1-194,0-1 1,3-2 0,3 1-119,0-1 239,-4 0 0,7-3 0,-4-2 0,2 1-55,2-1 1,1-3 0,1 1-1,1-3 19,-1-1 1,-3 0 0,0 0 0,0 0 33,3 0 0,-4-5 0,0-3 0,-2-2 59,-3-2 1,1 1-1,-1 0 1,2-1 129,-1 1 0,-1 0 0,1 3-54,1 0 0,5 5 1,-3 1-78,0 4 0,4 1 0,-3 5 0,0 2-75,1 4 0,-2-2 0,3 4-113,-1-4-48,-5-5 1,5 3-60,-4-2 0,4-5 267,-4-3 0,5-10 0,-3-8 0</inkml:trace>
  <inkml:trace contextRef="#ctx0" brushRef="#br0" timeOffset="18">21094 1168 7983,'11'-4'-324,"1"-1"1,1 0-18,2 0 1,1 1 0,5 4 0,-2 0 285,1 0 0,-3 0 0,-1 0 55,1 0 0,1-5 0,5-2 0</inkml:trace>
  <inkml:trace contextRef="#ctx0" brushRef="#br0" timeOffset="19">21186 1042 7907,'0'11'-164,"3"1"0,1-1 0,0 2-123,1 2 0,0-1 0,4 5 0,-2 2 292,-2 0 0,2-2 1,-2-1-1,0 0-61,1 0 0,1-4 0,-3 1 0,0-2-68,1-2 0,0-3 124,3-1 0,2 1 0,-4 3 0</inkml:trace>
  <inkml:trace contextRef="#ctx0" brushRef="#br0" timeOffset="20">21472 1202 7598,'0'-11'-1106,"0"-1"1625,-5 6-379,4-4 0,-4 10 0,5 0 0,0 6-62,0 4 1,0 2-1,0-1 30,0 1-152,0 4 1,0-3-1,1 2 1,1-1 34,2 1 0,5-2 0,-1 2-85,2-2 33,-4-7 1,4 3-139,-2-5 70,-3 0 0,1-4 125,-2 0 0,-2-1-118,1-3-129,-1 3 187,-2-5 1,-2 6 89,-1 0 0,1 6 0,-7 0 75,6 5-103,-1-4 1,4 3-1,0-2-55,0 2 56,0 1 1,0 4-1,0 2-13,0 1 8,0-4 1,4 4 0,1-4-1,0 1-16,0-1 1,2-1-1,-1-2-56,0 0 0,-4 1-19,2-1 1,1 1-100,-1-1 12,0 1 184,-4-6 0,-5-11 0,-1-8 0</inkml:trace>
  <inkml:trace contextRef="#ctx0" brushRef="#br0" timeOffset="21">21483 1156 7917,'-11'-4'-396,"0"1"1,4-6-1,3 1 1,3-2 395,1-2 0,1 5 141,3-1 0,3 2 1,4-2-1,0 4 90,1 3 0,3 1 0,0 0-116,-1 0-80,-1 5 0,2 2 0,1 4-105,-2 0 78,-2 1 1,-1 3-1,-4 0 1,-3 1-6,-3 0 1,-1-2 0,0 4-1,-1 0-1,-3 0 0,-6-3 0,-7 3 0,0-2-35,-4-2 0,3-1 0,1-2 0,0 0-227,3-4 0,1-2-683,2-5 943,5-5 0,6-6 0,6-7 0</inkml:trace>
  <inkml:trace contextRef="#ctx0" brushRef="#br0" timeOffset="22">21712 1099 6989,'7'0'240,"-2"1"1,-5 3 0,0 5-317,0 5 1,0 0-1,0 5 1,0 1 149,0 2 1,0-3 0,0 0-1,0 0-10,0-1 1,1 2 0,2-4-237,1-2 220,4-2 0,-1-1 1,4-2-249,1-2 105,-1-4 0,1 2 0,-1-6 1,1-3-22,-1-4 1,0-2-1,1-3 1,-1-2 38,1-4 0,-5 1 0,0-1 1,-2 0 65,-3 1 0,0-2 311,-2 4-242,0 6 0,0 6 0,1 8 1,1 5-107,2 5 0,0-1 0,-3 3 1,3 0-165,4-1 0,-2 0 0,2-3-138,1-1 350,1 1 0,1-6 0,1-1 0</inkml:trace>
  <inkml:trace contextRef="#ctx0" brushRef="#br0" timeOffset="23">21976 1099 7905,'5'-6'-86,"3"-1"0,6 5 0,2-2 0,2 1 1,0 2-1,2 1 1,-1 0 36,2 0 1,-1-4 0,0 1 0,-2 0-371,-1 2 0,2 1 419,-4 0 0,0-5 0,-3-2 0</inkml:trace>
  <inkml:trace contextRef="#ctx0" brushRef="#br0" timeOffset="24">22090 893 7919,'0'-11'-559,"0"4"628,0 2 1,0 6-1,2 3 1,0 5-60,2 5 0,4 8 1,-5 6-1,1 1-101,1 3 0,-2 5 1,3 1-1,1 0-166,-1 1 1,-2-3-1,2 1 257,-1-5 0,9 1 0,-1-4 0</inkml:trace>
  <inkml:trace contextRef="#ctx0" brushRef="#br0" timeOffset="25">23854 1236 17390,'0'-11'-1385,"-1"3"1,-2 1 476,-1-2 1,0 2 0,3 0 751,-3-2 0,3-1 286,-3-2-148,3 1 1,1 3 741,0 1-255,0 4-450,0-2 0,-1 6 0,-3 4 0,-4 7 226,-2 6 0,-3 4 0,-1 4 0,-2 3 29,-2 4 0,4-1 1,-1 5-1,3-5-147,5-6 0,-2 0 0,4-2 0,0 0-64,0-2 0,-3-6 0,4 2 1,0-1-12,-1-3 1,4-2-609,-3 0 622,3-1 0,1-9 0,0-4 0</inkml:trace>
  <inkml:trace contextRef="#ctx0" brushRef="#br0" timeOffset="26">23613 1408 16372,'-11'0'0,"0"0"-709,-1 0 0,4 0 778,1 0 1,4 1-1,-1 3 1600,3 4-1830,1 2 1,0 7 0,0 2 159,0 2 0,-1-2 1,-2-1-1,0 0 136,0 0-193,2-4 1,2 2 0,3-4 0,3-2-118,4-2 0,0 0 1,2-4-1,2-1 233,4-2 0,9-7 0,5-6 0,7-7 106,4-6 1,-6 1-1,4-3 1,-6 1-443,-5 0 0,-2 2 502,-2-3 0,-8 3 0,2 1 0</inkml:trace>
  <inkml:trace contextRef="#ctx0" brushRef="#br0" timeOffset="27">23854 1110 20695,'-8'0'-2312,"1"2"2385,-2 2 606,-1 2 1,-2 9 0,-1 3 213,-2 4-768,-3-2 0,-3 12 1,0-4-1,4 0-100,0 0 0,2 2 0,3-2 1,1 0-94,-1 0 1,2 3-1,1-5 1,3 0-106,1-2 1,1-1 181,4 0 1,-5-5 0,-1-2-1</inkml:trace>
  <inkml:trace contextRef="#ctx0" brushRef="#br0" timeOffset="28">23499 1294 7280,'4'7'0,"1"1"-60,1 1 1,-2 1 0,4 3 36,1 2 1,-1-2 0,1 2 0,-2-2 25,-2-2 1,4 1 0,-2-1 115,4 0-134,0 1 1,0-1 0,2 1 55,2-1 31,3-4 0,6 2 0,2-6 193,1 0-158,4-2 0,-1-6 0,3-3 0,-1-2 100,-2-1 0,2-4 0,5-2-22,1-1 1,0-6-1,-3-5 1</inkml:trace>
  <inkml:trace contextRef="#ctx0" brushRef="#br0" timeOffset="29">14372 7728 8285,'-8'-12'0,"2"1"0,1-1-637,2 1 1,3 4 597,4 4 1,6 1 0,7 2 0,2 0 45,5 0 1,3 0 0,5 0-1,-2 2-11,2 1 1,1-1 0,1 2 0,1-3 27,-1-1 0,0 0 0,1 0 59,-1 0 1,-3 0 0,-1 0 0,1 0-1,-2 0-30,-2 0 0,-4-4 0,-4 0 4,-4 2 1,-5-3-45,-6 1 0,-10 0 0,-15 4 0,-4 1 8,-6 3 0,-3-1 1,-3 3-1,-2 0-83,-2 1 0,3-4 0,-3 4 11,2-2 1,-3-1-1,3-4 1,4 0-1,2 0 84,2 0 0,6-2 0,-2 0 0,4-2-39,4 2 1,6-1 364,6-1-341,4 3 0,-1-4 0,8 5-61,4 0 50,7 0 1,0 0-1,7 0 1,3 0 22,3 0 0,3 0 0,2 0 0,-1 0 6,-2 0 1,1 0 0,2 0 0,-3 0 18,-3 0 1,-3 0 0,-2 0-11,-3 0 0,-5 0-28,-10 0 1,-11 0 0,-12 1 0,-4 2-28,-3 0 0,-1 3 0,-6-4 0,-3 3 20,1 2 1,-1-5 0,3 2-106,2-3 97,3-1 0,6 0 1,0 0-1,3 0 26,4 0 1,6-1-30,1-3 1,7 3 0,2-3 0,9 1-20,8 0 1,9 1-1,3-1-46,3 1 0,3 2 0,2 0 0,4 0 0,3 2-335,1 1 0,-1 4 401,1 4 0,0 1 0,0-1 0</inkml:trace>
  <inkml:trace contextRef="#ctx0" brushRef="#br0" timeOffset="30">14578 8518 10738,'1'-12'-583,"3"1"1,-1 0 0,6 3 0,3 0 660,6-1 0,0 0 0,1 0 0,1 3 72,2 1 0,2-3 1,3 4-28,3 2 1,3 1-1,2 1 1,0 1-1,2 3-86,2 3 0,-5 3 0,-5 2 0,-2-2-91,-5-2 1,-2 2 0,-7-3 21,-3 4 0,-6-4-487,-1 1 430,-6-6 0,-9 7 0,-7-5-251,-3-1 263,0-2 1,-3-1 0,-1 0 0,-4 0 3,1 0 0,-3-4 0,6-1 0,1-1 21,5-3 1,0 0 0,6 0 0,2 3 277,3 1-165,7-4 1,-2 7 0,8-1 0,5 1 23,5 2 1,3 2-1,8 0 1,1 2-25,5-2 1,6 0 0,1-2-119,-1 0 67,4 0 0,-6 0 0,2 0-206,-5 0 209,6 5 1,-11-3 0,6 6-9,-4 1 0,3 6 0,-3 3 0</inkml:trace>
  <inkml:trace contextRef="#ctx0" brushRef="#br0" timeOffset="31">14693 11494 8260,'7'-11'0,"1"0"0,2 3 0,4 0 0,4 5 0,5-2-455,0 0 383,5 4 0,-3-4 1,4 5-64,-1 0 164,4 5 0,-8-4 1,2 4-1,-5-1-44,-2 0 0,-8 4 0,0-3-60,-1 1 30,-5-3 1,-6 2-1,-10-5 1,-7 0-68,-4 0 0,-3 1 0,-5 1 0,-5 2 5,-5-1 1,2 3-1,-3 1 1,2 0 103,2 1 0,3-1 0,3 4 0,5-2-52,1-2 1,8-4-1,3 2 372,5 0-164,4-4 0,6 4-49,3-5 0,7 0 0,9 0 0,6 0 0,4 0-6,4 0 0,5-4 0,4-1 1,4 0-36,3 0 1,3-2 0,-3 3 0,-2 0-147,-1-1 1,-2 4 82,-3-3 0,2 2 0,-3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870"/>
    </inkml:context>
    <inkml:brush xml:id="br0">
      <inkml:brushProperty name="height" value="0.053" units="cm"/>
      <inkml:brushProperty name="color" value="#FF0000"/>
    </inkml:brush>
  </inkml:definitions>
  <inkml:trace contextRef="#ctx0" brushRef="#br0">23842 4763 12747,'4'-8'0,"1"2"-1338,2 0 1305,-5-2 1,8 5 153,-2-5 0,-2 6 1,2-2-1,1 3-67,1 1 0,3 0 0,1 0 0,2 0-29,2 0 0,1 0 0,4 0 0,1 0-84,3 0 1,-1 0 0,5 0 0,4-2-260,2-1 1,1 1-1,-4-3 1,-1 1 282,-2 1 1,2-6-1,-4 2 1</inkml:trace>
  <inkml:trace contextRef="#ctx0" brushRef="#br0" timeOffset="1">24049 4499 13096,'0'-6'217,"0"1"1,-2 14-1,-1 3 1,-5 5-81,-2 3 1,-3 2 0,-1 1 0,-3 1 34,0 3 1,1-7 0,-1 2-26,0-5-76,2 4 1,3-10 0,2 2 0,2-4-120,5 0 1,-2-3 17,1 2 1,1-6-68,7 2 0,2 1 1,7 0-1,1 0-81,1 0 1,6 3 0,-2-3 0,1 2-515,-1 1 465,3 3 1,-4 0 0,5 1 0</inkml:trace>
  <inkml:trace contextRef="#ctx0" brushRef="#br0" timeOffset="2">24003 6136 11134,'1'-10'287,"3"2"0,2 3 0,6 5-332,-1 0 1,1 0 0,-1 0-143,1 0 195,-1 0 1,0 0-1,1 0-279,-1 0 272,6 0 0,-3 0 0,4 0 0,-2 0-167,-2 0 1,3 4 0,-1 0 0,1-1 70,-1-2 1,0-1 15,-5 0 1,6 0-1,0 0 1</inkml:trace>
  <inkml:trace contextRef="#ctx0" brushRef="#br0" timeOffset="3">24094 5953 11854,'0'-6'-1143,"0"1"1147,-5 5 1,4 5-1,-4 4 762,0 5-669,-1 3 1,-2 6 0,0-1 23,-1-3-81,4 3 0,-5-6 0,2 3 1,0-3 21,0-4 0,2 0 1,3-1 16,-1 1 0,0-5 23,4 1 1,2-6-91,1 2 1,4-2 0,4-2 0,1 0-94,-1 0 0,1 0 1,0 0-1,2 0 28,2 0 0,-1 1 1,-2 1-801,2 2 163,-2 5 519,3-3 1,1 6-1,0-1 1</inkml:trace>
  <inkml:trace contextRef="#ctx0" brushRef="#br0" timeOffset="4">24083 5289 12239,'11'0'678,"2"0"1,2 0-325,4 0-203,8 0 1,-1 0-1,4 0 1,1-1-95,-2-3 1,3 1-1,-5-3 1,-2 1-219,-1 2 0,-2-2 0,-3 2 0,-4-1-1454,-2-1 1690,-2 3 0,-4-8 1,-2 4-1</inkml:trace>
  <inkml:trace contextRef="#ctx0" brushRef="#br0" timeOffset="5">24266 5106 12502,'-6'-5'-451,"1"4"0,0-1 0,-3 7 725,-2 2 0,-3 4 0,-2 6 1,-4 1-1,-3 1-94,-1-2 1,2 4 0,0-5 0,3 1 21,2-1 0,2 0 0,5-5-113,1 1-180,6-6 129,-3-1 1,5-4-1,1 2-43,3 1 1,2-1-1,6-3 1,0 0-1,4 0 108,3 0 1,6 0 0,3 0-1,0 2-480,0 2 225,4 2 0,-8 5 1,4 1-1</inkml:trace>
  <inkml:trace contextRef="#ctx0" brushRef="#br0" timeOffset="6">24083 7235 11767,'11'0'850,"1"0"1,-1 0-619,1 0 1,0 0 0,4 2 0,2 0-1,1 2 56,0-1 0,0-1 0,2 1-1044,-1 0 507,6 1 0,-8-4 0,6 0 0,-3 0-1983,-1 0 2267,-3 0 1,-1-5 0,-4-1 0</inkml:trace>
  <inkml:trace contextRef="#ctx0" brushRef="#br0" timeOffset="7">24232 7109 12327,'-7'5'570,"2"-3"1,5 8-362,0-2 0,-1-2 0,-1 2 1,-4 0-1,1 3 12,0 0 0,-2-3 1,2-1-1,-2 2-91,-2 1 1,0 2 0,0 1 0,2 1-99,-2 1 0,-1 0 0,0-3 0,1-1-89,1 0 1,2 1 0,-3-1 103,1 1 1,6-5 447,-2 1-400,3-5 0,1 3 0,1-3-149,3 0 0,-2 5 1,6-4-1,1 0-45,1 1 0,1-3 1,1 5-1,0-2-21,4-3 0,-2 3 0,4-1 0,-1-1-716,1-2 1,-3 3 0,3 0 745,-1-2 1,3-6-1,-2-2 1</inkml:trace>
  <inkml:trace contextRef="#ctx0" brushRef="#br0" timeOffset="8">24129 5312 12502,'-7'0'-1231,"2"0"1833,5 0-485,0 5 0,4 1 1,0 7-1,0 2 70,1 5 1,-3 1 0,5 2 0,-1 0-137,0 0 0,-3 0 0,2-2 0,-1 0-171,0-2 1,3-5 0,-2 1-489,2-2 1,-3-3 0,3-2-335,2-5 1,1-1 1010,2-2 0,-1-11 0,1-1 0</inkml:trace>
  <inkml:trace contextRef="#ctx0" brushRef="#br0" timeOffset="9">24243 5072 11270,'5'0'-337,"-5"0"0,-3 1 1047,-5 3-457,-2-3 0,7 9 0,-4-2 39,-2 2-204,-2-4 1,4 4 0,-1-2 0,1 2-18,0 2 0,-2-1 104,5 1-101,-4-6 1,5 4-1,-3-2 1,-1 2-1,2 1 123,0 1 1,-3-1 0,5 1-107,0-1 1,2-3-138,1-1 1,0-3 0,1 3-100,3-2 0,-2 0 0,6-3 0,1 3-33,1 2 1,2-1-1,-1 3-38,1-1 66,-1-1 0,2 5-543,2-1 630,-2 1 0,3-2 1,-4-1-1,-1-2 1,1 2-103,-1 2 1,1 0 0,-1 0-103,0 1 1,-3-5 0,0 0-456,1-2 0,-3-1 837,2-4 0,-1-5 0,5-2 1</inkml:trace>
  <inkml:trace contextRef="#ctx0" brushRef="#br0" timeOffset="10">24266 5301 13709,'-7'3'0,"-1"1"-973,-1-1 1000,4-2-161,5-1 1,8-1-1,6-2 381,1-1-202,5-5 0,-2 7 1,5-6-1,1 1 18,3 0 1,-3-2-1,3 4 1,-3 0-4,-1 0 1,-2 0-1,0 3 1,-3-2-326,-2 1 1,-1 1 231,-3-2 1,-1 3-1,1-5 1</inkml:trace>
  <inkml:trace contextRef="#ctx0" brushRef="#br0" timeOffset="11">24289 5117 11892,'-11'0'161,"-1"0"1,5 0-610,-1 0 475,5 5 0,-6-2 0,4 5 36,-1 1-32,3 1 0,-7 1 0,4 1 108,0-1-50,-5 6 1,5-5 0,-4 5 0,1-2 86,1 0 1,6 1-1,-2-5 1,1 1-68,0-1 0,1 4 0,-2 1 0,3-2-41,1-2 1,0 0-1,1 0 1,3 2-180,4 2 1,3-1 0,5-4 0,3 1-79,2-1 1,7-1 0,2-2 0,1-3-1073,4 0 1175,-3-3 1,7-2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882"/>
    </inkml:context>
    <inkml:brush xml:id="br0">
      <inkml:brushProperty name="height" value="0.053" units="cm"/>
      <inkml:brushProperty name="color" value="#FF0000"/>
    </inkml:brush>
  </inkml:definitions>
  <inkml:trace contextRef="#ctx0" brushRef="#br0">2554 5312 7987,'5'6'512,"1"-1"0,6-5 47,-1 0-338,6 0 0,2-1 0,7-1 0,5-2 354,2 1-378,1-3-226,1 5 175,-1-4 1,-1 3 37,-2-2 10,2 3-36,-9-4 1,3 5-499,-8 0 173,2 0 64,-8 0 132,-1 5-679,-2-4 0,-12 5 454,-1-6 0,-5 0 0,-11 0 325,-1 0-162,-2 0 0,-2 0 0,-3 0-262,-4 0 271,-2 0 0,-1 0 0,0 0 1,1 0 97,2 0 1,-1 3 0,7 1 0,2-1 465,3-2 0,6-1-400,-2 0 1,9 1-1,4 2 1,6 1-35,4-2 0,7-1 0,3-1 1,2 0-13,5 0 0,-1 0 0,5 0 1,-1 0-83,-1 0 1,2 0 0,-2 0 0,-1 0 36,-3 0 0,1-1 0,-5-1 0,-1-2 106,-1 1 1,-7 2-134,-2 1 1,-5 0-288,-2 0 0,-7 0 1,-7 0-1,-4 0-125,-3 0 1,-3 0 0,-8 0 0,2 0 232,2 0 0,-2 0 0,3 1 0,2 2 194,1 1 1,6-1 1012,3-3-614,7 0 0,8 0 0,8 0 318,2 0-571,1 0 0,2 0 0,1 0 0,2 0 14,2 0 1,-2 0-1,1 0 1,1 0-146,0 0-19,-4 0 0,6 0-683,-4 0 447,-1 0 0,0 0-1460,0 0 1122,6 0 0,-9-1 541,4-3 0,-4-2 0,0-5 0</inkml:trace>
  <inkml:trace contextRef="#ctx0" brushRef="#br0" timeOffset="1">13066 3572 7992,'-6'-5'300,"2"-3"-149,8-2 1,2 2 0,7 2 0,1 1 116,1 2 0,6 2 1,-2 1-295,2 0-3,-3 0 0,0 6 0,-4 5 0,0 4-359,-4 3 206,2 1 0,-11 5 1,1 3-22,-4 3 1,-8 3-1,-7 2 1,-1-2 93,-2-3 1,2-2 0,0-6 0,2-3 153,2-4 0,5-3 0,3-3 224,1-2 0,2-4 1,7 1-59,3-3 0,4-1 0,1 0-354,4 0 119,1 0 0,3-4 0,-1-1 1,1 0 88,2 0 0,-3-3 0,-2 3-65,0-1 0,3-2 0,-2-3 0</inkml:trace>
  <inkml:trace contextRef="#ctx0" brushRef="#br0" timeOffset="2">13593 3686 8006,'-11'0'404,"-1"0"108,6 0 0,-3 5 1,5 4-201,2 5 0,2 4 1,3 4-878,5-3 422,7 2 1,-1-8 0,5 2 0,3-3-245,3-4 144,0-3 1,3-5 0,-5-2-179,-1-1 1,-4-8-1,-2-5 178,-4-2 1,-5-2-1,-4-6 1,-1 0 0,-5 0 475,-4 2 1,-6 2 0,-10 2 0,-1 2 78,-3 2 0,2 2 0,-5 6 0,2 4-29,3 3 1,1 1 0,2 1-1226,3 3 425,2 2 517,6 6 0,0 4 0,-1 2 0</inkml:trace>
  <inkml:trace contextRef="#ctx0" brushRef="#br0" timeOffset="3">12895 3457 8060,'-12'0'-320,"1"0"0,3 0 211,0 0 1,5 0 0,-5 0 144,-1 0 1,3 5 0,-2 4 678,-1 5-476,4 4 1,-4 10 0,4 5-15,-1 8 1,3 1-126,-1 8 1,3 2-1,1 2 18,0 6 0,9-1 0,5 2 0,6-3-13,8-1 1,10-6-1,8-5 1,-20-26-1,2-2-118,1-1 1,2-2 0,-2-1-1,1-1 1,3-3 0,1-1 0,0-1-1,1-2-46,3-1 0,0-1 1,1-1-1,2-1 0,-1-2 1,1-1-1,0-1 0,0-1-33,-1-2 1,-2-2-1,-3-2 1,-1-4-1,0-1 1,0-3-15,-2-1 1,-1-1 104,-2-1 0,-2-1 0,-1-2 0,-2-1 0,17-26 0,-7-4-3,-19 24 0,-2 0 0,5-31 0,-12 28 0,-2-2-248,-2 1 1,-3-2 171,-2-2 1,-4 0 0,-3 1 0,-3-1 0,-2-2 0,-3 0 79,-1-1 0,-3 2 8,0 3 0,-3 2 0,-4-1 0,-2 2 0,0 5 0,-1 2-54,-2 0 1,-1 2 0,-3 2 0,-3 2-536,0 6 0,-2 1 837,0 1 0,0 3-108,-5 4 1,-1 3-1,3 1 0,0 2-965,-2 7 1,0 1 839,1 0 0,1 1 68,-3 6 0,1 1 0,5-3 1,2 0-38,2 1 0,2 1 0,2-2 1,2 0 61,-20 9 0,8-1-701,11 1 329,10-5 423,7-1-1713,11-1 2387,1-3-1284,20 3-473,-1-4 916,19-1 0,2 1 0,5-1 0</inkml:trace>
  <inkml:trace contextRef="#ctx0" brushRef="#br0" timeOffset="4">14715 3995 7514,'12'-10'0,"-1"-2"0</inkml:trace>
  <inkml:trace contextRef="#ctx0" brushRef="#br0" timeOffset="5">14154 3824 8121,'-1'-12'0,"-3"1"-283,3 4 288,-4 2-314,5 5 220,0 0 0,1 9 0,2 3 165,0 0-11,6 6 0,-6-5 1,5 2 183,0-2-181,-2 4 1,4-5 0,-3 2 0,4-4 36,0-2 1,2 0 0,1 3 0,1 1-37,-1-1 1,4 2 0,1 1 0,3 2-32,0 2 1,1 0 0,0 2 0,0-2-26,0-1 1,0 3 0,0-1 0,0 1 20,0-1 1,3 3 0,1-4 6,-1 0 0,2 3 0,-2-3 0,0 1 57,-2 0-67,4-5 1,0 8-1,4-4-41,-2 0 1,5 3-1,3-3 1,0 1 4,1 0 5,-3 0 0,7 3 0,-5-2 0,1-1-6,0 2 1,2 0 0,5 2 0,1 1 9,2 3 1,3-3-1,4 3 1,-1-3 13,-1-1 1,-6 4 0,3-1 0,0 1-19,2 1 1,6 0-1,-30-13 1,0 1-1,26 10-74,-3-2 0,5 3 1,-3 1-1,-3 0-15,-3 0 0,2 3 0,1-3 260,1 1-262,-4 1 1,3 4 0,-5-3 333,0 0-236,-6-6 0,4 8 0,-5-3 0,2 0 34,2 1 1,0-6 0,2 3-1,-1-1 11,3 0 1,0 3-1,-3-3 1,-4-1-31,0 2 0,3-2 0,0 3 1,5 0-23,1 1 1,1-5 0,-3 3-5,2 0 0,-1-4 0,1 3 1,-2-2-1,-1 0-4,0-3 0,3 4 0,2-7 0,0 1-26,0-1 0,-1-2 0,-4-6 0,-2 1-7,-2-1 0,1 1 0,-6-1 0,-2 1-73,-4-1 1,0-3 0,2-2-238,-2-1 274,-3 4 1,-7-8-1,0 3 1,-4-3-86,0-1 0,-6-1 1,-4-3-1,-2-5 162,-3-5 0,-5-3 0,-4-6 0</inkml:trace>
  <inkml:trace contextRef="#ctx0" brushRef="#br0" timeOffset="6">18941 5896 13664,'-5'-13'0,"-3"-1"0,-2-1-936,-1 1 1,-1 5 0,1 3-780,-1 1 1480,-4-4 1,2 7-1,-5-1 281,-2 1 1,0 4 0,-2 1 0,-1 5-1,-2 3 500,0 5-348,4-4 0,-4 9-84,4-6 1,0 5-1,3 0 1,0 1-1,0 3 26,0 3 1,5 4 0,-2 5 0,4 5 37,0 4 1,6-1 0,2 11-1,3 2-26,1 3 1,0-27-1,0 0 1,2 31-1,1-32 1,1 1-22,0-1 1,3 0 0,13 28 0,-9-29 0,1-1 0,2 0 0,2-1-81,0 0 0,1-1 0,18 23 0,5-5 0,7-7-110,-20-21 1,2 0 0,-1-2-1,1 0 1,1-2 0,1-2-1,29 7-106,1-5 1,-4-7 0,2-5 0,-3-7 91,2-10 0,1-11 1,-27 7-1,-1-4 0,1-1 1,-1-2-20,-1-3 1,0-1 0,-2-2-1,0-1 1,-3-2 0,-1-1-1,-2-1 1,-2 0 84,-1 0 1,-1-1 0,0 1 0,-2-1-1,1-1 1,0 0 0,-2 2 0,0-1-2,-1 2 1,-1-1-1,-1 0 1,-1 0 0,-1 1-1,-1-1 1,-2 0-1,0-1-32,-2 1 1,-1-1 0,-1 2 0,-2 0 0,-3 3 0,-3 1 0,-10-29-3,-11 2 1,-7 12-1,-6 7 1,-7 8-7,-6 9 1,19 16 0,-3 2-1,-3 4 1,-1 2 171,-4 2 0,-1 1-223,1 3 0,-1 1 1,2 0-1,1 2 1,1 1-1,1 2 80,-2 0 1,0 1 0,1-2 0,0 0 0,0 1 0,1 1 0,2-2 0,2 0 0,3-1 0,2 1-140,-25 11 0,7-6 0,7-1 1,5-2-277,5 1 1,9-1 433,8 5 0,-3 0 0,0 4 0</inkml:trace>
  <inkml:trace contextRef="#ctx0" brushRef="#br0" timeOffset="7">18701 6239 12915,'-7'-6'-585,"3"1"0,8 5-580,4 0 979,7 5 1,3-2-1,5 4-336,0 2 484,5 1 0,-3 2 1,4-1-1,-1 1 7,-2-1 0,-6 2 0,-2 1 0,-3 2 104,-4 2 1,-1 0-1,-6 2-14,-2-1 0,-6 0 0,-3 4 1,-5-1-1,-3-2-183,-4-1 1,-3-5 0,-2 2 145,-3-4 1,3 2 0,-1-1 0,3-3-1,4-1 469,2-3 0,0 0-124,5-6 1,6 0-84,5 0 0,10-6 0,9 0-330,3 0-153,6-4 1,1 7 0,5-3-942,1 1 985,-1 1 0,0 3 0,1-2 0,-2-2-121,-3-1 0,2 2 0,-5-4 276,-2-1 1,5-6-1,-1-3 1</inkml:trace>
  <inkml:trace contextRef="#ctx0" brushRef="#br0" timeOffset="8">19388 6010 9931,'-5'-11'-182,"3"6"1,-1 6 0,1 9 588,2 8 0,0 5 1,0 5-1,0 5-142,0 4 1,0 6 0,0 0 0,0 4-249,0 3 1,2 0 0,1-3-6,5 2 0,2-2 1,2 4-1</inkml:trace>
  <inkml:trace contextRef="#ctx0" brushRef="#br0" timeOffset="9">13479 4293 7452,'10'8'216,"-3"-1"0,4 2 0,-5 5-120,0 2 1,3 5-1,-4 1 1,0 6 65,1 5-94,-3-1 1,-3 15 0,0-3-11,0 3-54,0-2 0,0 15 0,0-2 0,0 4-21,0-29 0,0 1 0,0 0 0,0 2 0,0 0 0,0 0 0,0 1 0,0 0-48,0 2 1,0 1 0,2 1 0,0 0 0,0 1 0,0 0 0,-1 2 0,1-1 53,-2 0 0,1 0 1,-1 2-1,0-1 1,0-1-1,0 0 0,0 0 1,0 0 1,0 2 0,0-1 0,0 1 0,1 0 0,0 1 0,1-1 0,0 0 1,-1 1 11,1 2 1,-1 0 0,0-6 0,-1 1 0,0 3 0,0 1-1,0-4 1,0 0-4,0-1 1,0 0-1,0 3 1,0-1-1,0 0 1,0-1-1,0 1 1,0 0 0,0 0 1,0-1-1,0-1 1,0 0-1,0 2 1,0-1-1,0 0 1,0 0-5,0 1 1,0-1-1,0-2 1,0 1 0,0 0-1,0-1 1,0 0 0,0-1-55,0-2 0,0 0 0,1 1 0,0 1 0,0-3 0,0 1-45,1-1 0,0 1 82,2-1 0,1 0 0,-4-3 0,0 0 0,3 1 0,0-1 0,0 0 0,0 1-15,-1-1 0,0 0 0,1 3 1,1-1-1,-2 1 0,-1 0 1,0-1-1,1 0 7,0-1 1,-1 0-1,0 2 1,0 0 0,-2-3-1,0-1 1,0 1 0,0-1 19,0 30 0,0-30 0,0 0 0,0 23 0,0 0 30,0 0 1,0 1 0,0-7 0,0-2-5,0-1 0,0-2 0,0-2-13,0-1 0,0-1 0,0 1 0,0-3-8,0 1 2,0-5 0,0 5 0,0-5 0,0 4-3,0-4 1,0 3 0,0-6 0,0-3 93,0-1 1,1-1-1,2-4 1,1-1-88,-2-3 1,3 1-1,0-5 1,0-1 62,0-1 1,1-3 0,-4-1-47,2-1-20,5-6 0,-3-2 0,6-6 0</inkml:trace>
  <inkml:trace contextRef="#ctx0" brushRef="#br0" timeOffset="10">13616 9846 8043,'-19'7'-222,"0"1"1,1-4 0,-2 5-1,1 3 93,-2 6 1,0 5-1,-1 2 1,2 3 211,1 2 1,5 4 0,-2 5 0,4 3-69,0 5 1,2 1-1,2 4 1,4 0 47,3 0 1,6-4 0,4 3 0,5-1-15,5-1 0,8 2 0,5-2 49,5 0-1591,3-4 1520,6-6 1,4-6-88,-1-2 103,6-8-241,-3-12 0,-19-6 1,1-1 210,0-1 1,0-2-1,2-1 0,0-1-1154,27-6 1084,-29 0 0,0-2 64,24-14 0,-25 7 0,0-3 16,-2-1 1,-1-2-20,1-2 0,-1-1 0,0-1 1,-2 0 0,-2-2 0,-1 0-3,-2 1 1,-1 0 2,0 0 1,-3-2 3,10-23 1,-2-5-98,-8 0 101,-2-1-3,-6 6-3,-4-9-1,-2 8 0,-16-9-183,-4 4 41,-5 6 132,4 24 0,-1 0-20,-19-24 28,12 25 1,-3 2 0,1 1 0,-1 2-19,-3 2 1,-1 2 40,2 2 1,-1 1 0,-4 3-1,-1 3 1,1 2 0,0 2 0,-3 3-1,-1 2 1,-3 2 0,0 3 148,-3 4 1,0 1-140,5 3 1,1 1 0,-7 5 0,1 2 0,6-1 0,1 2-1,-1 0 1,1 0-31,0 1 0,1 0 1,4-1-1,0-1 0,4-1 1,0-2-1,-19 13-205,8-6 1,13-7 0,7-3-481,5-2 1190,8-1-861,6-6 505,11-1 1,7 0-1,5 1 1</inkml:trace>
  <inkml:trace contextRef="#ctx0" brushRef="#br0" timeOffset="11">13650 10292 7267,'0'-6'-561,"0"1"713,5 5-153,2-5 0,8 3 1,0-3-1,1 1 492,0 1-209,2-1 1,5 4-279,0 0 0,-4 0 0,-1 1 62,-2 3 4,0 2-287,-5 6 13,0-1 285,-4 0-411,3 6 207,-9 1 0,3 5-6,-8 0 106,-2 0 0,-9-2 0,-1-1-314,2 0 203,-3-1 1,0-2 0,-2-1 166,4-4 1,2 0-63,1-1 0,2-3-64,3 0 8,-4-6 387,10 3 91,-4-5 1,6 0-35,3 0-417,3 0 127,4 0-22,6-5-53,0 4 0,8-5 71,1 2 0,2 1-431,3-4 179,7 4 74,-7-7 1,7 5-480,-8-3 592,3-2 0,-3-2 0,4-5 0</inkml:trace>
  <inkml:trace contextRef="#ctx0" brushRef="#br0" timeOffset="12">14143 10189 6565,'11'0'178,"1"0"1,-1 1 0,1 3-147,-1 4 0,-1 2 1,-1 1-1,-2 2-91,-2 2 0,-2-2 0,-3 4 0,0-2-4,0 0 1,0 2 0,-1-3-1,-1 2 87,-2 2 1,-5-4 0,3 1 0,-1-2 168,3-2 0,3 1 0,1-1-96,0 1 0,1-5 0,3 0 0,5-2 15,5-3 1,4 0 0,6-5 0,4-3-404,6-6 291,6-7 0,11-4 0,1-6 0</inkml:trace>
  <inkml:trace contextRef="#ctx0" brushRef="#br0" timeOffset="13">19674 6686 7494,'0'-12'-1245,"0"5"1458,0-1-138,-5 6-50,4-4 1,-3 6 0,6 2 1,2 2 0,4 2 0,-3 7 0,1 1-18,3 1 0,-2 9 1,0 0 121,2 4-115,-4 3 0,7 7 1,-2 3 104,4 1-118,1 7 0,-2-18 0,1 8 0,2-1 1,2 0 1,1 4 0,3-2-1,-2 1-10,-1 2 0,0 1 0,3 3 0,-2 1-4,-1-3 0,-3 7 0,2-6 0,-1 1 0,1 0 1,-4-1-1,1 1 1,-2 2 6,-1 0 0,0 1 0,2-3 1,2 0 1,-2-1 1,-2 6-1,1-5 0,2 4 0,-2 2 0,2 3 1,-2 0 78,-1 1-172,-1-2 0,0 7 0,1-4 116,-1-1 0,0 4 0,-3 1 0,-1 1 0,-1 0 40,0 1 0,-2-8 0,4 0-50,1-4 0,1-4 0,1-4 0,2-4 0,1 0-10,1-3 1,5-3-1,-5-4-7,-1-3 0,2 1 1,0-2-1,-2-4 1,-2-1-9,0-1 1,-5-3 0,0-2 0,-2-2 12,-3-2 0,1-5-304,1-2 192,-3-2 1,4-13 0,-5-4 111,0-5 0,0-13 0,0-3 0</inkml:trace>
  <inkml:trace contextRef="#ctx0" brushRef="#br0" timeOffset="14">20728 9536 7936,'-12'-3'0,"1"-1"0,-1 1-69,1 2 1,-2 1-1,-1 0 1,-1 0-61,1 0 1,-4 0-1,0 0 1,-1 1 210,0 3 0,0 2 0,-3 6 0,2 1 11,1 2 1,1 4 0,-2 8-182,1 3 36,-1 8 1,1 3 0,2 6-147,0 3 194,2 2 0,5 6 0,2 2 1,4 1-7,3-1 1,3-1-1,6-2 1,7-1 3,6-3 0,5-6 0,2-7 0,3-3 2,5-4 1,2-3-1,6 1 6,2-5 1,-3-6 0,10-5 0,0-4 0,4-3 28,2-4 1,-1-6-1,-3-5 1,-3-10-16,-2-7 0,-1-12 0,-21 15 1,0-2-1,0-2 0,-1-1-39,0-2 0,0 0 0,-3 0 0,0-1 0,0-4 0,0 0 0,-2-1 0,0 0 34,-3 1 0,0 0 1,-3 3-1,-2-1 1,0 0-1,-1 0-58,0 0 1,-2-1 29,7-26 0,-3-4 1,-7 6-1,-4 2-31,-3 5 0,-7 3-25,-6 4 64,-10 2 1,-8 7-1,-8 4 1,-5 6 0,-6 7 24,-4 3 0,-7 7 1,-2 3-1,-2 8 4,31 2 0,0 1 0,1 0 0,0 2 0,0 3 0,1 2 0,-1-1 0,1 0-149,1 1 0,0 1 0,-23 15 0,5 1 129,4-1 0,7-3 0,6 4 0,-1-1 0,1 0 0</inkml:trace>
  <inkml:trace contextRef="#ctx0" brushRef="#br0" timeOffset="15">20602 9891 7517,'11'0'-341,"1"0"1,3 0 0,1 0 0,2 0 367,3 0 1,-4 2 0,2 1 0,2 5-30,0 2 1,-3 2 0,-4 0 0,-5 4-76,-5 3 1,-3 6 0,-2 2-137,-3-2 194,-2 5 1,-10-6 0,0 2 0,-2-3 18,-2-4 0,3 3 0,2-4 176,2 0-117,2-2 1,1-8 0,2 0 59,4 0 1,4-2-1,5-3-49,7-1 0,0-2 130,8 0-132,-1 0 1,3-2-1,3 0 1,0-3-1,2 0-148,-2 0 0,3-4 1,-1 1-1,-2-3-245,0-5 0,-2 2 325,-1-5 0,1-5 0,0-5 0</inkml:trace>
  <inkml:trace contextRef="#ctx0" brushRef="#br0" timeOffset="16">21071 9708 7894,'1'-7'0,"3"-1"0,3 5 0,4 0 0,0 1-635,1 2 461,4 0 0,-3 0 1,2 0 121,-2 0 55,-6 0 1,1 5 0,-4 3 0,-1 2 9,-2 2 0,-6 3 0,-3 1 1,-3 2 22,-4 3 1,2-4 0,-4 1 2,1-1 0,3-3 0,-1-5 0,4-3-31,2-1 0,7 3-110,1-4 1,5-1 0,7-3 0,0 0 88,4 0 0,-4 0 1,4 2-1,-2 0-56,1 2 0,-2 1 1,2-1 313,-2 4 1,-3 2 0,-3 2 246,-3 4-355,-3-4 1,-2 10 0,-3-4 0,-3 1 22,-3 0 1,-7-1 0,-1 2 0,0-2-45,3-2 0,-1-4 1,-1-6-117,-1-1 0,4-6 0,-2-5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899"/>
    </inkml:context>
    <inkml:brush xml:id="br0">
      <inkml:brushProperty name="height" value="0.053" units="cm"/>
      <inkml:brushProperty name="color" value="#FF0000"/>
    </inkml:brush>
  </inkml:definitions>
  <inkml:trace contextRef="#ctx0" brushRef="#br0">469 8151 7803,'8'0'3,"0"0"0,1 0-137,1 0 1,3-1 0,1-2 0,2-2 39,2-1 1,5 2 0,3-4 0,1 1 129,1 0 1,1-1 0,6 4-1,-1 0 30,1-1 0,-5 4 1,1-3-1,0 3-13,2 1 1,-2 3 0,0 1-32,0-1 0,8 3 1,1-1 0,5 3 0,-2-3 15,-1 0 0,0-4 1,4 4-1,0-1 37,-1 0 0,3 0 0,0-4 1,3 1 4,1 3 0,1-3 1,3 3-1,-1-3-53,-1-1 0,-5 1 0,3 2 0,1 2 0,-1 1 0,1-2 0,3 3 0,-2-2-18,-5-3 0,2 0 1,-3-1-1,-2 1-1,-3 2 0,-1 0 0,4-4 0,-1 0-27,-3 0 0,-3 0 0,-4 0-122,-1 0 98,-5 0 0,-1-4 1,-5 0-1,-1 2-36,-3 1 1,-3-5-1,-5-1 79,-4-3 0,3-12 0,-3-2 0</inkml:trace>
  <inkml:trace contextRef="#ctx0" brushRef="#br0" timeOffset="1">916 6445 8153,'-11'-6'0,"-1"-4"0,1 7 0,-1-4 0,1 4 0,-1-7 0,6 9 0,-4-4 0,7 1 0,-4 0 0,4 0-232,-2 4 155,5 0 0,0 5 67,0 2 1,0 13 0,1 4-51,3 4-14,-3 3-252,10-2 359,-10 4-75,9-9 1,-5 8-72,3-5 1,1-1-164,-6-3-7,6 0 257,-7 0-25,8 0 29,-9-5-1,4-2-179,-5-4-189,0-1 464,0-4-73,0-2 0,0-5 0</inkml:trace>
  <inkml:trace contextRef="#ctx0" brushRef="#br0" timeOffset="2">767 6560 6766,'12'0'30,"-1"0"-13,1 0-3,-1-5 1,4 4 6,1-3 0,-1 1 7,-4-1-10,6-2-632,-4 0 307,3 1 307,-5-1 0,1 0 0,-1-5 0</inkml:trace>
  <inkml:trace contextRef="#ctx0" brushRef="#br0" timeOffset="3">1053 6491 8225,'0'7'-219,"0"3"1,0-3 394,0 4-259,0 0 1,0 2-1,0 1 1,0 1-1,0 0-56,0 2 1,2-6-1,0 2 1,3-4-582,2 0 720,0 1 0,0-4 0,3-6 0,-4-6 0</inkml:trace>
  <inkml:trace contextRef="#ctx0" brushRef="#br0" timeOffset="4">1065 6297 8241,'-1'-7'-919,"-3"3"627,3 3 0,4 2 292,9 3 0,2 8 0,-3 5 0</inkml:trace>
  <inkml:trace contextRef="#ctx0" brushRef="#br0" timeOffset="5">1248 6491 8238,'0'-6'-947,"1"1"0,3 6 1017,4 3-61,-3 2 0,5 9 251,-2 1-245,2 9 0,0-6 0,-1 8-7,-1-3 1,-6-2 0,3-2 0,-1-2 7,0-2 0,0 4 83,-4-5 77,0 0-129,0-9 0,0-18-30,0-11 0,-4-6 0,0 3 1,2-1-125,0 2 1,2-2 0,2 3-1,0 4-58,2 2 0,4 3 0,-3 3 165,1 1 0,2-1 0,3 1 0</inkml:trace>
  <inkml:trace contextRef="#ctx0" brushRef="#br0" timeOffset="6">1512 6411 8194,'0'6'-1095,"-2"0"1386,-2-6 0,3 1-387,-3 3 1,3-2-1,1 6 1,0 1 29,0 1 1,1 1 0,3 1-163,4-1 141,2 6 0,-2-7 1,1 3-1,2-2-208,3-2 286,1 0 1,-3 2 0,-1 1 94,1-1 1,-1 1-17,1-1 1,-6 4 0,-2 1 0,-4-2 118,-4-2 1,-1 0 0,-4-1 0,1-1 283,-1-2 1,-1 1-191,-1-5-819,4 0 360,2-4 1,5-2 0,0-1 0,0-5 0,0-2-786,0-2 961,0-4 0,-5-2 0,-1-5 0</inkml:trace>
  <inkml:trace contextRef="#ctx0" brushRef="#br0" timeOffset="7">1763 6423 8194,'6'11'-1143,"-5"-3"885,3-1 0,2-4 0,2 1 258,2-3 0,1-6 0,1-2 0,-1-4 0</inkml:trace>
  <inkml:trace contextRef="#ctx0" brushRef="#br0" timeOffset="8">1798 6319 8129,'-12'0'-229,"1"0"1,5 2 0,2 2 337,2 3 1,2 5 0,0 4 0,2 7-408,2 6 0,-3 6 0,4 3 298,0 4 0,1 2 0,6 2 0</inkml:trace>
  <inkml:trace contextRef="#ctx0" brushRef="#br0" timeOffset="9">779 8540 7514,'-12'-6'-632,"5"-3"769,-1 5 62,5 1-256,-2 3 83,5 0 1,0 6-31,0 5 0,4 1 1,1 4-1,0 1-18,0 2 0,-1 3 0,-3 0 0,2 1-8,1 0 0,0-4 0,-4-1 1,0-1 37,0-3 0,0-2 0,0 0 1,0-1-3,0 1 1,-5-2 0,-2-1 0,0-3-4,-1-1 0,0-1 0,-3-4 1,-1-1-156,1-3 0,3-4 0,1-8-358,-2-7 510,4 0 0,-6-10 0,5 4 0</inkml:trace>
  <inkml:trace contextRef="#ctx0" brushRef="#br0" timeOffset="10">939 8632 7193,'0'11'80,"0"1"1,0 1-80,0 2 0,0 3 1,0 3-1,0-2-1,0-3 1,4 0 0,0-1-123,-2-1 0,1-2-53,0-4 62,-1-3 1,4-5 19,-2 0 78,-3-5 0,6-3 0,-5-7 1,2-4 5,-2-3 1,4 3 0,-1 1-1,0 2 48,0 2 1,0 2 101,-1 4 1,-2 3 0,5 7-78,-2 1 1,2 4-1,-3 4 1,0 1-74,1-1 1,-2 4 0,3 2-1,0 0-168,1-1 0,-3-1 0,2-3 0,0-1 177,1 1 0,0-6 0,5-1 0</inkml:trace>
  <inkml:trace contextRef="#ctx0" brushRef="#br0" timeOffset="11">1283 8724 8019,'6'0'-17,"-1"-2"0,-5-1 43,0-5 1,0-2 0,0-2-76,0 1 1,0-1-1,-1 1-45,-3-1 0,1 6 0,-4 2 0,-2 3-302,-1 1 391,-2 0 0,5 0-153,-1 0 135,0 5 0,-3 3 1,-1 6-1,2 1-2,3-1 1,-2 0-1,5 0 13,1 1 1,3 1-2,4-5 1,2-5 0,6-2 0,-1-3 0,1-1-5,-1 0 0,1-1 0,-1-3 1,-1-3 11,-2-3 0,2-3 1,-3-2-1,-1-5 0,-2-1 1,1-2 0,-1-1-1,-2-2 37,-1 0 0,-1 0 0,0 6 0,0 2 376,0 1-398,0 2 1,0 8 417,0-1 214,0 5-483,-5-2 0,4 7 0,-3 1 0,3 6-139,1 5 0,0 8 1,1 6-1,2 0-231,1 0 1,4 4-1,0-3 1,2-1-483,2-5 693,-1 0 0,1-5 0,-1 4 0</inkml:trace>
  <inkml:trace contextRef="#ctx0" brushRef="#br0" timeOffset="12">698 8518 7259,'12'0'169,"-1"0"1,1 0-1,-1 1-112,1 3 1,3-2-1,0 6 1,-1 1-48,-1 1 1,-3 5-1,-1 0 1,-3-1-49,0-1 0,-3 0 0,-3 2 1,0 3-48,0 0 0,-1 2 0,-1-3 1,-4-1 109,0 1 1,-2-2-16,-3-4 1,3-4 0,2-2 439,1 0-218,1-4-277,4 4 43,5-5 0,-2 0 1,4 0-1,2 0-60,1 0 0,2 0 0,1 0 1,1-1-237,1-3 1,4 2 297,-4-6 0,6 0 0,-4-3 0</inkml:trace>
  <inkml:trace contextRef="#ctx0" brushRef="#br0" timeOffset="13">8738 6319 8768,'0'12'87,"0"-1"0,0 6 0,1 2 0,3 4 1,2 4 122,0 3 0,1-1 0,-3 2-264,3 1 31,-2-4 1,4 0 0,-4-7-104,2-2 64,-5 3 0,3-9 1,-3 1-1,0-4-515,2-2 509,0-6 1,0 2 0,-1-8 0,0-4 2,-2-2 0,3-1 0,1-1 18,1 1 0,2 3 0,4 2 77,-1 1 0,0 1 0,1 5 211,-1 3-148,1-3 1,-5 10 0,0-4 128,-2 3-139,4 2 0,-8 1 0,3 1 381,-3 1-302,-6 0 0,3-3 0,-6 0 252,-1 3-315,-6-7 0,2 6 0,-2-10 0,2-2-296,2 0 1,-1-2 0,1-2 0,0-1-152,4-5 1,-2-7 347,5-4 0,-5-8 0,3-2 0</inkml:trace>
  <inkml:trace contextRef="#ctx0" brushRef="#br0" timeOffset="14">9173 6548 7992,'-7'0'1599,"2"0"-1148,5 0-147,0 6-242,5-5 0,2 4 0,4-5 0,2 0-347,2 0 0,2 0 0,3 0 0,-1 0-283,2 0 0,0-4 1,2-1 567,0-1 0,0-2 0,0-3 0</inkml:trace>
  <inkml:trace contextRef="#ctx0" brushRef="#br0" timeOffset="15">9322 6457 9754,'10'7'205,"-3"1"-129,4 0 1,-5 3 0,5 1-87,1-1 17,-1 1 0,-4-1 0,-2 0-75,0 1 0,-4-1 25,3 1 1,-4-1-248,-4 1 0,2 0-148,-6 4 1,0-5 0,-2 2-147,3-4 1,-4-7 583,4 2 0,-3-8 0,-2-2 0</inkml:trace>
  <inkml:trace contextRef="#ctx0" brushRef="#br0" timeOffset="16">9780 6423 7775,'-7'-6'-705,"1"5"932,2-3 0,2 3 1721,-6 1-1582,0 0 0,-3 1-174,-1 3 1,5-1-1,0 4 1,2 3-182,3 4 0,1-1 1,1 4-1,0-2-125,0 0 1,0 4 0,1-3 0,3-1 100,3 1 0,3-3 0,2 4 1,-1-2-60,1 0 0,-1-1 1,1-5-645,-1-1 0,2-4 387,2 3 0,-2-4 329,2 1 0,3-8 0,0-3 0</inkml:trace>
  <inkml:trace contextRef="#ctx0" brushRef="#br0" timeOffset="17">8612 5816 7112,'3'-8'180,"3"0"0,0 1 0,3 0 57,1 4 1,3-2 0,1-1-1,2 1-75,2 0 0,1 0 0,5 3 0,3-2-23,4 1 1,2-2 0,4 0 0,3 0-49,6 0 1,4-4 0,-1 3 0,4-2-24,-1 0 1,-3 5-1,-7-4-163,-4 2 1,2 0 45,-2 1 1,3 3-152,-7-3 144,3 3 1,-13 1-1,3 0-203,-3 0 147,-1 0 1,-5 0-1,-3 0-1131,-2 0-74,-2 0 1317,-4 0 0,-2-5 0,-5-2 0</inkml:trace>
  <inkml:trace contextRef="#ctx0" brushRef="#br0" timeOffset="18">9528 5495 8382,'-5'0'166,"5"0"1,5 1 0,7 3 0,2 4-55,2 2 1,0 2-1,0-1-270,3 0 112,-3 1 1,1 3-1,-6 2-49,1 0 0,-6-1 73,-2 3 0,-3 0-261,-1 4 211,0-5 1,-1 3 0,-3-3-205,-4 0 1,-2 2 35,-1-5 1,-1-1-1,1-5 240,-1-1 0,1-5 0,-1 2 0</inkml:trace>
  <inkml:trace contextRef="#ctx0" brushRef="#br0" timeOffset="19">9093 7464 7453,'-5'-6'444,"-2"-4"1,0 7 0,-1-4-190,-1-2-187,4-1 0,-5-2 1,2 1-1,-1-1-45,2 1 0,-4 3 1,4 0-151,-3 0 1,-2 1 0,1 1-76,-1 1 0,1 6 0,-1 7 7,1 2 0,4 3 1,4 2-1,1 4 139,2 3 1,0-1-1,0-1 1,0 0 16,0 0 9,5-4 0,-2 1 0,6-6 245,4 1-230,-2-6 0,6-1 0,-5-5 14,4 0 1,-4-1-1,4-4 1,-4-6-45,0-7 0,2-5 0,-1-4 0,-3-2 6,0 0 0,-4-4 1,1 3-1,-2 0 55,-3-1 1,0 6-1,-2-2 1,0 4 99,0 4 1,-6-1 0,0 4 209,0 2 0,-1 7-252,4 3 1,1 8 0,-2 5 0,3 5 33,1 5 1,1 2-1,3 4-436,4 1 202,-3-2 0,5 11 0,-2-5 0,2-2-233,1-1 1,1 1 0,-1-9-385,1 3 743,-1-4 0,6 3 0,1-3 0</inkml:trace>
  <inkml:trace contextRef="#ctx0" brushRef="#br0" timeOffset="20">9322 7407 7181,'-5'0'184,"5"0"1,5 0-1,6 0 1,1 1-182,-1 3 1,4-1 0,2 4-1,-1 1-273,1-2 1,3-1 0,-1-5 0,3 0 269,1 0 0,5 0 0,1 0 0</inkml:trace>
  <inkml:trace contextRef="#ctx0" brushRef="#br0" timeOffset="21">9505 7258 7920,'-5'7'-3,"4"-2"227,-5-5 1,8 0 0,2 0-171,3 0 1,7 0 35,1 0 0,2 1-286,-2 3 176,-2-3 1,3 9 0,-4-2 74,-1 2 1,0 5 0,-3 2 0,-1 1-112,-2 2 0,-1 2 0,-6 1 0,-1-1-79,-5 1 1,2-4 0,-1-1 0,1-1 8,0-3 1,2-3 125,-4-3 0,0 2 0,-3-4 0</inkml:trace>
  <inkml:trace contextRef="#ctx0" brushRef="#br0" timeOffset="22">9803 7327 7913,'1'6'-142,"1"-1"0,4 0 112,0 3 0,-2-2 60,3 2 62,1-5 1,0 2-1,-1-5-72,2 0 51,1 0 1,2-4 0,-1-1 0,-1-2 46,-2-1 1,2-1-1,-3 0-285,-1 1 80,4 0 0,-9-3 0,3 0-32,-3-1 0,-2 4 1,-3 1-1,-3-1 59,-3 2 0,-3-3 0,-1 4 1,-1 0 90,1 0 1,-3 1-1,2 4 1,1 0 106,1 0 1,3 1-1,1 3-19,1 4 0,6 3 0,-2 3 697,3 1-604,1 1 1,1-4 0,3 2 0,3 2-90,4-2 1,0 0 0,2 0-566,2 1 315,-2-5 0,7-1 0,-3-5-327,0-2 1,1 0 453,1-2 0,3-6 0,-4 0 0</inkml:trace>
  <inkml:trace contextRef="#ctx0" brushRef="#br0" timeOffset="23">8944 7155 6666,'11'-6'491,"2"-1"0,2 5 0,4-3-268,3-2 0,6 4 1,4-4-1,3 2-19,3 3 1,8-3-1,-1 1 1,1 0-108,2-1 0,7 2 1,1-3-1,3 0-201,1-1 1,-6 3 0,-6-2 0,-3 1-231,-3 2 1,-9-2-1,0 2-516,-4 0 622,-2 2 1,-4-1-1,0 0-211,-1-2 1,-4-1 176,-2 1 0,-8 2 262,0-6 0,-5 5 0,2-2 0</inkml:trace>
  <inkml:trace contextRef="#ctx0" brushRef="#br0" timeOffset="24">9871 6846 8142,'0'6'398,"2"3"0,0-4-414,2 2 69,5-5 1,1 9-1,7-4 13,0 3 0,1 2 0,3-1 0,-2 1-14,1-1 1,-3 1 0,-2-1 0,-2-1-161,-2-2 0,-3 2 1,-2-2-1,-1 2-254,-2 1 1,-3-3-1,-4 0 1,-5 0 361,-5 3 0,-9 0 0,-6 1 0</inkml:trace>
  <inkml:trace contextRef="#ctx0" brushRef="#br0" timeOffset="25">8428 6503 8056,'-7'0'461,"-1"0"0,0 0 0,-4 1 58,-3 3 0,2 6 0,-2 8 0,1 2-220,-2 4 1,4 7 0,-4 1-67,4 4 0,1 1-60,4 5 1,-2 4 0,5 2-64,1-3-4,2 6 1,1-8 0,1 9-208,3-1 23,-2 4 1,12-7 0,-2 6-32,5 0 0,2 1 0,4-2 1,0-4-181,0-6 0,-1-5 0,1-7 1,2-5-280,1-1 1,-2-9-1,3-3 1,-3-6-221,-1-1 1,-1-3 0,-2-3 787,-1 0 0,-5-10 0,3-3 0</inkml:trace>
  <inkml:trace contextRef="#ctx0" brushRef="#br0" timeOffset="26">8268 6457 7998,'-6'-8'-306,"2"1"0,-1 3 10,1-4 768,0 6 0,4-5 0,1 5-1,3-2 0,0-4 0,6 3 0,3 0-246,0 0 1,-1-3 0,0 5 0,1 0-97,2 2 1,-2 1-1,3 1 1,-1 3-137,1 3 0,-1 4 1,-2 1-1,1 2-154,1 2 0,-4 0 1,-3-2-1,1 3-529,1 0 591,-4-3 1,0 8 0,-6-4 19,0 0 1,-6 3 0,-1-2-402,-3 3 0,-1-4 24,4-3 456,-3 3 0,3-5 0,-4 3 0</inkml:trace>
  <inkml:trace contextRef="#ctx0" brushRef="#br0" timeOffset="27">8554 7350 7617,'-1'-7'798,"-3"4"0,4 1-489,0 2 1,5 0 0,7 2-109,-1 1 1,1 4 0,-1 6 0,1 1-143,-1 1 0,1 5 1,-1-2-1,0 1-108,1 0 1,-6 0 0,-2 4-33,-3 0 1,-1 4 0,0-1-1,0 0 1,-1-3 12,-3-4 0,2 2 0,-6-3 0,-1 1-350,-1 0 1,2-8 0,1-1 0,-2-4-467,-1-3 1,-2-7 883,1-4 0,-1-7 0,1-3 0</inkml:trace>
  <inkml:trace contextRef="#ctx0" brushRef="#br0" timeOffset="28">8783 8540 7757,'-3'-7'-424,"-3"-1"678,0-1 0,-2-1 1,-2-1-1,1-1-184,2 1 0,-1-1 0,-3 1 0,-1-1-14,1 1 1,-4 1 0,-1 1 0,2 3-149,2 0 0,0 3 0,1 3 0,-1 1-57,1 3 0,1 2 0,1 7 0,2 1-5,2 1 127,1 5 1,4-6-22,0 5 30,0-5 0,2 7 0,1-6-104,5-1 101,2-6 0,2 1 0,0-6-70,4 0 1,-4-2 91,4-1 0,-4-5 1,0-4-19,-1-5 1,1 0-1,-1-6 1,-1-3 27,-2-2 0,-2-7 0,-3 1 0,1-1 47,-2 2 1,0-3 0,-2 4 0,0-1 93,0 4 1,-2 3-1,0 4 636,-2 3-666,0 9 1,4 12-1,0 10 23,0 5 1,0 5-28,0 1 0,0 4-182,0 4 56,5 0 0,-2 1 0,4-1-355,2 0 1,-2-1-40,0-2 0,1 1 0,3-6 402,1 0 0,-1-2 0,1-1 0</inkml:trace>
  <inkml:trace contextRef="#ctx0" brushRef="#br0" timeOffset="29">9253 8884 7840,'-6'-1'240,"2"-3"0,1 3 89,-1-3 0,3 4-508,-3 4 153,3-3 1,6 13 0,1-1-70,1 3 1,3 3 152,-2 4 1,2-1 0,1-2-130,1-1 1,-1-5-1,1 1 1,-1-2-153,1-1 1,-5-2-1,1-1 100,1-2 1,1-4 57,1 1 0,-3-3 186,0-1 255,-6 0-263,3 0 0,-6 0 1,-2 1-1,-2 3 455,-1 4-514,-2 2 0,-3 1 0,-1 1 157,1-1 0,0 4-153,-1 1 0,4-1-159,1-4 1,3-4-1428,-4-3 1528,6-3 0,-3-11 0,5-3 0</inkml:trace>
  <inkml:trace contextRef="#ctx0" brushRef="#br0" timeOffset="30">9207 8872 7851,'6'12'187,"0"-1"-108,-6 1 0,3 1 0,1 2-109,-1 4 67,3-3 0,-3 5 0,3-5-157,-1 2 0,0 1 0,-2 4 1,1 0-117,-2 0 0,3-4 1,-1-1-1,0-2-97,1-2 1,-3-2 332,6-5 0,-2-3 0,2-8 0,-4-3 0,-3-9 0,-1-1 0</inkml:trace>
  <inkml:trace contextRef="#ctx0" brushRef="#br0" timeOffset="31">9299 9033 7683,'0'6'-321,"4"0"1,1-3 85,1 1 296,-3 5 0,3-3-127,-2 6 126,2-1 1,0 0 0,0 1 10,-1-1 1,-4 1 0,3-1-28,-3 1 1,-1-1 0,-1 1-116,-3-1 0,-2-3 0,-6-2 71,1-1 0,-1-1 0,1-4 0</inkml:trace>
  <inkml:trace contextRef="#ctx0" brushRef="#br0" timeOffset="32">10249 8930 7879,'-5'-17'0,"-2"6"101,-4 6 1,4 3-1,-1 2 1,-1 0 63,-1 0 0,-3 0 1,-1 2-1,-1 0-62,1 2 0,1 9 0,2-2 1,-1 2 99,1 0 0,1-1 1,2 2-542,4 2 262,-2-1 0,5 0 1,-3 0-1,4 1 36,4 0 1,2-3-1,5 2 1,1-2-98,-1-2 0,6-3 0,1-2 0,1-1 47,0-2 0,4-3 1,4-4-1,-2-4-34,-1-2 124,-6-6 0,4-2 0,-5-5 0</inkml:trace>
  <inkml:trace contextRef="#ctx0" brushRef="#br0" timeOffset="33">10776 8208 7778,'-5'7'-194,"4"3"1,-4-7 450,5 4 1,5-4 0,2 1-1,3-2 1,2 1 74,-1 0-321,1 1 1,3-9-1,0-1-25,-1-1 1,-1-3-1,-3 3 1,-1-4 26,-1 0 0,-6 0 1,2-1-122,-3 1 0,-6 3 0,-4 2 0,-3 1 7,-4 2 0,-4 2 0,1 1 0,-3 0 110,-1 0 1,1 1 0,-1 2-1,1 2 119,3 1 0,2 2 0,6 2 0,1-1-43,2-2 1,-1 1 261,5 3 1,2 1-82,6-1 0,-2 3-332,6-2 131,5 7 0,1-12 0,5 7 0,0-3-243,-1-4 1,3-4-1,-2 1 1,3-3-279,1-1 0,0-5 456,0-3 0,0-7 0,-1-3 0</inkml:trace>
  <inkml:trace contextRef="#ctx0" brushRef="#br0" timeOffset="34">8440 10658 7901,'-1'11'109,"-3"-4"185,2-2-447,-3 0 0,7 0 0,0 4-87,2-1 302,5 5 1,-4 5 0,4 4-29,-1 1-34,-1 0 1,5 0 0,-2 1-47,-3 3 0,4-3 49,-4 3 1,0-3-1,-1-2-64,-1-3 0,3 1 0,-4-5-266,-2-1 275,4-1 0,-3-8 1,3-5 40,-1-6 1,4-4-1,-2-2 1,0 1 19,1-1 1,3 2 0,5 1 0,-2 2-1,-2-2 0,4 4 0,0 1 130,2 2-85,-4 2 0,3 0 0,-6 2 0,0 2 59,1 3 1,-4 3-1,-2 3 229,-1 2-225,-1-2 0,-4 7 0,-1-3 1,-3 0-24,-4-1 1,-3 3-1,-3-4 1,-3-1-79,-1-1 1,3-3 0,-3-1 0,0-2-138,1-2 1,1-2-1,-1-4 1,0-3-25,3-3 0,6-7 0,5-3 1,1-1 144,2-2 0,0-2 0,0 0 0</inkml:trace>
  <inkml:trace contextRef="#ctx0" brushRef="#br0" timeOffset="35">9367 10475 7501,'7'-5'-810,"-2"-1"1,-6-2 1773,-3 0-644,3 6 0,-6-8 0,5 2 0,-3-2 58,-2-1 0,0-1 0,-5 1-335,1-1 1,-2 5 0,-1 0-1,-1 2-15,1 3 0,1-4 0,0 3 0,-1 0-40,-1 2 0,0 2 0,4 3 0,3 2-157,0 1 0,2 3 1,-2-1-1,4 3 39,3 4 0,1-1 0,0-2 108,0 2 1,1-2 0,3 2-1,5-2 1,4-2-40,2 1 9,0-6 1,2-1 0,0-5-26,1 0 1,3-5 0,-6-4-1,-1-4 29,-1-2 0,-2-5 1,-1-1-1,-2-3 23,-4-3 0,-3-1 1,-1 3-1,0-3-19,0-1 0,0 2 0,-1-2 0,-3 1 63,-4 2 1,2 2-1,0 3 1,0 2 297,4 3 1,-3 7 138,1 2 1,-1 4-471,1-1 75,3 8 1,-4 6-1,6 7-68,3 1 1,-2 2 0,6 7-1,1 3-52,1 3 1,2 2-176,-1-1 0,4-1 1,1-2-575,-2-5 808,3-1 0,-4-3 0,4 1 0</inkml:trace>
  <inkml:trace contextRef="#ctx0" brushRef="#br0" timeOffset="36">10455 10670 8104,'-11'-4'220,"-1"0"0,5 0 0,-1 4 115,-1 0 0,-1 2 1,0 1-299,2 5 1,-1-2 0,6 3 0,-1 3-58,-1 2 0,3 1 0,-1-2 0,1 2 46,2 4 0,2-1 0,0 1 0,3 1-164,2 2 0,0-4 1,5-3-1,-1-2-168,1-2 1,3-4-1,1-4-686,2-1 740,-4-2 1,8-3 0,-3-3 251,3-6 0,0-12 0,1 0 0</inkml:trace>
  <inkml:trace contextRef="#ctx0" brushRef="#br0" timeOffset="37">10879 10166 6789,'5'6'207,"2"0"0,4-6 1,2 0 22,2 0 0,-1 3 0,4 1 0,0-1-160,-1-2 0,2-1 1,3 0-1,-2 0-67,0 0 0,-5-5 0,4-3 0,0-2-53,-1-1 0,-2-1 1,-4 1-1,-1-1 33,1 1 0,-1-1 0,-1 1 98,-2 0-73,-3-1 0,-5 1 63,0-1-54,0 6 0,0-4 1,-1 2 58,-3-2-68,-2-2 1,-6 6-1,-1 1 4,-2 0 0,1 2 0,-4-3 1,1 1 25,-1 2 1,2 2 0,-1 1 0,0 0 49,3 0 0,-2 4 0,2 1 0,2 0 28,3 0 1,3 4-1,-3-1 1,3 2-8,1 1 1,1 2 0,4 1-1,1 3-18,3 0 0,2 1 0,6 2 0,0 0 17,4 0 0,1 0 0,5 1-177,-3-2 0,3-5 0,-3 1 0,2-4 0,2-2-386,0-1 0,-4-5 0,-1-1 0,-1-4-1196,-3-6 1651,-2-7 0,0-3 0,-1-5 0</inkml:trace>
  <inkml:trace contextRef="#ctx0" brushRef="#br0" timeOffset="38">9608 10155 7669,'11'0'165,"1"0"0,3 0 0,3 0 0,2 0 113,4 0 0,6 0 0,-2 0 0,1 0-88,3 0 1,2 0-1,3 0-105,1 0-124,0 0 1,-3 0 0,-1 0-637,0 0 483,-4 0 1,2 0 0,-6-2 0,0 0-1394,-2-2 1585,-1-5 0,-5 3 0,-2-6 0</inkml:trace>
  <inkml:trace contextRef="#ctx0" brushRef="#br0" timeOffset="39">10158 10029 8329,'-7'-5'-587,"3"2"0,10-3 1025,5 1 0,0 1-222,11 4-2,-4 0-31,10 0 1,-4 0-144,4 0 1,-5 0 22,0 5 6,0 1-68,-5 6 1,-2-1 0,-4 1-1,-2 0 1,-3 2 0,-4 3-1,-6 1-211,-4 2 1,-5-2 209,-3 1 0,-8 0 0,-6 4 0</inkml:trace>
  <inkml:trace contextRef="#ctx0" brushRef="#br0" timeOffset="40">9184 10922 7714,'-11'0'-65,"-1"0"0,1 0 65,-1 0 1431,6 0-162,1 0-692,5 0 0,5 1 1,4 2-1,4 2-379,2 1 1,5-2 0,-1 2 0,3 0-143,1 1 1,4-5-1,-1 3 1,1-1-231,1 0 1,-2 0-1,4-4 1,1 0-281,-2 0 0,0-4 0,-3-1 0,0-1-135,0-3 1,-2-1 0,-1-2 0,-2 1 162,-1-1 1,0 1 0,-5-1 425,-1 1 0,-1-1 0,-2 1 0</inkml:trace>
  <inkml:trace contextRef="#ctx0" brushRef="#br0" timeOffset="41">9711 10761 7797,'0'8'4,"0"0"49,0 1 1,5-3 0,4 2 356,5 0 0,-1 1 1,3 2-1,0-3 164,-1 1-556,0 4 0,-3-7 0,-1 6 1,-1-1-39,-2 1 0,1 1 0,-5 1 0,-2 2-179,-1 2 1,-7-3-1,-4 3 1,-4 0 5,0 0 0,-4-6 1,-1 1 192,-3-4 0,-1-7 0,0 4 0</inkml:trace>
  <inkml:trace contextRef="#ctx0" brushRef="#br0" timeOffset="42">3252 6526 8029,'-6'1'-41,"1"3"182,0 3 0,3 9 0,-1 4 92,1 5-122,2 10 0,0 9 0,0 12 0,0-23 0,0 0-39,0 3 0,0 1 1,0 1-1,0 1 0,0 2 1,0 0-1,0 0 1,0 0-1,0 1 1,0-1-347,3 1 0,-1 0 1,-1 1-1,0 1 252,0-2 0,1 0 1,1-4-1,1 0-54,-1-2 0,1 0 0,1 1 0,1-1 0,-1-1 0,1 0-102,0-1 1,0-1 0,6 28 0,2-1 0,2-5-127,-2-6 0,2-7 0,-2-5 0,-2-5-472,-4-5 776,0-8 0,-2-6 0,0-21 0</inkml:trace>
  <inkml:trace contextRef="#ctx0" brushRef="#br0" timeOffset="43">3172 6560 8029,'0'-12'0,"0"1"0,0-2 0,0-2 0,0 2 0,0-2 0,0 1 0,0-1 0,4 2 0,1-1 0,0 4 39,0 2 0,4 1 0,-1-4 635,2 4-573,1 2 1,5 1 0,-1 0-50,-1 2 0,4 0 0,1 2 0,2 0-8,2 0 0,1 0 1,3 0-1,4 0 19,2 0 0,4 4 0,3 0 1,6 0-4,1 1 1,2-3-1,-1 5-197,2-2-64,4-1 169,-1-4 1,5 0 0,2 0-1,1 0 1,-1 1 0,-3 1-187,-4 2 1,-2 5 191,-5-1 1,-5 1-71,-3-2 84,3 3 1,-6-7 0,2 3-1,-4 1 39,-2-1 1,-6-3 0,1 2 0,-5-1 40,-2-1 1,-8 1 0,0-4 0,-2 1 112,-3 3 0,1-2-69,-3 1 0,-3 0 45,3 1 0,-3 2-186,-1 6 1,0-1 0,0 0 4,0 1 0,0 1 52,0 2 1,1 3-17,3 5-2,-3 5 1,8 2 0,-4 8 101,2 4-107,0 13 0,2 1 0,-4-23 1,-1 1-1,1 1 0,0-1-14,0-1 0,-1 0 1,1 4-1,-1 0-976,2-1 0,0 0 906,-1 1 1,1-1-1,-1-1 1,0 0-1,4 29 1,-1-1 0,-1-2-485,0-2 1,2-1 0,-6-7-1145,0 1 1707,-2-3 0,-1 1 0,0-4 0,0 0 0,0 0 0</inkml:trace>
  <inkml:trace contextRef="#ctx0" brushRef="#br0" timeOffset="44">3332 8311 7761,'12'6'-1643,"1"-5"3002,2 3-935,3 2 0,11-3 0,5 4-145,7 2 0,9-3 1,3 1-1,3-2 1,1-3-65,1 0 0,4-2 0,3-2 1,-31 1-1,0-1-143,3-2 1,-1 0 0,-1 0-1,0-1 1,2 1 0,0-1-1,-1 1 1,-1 1-71,-1-2 1,1 1-1,2-1 1,1-1 0,-4 1-1,-1 0 1,1 1-1,-2-1-158,31-2 1,-6 4 0,-4-1 0,-4 2-26,-6-2 0,-5 3 0,-7-3 0,-6 3 65,-4 1 1,-1 0 0,-5 0 153,-1 0-85,-6 0 1,2 0 168,-2 0-171,-3 0 50,0 0-80,-5 0 0,-4-2-222,0-1 1,-1 1 0,3-3-412,-2 0 1,-4 3 711,4-6 0,1-5 0,3-5 0</inkml:trace>
  <inkml:trace contextRef="#ctx0" brushRef="#br0" timeOffset="45">7684 10258 7967,'-6'0'396,"11"4"1,10-1-198,5 0 0,-1-2 0,1-1 1,0 0-139,2 0 0,0 0 0,1 0-270,0 0 152,0 0 0,-1 0 0,-2 0-789,-1 0 665,0 0 0,-1 0 1,-1 0-934,-1 0 539,-3 0 575,-2 0 0,0-5 0,-5-1 0</inkml:trace>
  <inkml:trace contextRef="#ctx0" brushRef="#br0" timeOffset="46">7913 10120 7947,'-6'2'-1908,"2"1"2560,3-1-276,1 3 1,1-4-93,3 3-240,2-3 1,6 9-1,-1-2-1,0 2 0,3-2 1,-1-2-1,-3 0-1,1 1 1,-1-5 0,1 3-37,1 1 1,-2-4 0,-1 4 0,-3 1-16,-1-1 1,3-2 0,-4 4-1,-2 1-10,-1 1 0,-1 2 0,0 2-112,0 2 129,0 4 1,-1-1 0,-1 5-133,-2-1 0,-5 1 72,1-8 1,2-1-557,-2-4 176,1 1 442,-5-6 0,-4-1 0,-2-5 0</inkml:trace>
  <inkml:trace contextRef="#ctx0" brushRef="#br0" timeOffset="47">7524 10120 7759,'11'0'-218,"1"0"1,-5 0 190,1 0 1,-4 0-76,3 0 3,-4 0 319,2 0-18,-5 0 1,-5-1 4,-3-3-167,3 3 1,-5-4 0,2 4 0,-2-2 35,-1-1 0,-1-1 0,1 3 17,-1-2 0,1 0 1,-1 4-67,1 0 0,0 5 0,0 3-27,4 2 0,-2 1 0,5 1 1,1-1 0,2 1 0,1 0 1,0 2-1,0 3 5,0 1 0,0 0 0,0 1 0,1-4 25,3-2 0,-1-2-111,4 0 1,1-4 57,4-3 1,-5-3-1,1-1-306,1 0 212,-4-5 0,5-7 0,-4-7 39,1-2 0,3-3 1,-4-2-1,1-2-17,-4-1 1,0 3-1,0 1 1,0 3 44,0 3 1,-2 9 220,-1-1 1,0 8 0,0 3 138,0 6 0,0 6 0,0 3 0,0 6-94,0 4 1,0 0 0,0 6-344,0 1 112,0 1 1,5-3 0,3 0 0,2-2 245,2-3-232,-1-1 0,0-6 0,1-1 0</inkml:trace>
  <inkml:trace contextRef="#ctx0" brushRef="#br0" timeOffset="48">4913 6938 7548,'0'-7'853,"5"1"-805,2 2-7,9 3 0,-2-4 0,5 5-92,1 0 0,6 0 32,0 0 0,5 0-316,-4 0 147,4 5 0,-5-4 0,3 4 0,-1 0-643,-2 3 831,-2 2 0,-1 2 0,0-1 0</inkml:trace>
  <inkml:trace contextRef="#ctx0" brushRef="#br0" timeOffset="49">4993 6880 7469,'-8'0'227,"1"0"1,4 2-1,-1 2-49,3 3 0,1 7 0,0 1-256,0-1 0,1 4 0,2 0 0,2 1-84,1 0 1,1-5 100,0 1 0,3-2-212,-2-1 0,1-1 45,-1 1 0,2-5 0,-3 0-85,4-2 1,-4 2 312,1-3 0,-1 5 0,5-3 0</inkml:trace>
  <inkml:trace contextRef="#ctx0" brushRef="#br0" timeOffset="50">5004 6903 8034,'0'-11'26,"0"-1"0,2 1 0,1 0 0,5-2 158,2-2 0,3 1 0,1-4 1,2 0-252,2 0 0,1 0 67,4-1 0,0-2 0,0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950"/>
    </inkml:context>
    <inkml:brush xml:id="br0">
      <inkml:brushProperty name="height" value="0.053" units="cm"/>
      <inkml:brushProperty name="color" value="#FF0000"/>
    </inkml:brush>
  </inkml:definitions>
  <inkml:trace contextRef="#ctx0" brushRef="#br0">7833 8220 7741,'-5'6'-681,"5"-1"870,0-5 0,6 0 0,8-1 136,1-3-295,6 3 1,0-10-1,7 2 1,0-3 20,0 2 0,-1 1 0,-4-2-277,0-1 126,-5 6 1,0 1-269,-3 5 0,-2 0-235,2 0 603,-8 0 0,4 5 0,-5 1 0</inkml:trace>
  <inkml:trace contextRef="#ctx0" brushRef="#br0" timeOffset="1">8016 7957 7302,'-5'6'-227,"3"-1"1,-5-4 516,2 3 0,-3-1-260,5 4-24,-6 1 1,4 7-1,-4 2 1,1 2 37,-1 5 1,-1-1-1,-1 4 1,-1-3-130,1-1 80,-1 0 1,5-2 0,0-2-6,2-3 1,1-4 0,3 0-17,-3-1 0,3 1 1,-2-2 54,6-3 0,-1 2 0,6-5 0,1 0 4,1 1 1,2 0 0,0 3 0,4-4 25,3-3 0,-1 0 0,-1 2 0,1 0-109,0 0 0,-4-2 0,2-1-715,1 0 378,-4 0 387,3 0 0,1-5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952"/>
    </inkml:context>
    <inkml:brush xml:id="br0">
      <inkml:brushProperty name="height" value="0.053" units="cm"/>
      <inkml:brushProperty name="color" value="#FF0000"/>
    </inkml:brush>
  </inkml:definitions>
  <inkml:trace contextRef="#ctx0" brushRef="#br0">1363 8586 7528,'-7'5'-186,"-2"3"0,6 6 0,0 2 247,2 2 0,-1 3 0,0 5 335,-2 5-247,0 7 0,4 3 1,0 5-128,0-1-26,0 6 1,0 1-1,0 4-102,0-2 10,5 2 1,-3-9 0,3 1-1,-1-3-102,-1-3 0,5-9 0,-3-1 0,0-6-49,0-4 1,3-7-1,-4 0 247,-2-2 0,0-8 0,-2-5 0,0-10 0,0-8 0</inkml:trace>
  <inkml:trace contextRef="#ctx0" brushRef="#br0" timeOffset="1">1191 8735 8092,'-8'-6'-426,"1"2"1,4 1 51,-1 0 0,-1 0 404,1-5 0,2 2 1,4-3 52,2 1 0,5 2 205,-1-2-236,-3-2 0,5 9 109,-2-3 1,2 3-1,1 1 108,1 0-211,-1 0 0,1 0 0,-1 0 1,1 0 35,-1 0 1,0 0 0,2 0-1,1 0-16,1 0 0,4 1 0,-2 2 1,1 1-13,2-2 1,-2-1 0,1-1 0,1 0-48,2 0 1,1 0-1,0 0 1,0 0 39,0 0 1,3 0 0,2 0 66,2 0-88,-5-5 0,7 3 1,-4-5 220,1 2-202,-3 1 5,2-1-4,0 4-119,-4-4 135,9 5-28,-9 0 0,9 0 92,-2 0-77,2 0-611,1-5 627,6 4-11,-5-10-127,10 10 0,-10-9 1,5 4-1,-2-2 20,0 0 1,0 1 0,-3-3 0,-1 1 34,0 1 1,2 6-1,1-2 1,1 2 60,-1 2 0,-1 0 0,-2 0-34,0 0 1,1 0 0,-1 2-1,0 0 62,1 2-65,4 0-579,-3 1 574,3-4 1,2 4-1,4-5 1,3 0 0,0 0-93,-1 0 101,4 0-15,-9 0-166,8 0 263,-4-5 0,2 4 0,5-3 1,1 2-1,1-1-138,2-1 1,-6 0 0,6 4-1,-1 0 18,0 0 0,4 0 0,3-1 0,-29 0 0,0 0-20,-1-1 1,0 0 0,1-1 0,1 1-1,28-1 1,-30 1 0,0 0 15,2 1 0,-1 0 0,0-2 0,0 1 0,2 0 0,1 0 12,-2 1 0,0-1 0,1 1 0,0 0 0,-4 0 0,1-1 0,0 0 0,1 0 0,1 1 0,0 0 17,1 0 1,1 1-1,-3 1 1,0 1-1,1 1 1,0 0-718,-2 0 0,0 0 704,0 1 1,-1 0 0,2-1 0,0 1 0,-1 0 0,1 0 0,1 0 0,-1 1 0,-1 0 1,0 0-1,2 0 1,0 0 0,29 4 28,-2-1-26,-29-5 1,0 1 0,28 6 0,-28-5 0,0-1 0,2 0 0,-1 0 4,1 1 0,0-1 1,-1-1-1,0-1 0,1 1 1,1-1-1,-2 0 0,-1 0-10,0 0 0,-1 0 0,1 1 1,0 1-1,3-2 0,0 0 1,0 0-1,0 0 14,0 1 0,-1-1 0,-1-1 1,-2-1-1,32 4 0,0-3-12,-1-1 0,2 0 1,-31 0-1,0 0 1,-1 0-1,0 0-50,32 0 0,-5 0 1,1 0-1,-3 0-47,-1 0 1,1 0-1,-2 0-67,-3 0 139,3 5 1,-5-3 0,2 2 0,-4-3 171,-6-1 0,2 0 0,-5 1-116,1 3 0,2-3 0,-3 4 0,-1-1 1,1 1 2,-4 2 1,-4 0-1,-2 3 1,-1-1-17,0-1 0,-3 0 1,-1 3-1,-3 0 364,-3 1 1,-5-3 0,1 0-1,-2 2-336,-2 2 0,1-4 0,-2 3 0,-1-3 59,-2 0 1,-4 1 0,1 2-1,-3-1-46,-1 1 1,4-5 0,0 1 99,-2 1-135,-1 1 0,-1 2 0,0-1 0,0 0-2,0 1 1,0 3 0,0 2 0,0 1-1,0 2 0,-3 5-146,-1 2 66,0 5 1,3-3-1,-2 7 1,-1 1-1,2 1-188,0-1 0,2-3 1,0-3-1,0-3-128,0 0 1,0-8 0,0 3-1,0-2 377,0 1 0,-10 1 0,-2 0 0</inkml:trace>
  <inkml:trace contextRef="#ctx0" brushRef="#br0" timeOffset="2">1374 9800 6452,'12'0'28,"-1"0"0,0 0 0,2 0 1,2-2 142,5-1 1,1 0-1,3-5 129,3 0-253,2 3-598,6-1 608,-1 6-36,0 0 0,5 0 0,0 0 1,0 0-1,1 0 0,-3 0 60,-2 0 1,5 0-1,2 2 1,2 0-62,2 2 0,4 0 0,1-5 0,1-2 51,3-1 0,1-5 1,1 2-1,0-2-24,0 1 1,-24 3-1,1 0 1,0 2-1,0 0-791,1 0 0,0-1 761,3-1 0,-1 0 1,-3 4-1,-2 1 1,3-2-1,0 0 1,1 1-1,0 1 19,1 0 1,1 0-1,-1-2 1,1 0-1,0 0 1,0 0-81,1 1 0,0 0 0,-2-1 0,1 1 1,1 0-1,0-1 0,0 0 0,2-1 0,0 1 1,2-1 29,0 1 1,0-1 0,-1-1 0,-1-1 0,1 1 0,1 1 0,0-2 0,1 1 14,1 0 0,1 0 0,-2-1 0,0 0 0,1 1 1,0 0-1,-1 0 0,0-1-14,-1 2 0,1-1 1,1-1-1,1 0 1,1 1-1,1 1 1,-3 0-1,1 0 21,-1 1 0,-1 0 0,0 1 0,0 0 1,2-1-1,1 1 0,-1-1 0,1 0-7,-1 1 0,-1 0 0,1 0 0,-1 0 0,-4 1 0,0 0 0,2 0 0,1 0-3,1 0 1,0 0-1,-1 0 1,0 0-1,2 0 1,1 0-9,-2 1 1,-1-2 10,-3-1 0,1-1 0,3 3 0,0-1 0,-1-1 0,0-1 1,1 0 0,0 1-2,-1 1 1,-1 1-1,1-5 1,1 1-1,-2 1 1,-1 1 50,1-2 0,1 1-50,-3 2 0,0 0 1,4-4-1,-1 1 1,-1 1-1,-2 1 31,1-2 0,-1 1-31,0 2 1,0 0-1,-1-4 1,1 1 0,0 1-1,1 1 1,-1-1 0,0 1-5,-1-1 1,-1 1 0,0-1-1,-1 0 1,-2 2 0,0 0 0,2-1-1,-1 0-35,1 1 0,-1 0 0,2-2 0,0 0 1,-3 1-1,-1-1 0,0 1 0,-1-1 26,-1 1 1,0-1-1,28-4 1,-29 4-1,1 1 6,0-2 1,0 1-1,29-1 1,0-2-1,-4 0 1,-2 1 382,-2-1 0,-4-1 0,-5 2 1,-2 0-333,-1 0 0,-5-1 1,0 4-31,-5-2-6,1 0 1,-13 4-1,3 0 1,-2 0 104,-4 0 0,0 0 1,-7 2-88,-2 1 583,2-1-646,-9 3 173,4-5 1,-5 1-399,0 3 0,-1-3 87,-3 3 1,-2-3-1,-4-2-331,2-3 0,-1 2 0,4-6 505,-1-1 0,-2-1 0,-3-2 0</inkml:trace>
  <inkml:trace contextRef="#ctx0" brushRef="#br0" timeOffset="3">3859 9227 7517,'0'12'-165,"4"1"0,1 2 0,1 5 260,3 6 0,2-2 1,0 1-1,0-3-55,1-3 1,1-1-1,1 1 1,1-3-154,-1 1 0,0-8 0,-1 2 0,-1-2-272,-2-3 1,-1 3 384,3-5 0,-6 5 0,-1-3 0</inkml:trace>
  <inkml:trace contextRef="#ctx0" brushRef="#br0" timeOffset="4">3859 9239 7906,'-11'0'-267,"-1"0"1,5 0 0,0 1 0,2 3 607,3 4 1,0-1-1,2 3-148,0 3-204,0 1 0,2-1 0,0 1-266,2 1 207,5 5 1,-7-3-1,5 3-366,-2-1 294,-1-5 1,-4 7 0,1-7 0,2-3 141,0-2 0,1-1 0,-4 3 0</inkml:trace>
  <inkml:trace contextRef="#ctx0" brushRef="#br0" timeOffset="5">3871 9296 7906,'3'-11'-277,"1"-1"1,1 5 0,-2-1 564,1-1-116,5 4 1,-3-5 0,5 3-438,1 1 119,4-4 1,-2 3 145,5-4 0,-5 0 0,3-1 0</inkml:trace>
  <inkml:trace contextRef="#ctx0" brushRef="#br0" timeOffset="6">4764 8781 7940,'0'7'-462,"0"1"0,0-4 400,0 4 62,5-1 198,1 0 0,7-1 0,1-4 0,3 2 0,-1 0-101,1 1 1,3-2 0,-1 3 0,1-1-1,1-1-221,-2 1 0,-4-4 0,3 4 0,0-1-2,0 0 0,-1 0 1,2-4-1,-3 0-529,-4 0 655,0 0 0,-6-5 0,-1-2 0</inkml:trace>
  <inkml:trace contextRef="#ctx0" brushRef="#br0" timeOffset="7">4913 8792 7940,'-12'-4'-309,"0"1"-891,-4 0 1025,4 2 0,-5 1 1172,6 0 150,-1 0-1078,6 0 0,1 5 1,5 4 1,0 5 1,1 2-1,3 5 1,2-2-23,0 1 1,3 2 0,-4 1 0,2-2-118,2-2 1,-3 2 0,2-5 0,-1 1-332,0-1 399,3 0 0,-8-6 0,5-1-14,-2-2-1296,4-4 1310,-8 2 0,9-10 0,-3-1 0</inkml:trace>
  <inkml:trace contextRef="#ctx0" brushRef="#br0" timeOffset="8">4844 8895 7940,'-5'-6'-302,"4"-4"0,-3 2 229,3-2 0,4-1 0,2-1 809,2 1-508,0-1 1,5 5 0,-1-1-359,1-1 41,4-1 1,1 2 0,3 1-835,-1-2 923,0-1 0,-1-2 0,-1 1 0</inkml:trace>
  <inkml:trace contextRef="#ctx0" brushRef="#br0" timeOffset="9">20854 6102 8231,'11'0'0,"2"0"-17,2 0 1,3 0 0,6 0 0,3 0 127,3 0 1,0-1 0,0-2 0,2-2-56,1-1 0,-3-1 0,0 0-183,-2 3 75,-7-2 0,-4 4 1,-6-2-80,1 3 0,-7 1 155,-5 0-34,-10 0 0,-9 0 1,-8 0-1,-4 0-23,-2 0 1,-5 0-1,-1 1-20,-2 3 1,-1 1-1,-3 4 1,3-2-1,6-1 92,4 0 0,4-3 1,7 2-1,5-1 56,4 0 0,11-1 0,6-4-25,13-3 0,9-2 0,8-7 201,4-2-167,1 2 0,5-7 0,-2 3 201,-1 0-257,0 3 0,3-3 0,-5 6-15,-5-1-27,-1 6 1,-15 1-1,0 5-59,-5 0 0,-9 6 0,-6 4 0,-10 5 28,-11 3 0,-6 3 0,-8 4 0,-1 2-86,-1-2 1,-1-2 0,3-4 0,2-5 11,5-5 0,4-4 1,6-5-1,4-1 164,2-3 0,7-7 1,5-8-1,6-2 77,6 2 1,12-2 0,1 3-1,4 0 14,4 3 1,6 2 0,4 3-207,3 2 46,1 3 1,3 5 0,1 1-929,-2 3 423,-1 2 278,-1 6 0,-5-1 0,-2 1 0</inkml:trace>
  <inkml:trace contextRef="#ctx0" brushRef="#br0" timeOffset="10">19170 6411 6793,'-6'12'-104,"2"-1"0,3 2 0,1 2 377,0 4-253,0 8 0,0 2 0,0 7 112,0 2-138,0-3 0,1 9 1,2-5-1,0 1-62,0-1 0,2-2 0,-1-5 1,0-4-70,1-4 1,-4 0 0,4-10-49,0-4 185,-4-4 0,5-6 0</inkml:trace>
  <inkml:trace contextRef="#ctx0" brushRef="#br0" timeOffset="11">19136 6354 7972,'-7'-5'37,"9"-2"1,9-3 61,7 3 0,6 0 0,8 5 0,9-3-120,6-2 1,13 3-1,2-3 1,-29 3 0,1 0-4,0 1 1,1 0 0,8-2 0,1 1 0,-1 2 0,1 0-1,5 1 1,0 0-216,3 0 0,-1 0 0,2 1 0,0 0 0,2 0 0,1 0 135,3 0 1,0 0 78,0 0 0,0 0 0,2 0 0,-1 0 0,-1 1 1,1 0-1,-1 0 0,1 0 10,-1 0 0,-1 2 0,3 3 0,0 1 0,-4-2 0,0 1 1,-1 0-1,0-1-35,-2 0 0,0-1 0,-5 2 0,-1-1 0,-3-2 0,0 1 32,-2 1 0,-1 0 19,-2-1 1,-1-1-1,3 1 1,-1 1-1,-4-3 1,-2-1-1,29 2 53,-8-2 0,-7-1 1,-7 0-1,-3 0 64,-4 0 1,-5 0 0,-5 0 0,-5 0-83,-4 0-30,-4 0 1,-8 2 0,-6 3-1,-10 6-11,-4 7 0,-3 9 0,-4 3 0,0 3-21,0 2 1,0 3-1,1 1-350,3 2 283,-2 1 0,3 4 1,-4-1-1,3 0 93,4-3 0,1-1 0,-2-3 0,0 1 0,2-2 0,4-4 0</inkml:trace>
  <inkml:trace contextRef="#ctx0" brushRef="#br0" timeOffset="12">19262 6995 8029,'7'0'-338,"1"0"309,1 0 1,7 0-1,7 0 1,8-1 58,6-3 1,4 3-1,6-3 1,2 2 28,5 2 0,8 0 0,-28 0 1,1 0-1,2 0 0,1 0-39,1 0 1,1 0 0,1 2-1,2 0 1,0 1 0,0-1 0,2 1-1,1 1-187,2 0 1,0 1 0,2 0 0,1 0 0,-1 0 0,0 1 165,-2 0 1,0 0-126,4 0 0,1-1 0,-4 0 0,0 0 0,5 0 1,0-2 44,-4-1 1,0 0 81,-2 1 1,0 0 0,-4-2 0,-1-1 0,2 2 0,0 0-1,-1-1 1,-1 0-4,-3-1 1,0 0 0,-2-1 0,-1 0 180,-2-1 1,-1 0-99,24 1 1,-25-3 0,-1-1 0,25 0-1,1 0 1,-4-1-33,-4-1 0,-3 4 0,-2-4 0,-3 1-79,-4-1 1,-6 0 0,-3-5 0,-1 1-75,-3-1 0,-2 1 0,-4 0 0,-3 0-138,-4 4 0,-2-3 164,-2 2 0,-3 2 0,-6-1 78,-3 2 0,-2-4 0,-6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965"/>
    </inkml:context>
    <inkml:brush xml:id="br0">
      <inkml:brushProperty name="height" value="0.053" units="cm"/>
      <inkml:brushProperty name="color" value="#FF0000"/>
    </inkml:brush>
  </inkml:definitions>
  <inkml:trace contextRef="#ctx0" brushRef="#br0">23064 6583 8202,'-12'0'-445,"6"0"0,1-1 1,6-2 585,3-1 0,2-3 1,7 3-1,1 1-32,1 2 1,6 1 0,-1 0-301,5 0 162,0 0 0,4 0 0,-4 0 0,2-1-5,-1-3 0,-4 3 1,-1-5 33,-2 1 0,-5-1 0,2-5 0</inkml:trace>
  <inkml:trace contextRef="#ctx0" brushRef="#br0" timeOffset="1">23281 6297 6729,'-7'11'0,"0"0"43,2 1 0,-7 1 0,0 1 1,-1 2 12,1 2 1,-4-3-1,1 3 1,0 0-68,-2 0 0,1-4 0,-3 1 0,3-2 1,4-2 0,0 1 0,1-2 0,-1-1 22,1-2 1,3-3 67,1 4 1,5-2 0,2 3-53,7-1 1,3-2 0,3 3 226,2-2-157,-2-4 1,8 6-1,-2-4-205,3 1 66,1 2 0,5-2 0,1-1 41,0 1 0,4-5 0,-3 4 0</inkml:trace>
  <inkml:trace contextRef="#ctx0" brushRef="#br0" timeOffset="2">20636 5999 8440,'-11'0'-244,"-1"-5"0,4 4 0,2-5 119,1 1 106,1 4 0,5-8 0,3 5 103,4 2 0,3-3 1,5 1-1,3 1 63,2 2 0,7 1 0,4 0 1,5 0-60,5 0 1,-1 0 0,1 0-1,1-1-79,2-3 1,-3 3 0,-2-3 0,-2 3-86,-5 1 0,1 0 1,-8 0-1,-2 0-121,-3 0 0,-5 0 91,-4 0 1,-8 0-75,-8 0 151,-8 5 1,-12-3-1,-3 6 2,-3 1 17,2-4 0,-5 5 0,2-2 0,-2 1 23,-1-2 0,3 2 0,2-5 0,1 0 7,3 1 1,2-4 0,4 3 0,3-3 168,4-1-161,5 0 0,3 0 1,8 0-1,5 0 13,5 0 1,4 0 0,5 0 0,1 0 37,3 0 0,-2 0 0,5 0 0,-1 0-37,0 0 1,-3 0 0,-1 0-92,-5 0 76,2 0 0,-9 0 0,1 2-231,-5 1 109,-4-1 0,-8 7 1,-3-4 67,-6 1 1,-7-3-1,-1 2 1,-6-2-8,-4 1 0,-4 0 1,-3-3-1,-2 2-32,3 1 1,1 0 0,5-3 0,2 1 111,0 2 0,9 0 0,-1-4 259,6 0 0,6 0-297,4 0 1,10 0 0,13 0 0,4-1 68,4-3 1,-2 3 0,6-4-172,1-1 36,-4 5 1,3-4 0,-3 5-220,2 0 179,-5 0 0,3 0 0,-5 0 0,1 0-348,3 0 0,-3 0 446,3 0 0,-3 0 0,-1 0 0</inkml:trace>
  <inkml:trace contextRef="#ctx0" brushRef="#br0" timeOffset="3">13983 2885 8535,'11'-8'-94,"0"1"1,2 0 0,2-2-1,4 2 152,3-2 1,1 4 0,1 0-1,2 1-81,0 0 1,1-1 0,-4 2-43,0 0 64,-5-1 0,2 4 0,-5 0-53,-1 0-48,-6 0-18,2 0 48,-9 5 1,-1 0-1,-8 4 1,-6 0 29,-6 4 0,-6-1-133,-5 7 120,-2-5 1,-1 7 0,-2-6 0,-1-2 0,-1-3 61,1-3 1,-1-4 0,2 1 0,6-3 82,4-1 0,2 0 0,9 0 137,1 0 0,2-1-135,5-3 1,7 3 0,9-3-109,5 3 41,4 1 0,6-2 0,2 0 0,5-2 3,2 1 1,1 1 0,-1-1-79,-2 0 66,2-6 0,-7 7 1,3-3-1,-2 2-38,-6-1 0,1-1 1,-7 2-1,-1-1-333,-1 2 291,-7 0 1,-15 4 0,-11 2 10,-7 3 0,0 3 0,-3 2 0,-2-1 72,-1 1 1,0-2-1,1-3 1,3-1-27,1-1 1,5-4 0,5 3 176,2-3-188,0-6 0,10 2 191,2-4-168,3-1 0,6 0 1,4 1 119,5-2-111,4 4 0,8-2 1,2 5-1,2-2 22,1 2 0,1 0 1,0 2-1,-3 0 1,-1 0 1,3 0 0,-4 0 0,-2 0-23,-1 0 0,-6 0 0,-3 0 0,-2 0-32,-1 0-24,-6 0 1,-7-1 0,-11-1 0,-6-2-37,-3 1 1,-7 2 0,-3 1-215,-2 0 190,-1 0 0,-1 0 0,0 1-11,-3 3 74,7-3 1,-6 4-1,12-5 124,3 0 1,4 0 21,7 0 0,3 0-68,1 0 0,10 0 0,5 0 10,9 0 1,11-1-1,6-3 1,7-3 0,4-5-79,5-3 0,2 2 1,4-2-1,-2 3 30,-5 5 1,-7 2-1,-2 5 1</inkml:trace>
  <inkml:trace contextRef="#ctx0" brushRef="#br0" timeOffset="4">4718 9743 8222,'5'11'836,"1"0"1,2 2-456,0 2-321,-1-2 1,5 7 0,-2-3 0,-1 1 62,-1 2 1,-6 1 0,3-1-1,-1-1 4,0 1 1,0-2 0,-4 0 0,0 0-27,0 0 0,0-3 0,0 4 0,-2 1-49,-1 2 0,0-3 1,-3-1-1,-1 0 138,1-1 1,2-3-1,-2 2-99,1-4-86,-4 0 0,7-5 0,-3 0-157,0-2-40,4-1 0,-9-4-304,2 0 348,3 0 1,-5 0 0,4 0-1</inkml:trace>
  <inkml:trace contextRef="#ctx0" brushRef="#br0" timeOffset="5">4626 10132 10002,'8'0'-1228,"0"0"903,1 0 1,-3 1 0,2 3 364,0 3 0,3 2 1,-1 0-54,-3-1 0,2-4 1,-4 2 188,2-1-108,0 4 0,4-6-273,-4 4 253,-2-4-89,0 2 4,-3-5 0,4 0 1,-3 1 44,0 3 1,6-3-43,-1 3 1,-2-3-76,2-1 0,-4-3 76,3-1 0,-4-1 0,2 2 157,0-1 0,-4-5 1,5 3-1</inkml:trace>
  <inkml:trace contextRef="#ctx0" brushRef="#br0" timeOffset="6">14715 9720 12007,'0'-17'-663,"2"4"1,2-1 0,3 4 731,3 3 1,7 3-1,3-4 1,7 0-187,7 2 1,11 0 0,8 2 1100,3-4-2379,7 3 1693,-5-5-141,-24 9 0,0 1 17,24-10-177,-22 9 1,1 0 0,26-4 0,-28 5-1,-1 0 1,28 0 61,-3 0 0,-6 0 0,-1 0 0,-3 0-89,-8 0 1,-2 4 0,-11 0 0,-3 0-248,-6 1 0,-6-3 16,-5 6 0,-15 0 0,-12 3 147,-9 0 1,-11 1-1,-7-1 1,-6 2 50,-4 2 1,-6-3-1,29-6 1,1 1-1,-2-3 1,0-1-150,0 0 1,0-1 152,-30 2 1,2-4 0,6 0 126,2 0-91,3 5 1,3-4-1,1 3 265,2-2 445,7-2 0,8-4 0,8 0-372,4 1-279,3-3 1,10 3 0,6-3 62,9 1 0,7 0 0,7 2 30,3 0 0,6-3-72,5 3-11,5 1 1,-2-7-1,5 6 1,0 0-1,-2 1-26,-2-2 1,5 2 0,-4-1 0,-1 1 0,-1 2-115,-4 0 1,-6 0 0,-6 0 170,-5 0-457,-3 0 144,-11 0 1,-6 0 0,-9 0 1,-5 0 0,-2 0 1,-4 0-565,0 0 569,1 0 0,-4 2 0,1 0 190,-1 2 0,0 0 0,0-4 0</inkml:trace>
  <inkml:trace contextRef="#ctx0" brushRef="#br0" timeOffset="7">14051 3011 10902,'12'0'-179,"-1"0"0,1 0 183,-1 0 0,2 0 1,1 0-1,1-1 155,-1-3 0,-1 3 1,-2-3-1,1 1 24,-1-1 1,-3 3-1,-1-3 484,2 3-413,-4-4 109,0 4 1,-6-4-1,-3 5-462,-3 0 203,-3 5 0,-7-3 0,-2 6 1,-1-1-3,0 0 0,-1 2 0,2-5 0,-2-2-124,2-1 1,1-1-1,4 0-262,-1 0 48,0 0 0,10 0 1,5 0 285,6 0 1,6-3 0,2-3 0,2 0-264,2-3 1,5-1-1,5-1 1,0 0 309,0 4 1,2-2 0,-2 4-1,2 0-205,2 0 0,1 2 0,1 7-1044,0 3 1005,1 4 0,-1 5 1,0 2-1</inkml:trace>
  <inkml:trace contextRef="#ctx0" brushRef="#br0" timeOffset="8">15151 9720 25198,'0'-16'0,"0"1"0,0 1-921,0 1 1,1 7 778,3 2 0,2-1-1238,5 1 706,1 0 0,-1 4 0,2-1 439,2-3 0,-1 3 0,5-3 1,2 3-1,2 0 21,3-3 1,4 3-1,4-4 1,-1 1-61,-2 0 0,1 0 0,-6 4-220,0 0 0,-2 0 1,-3 0-1,-1 0-495,-5 0 1,-8 1 974,-3 3 0,-4-1 0,-4 3 0,-3 0 1,-5 0-115,-3-1 0,-3 2 1,-6-3-1,-1-1 34,-2-2 0,-4-1 1,3-1-255,-1-3 220,4-3 1,-3 0-1,6 0-209,3 2 319,2-4 0,3 7 1,2-4-1,2-1 116,-1 1 1,5 3-1732,-2 0 1358,6 1 1,-3 1 607,5-3 0,1 2 0,3-6 0,3-1-95,4-1 1,1-2 0,4 0 0,4-1 326,5 2-423,10-9 1,11 13 0,6-10-1</inkml:trace>
  <inkml:trace contextRef="#ctx0" brushRef="#br0" timeOffset="9">21083 6331 8251,'0'-12'-816,"0"1"1,0 0 415,0-1 262,0 6 0,-5-3 84,-3 5 1,2 0 53,-2 4 0,0 0 0,-3 0 0</inkml:trace>
  <inkml:trace contextRef="#ctx0" brushRef="#br0" timeOffset="10">20785 6091 8554,'0'-12'-161,"0"4"0,1 2 62,3 1 1,1 0 0,5 1 0,0-2 197,3-1 1,6-3 0,0 4 0,3-2 61,1 1 0,4 0 0,1-2 1,0 3-38,0 1 1,2-3 0,-2 4-1,0 2-92,0 1 0,3 4 0,-5 2 0,-2 2-223,-3 2 1,-5 0 0,-4-2 0,-2-2 95,-2 0 1,-5-2-9,-6 5 83,-4-6 0,-9 3 0,-3-5 1,-4 2-60,-4 1 1,2 0 0,-5 3 0,1 1-21,0-1 0,2-3 0,-3 2 1,-1-2 22,2 1 1,-3 4-1,5-4 1,2 0 91,1 1 0,2-4 0,3 3 159,4-3 0,4-1-3,8 0 1,13-5 0,13-3-29,1-2 1,4 0-1,0 1 1,1 1-29,3-1 0,-3 4 0,0 2-603,-1 1 357,-1 2 0,-4 2 0,-1 1 0,-3 5-4,-4 2 134,-2 2 0,-7 4 0,-1 2 0</inkml:trace>
  <inkml:trace contextRef="#ctx0" brushRef="#br0" timeOffset="11">20796 8105 6998,'12'0'-159,"0"-1"0,4-1 0,4-3 786,6-2-388,3 5 1,10-5 0,3 5 0,4-3-80,4-2 1,7 5 0,-24-1 0,0 1-1,2 0 1,1 0-108,2 0 1,1 0 0,-2 0 0,1 0 0,0 2 0,0 0-1,1 0 1,1 0-123,1 0 0,1 0 1,1 0-1,0 0 1,2 1-1,-1-1 0,0 2 1,-1-1 60,-1 1 1,0 0-1,-3 0 1,-1 1 0,3-2-1,-1 0 1,-4 2 0,0 0-237,-2 0 1,-2 0 0,26 1 0,-10 3 0,-5 1 173,-5-2 0,-11 3 1,-5-5-1,-4 0-369,-4 1 392,-2-4 0,-7 4 0,-11-5 47,-4 0 0</inkml:trace>
  <inkml:trace contextRef="#ctx0" brushRef="#br0" timeOffset="12">21014 7991 6699,'13'0'0,"2"0"147,4 0 1,3 0 0,0 0-1,3 0 33,1 0 0,6 0 0,8-1-69,2-3 0,5 3 0,-4-3 0,4 2 0,3 2-42,-2 0 0,-1 0 1,0 0-1,3 2-120,3 2 1,3-3 0,2 4 0,-3-1-41,-1 0 1,-4 3 0,-10-3 0,-4-1-56,-4-2 1,-11 3-1,1-1-345,-4 0 588,-8-2 0,-5-2 0,-6-2 50,-3 0 1,1-5 0,-4 3-70,-2-1 0,-1-2-121,-2-4 78,1 6 1,3 0-118,1 2 81,-1 3 0,0-4-214,1 5-234,4 0 343,8 0 1,3 0-252,7 0 215,-2 0 0,-6 1 0,0 3 142,-2 3 0,-1 3 0,-4 2 0</inkml:trace>
  <inkml:trace contextRef="#ctx0" brushRef="#br0" timeOffset="13">22709 9651 7944,'-12'-4'-502,"1"0"0,-1-1 0,1 3 494,-1-2 0,5 0 300,-1 4-146,6 0-61,-3 0-92,5 0 37,5 0 1,1 0-1,7 0 1,2 0 10,4 0 1,7 0 0,2 0-1,1 0-5,3 0 1,-3 0 0,0 1 0,-1 2-100,-2 1 0,-2 1 0,-1-3 0,-2 2-13,-2-1 0,-2-2 0,-6-1 0,1 0-480,-1 0 532,-4 0 0,-5 0 1,-8 0 80,-6 0-78,-7 5 1,-4-2 0,-6 3 0,-1 0 11,-1 1 0,-3-1 0,-6 3 113,0-1-71,8-1 0,-5 1 0,10-2 1,2-1 44,0-2 1,8 2 0,1-1 355,4-2-336,5 0 1,3-2 0,10 0 0,5 0-20,7 0 1,3-2-1,4 0 1,1-2-79,5 1 1,2-2-1,3 1 1,1 2-171,1 1 1,0 1 0,-4 0-298,1 0 1,-5 0 465,1 0 0,-6 0 0,3 0 0</inkml:trace>
  <inkml:trace contextRef="#ctx0" brushRef="#br0" timeOffset="14">15002 9800 7781,'-7'6'0,"-3"-2"-374,-4-3 1,3-1-15,3 0 335,6 0 0,9 0 0,11 0 193,5 0 1,4 0 0,7 0 0,2 1-26,2 3 0,2-1 1,6 4-1,1 2-82,3 2 1,1-5 0,2-2 0,-4-3-34,-6-1 0,1 0 0,-3 0 0</inkml:trace>
  <inkml:trace contextRef="#ctx0" brushRef="#br0" timeOffset="15">14063 3011 7993,'-12'0'0,"1"0"0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654"/>
    </inkml:context>
    <inkml:brush xml:id="br0">
      <inkml:brushProperty name="height" value="0.053" units="cm"/>
      <inkml:brushProperty name="color" value="#FF0000"/>
    </inkml:brush>
  </inkml:definitions>
  <inkml:trace contextRef="#ctx0" brushRef="#br0">14051 7087 9008,'0'12'0,"0"3"384,0 5 1,0 1 0,0 3-1,1 2-316,3 1 1,-1 1 0,3-3 0,-1 2-129,-2-2 0,2-6 0,0-4 0,0-2-358,0-1 0,4-2 122,-1-3 0,2-4 0,0-9-181,-2-6 371,2-7 0,-5-4 0,4-6 0,-1-2-48,0 1 1,1 8-1,0 1 137,-1 3-69,0 3 0,-1 8 206,1 3-13,-6 8 0,7-1 0,-4 4 0,0 4 170,1 3 0,1-2 0,-2 4 0,0-4-43,0 0 0,3-1 0,-3 1 0,2-2-43,1-3 1,-1-2 0,0-5-121,2 0 0,0-1 0,0-4 1,-1-5-282,1-4 0,-4-5 0,0 2-647,0 0 1,-4 3 434,3-2 1,-3 4 421,-1 0 0,5 6 0,2 1 0</inkml:trace>
  <inkml:trace contextRef="#ctx0" brushRef="#br0" timeOffset="1">14727 7224 7698,'-4'-12'0,"-1"1"0,0 0-56,0-1 0,-4-3 0,1 0 1,-2 1 351,-1 1 0,0 1 1,1 2-247,-1 3 1,-2 2-1,-6 5 1,4 0 13,2 0 1,2 1 0,0 4 0,2 5 22,2 4 1,4 6 0,-2-1 0,1 3-146,1 1 1,0 0 0,6 0 0,2 0-132,1 0 215,2-6 0,3 0-283,1-6 178,-1 1 1,2-6 0,1-2-296,1-3 273,0-1 0,-1-5 0,-1-2 0,-3-5 41,0-3 1,-1 1 0,0-5 0,-2 0 184,-2 1 1,-2 1 456,-3 6-452,0 5 1,0 2 0,0 8 0,0 4-53,0 6 1,0-1 0,2 4-1,0-1-419,2 3 0,1-2 0,-2-2-911,1-2 1252,4-2 0,-1 1 0,4-1 0</inkml:trace>
  <inkml:trace contextRef="#ctx0" brushRef="#br0" timeOffset="2">14944 7224 7817,'-11'0'-1102,"3"0"1652,1 0 1,3 1 0,-2 3-1,0 4 238,4 2-737,1 1 1,1 1 0,0 0-334,0 4 20,5-4 1,-4 5 0,4-6-233,0 1 0,-2-2 0,4-1-182,2-1 676,-4-6 0,0-7 0,-5-8 0</inkml:trace>
  <inkml:trace contextRef="#ctx0" brushRef="#br0" timeOffset="3">14933 7052 7731,'0'-6'0,"0"-1"616,0 4-397,0 1 0,1-1 0,3 6-563,4 5 1,1 2 0,0 2-1,-2-2 344,2-3 0,6 9 0,3-4 0</inkml:trace>
  <inkml:trace contextRef="#ctx0" brushRef="#br0" timeOffset="4">15082 7224 7881,'-6'0'221,"0"0"0,8 0 1,2 0-197,3 0 0,3 0 0,2 0 0,0 0 0,2 0-374,2 0 1,3 0-1,-3 0 1,2 0-244,3 0 592,-5-5 0,1-2 0,-6-4 0</inkml:trace>
  <inkml:trace contextRef="#ctx0" brushRef="#br0" timeOffset="5">15196 7052 8083,'-11'7'677,"3"3"0,2-3-425,1 4 0,1 1 1,3 2-1,-2 3-79,-1 1 1,1 1 0,4 4 0,1-1-87,2 1 0,4-4 0,-3-1 0,1 0-315,3 0 0,1-4 1,2 1-1,-1-3-284,1-5 0,-5 2 0,1-5 0,1-2-263,1 0 775,2-2 0,-1 0 0,0 0 0</inkml:trace>
  <inkml:trace contextRef="#ctx0" brushRef="#br0" timeOffset="6">15494 7029 7719,'-11'0'0,"-1"0"0,1 2 385,-1 1 0,1 4 0,-1 5 959,1 4-1218,0 2 1,-1 1-1,2 0 1,2 1 16,4 2 0,-1 2 0,2 0-522,0-1 151,2 2 1,2-7-1,3 4 1,3-2-233,4-1 1,4-9 0,1 2 0,1-3-912,0-3 1371,3-1 0,-2-5 0,5 0 0</inkml:trace>
  <inkml:trace contextRef="#ctx0" brushRef="#br0" timeOffset="7">15712 7029 7695,'7'0'-33,"1"0"0,-2 5 232,2 3 0,-2 3 1849,-2 5-1732,-3 2 1,6 4 0,-5 3-1,2 1-283,-1 5 1,-7-2-1,-4 2 1,-2 0-360,-1 2 326,-1-3 0,-4 3 0,-2-4 0</inkml:trace>
  <inkml:trace contextRef="#ctx0" brushRef="#br0" timeOffset="8">2886 7304 7880,'-18'4'0,"1"1"89,1 1 1,-1 2-1,-3 3 1,2 1 116,2-1 0,0 1 1,5-1-1,1 1-91,2-1 0,3-3-443,5-1 284,0-4 1,1 3 0,3-3 0,4 1 35,2-2 0,6-1 0,4-1-130,1 0 0,2 4 0,0 0 1,0 0-82,0 1 0,0-3 211,0 6 0,-6 0 67,-1 3 0,-4 1 1,-1-1-1,-4 1 0,-3 0 43,-3 4 0,-6 0 1,-2 4-1,-5-1 22,-3 2 0,1-5 0,-4 0 1,0-4-194,0 0 0,3-6 0,-3-2 1,2-4-426,2-4 1,2-7-1,3-10 494,2-4 0,4-4 0,-2-6 0</inkml:trace>
  <inkml:trace contextRef="#ctx0" brushRef="#br0" timeOffset="9">2989 7224 7969,'11'-6'-10,"1"2"0,-1 2 1,1 2-16,-1 0 0,1 4 0,-1 1 1,0 0 165,1 1 1,3 1 0,2-3 0,-1-1-111,1-2 1,2-1 0,-3 0 0,1 0-421,-1 0 0,1-1 0,-3-2 1,0-2 388,-4-1 0,7-2 0,-5-4 0</inkml:trace>
  <inkml:trace contextRef="#ctx0" brushRef="#br0" timeOffset="10">3183 7052 7816,'-11'0'0,"1"7"1316,2 4-1090,3 0 1,5 11-1,0-2 1,1 6-128,3 4 1,-1 2-1,3 1 1,0 0-470,1 3 0,-1 1 0,3-4-1006,-1-3 1105,-1-2 1,9-1 0,-1-1 0,0-5 270,2-4 0,-5 1 0,5-1 0</inkml:trace>
  <inkml:trace contextRef="#ctx0" brushRef="#br0" timeOffset="11">3550 7373 7799,'8'-26'0,"-2"3"0,-1 2 54,-2-1 0,-2 4 0,-1 2 0,-1 1 192,-3-1 0,1 1 0,-4 4 0,-4 0-36,-3 4 0,2 0 1,-5 5-1,2-2-252,0 1 1,-4 7 0,3 4 0,2 3-39,2 5 1,0 1 0,2 6 63,2 0-65,3 5 1,1-2 0,1 3-1,1-2-81,5-6 1,3 1 0,6-7 0,-1-1 38,1-1 1,-1-7 0,0-2 0,1-3 54,-1-1 0,5-6 0,-1-6 0,-1-5-8,-1-5 0,-2-6 0,0-1 1,0-2-17,-4 1 0,3 4 0,-3 1 180,-1 5 44,4-2 24,-8 9-57,8 2 1,-8 6 208,6 5-221,-5 5 1,5 2 0,-4 9 0,0 3 21,1 2 1,-2 2 0,3 0-66,-1 0-239,4-5 1,-6 2-1,4-5 1,1-1-463,-2-1 0,4-3-200,-2-2 857,2-3 0,2-5 0,-1 0 0</inkml:trace>
  <inkml:trace contextRef="#ctx0" brushRef="#br0" timeOffset="12">3756 7281 7783,'0'-6'-111,"1"1"0,2 6 264,1 3 1,1 2 0,-3 7 74,2 2 0,4 3-70,-4 5 1,1-4 0,-3-1 46,2-2 1,4 0-1,-4-5 175,-2 0-384,4 1 1,0-7 0,2-6-174,0-10 1,-4-5-1,2-7 1,1 0-103,-1 0 0,-2 2 0,2 0 0,1 3-292,-1 2-553,-4 1 1124,9 3 0,-5 1 0,5-1 0</inkml:trace>
  <inkml:trace contextRef="#ctx0" brushRef="#br0" timeOffset="13">3997 7258 7515,'7'7'270,"1"-4"1,-1-3-63,0-3 1,7 0 0,-1-3 0,2-1-255,1 1 0,5 0 0,-3-3 0,1 1-120,0-1 0,-1 3 1,2-1-1,-2 1-460,-2 0 0,0 2 626,-5-4 0,0 1 0,1-5 0</inkml:trace>
  <inkml:trace contextRef="#ctx0" brushRef="#br0" timeOffset="14">4145 7075 7746,'-6'1'174,"2"4"8,3 7 1,2 1 0,3 6 0,2 4-194,1 6 1,3 1-1,-4 10-950,1-1 961,3 7 0,-4 1 0,6 4 0</inkml:trace>
  <inkml:trace contextRef="#ctx0" brushRef="#br0" timeOffset="15">6768 9250 7759,'-12'-4'0,"1"1"158,0 0 0,-1 2 0,1 1 1,-1 0 104,1 0 1,2 0 0,0 1-1,-1 2-245,1 0 0,1 6 1,1-1-1,3 2 69,2 2 0,2-1 0,2 2 0,3 1-448,6 1 1,2 0-1,6-3-224,1-1 486,2 6 0,1-5 1,0 4-1,-1-4 58,-3 0 1,-3-2-1,-4-1 1,-1-1 178,1 0 1,-6-1 0,-2 0 0,-3 2-25,-1 2 0,-5 1 0,-3 2 0,-2 3-6,-1 1 1,-5-4 0,1 1-1,1-2-298,1-2 0,-2-1 0,0-2-319,1-4 1,2-8 0,5-5 508,3-5 0,-2-9 0,-1-6 0</inkml:trace>
  <inkml:trace contextRef="#ctx0" brushRef="#br0" timeOffset="16">6814 9365 7584,'11'0'-105,"-3"0"0,-1 0 0,2 0 280,2 0 1,0 0 0,0 0-199,1 0 1,1 0-1,1 0 1,2 0 0,1 0-66,-1 0 1,3-5 87,-3-3 0,4-2 0,-2-2 0</inkml:trace>
  <inkml:trace contextRef="#ctx0" brushRef="#br0" timeOffset="17">6985 9159 7759,'-10'7'-73,"1"0"1,2-1 443,-2 0 1,4-2 0,0 4 51,0 1 0,3 1 0,-2 3 0,4 1-519,4 1 1,-1 5 0,3-1 0,1 3-392,-1 1 1,2 0-1,3 0-936,0 0 1039,1-6 0,3 4 384,0-6 0,6 5 0,-3-2 0</inkml:trace>
  <inkml:trace contextRef="#ctx0" brushRef="#br0" timeOffset="18">7363 9411 7616,'8'-23'0,"-2"0"0,-1 0-9,-2 0 1,-2 4 0,-2 1-1,-3 0 168,-3 0 1,-4 6 0,0-1 0,-1 4 39,1 0 1,-2 4 0,-1 1-117,-1 3-68,0 1 0,0 1 1,-1 3-1,2 5 70,2 5 1,1 4 0,2 6-149,2 3 23,4-3 0,-2 5 0,5-5 0,1 2-2,3-1 0,3-7 1,4 4-1,2-5-91,2-3 1,-1-6 0,5-4 0,0-3-22,-1-1 1,-1-1 0,-5-4 0,2-7 97,2-6 1,-1-3 0,-4-2 0,1-1 1,-1-3 1,-4 3 0,-2-4 0,-2 1 115,1 1 0,0 4 0,-4 7 95,0 2 65,0 7 22,0 0-141,0 6 0,0 11 0,0 4-10,0 5 0,0 3 0,1 0 0,2 0-88,1 0 0,3-2 1,-2 0-1,2-3-449,2-2 0,1-2 1,1-6-1,1-4 444,-1-3 0,1 4 0,-1 1 0</inkml:trace>
  <inkml:trace contextRef="#ctx0" brushRef="#br0" timeOffset="19">7615 9273 7574,'0'12'151,"0"-1"0,0 0 0,0 1 0,0 1-28,0 2 0,4-2 0,0 2 0,-1-2 257,-2-2 0,-1 1-199,0-1 0,1-1-214,3-2 0,-3-8 0,4-8 0,0-3-238,3-5 1,-2-1-1,2-6 1,1 0-39,1 0 1,0 1 0,-1 3 0,-1 4 308,1 2 0,1 2 0,1-1 0</inkml:trace>
  <inkml:trace contextRef="#ctx0" brushRef="#br0" timeOffset="20">7787 9227 7564,'12'0'715,"-1"0"-538,0 0 0,1 0 0,-1 0-104,1 0-185,-1-5 0,5 4 0,0-4 0,2 0-408,2-3 1,1 2 0,-1-2 519,-1-1 0,0-1 0,4-1 0</inkml:trace>
  <inkml:trace contextRef="#ctx0" brushRef="#br0" timeOffset="21">7890 9067 7811,'-11'5'-18,"4"2"0,2 4 1,5 0-1,0 3 597,0 5 1,0 6 0,0 12 0,2 2-350,1 3 0,0 9 0,5-5 0,0 1-513,3 0 1,0-3 282,1-2 0,-1-2 0,0-6 0</inkml:trace>
  <inkml:trace contextRef="#ctx0" brushRef="#br0" timeOffset="22">11028 9411 8024,'11'0'175,"1"1"1,-1 1 0,2 3 0,1 1-117,1-1 0,2 0 1,-3-3-1,1 2-174,-1-1 0,-1-3 0,-2-4-66,1-4 0,-6-2 1,-2-1-1,-3-1 120,-1 1 0,-5-5 0,-4 1 0,-4 1-109,-2 1 0,-5 2 1,1 1 223,-3 2-20,-1 3 1,2 5 0,0 0 408,2 0-293,5 5 1,-4 3 0,6 6 0,0 2 37,6 2 1,3 1 0,5 4-1,1 0-75,5 0 0,6-2 0,2 0 0,4-3-178,4-2 0,-1-2 0,3-5 0,-1-3-259,-3 0 1,5-3 0,0-4-1,-2-3-471,0-3 1,-4-5 794,-2-3 0,3-3 0,-4-5 0</inkml:trace>
  <inkml:trace contextRef="#ctx0" brushRef="#br0" timeOffset="23">11383 9239 7785,'0'11'-203,"0"-3"0,0 0 404,0 0 1,1-1 0,3 0 0,5 4 204,5 3 1,4 0-1,6 3 1,1 0-468,2-3 0,0 2 0,-3 0 0,1-2 119,2-2 1,0-4 0,-4-2-848,0-1 0,-2-1 348,-2-4 1,-2 0 440,-6 0 0,1-5 0,-1-1 0</inkml:trace>
  <inkml:trace contextRef="#ctx0" brushRef="#br0" timeOffset="24">11669 9193 7785,'-6'5'-693,"-3"1"919,5 6 0,0-1 0,3 1 0,-1-1 0,-2 2 210,1 2 1,2 2 0,1 2-796,0-4 261,0 3 0,0-2 0,0 5-717,0-2 549,0-5 0,0 6 0,0-5 266,0-1 0,5 4 0,1 0 0</inkml:trace>
  <inkml:trace contextRef="#ctx0" brushRef="#br0" timeOffset="25">11887 9307 7860,'0'12'-5,"0"-1"0,0 1 1,0-1 13,0 1 0,0 0 0,0 2 0,0 2 0,0-1-47,0 2 1,0-4 0,0 5-172,0-1-51,0-2 0,0-10 260,0-5 0,0-5 0,0-6 0</inkml:trace>
  <inkml:trace contextRef="#ctx0" brushRef="#br0" timeOffset="26">11875 9021 7711,'12'0'-226,"-5"0"1,1 0 0,1 0 306,1 0 1,2 5 0,0 2 0,4 0-406,3 1 1,4-2 323,3 2 0,-1 2 0,3-3 0</inkml:trace>
  <inkml:trace contextRef="#ctx0" brushRef="#br0" timeOffset="27">12082 9262 7511,'-6'1'-170,"6"2"230,7 0 0,4 1 0,5-4 0,1 0-208,1 0 0,4 4 0,-4 0 0,1-3 38,0-4 0,-5-2 1,1-3 109,-2 0 0,-2-5 0,1-5 0</inkml:trace>
  <inkml:trace contextRef="#ctx0" brushRef="#br0" timeOffset="28">12173 9056 7987,'-11'3'391,"-1"1"1,2 1-192,2-1 0,2 3 0,4 4 0,-2 2-133,1 2 1,2 3 0,2 6-1,2 3-366,1 3 0,4 3 0,0 2 0,2-1-469,2 0 0,-2 3 768,-3-2 0,9 1 0,-4-6 0</inkml:trace>
  <inkml:trace contextRef="#ctx0" brushRef="#br0" timeOffset="29">12471 9056 7710,'-18'1'-366,"3"3"1,-2-3 37,2 3 1,1-2 1642,6 2-993,-2 3 1,5 1 0,-3 3-1,3 3-187,0 2 1,4 7 0,-3 6-1,4 3-32,4 4 0,2 4 0,6-1 1,-1-4-196,1-3 0,-1 1 1,1-5-1,-1-1-261,1-4 0,-1-8 0,2 0 0,1-2-508,1-2 1,1-4 860,0-3 0,-4-8 0,5-3 0</inkml:trace>
  <inkml:trace contextRef="#ctx0" brushRef="#br0" timeOffset="30">12688 9079 7685,'0'11'428,"0"0"149,0 1 1,0 3-328,0 0 0,0 6 0,0-1 9,0 6-238,0 3-255,0 0-199,0 4 429,0-14 0,0 10 0,0-8 226,0-1-27,0-5 49,0 2-49,0-6-2232,0-4 1350,0-2 687,0-5 0,0 5 0,0 1 0</inkml:trace>
  <inkml:trace contextRef="#ctx0" brushRef="#br0" timeOffset="31">14956 5209 7949,'-6'-6'1721,"-1"1"-1769,3 5 0,3 6 57,-3 5 0,3 7 1,1 8-59,0 0 1,0 10 0,1-2 0,2 1-188,1-4 0,-1 1 1,-3-6-1,0-3 12,0-3 1,0-2 0,0 1-328,0-4 0,-1-7 551,-3-4 0,-2-8 0,-5-3 0</inkml:trace>
  <inkml:trace contextRef="#ctx0" brushRef="#br0" timeOffset="32">14853 5449 7791,'-5'-17'0,"-3"1"0,-2 4 0,2 5 569,1 3-195,-1 3 0,2 6-88,2 3 1,3 2-141,1 2 1,0 4-1,1 3-10,3 3 0,2 1 0,5 0 0,1-2 61,-1-2 1,6 2 0,2-6 0,3-1-238,1-1 0,-1-6 0,1 0 0,0-2-96,0-3 0,4-6 0,0-3-213,-2-3-1364,-1-7 1713,-1-1 0,0-10 0,0-1 0</inkml:trace>
  <inkml:trace contextRef="#ctx0" brushRef="#br0" timeOffset="33">18964 7396 7689,'-11'11'1188,"5"1"-974,6-1 0,6-5 0,6-2 0,2-3-155,2-1 0,4-1 0,-1-3 0,3-3-203,1-3 1,-6-3 0,-1-1-1,-5-1-211,-3 1 1,-3 1 0,-5 1 0,0 1 182,0-1 0,-7 5 0,-3 0 1,-6 2 33,-6 3 1,2 1 0,-6 2 819,6 3-486,-2-3 0,10 9 0,-4-2 327,4 2-339,0 1 0,6 2 0,2 1 0,3 3 58,1 0 1,5-1 0,2 3 0,5 0-59,3-1 1,3 2 0,5-5 0,-2-1-274,-1-1 0,1-5 0,-2-2 0,3-1-165,1-2 0,0-2 1,-2-2-1,-2-2-270,-3-1 1,-2-6-1,0 0 1,1-5 158,-1-3 1,-1-1 0,-2-4 0,-1-1 364,-2-3 0,-3 4 0,-5-1 0,0 4 0,0 0 0,0-2 0</inkml:trace>
  <inkml:trace contextRef="#ctx0" brushRef="#br0" timeOffset="34">19296 7270 7347,'-6'1'-43,"3"3"337,6 3 1,4 4 0,9 0 0,3 2-133,2 2 0,2-2 0,0 2 1,0-1-23,0 1 0,0-2 0,0 2 0,0-2-459,0-2 0,-6-3 1,-1-2-1,-4 1-1389,0-1 1708,-1-3 0,1 2 0,-1-5 0</inkml:trace>
  <inkml:trace contextRef="#ctx0" brushRef="#br0" timeOffset="35">19582 7235 8339,'-11'-5'915,"0"5"-939,-1 0 1,4 5 0,1 7-1,-1 2-96,2 5 1,-3 1 0,4 11-1,0-1-322,0 0 1,0 1 0,2-4-633,-1-2 1074,0 0 0,9-2 0,2-1 0</inkml:trace>
  <inkml:trace contextRef="#ctx0" brushRef="#br0" timeOffset="36">19731 7281 8328,'-1'12'-9,"-3"-1"1,3-3-1,-3-1-336,3 2 1,1 5 0,0 1 0,0 1 795,0 0-260,0-3 0,1 7 0,2-4-892,0-2 63,1-2 638,-4-5 0,5 3 0,2-4 0</inkml:trace>
  <inkml:trace contextRef="#ctx0" brushRef="#br0" timeOffset="37">19789 7064 8157,'-6'6'-173,"6"4"0,0-2 0,8 2-107,6 1 0,4 1 1,5-1-385,0 1 664,0-1 0,5 6 0,1 1 0</inkml:trace>
  <inkml:trace contextRef="#ctx0" brushRef="#br0" timeOffset="38">20029 7327 6187,'11'6'101,"1"-1"1,1-5 0,1 0-516,1 0 414,5-5 0,-7 4 0,9-9 0,-5 3 0</inkml:trace>
  <inkml:trace contextRef="#ctx0" brushRef="#br0" timeOffset="39">20075 7144 7660,'-12'11'0,"1"1"0,-1-2 513,1-3 0,5 7-210,2-2 1,-1 7-1,1 0-102,1 3 0,2 1 0,1 1-362,0 2 141,5-1 0,2 4 0,5-5-991,4-1 688,-4 2 0,10-12 0,-3 2 1,3-3-920,1-5 1242,5-1 0,-4-6 0,4 0 0</inkml:trace>
  <inkml:trace contextRef="#ctx0" brushRef="#br0" timeOffset="40">20384 7178 7552,'-15'0'-161,"-1"0"0,0 0 0,2 0 894,-1 0-463,-1 5 1,5 2-1,1 5 1,2 2-120,4 2 0,3 0 0,1-1 0,1 3-187,3 0 0,6 4 1,7-5-1,-1 1-176,1-3 0,2-3 1,-2-3-1,0-3-381,4-1 1,-3 3 592,1-4 0,0-6 0,4-4 0</inkml:trace>
  <inkml:trace contextRef="#ctx0" brushRef="#br0" timeOffset="41">20613 7109 7653,'8'5'513,"-2"3"-196,-1 2 1,0 2 0,-2 0 0,1 2-135,-2 2 1,-1 0 0,-1 0 0,0 1-245,0 1 1,0 4 0,-1-3-1,-3 2-355,-3 2 1,0-4-1,1-1 1,0 0-1479,-1 0 1894,5-4 0,-8 2 0,3-4 0</inkml:trace>
  <inkml:trace contextRef="#ctx0" brushRef="#br0" timeOffset="42">20854 7350 6896,'-7'0'0,"2"0"0</inkml:trace>
  <inkml:trace contextRef="#ctx0" brushRef="#br0" timeOffset="43">12952 8071 7435,'6'12'335,"-1"0"1,-1 3-99,0 5 0,0 1 0,-4 2-75,0 0-73,0 0 0,0 1 0,0 3-51,0 3-17,0 3 1,0-2-1,0-1-58,0 2-2,0-4 0,0 4 0,0-7 0,0-2 6,0-2 1,0-2 0,0 2 0,0-2 22,0-3 0,0-4 1,1 0-1,2-1-31,0 1 0,1-5 1,-3 0 125,3-2 6,-2-1 0,8-4-7,-3 0 0,0 0 1,0 0-1,2-2-35,1-1 1,2 1 0,-1-1-46,1 1 25,-1 2 0,5 0 0,-1 0 104,-1 0-108,4 0 1,-2 0-1,5 0 1,-2 0-19,1 0 1,2 0-1,0 0 1,1 0-11,0 0 0,0 0 0,0 2 0,1 0-15,3 2 0,-7 0 1,3-3-1,-2 2-13,-4 0 0,0 1 0,-6-3-479,1 3 128,-1-2 1,0-2 0,-4-9-1021,-3-5 1402,-3-4 0,-1-10 0,0-1 0</inkml:trace>
  <inkml:trace contextRef="#ctx0" brushRef="#br0" timeOffset="44">13605 6972 8077,'-11'11'-517,"4"1"627,3-1 1,3 5 0,1-1 0,0 0 103,0 2 0,0-1 0,0 6 0,0-1-141,0 4 0,0 1 0,0 2-46,0 7 0,0 0 98,0 7 1,4 0-97,-1 4-22,1 5 0,-4-3 0,0 4-39,0-1 0,4-1 0,0-4 1,-2-3-42,0-5 12,3 10 1,-4-14 0,3 10 32,-3-3 0,3-2 0,0-2 1,-2 1-1,-1-1-31,-1-1 0,0-4 0,0 1 0,0 1-15,0-2 1,0-2 0,0-4-1,0 0 26,0 0 0,2-3 1,0-3-1,2-1 28,-1 2 1,-2-4 0,-1 1 0,0-1-22,0-3 1,0 0 0,0 0 214,0 1-175,0 0 0,0 1 0,0-1 0,-1-1 40,-3-2 0,3 0 0,-3-1-17,2 1 0,2-5-10,0 1 1,0-7 0,0-2 6,0-9-19,0-7 0,0-6 0,0 1 0</inkml:trace>
  <inkml:trace contextRef="#ctx0" brushRef="#br0" timeOffset="45">13364 8930 7464,'-6'0'367,"1"5"1,5 4 0,1 5-359,3 5 0,-2 6 0,6 4 1,0 3 45,-2 4 0,4 1 1,-4-3-1,2 0-210,0 1 1,-4-1-1,2-1 1,-1-2-160,-2-5 0,-1-3 1,1-4-1,0-3 314,0-4 0,-2-5 0,-1-2 0</inkml:trace>
  <inkml:trace contextRef="#ctx0" brushRef="#br0" timeOffset="46">13387 8941 8120,'-5'-6'74,"-3"2"0,-1 4 0,-1 4 1,0 3-1,-3 5 45,1 3 1,0 3-1,3 5 1,3-2-229,1-1 1,1 1 0,4-3-843,0 0 650,0-2 1,0 0 300,0-1 0,5-5 0,1-5 0</inkml:trace>
  <inkml:trace contextRef="#ctx0" brushRef="#br0" timeOffset="47">13410 9033 8178,'5'-8'-70,"3"0"0,2 6 1,3-2-1,1 3 11,1 1 0,5 0 0,-1 0 0,4 1-186,4 3 0,-3 2 245,3 6 0,-3 4 0,-1 2 0</inkml:trace>
  <inkml:trace contextRef="#ctx0" brushRef="#br0" timeOffset="48">13215 9903 6409,'12'7'0,"-1"1"142,1 1 0,3-3 1,0 2-1,0 0 35,2-2 0,-1 4 0,4-1 0,-4 4-17,1 2 1,-6 0 0,2-2 0,-6 2-355,-1 4 0,-4 3 0,-4 1 0,-4 0 111,0 0 1,-3 1 0,-5 0-279,-1-1 283,0 2 0,3-9 1,2 1-1,1-3 516,1 0-357,6 0 1,-7-6 445,5 0-212,0-6 1,6 7-106,1-5 1,8 0-1,5-3 1,2 2-183,2 0 0,2 1 0,1-4 0,0 0-274,0 0 1,0-1 0,1-2 0,1 0 245,2 0 0,0-3 0,-4-1 0</inkml:trace>
  <inkml:trace contextRef="#ctx0" brushRef="#br0" timeOffset="49">13696 10143 8223,'-10'8'0,"1"-2"0,1 1 0,1-1 206,0 3 0,2 1 0,5 1 0,0 1-127,0-1 1,0 5 0,2 0 0,0 1-39,2-1 0,6 5 0,-1-4 0,3 1 125,-2-3 0,2-7 0,4-4-517,-2-3 210,-2-1 0,4-2 0,-1-6-329,-1-7 363,-1-6 1,-6 0 0,0-3-6,-2-4 1,-1-2 0,-6 7-1,-1 2 1,-5 0 58,-2 2 1,-3 5 0,-1-1 0,-1 4 39,1 3 1,0 3 0,0 5-1,-2 1-96,2 3 1,2 2 0,2 7-1,2 1-274,4 1 1,3 4-1,1-3 383,0-2 0,5 4 0,1-1 0</inkml:trace>
  <inkml:trace contextRef="#ctx0" brushRef="#br0" timeOffset="50">13937 10132 8035,'-5'-8'-170,"-3"0"1,2 6 0,-1-3-1,1 1 728,0 0-430,3 0 0,-2 6 27,5 2-86,5 2 0,-2 10 1,4 3-49,2 3 37,-4 1 1,4 1 0,-4 0 0,0 1-36,0-4 0,4-6 0,-2 1 0,0-5-261,1-3 0,0 1 0,3-7 13,0-3 0,0-7 0,-3-8 1,0-6 173,1-2 1,-3 2 0,1-4 0,-2 1 38,-3 3 0,3 2 0,-1 3 338,-1 0 0,-2 6 98,-1 3 1,4 7 143,0 1-491,0 0 1,-1 14 0,1-2 15,-1 5-13,3-3 0,-5 8 0,4-3-74,1 2-52,-5-3 0,5-1 1,-2-6-343,4 1 1,2-6 0,1-5 176,1-7 1,-1-3-1,-1-10 1,-2-1 148,-4-2 1,1 0-1,0 2 1,0 2 3,0 2 0,0 0 0,-2 5 0,2-1 438,1 1 1,-2 5-1,2 1 152,0-1 0,2 5-119,0-3-323,-3 8 0,5 3 0,-2 5-210,2 4 80,-3 1 1,3 6-1,-3 3-861,4 4 631,-5-9 0,4 10 0,-2-13 0,2 0-654,1-3 924,1-2 0,4-2 0,2 1 0</inkml:trace>
  <inkml:trace contextRef="#ctx0" brushRef="#br0" timeOffset="51">14475 9914 7750,'-5'-6'-1316,"4"-4"1992,-10 8 1,10 2 0,-1 9-534,4 5 1,1 4-1,4 6 1,2 3-104,1 4 0,-2 2 0,-2 1 1,1 0-58,-1 1 1,0 2 0,3-2-1,-2-3-90,-2-3 0,2-7 0,-1-7 0,-1-2-85,0-2 0,4-4-149,-2-4 164,-2-11 1,4-3 0,-4-10 0,0-5 73,1-2 0,2 3 0,-1-2 216,-1 3-34,4 1 0,-5 5 0,4 3 575,-1 2-206,0 7-214,3 1 1,-3 6-1,-2 3 1,-1 5-1,-2 4 11,-2 2 1,-1 5-1,0-1 1,0 3-161,0 1 0,0 0 1,-1 0-1,-2-1-235,-1 1 1,-5-5 0,3-3 0,-2-2-936,1-1 0,3-6 743,-4-2 1,2-4-1,-2-4 342,5-4 0,-4-7 0,1-3 0</inkml:trace>
  <inkml:trace contextRef="#ctx0" brushRef="#br0" timeOffset="52">14761 10143 8029,'10'1'264,"-2"3"1,1 3 0,-5 5 0,0 2-126,1 2 0,-3 4 0,5-1-818,-2 3 495,4-4 1,-8 2-1,3-5-850,-3-1 452,-1-6 582,0 2 0,0-9 0,0 4 0</inkml:trace>
  <inkml:trace contextRef="#ctx0" brushRef="#br0" timeOffset="53">14784 9926 8012,'-8'0'433,"2"1"0,1 3-299,2 3 1,2 4 0,2 0-500,3 0 255,3 1 1,5-1 0,2 1-1,2-1 110,-2 1 0,-2-1 0,0 1 0</inkml:trace>
  <inkml:trace contextRef="#ctx0" brushRef="#br0" timeOffset="54">14990 10189 8012,'0'11'-1226,"0"1"1562,0-1 1,2-3 0,1 0 0,5-1-115,2 0 0,3 2 1,1-6-303,1 0 50,6-2 1,-5-1 0,4 0-357,-1 0 242,-5-5 1,4-5 0,-5-5 0,0-1-10,-3 0 0,-2 3 0,-1-3 0,-3 0 28,-3 1 1,-2-2 0,-3 3-1,-3-1 141,-4 1 1,0 2-1,-1 0 1,0 2 199,-4 2 0,4-1 1,-4 6-1,4 0 42,0 2 1,1 1-1,-1 0 1,2 1-97,3 3 0,-2 2 1,4 6-1,0-1-30,-1 1 0,3 4 0,3 2 0,0 1 173,0 0-223,5 5 1,0 0 204,2 3-254,4-3 1,-5-1-1,5 0 1,1 0-193,-1 0 1,1-4-1,-1-1 1,2-2 29,2-2 1,-2-5 0,2-2 0,-1-2-12,1-3 140,3-6 0,0-7 0,-1-7 0</inkml:trace>
  <inkml:trace contextRef="#ctx0" brushRef="#br0" timeOffset="55">15494 10132 8976,'12'0'0,"-1"0"0</inkml:trace>
  <inkml:trace contextRef="#ctx0" brushRef="#br0" timeOffset="56">15437 7006 7522,'-12'5'204,"5"2"0,0 4-102,2 1-26,-4-1 0,3 6 0,-4 2-80,2 2 1,-2 4 24,2 1 0,3 2 0,2 4-146,1-1 0,-2-5 0,1 4 0,1-4 4,5-4 1,5 0-1,7-7 121,4-1 0,-3-1 0,1-2 0</inkml:trace>
  <inkml:trace contextRef="#ctx0" brushRef="#br0" timeOffset="57">15620 7121 6593,'8'0'522,"-1"0"-277,-4 0 0,6 5 1,-4 3-1,1 3-93,3 4 1,0-1 0,0 5 0,-3 2-157,-1 0 1,3 2 0,-3 0 0,0 0 84,0 0 1,-1 0-1,-4 0 1,0 0-214,0 0 0,-4-4 0,-1 0 0,-1 0-179,-3-1 0,-1 2 0,-3-5 311,-2-1 0,2-1 0,-3-2 0</inkml:trace>
  <inkml:trace contextRef="#ctx0" brushRef="#br0" timeOffset="58">12391 9067 8100,'-5'6'-489,"3"5"0,-3-5 0,1 2 0,-1-1 460,-1 2 0,3 1 1,-2 2 297,0-1 0,4 1-94,-3-1 0,3 1 1,1-1-77,0 0-53,0 1 1,0 1-1,0 2 1,0 4 54,0 3 1,0 0 0,1 3-385,3 1 154,-3-1 0,6 3 1,-5-6-311,2 1 331,5 0 1,-3-5 0,4-3-1,1-2 108,0-2 0,-7-4 0,16-2 0,-7-5 0</inkml:trace>
  <inkml:trace contextRef="#ctx0" brushRef="#br0" timeOffset="59">12597 9067 8263,'0'-6'-1924,"0"2"2057,0 8 1,4 3-1,1 7 1,1 3 1,3 1 1,-3 1-1,2 4 1,0 0-111,-2-1 0,3 1 1,-4 0-1,0 0 48,0 0 0,-1 0 0,-4 0-240,0 0 189,0 0 1,0-4-1,0-1-119,0-2 31,0 4 0,-1-7-242,-3 2 81,-2-2 1,-2-7 226,0-2 0,1-8 0,-5-2 0</inkml:trace>
  <inkml:trace contextRef="#ctx0" brushRef="#br0" timeOffset="60">15425 6983 7782,'-11'0'128,"5"0"0,-5 2 0,4 2 0,-3 3 4,-2 3 1,2 2-1,1-1 1,1 2-26,0 2 0,-1 3 0,0 5 0,2 0-60,2 0 1,1 0 0,4 0 0,0-1-6,0 1 0,0-4 1,0 0-1,2 1-346,2-3 0,-3 4 1,4-6-33,0-1 0,0-1 0,4-3-182,-1-2 323,-6-3 0,8-5-301,-2 0 382,2 0 0,2-2 0,-1-3 1,-1-5 113,-2-4 0,2-6 0,-4 2 0</inkml:trace>
  <inkml:trace contextRef="#ctx0" brushRef="#br0" timeOffset="61">15597 7029 7704,'5'-6'446,"-2"1"-249,4 5 0,-3 0 0,4 0-62,1 0 1,1 5 0,1 1 0,1 3 4,-1 3 0,1-2 1,-2 9-87,-2 1 1,1 2 0,-4-1 0,0 1 0,0 0-170,-3 2 1,0-2 0,-4-3 0,-1 0-38,-5-2 1,-2 5 0,-2-4 0,1 0-407,-1-3 1,-3-2 0,0-2 557,1 1 0,-4-1 0,0 1 0</inkml:trace>
  <inkml:trace contextRef="#ctx0" brushRef="#br0" timeOffset="62">11704 7281 7848,'-5'6'140,"3"2"1,-2-2-1,2 7-81,-2 4 1,3 1-1,-4 3 1,1 2-165,0 5 0,0-4 0,4 2 0,0 0-47,0 2 0,0-2 0,0 1 0,0-5-137,0-3 0,0 2 1,0-6-1,0-1 289,0-1 0,0-2 0,0 1 0,0-1 0</inkml:trace>
  <inkml:trace contextRef="#ctx0" brushRef="#br0" timeOffset="63">11589 7544 7495,'-8'-10'-70,"1"3"1,0 3 215,0 8 1,2 2 0,5 5 0,0 1-59,0-1 1,1 1-1,2 1 1,2 0 6,1 3 1,2-1 0,3-4 0,2 0-10,2-4 0,2 2 0,3-5-159,-1-1 37,0-2 1,5-2 0,2-3-586,0-4 445,6-7 0,-2-3 1,5-6 175,3-3 0,3-2 0,5-5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8.985"/>
    </inkml:context>
    <inkml:brush xml:id="br0">
      <inkml:brushProperty name="height" value="0.053" units="cm"/>
      <inkml:brushProperty name="color" value="#FF0000"/>
    </inkml:brush>
  </inkml:definitions>
  <inkml:trace contextRef="#ctx0" brushRef="#br0">23281 252 10253,'-10'5'-943,"1"1"1,2 2 878,-2 0 1,-5 3-1,-3 6 1,1-1 97,-1 1 1,-2 2 0,2-3 0,1 2-34,-1 2 1,-2-2 0,4 1 0,0 2 36,-2 0 1,4 2 0,-3 0 0,-1 1-100,-2 3 1,-2-2-1,-2 5 1,1-1-82,3 0 1,-5-3 0,4-1 3,-1-5 1,6 1 0,0-6 0,2-1-432,1-1 149,6-7 216,1 4 204,10-8 0,1-2 0,6-7 0</inkml:trace>
  <inkml:trace contextRef="#ctx0" brushRef="#br0" timeOffset="1">22789 492 8454,'-12'-14'0,"1"2"-519,0 1 0,3 4 0,2-2 358,0 1 448,3 6-552,3-3 280,0 10 0,1 5 1,1 6-1,2 2 29,-1 3 0,2 0 0,-1 3 0,0 2 37,1 0 1,-3 1 0,5-4 0,-1 0 10,0 0 0,-3-1 0,2-2-43,0-1 0,-2-5 0,4 1 0,2-3 0,1-3-13,2-2 1,0-3 0,4 2 0,3-1-88,2-2 0,2-2 1,2-1-328,1 0 279,-2-5 0,4-1 0,-3-6-473,1 1 266,-2-1 306,4-4 0,0-2 0,2-5 0</inkml:trace>
  <inkml:trace contextRef="#ctx0" brushRef="#br0" timeOffset="2">12895 4396 7807,'-7'15'-540,"2"2"0,1 1 545,0 2 0,-3 7 1,2 3 100,-2 3 1,4 2-64,-5-1 1,2 6 0,-3 3 10,1 5 0,4-1 0,-2 4-286,1 0 165,1 1 1,0 0 0,0-3 0,2-6-33,1-5 0,1-4 1,0-2-1,0-4 97,0-4 1,-6 2-1,0-8 1</inkml:trace>
  <inkml:trace contextRef="#ctx0" brushRef="#br0" timeOffset="3">12769 4499 6678,'11'0'324,"1"0"1,0-4 0,4 1-194,3 0 0,4 0 1,3 1-1,5-2 1,2 2-13,1 0 0,2-2 0,1 1 6,1 0 0,4 2 0,-3 1 0,2 0-22,2 0-111,7 0 0,8-1 0,-24 0 0,0-1 0,1 0 0,1-1-4,0 0 0,-1 0 0,-1-1 0,0 0 0,-1-2 0,1 0 0,2 1 0,1-1-30,2 0 1,-1 1 0,0-1-1,0 0 1,1 0 0,-1 1-1,-3-1 1,-1 2-12,29-4 1,-1 3 0,-6 5-1,-2 0 58,0 0 0,-10 0 0,1 1 0,-3 2 4,-2 0 1,-1 5-1,0-3 276,-3 2-267,1-5 1,-12 7-1,6-4 1,-1 0 29,-1 0 0,3 3 0,-5-3-277,-2 1 246,0-3 0,-3 6 1,0-5-88,-3-2 82,-2 4 0,-7-3 1,-1 3-1,-3 1 78,-1-1 1,3-2 0,-4 4 0,0 0-70,1 3 0,-4 0 0,3 2 1,-2 2 42,2 4 0,-3 4 1,3 4-1,-3 3 74,-1 3-54,0 2-243,0-1 127,0 0 1,0 6-46,0 2 108,0 2-1180,0 7 953,0-9 191,0 8 17,0-4-34,6 1 29,0 4-267,5-1 1,1-3 0,0 3 0,2-2 259,2 2 0,4 0 0,-3 4 0,-1 1 0,-1-4 0,1-3 0</inkml:trace>
  <inkml:trace contextRef="#ctx0" brushRef="#br0" timeOffset="4">12585 5610 7960,'12'0'-520,"-5"0"1,1 0 0,1 0 804,1 0 1,7 0-1,2-2 1,4-1-18,3-5 0,4 2 1,5-3-1,5-3-12,6-2 0,4-1 1,8 5-1,-1 1 94,0 1 1,-1 4 0,0-2 0,3 1-201,-26 4 0,0-1 0,0 1 1,1 0-1,3 0 0,-1-1 1,-1 0-1,0 1-79,-1-1 0,1 1 0,-1 0 1,2 1-1,0-1 0,0 0 1,2 0-1,0 0 68,2-1 1,-1 0-1,1 0 1,-1 0-1,0 2 1,0 0-151,-1 0 1,0 0-71,0 0 0,1 0 0,0 1 1,2 0-1,-1 0 0,0 0 8,0 1 1,0 0 20,-5 0 1,0 0-1,1-2 1,-1 1-1,26 2 1,-1 0-50,-1 0 1,-2-2-1,-1-1 1,-3 0 51,-3 0 0,-4-4 0,-4 1 0,-4-1-53,-2-1 1,-6 3 0,-1-1 0,-1 1-46,-2 2 0,-2-4 0,-1 1 0,-1-1 28,-3-1 1,1 3-1,-5-1 157,-1 1 0,-2 1 1,-3-1-305,-2-2 1067,-4 0-413,2 4-43,-5 0-346,0-5-171,0 4-765,-5-4-1527,4 5 2464,-5 0 0,1-6 0,-1 0 0</inkml:trace>
  <inkml:trace contextRef="#ctx0" brushRef="#br0" timeOffset="5">12814 4969 7784,'6'-12'-189,"-4"4"1,6 2 0,1 0 235,1-1 0,1 5 0,1-2 0,0 3 420,4 1-502,-4 5 68,5-4 0,-6 14-71,1-7 74,-1 14-12,-4-5 104,3 6 1,-9 2-85,3 1-31,-3-2 1,-1 8 0,0-5 0,0-2-1,0-2 1,0-4-190,0-3 0,1-5-77,3-3 130,3-3 1,5-8-107,4-4 162,-4-6 0,6-11 0,-4-3 0,3-2-5,1-1 0,-3 3 93,4 4 64,-5 5-81,2 6 0,-3 7 1,1 5-1,1 3 1,-1 4 41,-1 9 1,-1 4 0,-1 3 232,0 0-164,1 0 1,-1-4 0,1-1 0,-1-3 146,1-5 1,-1 0 134,1-6-306,-1 0 0,1-5-151,-1-3 124,-5-8 1,1-7 0,-5-7-1,2-5-301,-1-2 1,2-5 0,-1 0 0,-1 2 236,2 4 0,2-1 0,4 4 0</inkml:trace>
  <inkml:trace contextRef="#ctx0" brushRef="#br0" timeOffset="6">13811 5014 8017,'-4'-11'-641,"0"-1"1,0 1 646,4 0 1,-5-1-1,-1 1 268,-1-1 0,-4 0 0,1-2 0,-4-2-212,0 2 1,1-2-1,0 0 1,-1 4-68,-1 3 0,0 0 1,3 5-1,1 2-80,-1 0 1,1 7 0,0 4 0,0 5-67,4 5 0,-2 8 1,4 4-1,0 2 111,0 1 1,1-3-1,4-2 212,0-1-109,5-1 1,0-6-1,4-3 37,-1-7-102,-1 1 0,8-11 1,1 3-82,-2-3 87,-2-6 0,1-1 0,0-7-19,-2-2 15,3-3 1,-9-5 0,3 0 0,-4 0 26,-3 0 0,-1 2 0,0 2 41,0 3 1,1 5-11,3 3 1,-1 8-1,3 8 1,0 3-38,1 5 1,-3 1-1,3 6 1,1 0-174,-2 0 0,4-4 1,-3-1-1,0 0-72,1 0 0,0-6 1,3 1-318,1-4 426,-6-6 0,4 2 115,-2-5 0,2 0 0,1 0 0</inkml:trace>
  <inkml:trace contextRef="#ctx0" brushRef="#br0" timeOffset="7">13960 5003 7997,'0'-8'-287,"0"1"308,0 4 1,0-1 0,1 8-1,1 4 70,2 2 0,0 3 0,-3 2 0,2 4-231,1 3 1,0-2-1,-3 0 20,3 1 0,-3 2 1,3-8-1,-3-1-486,-1-1 175,0-2 431,0-5 0,5-1 0,1-5 0</inkml:trace>
  <inkml:trace contextRef="#ctx0" brushRef="#br0" timeOffset="8">13971 4774 7965,'0'-11'-482,"0"-1"0,0 4 208,0 1 0,5 6 1,2 1 273,-1 6 0,4 4 0,-2 2 0,2 4 0,1 2 0</inkml:trace>
  <inkml:trace contextRef="#ctx0" brushRef="#br0" timeOffset="9">14223 5037 7967,'0'-7'-17,"0"-1"1,1 5 0,3 0 69,4 1 0,3 2 0,3 0 0,3 0-109,1 0 0,1 0 0,4 2 112,-1 1 0,1-1 0,1 2 0,1-3-892,-2-1 336,2 0 500,-7 0 0,5-5 0,0-2 0</inkml:trace>
  <inkml:trace contextRef="#ctx0" brushRef="#br0" timeOffset="10">14349 4728 7800,'-11'0'-153,"4"0"1,2 1 330,5 3 0,0 3 0,1 5 1,3 4 165,4 3 0,-2 2-151,2 2 1,-2 0-1,3 1-72,-1 3 0,-5 2 0,4 6 0,-1-1-84,1 0 1,-4-3 0,5-1 0,1 1-64,1-2 1,-2-6 0,-1-6 0,2-3-140,1-3 0,2 2 0,-1-9 0,1-2-265,-1-1 0,1-1 1,-1-2-580,1-6 545,4 1 464,-3-20 0,3 3 0,-4-11 0</inkml:trace>
  <inkml:trace contextRef="#ctx0" brushRef="#br0" timeOffset="11">15277 5003 8108,'0'11'-913,"0"-4"1220,0-2-170,0-5 0,6 0 1,4 0 287,4 0-362,6 0 0,-2 0-101,5 0 79,0 0 0,-1 0 0,-2 1 1,-1 2-1,2 0 35,0 0 1,2 0-1,1-1 1,2 2 29,0-2 0,1 0 0,-4-2 1,0 0-23,0 0 0,4 0 0,1 0 0,1 0-12,3 0 0,-3 4 0,0 1 0,0 0-77,1 0 0,-5 4 0,3-2 71,0 4-29,-4 0 1,6 0-1,-5 0-120,2-4 107,-1 3 1,-1-3 0,1 3 260,5-2-261,2 2 1,6-9 0,3 4 0,3-1-19,1 0 1,0 0-1,-1-3 1,1 1-18,0 2-51,0 0 1,3 1 107,1 3-1350,5 2 1245,-3 1 72,5 1 3,0 4-18,-4 2 74,-3 0-73,1 4 12,2-10-19,4 10 48,0-9 0,4 7 1,0-3-1,-1-1 0,-1 1 1,-1-2-1,3 1 1,-1-3 0,-28-5 0,0-1 0,-1 0-1,1 0-69,0 1 0,0 0 50,28 4 1,-27-3 0,0-1 0,28 5-144,-1 2-35,-2-2 0,1 7 1,1-4-75,1 2 205,-5-4 1,-2 4 0,-4-4-21,-2 1 1,3 2 0,-1-3 0,-2 1 0,-1-1 12,-1-1 0,-4-2 0,0 1 0,0-1-40,-1 1 43,-2-1 642,-4 1 0,-1-5-544,0 1 0,2-1 1,1 4-1,1-2 29,-1-2 0,-2 1 0,-1 2-73,-4-2-17,3 2 1,-9-4 0,4 4 95,0-2 1,-3 1-1,0-4 1,-3 0-102,-3 0 1,-4 0-1,3-2 1,0 1 0,-2-2 22,1-1 0,-2-1 0,-4 0-10,1 0-222,-6 0-84,4 0-37,-8 0 1,1-1-215,-6-3 1,1 2 0,-3-5-1,1 1 542,1 0 0,-6-2 0,2-3 0</inkml:trace>
  <inkml:trace contextRef="#ctx0" brushRef="#br0" timeOffset="12">19525 5736 7555,'12'0'-687,"0"1"862,4 3 0,-4 2 1,4 6-1,-4 0 71,0 3 1,-2-1 0,-1 6 0,-3 0-130,-1 2 0,-1 0 0,-4 3 1,0 0-85,0 2 1,-4 3 0,-2-3 0,-3-2-25,-4 0 0,-1-2 0,2-1 0,-2 0-9,-2-3 0,-9 3 0,1-4 0</inkml:trace>
  <inkml:trace contextRef="#ctx0" brushRef="#br0" timeOffset="13">20762 5919 7902,'-18'-10'0,"4"1"-295,5 1 0,0 0 0,4-2 278,-1 3 0,3 0 286,0 3 1,6 3-1,5-3 1,3 3-94,5 1 0,1 0 0,8 0-132,1 0 29,4 0 0,4-1 1,0-2-1,1-1 47,-1 2 1,-1 1 0,-2 1-415,-5 0 241,-1 0 1,0 1-1,-2 1-313,-5 2 201,1 5 0,-10-8 1,1 5 78,-4-1 0,-2 1 1,-5 5-1,-3 0 23,-4-4 0,-3 7 1,-4-2-1,-4 0-3,-3 1 0,-5-1 1,-1-1-1,-1-1 1,-3-2 1,0 1 0,1-5 0,1-2 69,2-1 1,2-1 0,3 0 0,0-1 134,0-3 0,5 3 175,3-3-98,7-2-189,3 5 0,11-5 1,5 5 57,3-3 0,11 3 0,0-4 0,6 1 0,2-1 23,3-1 0,1-1 1,-3 0-1,0 2-65,1 0 1,-6 3 0,-2-1 0,-4 1-112,-4 2 1,-4 2 0,-7 1-54,-5 5 1,-3 2 0,-5 2 0,-6 0-17,-7 4 0,-7-2 0,-3 3 0,-2 0 58,-1-3 0,-1-3 0,0-3 0,3-4 36,1-3 1,1-1 0,4 0 161,0 0-32,5 0 1,2-4-1,6-1 189,2-1 1,4 2 0,9-2-126,7 1 0,0-3 0,9 3 0,2 0-18,2 0 0,7-3 0,-2 4 1,4 2-230,0 0 1,-4 4 0,2 0 0,3 3-450,1 2 0,4-5 544,-2 2 0,3 2 0,5 1 0</inkml:trace>
  <inkml:trace contextRef="#ctx0" brushRef="#br0" timeOffset="14">15128 9800 7840,'11'-8'0,"1"0"0,-1 1-105,0 1 0,2 0 0,1 6 1,1 0 0,-1 0 1,3 0-1,0 0 1,-1 2 136,1 2 0,-1-3 0,-2 3 0,1-2 34,-1 2 1,-1-2-1,-1 5 0,-1-2 1,1 0-62,-1-1 75,-5-3-37,-1 4 0,-6-5-58,-3 0 1,-6 4 0,-6 0 0,-2-2-41,-3 0 0,0 1 0,-2 1 1,0-1 55,0-2 1,-4-1-1,1 0 1,-1 0 60,-1 0 0,4 0 0,-4 0 1,2 0-18,3 0 0,-2-1 0,7-2 0,0-1 253,3 2 1,6-3-148,2 1 1,5-1-215,2 1 104,5 3 1,12-4-1,2 5 1,4 0 36,4 0 1,-2 0 0,4 0-36,-1 0 1,3 0-1,-4 0 1,-1 0 0,1 0 25,0 0 0,-1 0 0,-3 0 0,0 0-115,0 0 0,-5 0-87,-3 0 0,-5 0 75,-6 0 0,-10 0 0,-13 0 0,-3 0-42,-1 0 1,-1 1-1,-3 2 1,-2 2 65,0 1 1,0-3 0,3 0-1,-1-1 69,2-2 0,5 0 0,2 0 254,1 0-153,2 0 1,7 0 20,1 0-136,4 0 1,-1 0 0,8 0 40,4 0 1,7-2 0,4 0-1,3-3 29,1-2 0,1 4 0,3-5 0,2 0-23,0 2 1,3-3 0,-4 4 0,1 0-89,3 0 0,-4 1 1,-1 3-1,-4-2 15,-4-1 1,1-1 0,-5 3-1015,-1-2-247,-6 0 672,-3 4 593,-5 0 0,5-5 0,1-1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9"/>
    </inkml:context>
    <inkml:brush xml:id="br0">
      <inkml:brushProperty name="height" value="0.053" units="cm"/>
      <inkml:brushProperty name="color" value="#FF0000"/>
    </inkml:brush>
  </inkml:definitions>
  <inkml:trace contextRef="#ctx0" brushRef="#br0">20899 5999 8041,'-11'0'0,"-1"0"0,1-4 0,1-1-128,2-1 169,3 3 1,5-7 0,1 4 0,3-2 145,4 0 1,7 1 0,5-5 0,6 1 23,4-1 1,4 2 0,1 3 0,2 1-4,1 1 0,5 4 0,-1-1 0,3 3-133,1 3 1,-2 5 0,-3-2 0,-5 3-117,-4 2 0,-8-1 1,-1 1-1,-7-2-234,-3-3 0,-7 0-183,-2-3 365,-3 2 1,-11 0 0,-5-1 0,-7-1-39,-4 0 1,-6 4-1,-9-3-40,-5 1 1,-2-2 0,3 2 0,2-1 0,1-2 73,-1-2 1,5 1 0,2 0 0,7 2 213,5-2 0,3 0 0,10-4 54,-1-1 0,6 0 0,3-5 0,6 1-105,5 0 1,6-3-1,2 4 36,2 0 1,5-1-1,5 5 1,1-2-1,3 0 168,1-1 1,1 4-1,-1-3-209,-2 3-20,2 1 1,-10 3 0,1 2 0,-5 1-145,-2-1 1,-3 4 46,-7-2 1,-3 0-1,-8-1 1,-5 0-1,-5-1-71,-5 0 0,-7 3 0,-5-3 0,-2 0-14,-1 0 0,3-1 0,1-4 105,-2 0 1,3 0 0,-1 0 0,2 0 0,4 0 23,4 0 0,-1-4 0,6 1 0,1 0 205,1 2 0,7-1-63,2-1 1,8 1 0,4-1 0,3 1 8,4 2 0,7-4 1,6 1 192,1 0-282,-3-3 0,7 4 0,-3-1 0,3 1-3,2 2 0,-5 0 1,1 0-1,-1 0-129,0 0 0,-4 0 0,-7 0 0,-3 0-964,-4 0 884,0 5 0,-7-3 0,-6 2 1,-9-2-1,-8 1 12,-4 0 0,-2 1 0,-2-4 0,-2 0 48,-1 0 1,2-1-1,-2-3 1,1-3-109,3-4 1,1-1 0,2-2 152,3-2 5,2 1 0,6 4 0,-1 1 0,2 1 404,3 1-224,2 5 1,6-2 0,3 5-12,3 0 1,3 5 0,3 2-1,1 0 32,1 1 1,6-4 0,-2 2-200,2-1 1,2 3 0,2-4 0,0 0 0,2-1-547,-2 1 596,-1 0 0,-1 1 0,0 1 0</inkml:trace>
  <inkml:trace contextRef="#ctx0" brushRef="#br0" timeOffset="1">13914 2874 7907,'-14'-6'0,"1"-1"-1471,3-3 1618,6 3 90,-1 2 0,11 5 0,6 0 0,6 0-122,3 0 1,7 4 0,3 0 0,3 0-67,4 1 0,-1-4 1,4 3-1,0-3-9,-1-1 1,1 0-1,2 0 1,-2 0-56,-2 0 0,3-4 0,-5-1 1,-4 0-26,-5 0 1,-5 1 0,-4 4-78,-3 0 0,-10 0 371,-6 0-176,-5 0 0,-8 1 0,-2 2 0,-4 1-11,-3-2 0,-4 0 1,-4-2-1,0 0 8,-2 0 0,-4 0 0,7 0 0,0 0-30,2 0 1,-2 0 0,0 0-1,-1 0-27,4 0 0,1 0 0,2-2 1,2 0-20,2-2 1,-2-4 0,6 5 0,2-1-28,4-1 0,1 2-68,4-5 21,0 6 1,9-3 0,3 5 128,2 0-62,1 0 0,2 0 0,1 0 0,3 0 33,0 0 1,2 0 0,4 0 0,0 1 104,0 3 0,1-3 11,3 3-136,-3-3 0,8-1 0,-5 0 0,-3 0 0,-2 0-56,-3 0 1,-5 0 0,1 0-91,-2 0 129,-2 0 1,-6 2 0,-6 0 0,-8 2 123,-5-2 1,-6 0-1,1-1 1,-4 2-66,-4 0 1,3 1-1,-4-4 114,0 0-135,4 0 1,-8 0 0,5 0 280,2 0-287,-5 0 1,10-4 0,-2 1-1,5 0 38,3 2 1,1 1-63,1 0 0,6-2-102,2-1 0,8 1 0,4-1 0,3 1 17,4 2 1,-1 0 0,5 0-1,2 0-35,0 0 0,4 0 0,1-1 1,6-2-877,5 0 1000,-1-6 0,8-3 0,-3-6 0</inkml:trace>
  <inkml:trace contextRef="#ctx0" brushRef="#br0" timeOffset="2">14956 9708 8016,'1'-7'-498,"3"-1"1,2 4 0,7-2 672,2 1 1,7 1 0,6 4 0,1 0-42,3 0 1,-3 0 0,2 0 0,1 0-42,1 0 0,1 0 1,0 0-1,1 0-41,-1 0 0,-5 0 0,-2 0 0,-4 0-99,-4 0 0,-2 0 6,-6 0 0,-6 0 1,-5 0-1,-7 0 21,-7 0 0,-4 0 0,-6 0 0,-3 0-110,-4 0 0,-6 4 1,1 1-20,2 1 146,0-3 0,6 6 0,-2-4 0,3 0 24,3 0 1,2-1 0,3-4 0,4 0 161,2 0-121,2 0 0,5 0 0,6 0 0,8 0 59,6 0 0,0-4 1,6 0-1,3 0-34,3-1 1,0 4-1,-1-4 1,1 1 51,5 0 0,1 0 0,0 4 1,-2 0-46,2 0 1,-4 0 0,-1 0 0,-3 0 60,-1 0 0,-6 0 1,-1 0-65,-4 0-685,-5 0 1,-3 0 593,-8 0 0,-3-5 0,-4-1 0</inkml:trace>
  <inkml:trace contextRef="#ctx0" brushRef="#br0" timeOffset="3">12837 10109 10340,'0'15'0,"-1"0"0,-1-1 0,-2 0-497,1 2 0,2 3 1,1 7-1,0 5 465,0 2 0,1-2 0,3-2 0,2-1-79,1-3 1,3-4 0,-4-4 0,2 0 87,-1-3 0,0-5 0,2-3-738,-2-1 747,-4-1 0,2-4 0,-5 0 1</inkml:trace>
  <inkml:trace contextRef="#ctx0" brushRef="#br0" timeOffset="4">12734 10246 8489,'-7'10'-1058,"-1"-2"569,0 2 499,2-3 1,2-1 0,8-2 339,4-3-244,2 4 1,3-2 0,2 4 0,4 1-71,3-2 0,2 4 0,1-2 0,3 1-127,1-1 0,-2 1 0,2-6 0,-2 0-265,-5-2 0,-1-1 356,-5 0 0,-1 0 0,-4 0 0</inkml:trace>
  <inkml:trace contextRef="#ctx0" brushRef="#br0" timeOffset="5">12940 10212 8331,'-11'1'0,"-1"2"-253,1 1 0,0 4 137,-1 0 0,2 4 489,2 3-367,-2-2 1,8 4 0,-5-3 0,2 3-122,3 1 0,-3-4 1,1 1-1,1-1-273,2 1 0,1-2 388,0 2 0,0-7 0,0-3 0</inkml:trace>
  <inkml:trace contextRef="#ctx0" brushRef="#br0" timeOffset="6">13078 10166 7228,'0'12'68,"0"-1"0,0 4 0,0 1 1,0-1-61,0 1 0,4-2 1,1 4-1,1 0-55,3 0 0,1-3 0,2 3 0,-1-2-61,1-2 0,-1 3 0,0-2 1,0-1-142,-4-1 1,2-2-1,-4 1 249,2-1 0,-5 1 0,3-1 0</inkml:trace>
  <inkml:trace contextRef="#ctx0" brushRef="#br0" timeOffset="7">13284 10166 8239,'-8'1'-404,"2"3"0,0 3 540,-1-1 0,0 4 0,-5-1 0,1 4 99,-1 2 0,-3 4 1,-2-2-1,1 0-17,-1 4 0,-3-1 0,2 0-569,0 0 259,-3-6 0,8 2 0,-2-4-676,2-1 382,2 0 1,0-3 385,4 0 0,2-6 0,5 3 0</inkml:trace>
  <inkml:trace contextRef="#ctx0" brushRef="#br0" timeOffset="8">12551 10830 8150,'-6'0'209,"9"0"0,9 1-392,1 3 101,4-3 1,-3 10 0,4-4 0,-1 3 44,-3 2 1,-1-1 0,-2 1 0,0-1 27,1 1 0,-6 3 0,-2 1 0,-3 1-33,-1 0 1,0 2 0,-1-3 0,-1 1-28,-2-1 1,-5 0 0,1-5-1,-1 0 51,2 1 1,-2-4 0,4-2 229,-2-1-206,5-1 10,-3 1 0,11-5-38,5 0 11,1 0 1,8-10 0,-3 2 0,-1-2-64,1-2 1,2 1-1,-2 0 1,0-1-264,4 1 0,-3-1 1,-1 1 336,0-1 0,3-4 0,-2-2 0</inkml:trace>
  <inkml:trace contextRef="#ctx0" brushRef="#br0" timeOffset="9">12975 10887 8150,'6'5'-656,"-2"3"570,-3 2 0,3 2 1,0-1-1,0 1 145,1-1 0,-3 2 1,5 1-1,-1 1-46,0-1 33,2 4 0,0-5 1,-1 2-8,2-2 0,1-3 0,2-1-274,-1-2 248,1-4 1,-1 2 0,1-6-19,-1-3 15,-5-3 0,3-4 0,-5-2 0,-1-2-4,-2-4 1,-1-3 0,0-1 0,-1 0 6,-3 1 0,-2 3 1,-7 1-1,-1 1-56,-1 3 0,-2 3 1,3 3-1,-1 4-13,1 3 1,1 1 0,2 0-1,0 1-108,4 3 1,-2 2 0,5 7 163,1 2 0,2-2 0,1 4 0</inkml:trace>
  <inkml:trace contextRef="#ctx0" brushRef="#br0" timeOffset="10">12471 9754 8252,'5'-6'-494,"1"1"1,7 5 618,2 0 1,3 0-1,4 0 1,-2 0-160,-1 0 1,0 0-1,4 0 1,1 0-100,3 0 0,-7 0 0,2-2 0,-4 0-428,-4-2 561,-1 0 0,-7 4 0,-1 0 0</inkml:trace>
  <inkml:trace contextRef="#ctx0" brushRef="#br0" timeOffset="11">12459 9914 7240,'12'-1'0,"-1"-2"-88,1 0 0,3-5 0,2 3 1,0 0 156,4 0 0,3-3 0,1 4 0,0 0-72,0-1 1,-1 4-1,-3-4 1,-2 1-238,1 0 1,-3-1 0,-2 1 239,-2-3 0,-2-3 0,0-2 0</inkml:trace>
  <inkml:trace contextRef="#ctx0" brushRef="#br0" timeOffset="12">12597 9617 8210,'-12'0'-898,"6"1"926,2 3 0,3 3 1,2 7 106,3 2-106,-3 4 1,8-1-1,-4 6-192,2 2 101,-5 0 0,8 0 0,-3-1-210,-1 0 124,4-7 0,-5 1 148,3-5 0,2 1 0,-3-5 0</inkml:trace>
  <inkml:trace contextRef="#ctx0" brushRef="#br0" timeOffset="13">12746 9571 7835,'-7'11'-184,"4"1"0,1-1 0,2 2 224,0 2-35,0-2 1,2 10 0,0-3 0,3 3-21,2-1 0,0-2 0,6 2 15,2-3 0,-2 2 0,3-3 0</inkml:trace>
  <inkml:trace contextRef="#ctx0" brushRef="#br0" timeOffset="14">13043 9594 8390,'-6'5'57,"1"-4"1,6 4-1,3-5-46,4 0 0,2 4 0,3 0-16,2-2 1,-1 3-156,5-1 1,0 0 0,3-4-345,-3 0 1,1 0 503,-5 0 0,1-5 0,-5-1 0</inkml:trace>
  <inkml:trace contextRef="#ctx0" brushRef="#br0" timeOffset="15">12963 9765 8324,'-5'0'-447,"5"0"1,8-1 572,6-3 1,4 3 0,5-4-1,-1 1-7,1 0 0,4 1 0,0 3 0,-2-2-288,-1-2 1,-2 3 0,-2-3 0,-2 2-447,-1-2 615,-2-2 0,-4-6 0,1 1 0</inkml:trace>
  <inkml:trace contextRef="#ctx0" brushRef="#br0" timeOffset="16">13078 9456 8160,'-12'-5'12,"6"4"0,1 6 0,5 10 1,0 7 30,0 5 1,1 6-1,2 6 1,1 2-107,-2 2 0,3-3 0,-1-4 1,0-4-189,1-5 1,0-3-1,4-2 1,-3-3 250,-1-4 0,4-2 0,-2-2 0</inkml:trace>
  <inkml:trace contextRef="#ctx0" brushRef="#br0" timeOffset="17">13181 9491 8350,'-6'5'0,"2"4"134,2 5 0,4 0 0,0 6 1,3 4-85,2 5 0,0 6 0,6 3 1,1 4-51,1 2 0,1 12 0,-5 3 0</inkml:trace>
  <inkml:trace contextRef="#ctx0" brushRef="#br0" timeOffset="18">21025 6022 12919,'-11'0'-1682,"-1"-1"1108,1-3 0,0 1-107,-1-4 616,6-1 0,-3 0 0,4 1 481,-2-2-216,5-1 1,2 2 0,7 2 0,5 0-55,3 4 0,0 1 1,7 1-1,2 0-66,0 0 0,2 1 1,-1 1-1,3 4-171,2 0 0,-5-2 0,3 3 0,-3 1 105,-2-2 1,3 1 0,-8-3-435,-1 3 1,-3 0 412,-10 0 0,-6 0 0,-15 1 0,-4 0 17,-5 1 1,-6 1-1,2 2 1,-3-1-44,-2 1 0,-3-2 0,0-3 0,1-2 40,1 0 1,1-3-1,-1 2 1,2-4 67,5-4 1,1-1 0,3-4 0,5 1-29,2-1 0,4 3 0,5 0 121,2 0 1,5-1 0,2 2-48,7-2 1,8 4 0,5-4 0,6 2-130,4 3 0,3 0 1,2 2-1,-2 0-67,-3 0 1,2 2-1,-5 0-384,-2 2 320,0 5 0,-8-7 1,-1 5-1,-5-1-118,-3 0 0,-3 2 368,-5 4 1,-7-2 696,-4-3-862,-6-2 1,-2-1 0,0 0 0,-1-1 0,-2-2 44,-1-1 0,1 0 0,-1-1 1,0-2-22,0-1 1,5-3-1,3 1 1,2 1-27,2 0 0,0 0-27,4 1 0,3-1 351,8-2-202,2 2 1,11 5 0,2 0-1267,2 0 1176,7 0 0,2-5 0,4-2 0</inkml:trace>
  <inkml:trace contextRef="#ctx0" brushRef="#br0" timeOffset="19">20854 6113 11014,'-4'-7'-260,"0"-1"1,1 4 0,7-2 0,5 0 182,5-1 0,4 1 0,6-3 0,2 1 237,0-1 1,6 3 0,-3 0-1,2 1-77,-1 2 0,1 2 1,3 1-1,1 0-63,-1 0 1,2 5 0,1 1-346,1 1 247,-5 3 0,-1-5 0,-6 4 0,-1-3-186,-5-1 0,-4 3 1,-5-3 200,-4 1 1,-8-3 0,-12 2 0,-8-1-16,-9 0 1,-4 3-1,-3-3 1,-2-1-172,-2-2 221,4-6 1,-2-2 0,4-4 0</inkml:trace>
  <inkml:trace contextRef="#ctx0" brushRef="#br0" timeOffset="20">13925 2885 8361,'-12'-6'0,"-2"-5"-49,-2-3 1,2 3 0,5 5 792,2 1-1301,4 1 382,-2 4 1,11 0 0,6 0-136,6 0 265,14 0 1,-1 0-1,11 0 1,0-2 44,-1-1 0,2 0 1,-3-5-1,-1 1-176,1 0 1,-2-1 175,-4 4 0,1-5 0,-1 2 0</inkml:trace>
  <inkml:trace contextRef="#ctx0" brushRef="#br0" timeOffset="21">14830 9743 8148,'-5'-7'-969,"4"2"0,-5 4 1011,6-3 0,11 3 0,4-3 0,7 3 152,4 1 1,9-4 0,7 0 0,2 1-133,2 2 0,0-3 0,2 1 1,3 0-153,2 2 0,7 1 0,-5 0 0,2-2-165,-1-1 255,-1 1 0,-3-13 0,-1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9.022"/>
    </inkml:context>
    <inkml:brush xml:id="br0">
      <inkml:brushProperty name="height" value="0.053" units="cm"/>
      <inkml:brushProperty name="color" value="#FF0000"/>
    </inkml:brush>
  </inkml:definitions>
  <inkml:trace contextRef="#ctx0" brushRef="#br0">15128 309 7338,'-8'5'0,"0"3"-291,0 2 1,-3 7 0,0 3 0,-1 5 243,1 6 0,0 1 1,-1-1-1,1 0 96,-1 1 1,2-3 0,1 0 20,1-1-74,6-6 0,-3-2 0,5-3 7,0 1-8,0-9 1,0 6-237,0-8 231,0-1 10,0 4 0,0-14 0,0 3 0</inkml:trace>
  <inkml:trace contextRef="#ctx0" brushRef="#br0" timeOffset="1">14899 550 7257,'-7'5'-1228,"3"2"1286,3 3 0,1 6 0,0-1 38,0-1-105,5 4 0,-2-6 0,4 4 1,2-2-8,2 1 1,-4-2 0,1 2 0,-1-2 56,0-2 1,3 1-25,-2-1 0,1-3 0,-1-2-15,0-1 1,-4-1-1,4-4 1,0-1 0,3-3-21,0-4 0,1-7 0,-1-3 0,2-1 9,2 0 1,-1-1-1,4-6 9,-2-1 0,5-4 0,-4 1 0</inkml:trace>
  <inkml:trace contextRef="#ctx0" brushRef="#br0" timeOffset="2">18804 389 11377,'-5'-6'-723,"2"1"1,-3 6 1317,1 3 1,-3 6-1,4 8 0,0 2-303,-1 4 1,-1 3 0,-4-1 0,1 0-68,1 0 1,2-2 0,-3-3 0,3 0 14,0-2 1,1-5-7,2 1-18,1-2 261,-3-7-502,5-1 1,5-10 0,2-1 0</inkml:trace>
  <inkml:trace contextRef="#ctx0" brushRef="#br0" timeOffset="3">18643 492 12381,'0'8'1338,"0"0"1,0 0-1745,0 3 1,0 0 0,0 1-108,0-1 559,0 0 1,0 1 0,0-1 20,0 1-110,5-1 1,-3 1 0,3-1-25,0 1 0,0-1 0,4-1 60,-1-2 1,-5-3-218,5-5 1,-4 0-1,3 0 1,1-1 175,-2-3 1,8-4 0,-1-7 0,4-4 38,3-3 0,6-2 0,0-1 1,1-2-25,1 1 0,-4 0 0,3 2 47,-3 2 0,-1-4 1,0-3-1</inkml:trace>
  <inkml:trace contextRef="#ctx0" brushRef="#br0" timeOffset="4">11360 2427 8416,'-5'11'0,"-1"1"0,-2-2-20,0-2 1,6 3 0,-2-1-1,3 7 261,1 5 0,0 3 0,0 11 1,0 2-111,0 4 0,0 7 1,0 5-1,0 3-114,0 4 1,0 3 0,0-31 0,0 1 0,0-1 0,0 0-100,0 32 0,0-5 0,0 1-1478,0-3 1516,0-5 0,0 1 0,0-5 1,0-5 151,0-4 1,4-10 0,-1-3-290,0-3 116,-2-6 0,3 2 0,0-5 0,-2-1-66,0-1 0,-2-5 1,0-1-1146,0 2 1276,0-4 0,0-5 0,0-6 0</inkml:trace>
  <inkml:trace contextRef="#ctx0" brushRef="#br0" timeOffset="5">11337 2404 8568,'0'8'-336,"0"-1"1,-1-4 556,-3 1 0,3 2 0,-4 0-174,0 1-39,3 3 0,-8 0 1,4 5 82,-1-1-120,-3 4 1,5-5 0,-4 4 0,2-2-217,-2 0 0,0 4 0,0-4 91,1-1 1,6-5-1,-3-2-151,0-2 0,3-7 305,-2-5 0,8-14 0,3-3 0</inkml:trace>
  <inkml:trace contextRef="#ctx0" brushRef="#br0" timeOffset="6">11303 2416 8274,'7'3'-793,"1"1"805,-5 0 0,3-3 0,-2 2 96,3 1 1,1 3 0,2-2-1,4 2-209,3 2 0,3-3 0,7 3 101,3 4 0,9-2 0,1 6 0</inkml:trace>
  <inkml:trace contextRef="#ctx0" brushRef="#br0" timeOffset="7">11303 3595 7251,'6'11'-117,"4"1"1,-3-1 214,-1 1 1,4 3 0,-2 1 0,2 1-14,2-1 0,-1 0 1,0-5-1,1 1-58,-1-1 0,1-5 0,-1-2-60,1-3 1,-1-2-1,1-3 1,-1-6-87,0-8 0,1-7 0,-1-13 0,2-5 71,2-6 1,-2-2 47,2-2 0,3-3 0,0 4 0</inkml:trace>
  <inkml:trace contextRef="#ctx0" brushRef="#br0" timeOffset="8">11326 4282 11025,'-5'6'1182,"-3"-2"0,2-3-1993,-2-1 0,5 1 1307,0 3 1,-2 4 0,1 6-156,1 1 1,2 11-1,1 0 1,0 6-5,0 2 1,4 6 0,0 3 0,-1 5-134,2 6 0,-3 2 0,3 1 0,-1 0-48,-1 1 0,3 4 1,-4 1-1,0-30 1,0-1 62,-1 1 1,0-1 0,5 29 0,-3 3 0,0-1-150,-2 1 0,-1-3 1,0 4-170,0-32 1,0 0 131,0 1 1,0 0-1,0 2 1,0 0-1,0 0 1,0 1-1,0-1 1,0 0-49,0 1 1,0 0 0,0-2 0,0 0 0,0 2 0,0 0-1,0-1 1,0 0-27,0 0 1,0 1-1,0-1 1,0 0-1,0-1 1,0-1 244,0 0 0,0 1-176,0 28 0,0-30 0,0 0 0,0 28 0,0-1 21,0-1 1,0-2-1,0 0-71,0 0 0,4-1 0,0-1 0,-2-3 1,0-1 27,-2-3 0,3-1 0,1-2 0,-1-2-7,-2-1 0,-1-1 0,0 2 0,0-1 26,0 1 1,4-2-1,0 1 1,-2 1 301,0 2 0,-1 1 1,1-1-1,3 1-420,2 0 0,-3-1 0,2-2-221,-1-1 266,4 0 0,-7 4 0,5-1 1,-2 1 102,-3 0 0,4-2 0,-3 0-330,0-2 186,3-5 0,-4 2 0,1-5 1,0 1-30,1-1 0,-3-1 0,3-1 1,-3-3-33,-1-1 1,0 3-1,0-5 1,1 1 14,3 1 1,-3-3-1,3 5 1,-2-4-116,-2-4 0,0 0 1,1-7-282,3-1 0,-3-5-877,3-1 914,2-6 1,-5 2-1,4-9-1284,1-7 670,-5-9 1003,4-14 1,-10-10 0,-2-8 0</inkml:trace>
  <inkml:trace contextRef="#ctx0" brushRef="#br0" timeOffset="9">11280 4453 9372,'-12'-6'-527,"6"1"1,0 5 410,2 0 0,-2 0 229,-6 0 0,4 1 0,1 3 0,-1 4 145,2 2 0,-4 5 1,3 0-1,0-1-54,-1-1 1,2-1 0,-3-1 20,1 0 1,6-3-417,-2 0 312,2-6 1,-3 3 0,-1-5 0</inkml:trace>
  <inkml:trace contextRef="#ctx0" brushRef="#br0" timeOffset="10">11257 4350 8084,'11'7'457,"1"2"1,1-4 0,2 1-598,4 3 1,4-4 0,5 0 0,5-1-169,4 0 0,5 0 302,-4-4 0,5 5 0,-2 1 0</inkml:trace>
  <inkml:trace contextRef="#ctx0" brushRef="#br0" timeOffset="11">11372 8804 10670,'-12'11'-944,"6"1"1306,1-1 1,6 1-1,3-1 1,3 2-144,4 2 1,0-2 0,0 2-129,1-2-114,4-2 0,-2-1 1,4-1-1,-1-2-81,-3-2 1,-2 2 0,0-3 0,-1-1-37,1-2 0,-5-1 0,1 0 0,0-1 93,-2-3 0,4-4 1,-3-6-1,0-2-151,1-2 1,-2-6-1,3-7 1,-1-3-1101,1-4 1099,1 2 0,1-8 0,1 3 1</inkml:trace>
  <inkml:trace contextRef="#ctx0" brushRef="#br0" timeOffset="12">15483 3835 9622,'-8'4'-74,"0"0"0,5 3 0,-4-1 0,1 0 303,0 3 0,2 2 0,-3 3 0,1 3-66,0 1 0,3-1 0,-2 4 0,1-2-117,0 1 1,1-3-1,1-2 1,0-2-193,-2-2 0,0-3-206,4-1 310,0-4 1,5-8 0,2-8 0</inkml:trace>
  <inkml:trace contextRef="#ctx0" brushRef="#br0" timeOffset="13">15357 3938 9802,'-8'4'108,"0"0"1,2 1 0,-3-3-130,2 2 1,4 1-1,-1-1 1,3 4 163,1 2 0,0 1 1,0 1-86,0-1 0,0 1 0,0-1 0,1-1 60,3-2 1,-1 2-202,4-2-154,1-3 0,-1 4 288,1-5-158,0-1 1,3 1 0,1 0 82,-1-1 0,1-7 1,-1-4-1,2-2 1,1-1-5,1-1 1,4-3-1,-4-2 1,1 1-136,0-1 0,-2-2 0,4 4 150,-2 1 1,0 1 0,-5 2-1</inkml:trace>
  <inkml:trace contextRef="#ctx0" brushRef="#br0" timeOffset="14">16994 5163 7128,'-6'1'-405,"2"3"445,3 4 1,1 6 0,0 2 0,0 1-37,0 0 1,0 3-1,1-1-42,3 3 0,-3-1 0,3-2 0,-1-2-89,0-1 0,-1-7 1,1 3-1,0-3-21,1-3 0,-3 4 148,3-2 0,-3-8 0,-1-1 0</inkml:trace>
  <inkml:trace contextRef="#ctx0" brushRef="#br0" timeOffset="15">16971 5163 7861,'-11'0'0,"0"0"-314,-1 0 1,4 1-1,1 2 330,-2 1 0,3 0 5,-2-4 1,5 5-10,0 2 1,1 4 0,2 0-393,0 0 80,0 1 0,0-4 300,0-1 0,0 1 0,0 3 0</inkml:trace>
  <inkml:trace contextRef="#ctx0" brushRef="#br0" timeOffset="16">17006 5152 8557,'6'-5'-982,"-1"3"1,-4-3 1298,3 5-282,3 0 1,2 2-170,2 1 74,-2-1 0,7 4 1,-3-3-1,1 0-398,1 0 458,-4 3 0,-1-4 0,-4 3 0</inkml:trace>
  <inkml:trace contextRef="#ctx0" brushRef="#br0" timeOffset="17">16525 5747 7650,'0'6'193,"5"0"-31,1-6 0,6 0 0,-1 0 0,1 0-125,-1 0 0,1 0 0,-1 0 0,0 0-150,1 0 1,-1 0 0,2 0 0,1-2-64,1-2 0,1 2 0,-5-4 1,0-1-282,1 1 457,-6 3 0,4-12 0,-3 2 0</inkml:trace>
  <inkml:trace contextRef="#ctx0" brushRef="#br0" timeOffset="18">16548 5701 8244,'0'12'116,"4"3"1,1 2-112,1 0 8,-3-3 0,7 7 0,-4-6-204,0-1 134,0 4 1,-3-6 0,2 2-207,2-5 1,-5 2-1,3-5-785,0 0 1048,-3-1 0,8-5 0,-4 0 0</inkml:trace>
  <inkml:trace contextRef="#ctx0" brushRef="#br0" timeOffset="19">16548 5713 7874,'11'-8'41,"1"0"1,-1 5-1,1-5 1,0-1-226,3-1 1,-2 2 0,2 1 183,-2-2 0,4-1 0,1-2 0</inkml:trace>
  <inkml:trace contextRef="#ctx0" brushRef="#br0" timeOffset="20">12402 6056 6170,'0'-6'0,"0"1"0,0 5 0,-5 5 0,3-4 0,-6 3 0,5-3 0,-2-1 0,5 0 0</inkml:trace>
  <inkml:trace contextRef="#ctx0" brushRef="#br0" timeOffset="21">17487 1557 8338,'19'-1'-22,"0"-2"-263,1-1 1,2 1-1,1 1 1,0 0 11,0-2 1,6 0 0,4 3 0,6-2 275,6-1 1,-1-1 0,9 3 63,-2-2 0,6 0-46,-4 4 1,7-4-1409,-3 1 1442,6-6 1,-29 7 0,0 1-1,1-2 1,-1 0-127,0 0 1,1 1 65,-1 0 0,0 0 1,30 1-1,-3-2 1,-1-1-49,1 2 1,-2 0 0,2 1 0,-3-1 12,-1-2 1,-6 0 0,-4 3 0,-3-2 3,-1-1 1,-4-3-1,0 3 1,-3 0 21,3-1 0,-8 2 1,3-3-1,-5 1-11,-4 2 0,-1 1 1,-2-1-8,-3 0 555,-2-1 1,-6 4 0,1 0-554,-1 0 0,-1-2 231,-2-1-228,2 1 65,-9-3-136,4 5 98,1 0 0,-5-5 0,4-1 0</inkml:trace>
  <inkml:trace contextRef="#ctx0" brushRef="#br0" timeOffset="22">14372 5541 7593,'-6'1'-1721,"2"3"1721,2-3 1,1 4 2,-3-5 104,3 0 152,-4 0 24,5 0-268,5-5 0,-2 3 1,4-6 12,2-1 1,1 3-1,2 0 1,-1-1-14,1 1 1,0-1 0,4-1-5,3 0 0,-3 2 11,0-2 0,0-1-80,-1 5 93,6-5 0,-3 7 0,4-5 0,1 1 8,0 0 0,0 2 1,0-2-1,0-1-45,0 1 1,0 3-1,1-1 1,1 3-2,2 1 0,5 0 0,-2-1 1,2-2-12,-1 0 0,2-1 0,-4 2 2,0-1 1,5 1-65,-4-1 78,-2 1-23,5-3-298,-9 4 314,9-4 0,-7 5 22,4 0-22,1 0 0,-2 0 0,4 0 7,-9 0-6,10 0 2,-10 0-3,9 0-149,-9 0 147,4 0-6,0 0 1,-4 0-5,3 0 0,-4 0-7,-4 0 11,8 0-14,-13 0 13,12-5 101,-3 3-104,1-3 5,4 0 1,-3 3 93,1-6-91,-2 0 81,9 2-81,-8-4 47,8 4-39,-9-1 10,9-3-114,-9 4 105,9-1-2,-9 2-19,4 0 0,-5 4 12,0-3 3,0-2 6,0 4-8,0-3-9,0 5 9,0-5 34,0 4-35,0-9-3,-1 9 0,1-10 159,-5 10-152,4-9 34,-4 9 0,-1-6 38,-1 3 200,-4 3-405,0-4 146,-1 0 0,-4 4 0,-1-4-182,-2 5 177,-3 0 3,4 0-6,-5 0 0,0-5 0,0-2 0</inkml:trace>
  <inkml:trace contextRef="#ctx0" brushRef="#br0" timeOffset="23">14360 5369 7962,'6'-6'-1205,"-5"0"948,3 2 371,2 2 5,-5-3 53,4 5 17,-5 0 1,0 5-115,0 3 1,-4 2 0,-1 2-80,-1-1 0,4 1 0,-4-2 0,3-1-28,-1-2 1,0 1 0,3 3 0,-2 1-16,-1-1 1,1-3-1,3 0 23,0 0 0,0-1 0,0 0 12,0 2 0,5-2 38,2 0 1,3-4-31,2 1 1,-1 1 16,1-1-29,-1 5 1,1-8 0,-1 4 0,1-1-219,-1 0 0,6-1 234,2-3 0,7 0 0,4 0 0</inkml:trace>
  <inkml:trace contextRef="#ctx0" brushRef="#br0" timeOffset="24">16433 5152 7947,'-6'0'-343,"-4"-5"1,10 3 283,0-1 1,5 1 0,6 2 141,1 0-46,-1 0 1,2 0 0,1 0 0,1 0 23,-1 0 1,3 2-1,-1 1-176,2 5 119,-4-3 0,3 4 0,-6-4 1,0 0-15,1 0 0,-6 0 1,-1-2-32,0 1 1,-3 1 0,0-1-16,-4 3 1,-5 3-1,-4 1 1,1-2 55,2-2 0,-2 1 0,4 3 0</inkml:trace>
  <inkml:trace contextRef="#ctx0" brushRef="#br0" timeOffset="25">16868 5095 5768,'12'0'0,"-1"0"0</inkml:trace>
  <inkml:trace contextRef="#ctx0" brushRef="#br0" timeOffset="26">12311 6216 8084,'0'8'-207,"0"0"0,0-4 1,0 4-1,0 5 339,0 5 0,0 5 1,0 2-117,0 2 0,0 9 44,0-2 0,-2 4 0,0-1 20,-2 1 1,0 4-1,4-2-81,0 0 1,-4 6-13,0 4 0,-1 1 1,3-2-2,-2 5 45,0-4 0,4 6 0,0-2-3,0 2 1,0 2-1,0 2 1,0 1 2,0-1 1,0-1-1,0-4 1,-1 1-49,-3 2 0,3-9 0,-3 6 0,3-5-10,1-5 0,0 4 0,0-9 0,0 1-17,0-3 1,0-6 0,0-1-37,0 0 1,0-3 69,0-1 1,0-4 0,0-3-9,0-1 1,0-3-1,0 2-222,0-2 82,0-1 1,0-7-393,0 0 550,0-6 0,0-7 0,0-8 0</inkml:trace>
  <inkml:trace contextRef="#ctx0" brushRef="#br0" timeOffset="27">12356 6228 7676,'-7'0'220,"-1"0"0,4 4 1,-2 1-1,0 1-124,-1 3 0,3 1 1,-2 2-1,0-1-174,-1 1 1,1-1 0,-3 0 0,3 2 201,1 2-26,-4-2 0,7 4-1269,-1-6 401,1-4 770,-3 3 0,-1-4 0,-6 6 0</inkml:trace>
  <inkml:trace contextRef="#ctx0" brushRef="#br0" timeOffset="28">12299 6251 7546,'8'6'7,"-1"-1"1,2-1 4,1 0 0,6 5 0,2-3 1,2 2-510,4-1 497,2 1 0,7 9 0,2 0 0</inkml:trace>
  <inkml:trace contextRef="#ctx0" brushRef="#br0" timeOffset="29">12150 8105 7919,'-5'12'-137,"-3"-1"1,3 1 0,2-1 28,1 1 0,2-5 0,0 1 0,0 1 184,0 1 1,2-2-1,1-1-48,5 2 1,2 0 0,2 0-5,-1-1 1,1-6-1,0 2 1,2-3-1,2-1-57,-2 0 1,-2 0 0,1-1-319,2-3 240,-2-2 0,5-11 0,-3-3-206,4-6 317,-2 2 0,4-9 0,-3 4 0</inkml:trace>
  <inkml:trace contextRef="#ctx0" brushRef="#br0" timeOffset="30">12746 6800 7726,'0'7'-1554,"1"-2"1538,3-5 0,2 0 0,6 0 122,-1 0 1,4 0 0,1 0 0,-1 0-109,1 0 0,-2 0 0,4 0 0,-1 0-79,-3 0 0,-2-2 0,0 0 1,-1-3-193,1-2 273,-1 0 0,1-5 0,-1 1 0</inkml:trace>
  <inkml:trace contextRef="#ctx0" brushRef="#br0" timeOffset="31">12917 6720 6383,'2'-6'52,"2"2"1,3 3 2,3 1 0,2 0 0,-1 1 0,1 3-37,-1 3 1,1 5-1,-2 3 1,-3 4-22,-3 3 1,1-3 0,-1-1 0,-1 0-90,-2-1 1,-2 2 0,-3 3-1,-4-3 92,-2-4 0,-6 3 0,-2 0 0</inkml:trace>
  <inkml:trace contextRef="#ctx0" brushRef="#br0" timeOffset="32">12631 7212 7967,'-6'0'-146,"1"0"0,14 0 0,2-1 204,2-3 1,5 3 0,1-3 0,1 2-40,-1-2 0,3 3 0,-3-3 0,3 3-84,0 1 0,0-4 0,-2 0 0,-2 1-36,-1 2 0,-2 1 0,-4 0 0,1 0 19,-1 0 0,-3-4 82,0 0 0,-6-4 0,3 1 0</inkml:trace>
  <inkml:trace contextRef="#ctx0" brushRef="#br0" timeOffset="33">12917 7098 7009,'12'0'271,"-1"0"74,1 0-304,-1 0 1,5 5 0,-1 1 0,-1 3 89,-1 3-132,-7-3 1,3 12 0,-5-2-23,-2 3 0,-2 1 1,-5 1-1,-6 3-408,-7 3 431,-4-2 0,-6 5 0,-1-3 0</inkml:trace>
  <inkml:trace contextRef="#ctx0" brushRef="#br0" timeOffset="34">13307 7522 8001,'-7'1'-1275,"6"1"1343,8 2-45,0 0 0,20-3 0,0 2 125,4 1-104,9-1 1,1-8 0,6-2 0,1-3 26,2-2 0,-1 1 0,-4-1 0,-2 1-16,-1-1 1,-1 2-1,1 1 1,-4 3-42,-2 1 0,-7 1 0,-2 4 0,-3 0-40,-1 0 0,-6 0 1,-1 0-147,-4 0 177,-5 0 1,-3 0 11,-8 0-19,-8 0 1,-5 0 0,-8 0-215,-1 0 141,-4 0 0,-9 1 1,-2 2-34,1 1 89,-5 4 1,4-5 0,-3 3 0,0 1 8,2-1 0,4-3 1,-2 0-1,0-1 80,3-2 1,3 0-1,3 0-53,5 0 0,3 0 1,4-2-1,3 0 0,4-2 26,0 2 1,5 0 27,-1 2-63,5 0 0,0 0 1,6 0 23,5 0-26,-3 0 1,9 0-1,-1 0 203,3 0-197,3 0 0,6-4 0,0 1 123,2 0-104,5 2 1,-4 0 0,3-2 0,0-1 17,1 2 1,-3-1 0,2 1 0,-1-2-20,-1 1 0,3 2 0,-4 1 0,0 0-29,0 0 0,-1 0 0,-4 0 0,0 0-42,0 0 0,-2 0 0,-2 0 0,-3 0-292,-4 0 283,0 0 125,-6 5-90,-1-4 0,-11 4 1,-4-5-78,-4 0 83,-7 0 0,-2 4 1,-7 0-182,-3-1 114,-2 3 0,1-5 0,0 4 0,-2-1 32,-2 0 1,2 4 0,-3-3 0,1 0 4,0 0 1,-1-1-1,6-4 1,1 0 71,2 0 0,8 0 0,1 0 0,3 0 229,4 0-201,1 0 1,8-4-1,6-1 16,9-2 1,7 5 0,7-3-1,3 1 59,3 0 1,9 0 0,3 4-496,2 0 136,2 0-81,5 0 1,1-5 0,5-1 0</inkml:trace>
  <inkml:trace contextRef="#ctx0" brushRef="#br0" timeOffset="35">13318 7544 7581,'-6'-1'276,"2"-3"1,4 3-165,4-3 0,6 3 0,5 1 0,1 0 44,0 0 1,3 0-1,7 0 1,0 0-41,0 0 0,2 0 1,0-1-1,0-2-54,0-1 1,4 1 0,-2 3 0,2-2-90,-1-2 1,5 3 0,1-3-1,5 3 75,5 1 1,6-1 0,-2-2-549,1-1 377,-4 1 0,2 1 1,-10 0-1,-4-2 25,-4 1 0,-7 2 0,1 1 1,-6 0-123,-5 0 1,-7 5 120,-4 3 0,-3 2 0,-2 0-160,-3-2 1,-2 1 258,-6-5 0,1-1 0,-1-3 0</inkml:trace>
  <inkml:trace contextRef="#ctx0" brushRef="#br0" timeOffset="36">14887 7441 6639,'12'0'191,"-1"-5"0,4 4 0,2-3 136,1 3-186,1 1 0,5 0 1,3 0-1,2 0 31,0 0 0,4 0 1,-2 0-1,1-1-139,-2-3 0,2 3 0,-5-3 1,-2 3-64,-1 1 0,-6 0 0,-3 0-82,-2 0 0,-6 1 37,-4 3 1,-6-2-1,-5 5 1,-4-1-45,-3 0 1,2-3 0,-3 1-20,-1-3 117,0-1 1,-3 4 0,1-1-211,-1 0 206,-2-2 0,-1-1 0,1 0 32,-1 0-38,0 5 1,-1-3 0,-2 1 181,-1-1-137,6-2 0,-1 4 1,4-1-1,1 0 142,1-2 1,7-1-124,2 0 1,5 0-43,2 0 1,6 0 0,5 0 0,2 0 49,2 0 0,-1 0 0,5 0 1,1 0 59,2 0 1,1 0-1,0-1-91,0-3 8,0 3 1,0-4 0,-1 3 3,1-1 6,0 1 0,-1-4 1,-2 3-75,-1 0 0,-5-1 1,2 4-41,-4 0 1,-7 0 42,-5 0 1,-6 1 0,-8 2 20,-1 0 1,-2 3 0,2-4 0,-3 2-94,0-2 1,-7 1 0,2 0 0,-1 0 91,0 0 1,1-2-1,0 0 1,0 2 74,0 1 1,4 0 0,1-4-1,3 1 344,5 3-244,-2-3-126,11 4 0,-3-5 1,8-1-14,4-3 1,2 1 0,3-3 0,1 0-15,1-1 1,5 5 0,-1-3 0,3 1-17,1 0 0,0 0 1,0 4-1,-1 0-83,1 0 0,0 0 0,0 0 0,0 0-99,0 0 1,0 0 0,0 0 0,0 0-299,0 0 497,0 0 0,-1 0 0,1 0 0</inkml:trace>
  <inkml:trace contextRef="#ctx0" brushRef="#br0" timeOffset="37">13330 7682 12913,'7'-5'-457,"1"-2"1,1 0 111,1-1 1,2 4-1,0-2 84,4 1 110,1 1 1,6 4 0,0 0-576,0 0 631,5 0 0,-4 0 1,4 0-1,-1 0 20,0 0 0,3 1 1,-2 2-1,0 1-25,0-2 0,4-1 0,-1-1 1,2 0-27,1 0 1,0-3 0,1-1 0,-2 0 59,-3-1 0,2 4 0,-5-3 1,0 3 9,1 1 1,-8 0-1,2 0 1,-5 0 62,-3 0 1,-1 0 0,-3 1-180,-2 3 68,2-3 0,-7 4-37,4-5 111,-4 0 80,2 0-55,-5 0 0,-5 0 0,-3 0 0,-7 0 1,-4 0-1,-3 0-3,-1 0 0,-3 0 0,-4 0 0,-2 0 0,-3 0 0,-2-4 0,3 0 5,-1 2 1,1-1 0,0 1-1,-1-2 1,1 1 3,-1 2 1,2 1 0,2 0 0,0 0 1,-1 0 1,3 0-1,0 0 1,1 0-6,6 0 1,2 0 55,4 0-48,6 0-2,0 0 0,14-4 0,0 0 0,6 2 1,5 1-2,4 1 0,3-4 104,1 0-103,0 0 0,1 4 0,1 0 1,3 0-1,0 0 2,0 0 1,3 0-1,-4 0-3,-2 0 0,0 2 1,1 0-1,2 3-7,1 1 1,-2-3-1,1 1 1,-1-2-1,-5 1-44,0 1 0,1 0 1,-6-4-1,-1 0 33,1 0 0,2-4 15,-4 0 0,0-5 0,-3 3 0</inkml:trace>
  <inkml:trace contextRef="#ctx0" brushRef="#br0" timeOffset="38">15471 3755 8062,'-6'0'159,"1"0"-254,5 0 0,0 5-110,0 3 219,0 2 0,0 5 0,0 2 0,0-1-87,0 1 0,-4 2 0,0-3 0,0 2-78,-1 3 1,3-5-1,-5-1 1,1-2-195,0-1 1,-1-1 344,0 0 0,-9 1 0,4-1 0</inkml:trace>
  <inkml:trace contextRef="#ctx0" brushRef="#br0" timeOffset="39">15311 3892 7781,'0'-7'529,"0"-1"-406,0 6 1,0 5-1,0 10-69,0 4 1,0 2 0,1 4 0,2 0-50,1-1 0,-1 3 0,-1-1 0,0 0 53,2-2 0,4-3 1,-3 0-218,1-4 98,-3-2 1,7-2 0,-3-1-52,4-2 60,5-3 0,-2-6 1,7-3-16,3-4 1,-1-7 0,8-8 0,-4-7 0,0-3-245,1-2 0,-5 1 0,0 1 0,-7 2-366,-3 5 677,-2 7 0,-4-3 0,-2 4 0</inkml:trace>
  <inkml:trace contextRef="#ctx0" brushRef="#br0" timeOffset="40">11360 4385 7710,'0'11'20,"0"1"1,0-1-147,0 0 0,1 1 52,3-1 0,-3 1 1,3-1 121,-2 1 1,1-1 19,1 1-34,0-1 1,-4 1 103,0-1-118,0 0 0,0 1 1,0-1-1,0 1 21,0-1 1,0 1-1,0 0 45,0 4 0,0 0-56,0 3 0,0 2 0,0-5-27,0 2 0,1-3 0,2 3 0,1-1-9,-2-3 0,-1 2 1,-1-1-1,2-1 6,1-1 0,-1 2 1,2 1-1,-3-1-16,-1 1 1,0-3-1,1 4 1,2-2 6,0 0 1,1 6 0,-4-4-11,0 1 19,0 4 0,0-6 0,0 5-44,0-2 1,0-4 39,0 4 0,0-4 0,0 3-7,0-1 1,2 2-1,0-3 1,2 1 7,-2-1 1,0 3-1,-2-2 1,0 1 9,0 2 0,0 2 0,1-1 1,2 0 8,0-2 0,1 0 0,-4 4 1,0-2-11,0-1 0,0 0 0,0-4 0,0 2-4,0 3 0,0-4 0,0 2 1,0 2-8,0 0 0,0-1 0,1-1-17,3 1 21,-2 2 1,3 4-1,-5 1-6,0-2 5,0 5 0,0-2 0,0 4-13,0-2 1,0-3 11,0 3 1,0-3-1,0 4 0,0-6 0,0 4 1,0-3-1,0 0 0,0 0 1,0-1-1,0 1 1,0 2 11,0 1 1,0-2-1,0 4 1,0 4-7,0 2 0,0 1 0,0-5 0,0-1 94,0-2 0,0 0 0,0 1-29,0 0 0,0-4-42,0 3 0,0-4 1,0 2 10,0-1 0,0-2 1,0 3 142,0 0-159,0-4 0,0 8 1,0-4-1,0 0 53,0 0-51,0-2 1,0-2 0,0 2-18,0 1 1,0-1 0,0-3 0,0 1-8,0 3 1,0-3 0,0 3-1,0-3 0,0-1 1,0 4 0,0-1 0,0 1 19,0 1 1,0-2 0,0 3 0,0-1 27,0-3 0,0 3 0,0-1 0,0 0-22,0 1 0,0-3 0,0 4 0,0 1 10,0-1 1,0-2-1,1 3-38,3 2 20,-3-4 0,4 5 1,-5-4-25,0 0 0,4 3 25,0-5 1,0 4 108,-4-5-111,0 1 1,1 0 0,1 1 0,2 1-1,-1 3 1,-1-3-1,1 0 1,1 0 6,-2 1 0,1-1 1,-1 3-1,2-3-15,-1-1 0,-1-1 0,1-4 1,1 0-8,-2-1 1,-1-2-1,-1-1 1,0 0-8,0-2 1,2 5 0,0-4-12,2 0 1,0 2 22,-4-5 0,1 2-202,3-2 195,-3-2 0,6 3 0,-5-4-159,2-1 1,0 1 80,-4-1 0,1 1-158,3-1 126,-3 1 0,4-5 0,-5 1-842,0 1 734,0-4 0,-10-20 0,-3-11 1</inkml:trace>
  <inkml:trace contextRef="#ctx0" brushRef="#br0" timeOffset="41">11349 4339 7220,'0'11'175,"0"-3"0,0 0-121,0 1 1,0 1-1,1 1-79,3 1 0,-3-1 0,3 0-6,-3 1 0,-1-4 1,0-1-1,0 2 56,0 1-15,0 2 1,0-1-1,0 1-27,0-1 1,0 1-1,0-1 16,0 0 3,0 1 0,0-4-2,0-1 1,0-3 4,0 4 0,0-5 9,0 5-146,0-5-360,0 2 41,0-16 320,0 4 0,0-10 0,0 6 12,0-1 1,0 1 118,0 0 0,5-1 0,2 1 0</inkml:trace>
  <inkml:trace contextRef="#ctx0" brushRef="#br0" timeOffset="42">11349 4453 8098,'0'12'0,"0"-1"0,1 1 0,1 0-122,2 4 1,0-2 0,-4 5 0,0 1-43,0 2 0,0 1 0,0 0 124,0-1 1,0 1 0,0-1 0,0-2 0,1-2-187,3-1 1,-3 2 0,3-4 225,-2-1 0,-2-1 0,0-2 0</inkml:trace>
  <inkml:trace contextRef="#ctx0" brushRef="#br0" timeOffset="43">11326 4442 8098,'0'-8'-1308,"0"1"1216,0-2 0,0-1 1,0-2 126,0 1 1,0-1-62,0 1-19,0 4 105,0 2 0,-2 13 164,-1 0-105,1 4 1,-4-9-20,2 5 0,2-1 1,-6 3-1,0-1 0,1-1 71,-1 1 1,4-3-1,-3 3 1,-2 2-13,-1 3 1,-2 3-1,1-3 1,-1 1-75,1-1 1,-2 3 0,-1-1 0,-1 1-58,1-1 1,1 0-1,2-5 1,-1-1 57,1-2 1,-1 1-608,1-5 0,4-2 1,4-7-223,1-6 1,4-6 443,1-6 0,2-1 299,3-3 0,7 3 0,-2-4 0</inkml:trace>
  <inkml:trace contextRef="#ctx0" brushRef="#br0" timeOffset="44">11200 4350 8098,'7'0'0,"1"0"0,-4 0 273,3 0 0,1 0 1,4 0 37,-1 0 1,2 5 0,1 2 0,1 0-107,-1 1 1,4 0 0,0 4 0,1 2 89,0 2 1,0-5-1,2-3-808,-1 1 1,0 0 310,-5-2 0,4 2-1268,-3-5 737,-1 5 733,-4-8 0,1 4 0,-1-5 0</inkml:trace>
  <inkml:trace contextRef="#ctx0" brushRef="#br0" timeOffset="45">11394 9376 7995,'0'8'-43,"0"-1"156,0-4 1,0 7 0,0-2 152,0 2 0,0 3 0,0 1 1,0 1-139,0-1 1,0 4 0,-1 1 0,-1 2 11,-2 2 0,0 0 0,4 0 0,0 1-58,0 3 0,-1-2 0,-2 6 0,-1 1-76,2 1 0,-1 1 0,1 1 1,-2-1 69,1 0 1,-2 1 0,1 0 130,2 3-151,1-2 0,-3 7 0,-1-3 86,-2 0-82,5-3 0,-3 7 1,5-5-8,0 2-39,-5-4 1,3 2 0,-1-3 0,1 0-15,2 3 0,0 0 1,0-2-1,-1 2-17,-3 2 1,3-3 0,-3 3 0,3 0 3,1-1 1,0-1 0,0 1 0,0 1 6,0 0 0,-1-3 1,-2 3-1,-1-1-6,2 1 1,-3 1 0,1 2-1,1 0 2,2-2 1,-3 0 0,0 2-9,2-2 14,0 3 1,-1-8 0,-1 3-38,1 0 29,2 3 0,1-6 0,0 5 1,0 0-33,0-2 1,-1 4-1,-2-5 1,-1 1 24,2-1 1,-1 3 0,1-3 0,-2 1 15,1-1 0,1 1 1,-1-3-1,-1 1-5,2-1 1,1-6 0,1 0 0,-2 1 4,-1 1 1,1-3-1,-2 1 1,3 1-27,1 1 0,0 1 0,0 0 0,0 1 43,0-1 0,0-1 1,0-2-1,0-5-9,0-1 0,1-2 0,2-1 12,1 1-17,0 0 1,-4 0-1,0 0 209,0 0-132,0 0 0,0-4 0,1 0 0,1 1-44,2 2 0,0 5 0,-4-1 0,1 0-46,3-2 0,-3 3 0,5-1 0,-3 0-20,1-2 1,1 3 0,-2-1 0,2 0-28,1-2 0,-3-1 1,2 0-1,-1 0 23,0 0 1,1-4 0,-3-1-1,2-2-104,-1-2 1,-1-1 0,1-2 43,0 1 0,1-5-1670,-4 1 449,0-5 1318,0-14 0,0-8 0,0-15 0</inkml:trace>
  <inkml:trace contextRef="#ctx0" brushRef="#br0" timeOffset="46">11394 9399 7431,'0'-6'1558,"0"1"1,-1 5-1326,-3 0 0,2 1 1,-6 4-1,-1 5-177,-1 4 0,-5 8 1,-2-1-1,1 6-281,-1 2 0,-3 1 0,2 0 0,0-3-438,3-3 0,3-2 1,5-3-538,3-4 1,4-9 1199,4-6 0,2-10 0,6-8 0</inkml:trace>
  <inkml:trace contextRef="#ctx0" brushRef="#br0" timeOffset="47">11394 9411 8700,'7'0'1386,"3"5"0,-1 2 0,4 3-1422,2 2 0,5 3 1,-1 0-1,3 1-550,1 0 1,-4-2 585,0 5 0,0 0 0,4 4 0</inkml:trace>
  <inkml:trace contextRef="#ctx0" brushRef="#br0" timeOffset="48">11188 13463 7678,'-5'12'765,"-2"-1"-31,1-5-566,1 0 1,7-3 0,1 1 0,5 0 0,2 0 891,2 0-835,-1 5 1,2-3 0,1 5 27,1 1 0,2-5 1,-3 1-1,2 0-86,2-2 0,-4-1 1,1-5-1,-2 0-90,-1 0 0,-1 0 0,0-1-47,1-3 1,-5-2 0,1-6 0,1 0 0,0-2-609,-1-2 0,0-4 1,-2 0-1,-1-5-2084,0-1 2662,4-6 0,-3 8 0,5-4 0</inkml:trace>
  <inkml:trace contextRef="#ctx0" brushRef="#br0" timeOffset="49">15196 9113 9521,'12'-12'318,"1"1"0,2 0 0,3-1-328,-1 1-1,5-1 1,-2 2 0,5 1 18,1 1 0,0 1 1,-6-5-1,-2 2 326,-1 3-334,-2-4 0,-4 5 0,1-5 0</inkml:trace>
  <inkml:trace contextRef="#ctx0" brushRef="#br0" timeOffset="50">15265 8872 7416,'0'7'-308,"0"-1"337,0-2 1,0 2 1100,0 6-770,0-1 0,0-3 1,-1 0 24,-3 0-399,3 8 1,-6-4 0,5 4 0,-3-4-17,-2 0 0,1 1 0,-2 1 0,3 1 63,0-1 0,3-3 1,-5-2-1,2-1-104,3 1 0,0-3 0,2 2 85,0 1 0,2-3 0,1 0 46,5-1 0,6 3 0,1-4 1,1-2 5,0 0 0,-2-2 0,5 1 48,2 3-70,0-3 1,-2 4-1,0-5-44,2 0 0,0 0 0,2 0 0</inkml:trace>
  <inkml:trace contextRef="#ctx0" brushRef="#br0" timeOffset="51">13570 10326 7197,'0'-11'9,"0"-1"0,0 5 210,0-1 0,2 1 0,1-5 0,6 2 44,5 2 1,0-1 0,4 6 0,0 0-64,0 2 1,1 1-1,4-1 1,1-2-22,3-1 1,2 0-1,6 4 1,2 0-45,2 0 0,4 0 0,-1-1 1,2-1-84,2-2 0,-4-5 1,-2 2-554,-5 1 416,2-4 0,-9 5 1,3-4-212,-5 1 216,-1 6 0,-4-3 1,-2 5-1,-4 0-502,-2 0 538,-6 0 1,-5 1 0,-8 3 0,-7 2 81,-4 0 0,-3 5 0,-5-4 0,-3 3-50,-2 2 0,-1-1 0,-6 1 0,-3-1 9,0 1 1,-2-2-1,-6-2 1,1-5-11,2-1 0,-4-2 0,9 0 0,0 0-13,6 0 1,-1-4-1,6-1 138,0-2-71,1 5 1,10-5 0,3 5 122,2-2 33,2 0-49,-1-1-122,6 4 1,2-9-1,8 2-16,3-2 30,4-2 1,5 1-1,4 1 1,5 1 46,1 1 0,7 2 1,1-2 57,2 4-111,3 3-940,0 1 946,2 5 2,0-3-7,-2 8-383,0-4-318,-8 6 493,7-6 176,-9 4 1,2-7 0,-2 3-870,-1-1-159,-1-1 1025,-4-9 0,0-2 0,0-4 0</inkml:trace>
  <inkml:trace contextRef="#ctx0" brushRef="#br0" timeOffset="52">13673 10200 7587,'0'-6'-230,"5"-4"0,3 4 0,3-2 307,5 0 0,-2 4 1,5-2-1,2 1-2,5 2 1,3 2 0,4 1-1,0 0-38,2 0 1,-7 0 0,6 0-1,-1 0-67,0 0 1,-4 0 0,-2 0 0,-4 0-87,-4 0 0,2 0 0,-6 0-79,-1 0 157,-1 0-35,-7 0 103,-1 5 1,-6-3-1,-4 3-31,-7 0 0,-1-3 86,-6 6-83,5-6 1,-11 7-1,2-4 1,-2 1-1,-3 0 7,-3 0 0,2-2 0,-2 2 0,1 0 2,0-4 0,2 3 1,7-1 21,2-1 1,-2-2-1,7 0 1,3 2 126,2 0-191,6 1 44,3-4 1,7-1 0,6-2 109,2 0-101,3-6 0,10 6 0,2-4 0,5-1 24,3 2 1,-5-3 0,4 4-1,0-1-36,-2 1 1,0-2-1,-5 3 1,-3 1-44,-3 2 0,-1 1 0,-1 0 0,-2 1-66,-1 3 0,-5 3-90,1 4-138,-7 0 0,-4-5 327,-8-6 0,-2-11 0,-6-6 0</inkml:trace>
  <inkml:trace contextRef="#ctx0" brushRef="#br0" timeOffset="53">14670 10235 8108,'-7'-8'-2108,"3"1"2604,3 4 183,1-2 6,0 5-540,5 0 0,2-4 0,4 0 0,1 2 34,-1 0 0,4 2 0,2 0 1,1 0 33,2 0 0,0-3 1,1-1-1,-1 1-105,4 2 1,-1 1-1,4 1 1,-2 2 20,2 1 0,-2-1 0,5-3 0,-1 0 22,0 0 1,1 0 0,1-1 338,0-3-403,-1 3 0,5-8 0,-1 4 86,0-1-28,1 3-527,-1-7 284,1 9 221,-6-4-2,4 5 32,-9 0-131,4 0 1,-5 0 0,0 0 0,-2 0-1,0 0 1,-2 0 23,1 0 1,2 0 0,1 0-33,0 0 1,3 0 0,2 0 0,2 0 0,3 0 34,4 0 1,-2 0 0,3 0-63,-2 0 0,-2 1 0,1 1 0,-2 2 0,-1 0 178,-2 1 1,-4-2-1,2 3-220,0-1 0,-4 3 1,4-3-1,-1 0 60,-1 0-10,1 4 2,-4-8 1,4 8-8,-1-5 10,-4 0-7,0-4-195,-5 5 196,1-4 1,4 4 77,-9-5-81,8 5-2,-8-3-4,9 3-4,-5-5 0,1 4-6,-3-1 1,-2 1-37,-1-4 32,-1 0 9,1 5-69,-1-3 74,0 3 1,2-5-15,2 0-25,-7 0 42,12 0 0,-12 0-255,7 0 237,-2 0 4,-1 0 0,0 0-25,4 0 1,-4 0 18,5 0-98,-1 0 9,-3 0 62,4 0 12,-6 0 16,1 0-21,-1 0-9,6 0 27,-10 0 0,8 0-51,-7 0-30,2 0 27,2 0 42,-6 0 174,4 0-170,-9 0-19,5 0-32,-6 0 159,5 0-34,-4 0-52,4 0-2002,-5 0 1,0-5 2021,0-3 0,5-2 0,1-2 0</inkml:trace>
  <inkml:trace contextRef="#ctx0" brushRef="#br0" timeOffset="54">14567 10258 7240,'-6'-7'-764,"5"2"804,-4 5 0,6 0 538,3 0-466,3 0 0,4-1 0,2-2 1,1 0 68,1 0 0,8 2 0,-1 1 0,0 0 36,4 0 0,4 0 0,2 1 0,5 3-41,5 4 0,4 2 0,2 1-86,2 1 1,3-1-1,0-1 1,1-2-1,6-3-39,2 0 1,-29-4 0,1-1-1,0 2 1,2 0 0,-1-1-1,1-1 6,0 1 1,-1-2-1,-1 1 1,-1-1 0,4 0-1,0 0-29,0-1 0,0 0 0,0 0 0,0 0 0,2 2 0,-1 0 1,0 0-1,-2 0 0,0 0 0,0 0 33,-3 0 1,1 0 0,0 0 0,-1 0-1,2 0 1,0 0-95,0 0 0,-1 0 0,0 0 1,0 0-1,24 0 0,-1 0 0,-4 0-36,-5 0 1,-6 0 0,-3 0 0,-2 0 59,-4 0 0,-6 0 0,0 0 0,-3 0 14,-1 0 1,-5 0-1,-3 0-118,-2 0-22,-2 0 1,-6-1-405,-5-3 0,-5 3 0,-5-5-1247,2 1 957,-7 4 829,7-9 0,-18 9 0,1-4 0</inkml:trace>
  <inkml:trace contextRef="#ctx0" brushRef="#br0" timeOffset="55">12757 10143 8468,'0'15'210,"1"3"1,2 4-220,1 6 14,5 4 1,-4-2 0,4-1-251,-2-1 165,1 4 1,0-8-1,-2 2-350,-1-6 1,0 1 52,-1-6 1,-1-5-379,4-6 755,-4-3 0,2-1 0,-5 0 0</inkml:trace>
  <inkml:trace contextRef="#ctx0" brushRef="#br0" timeOffset="56">12769 10097 7790,'-7'0'158,"-3"0"0,8 2 187,-6 2 1,2 3-253,-2 8-61,-2-2 1,7 13 0,-3-4 0,1 4-185,2 2 0,-2-5 0,1 1 0,2-5-518,0-2 1,2-2 220,0-4 449,6-4 0,-5-2 0,4-5 0</inkml:trace>
  <inkml:trace contextRef="#ctx0" brushRef="#br0" timeOffset="57">12734 10120 7733,'2'-6'84,"1"2"230,-1 3 0,8 1 1,-3 1 17,4 3 1,0-2-589,1 6 244,-1-5 1,0 7 0,1-4 0,1 2 0,1-2 392,1-1-381,-5 4 0,5-2 0,-2 4 0</inkml:trace>
  <inkml:trace contextRef="#ctx0" brushRef="#br0" timeOffset="58">12276 11174 7483,'0'11'-129,"0"6"0,0 3 1,0 5 353,0 6 0,0 12 0,0 9-39,0 11-284,0-29 1,0 2 0,-1 4-1,-2 1 1,1 1 0,1 1-1,-1 2 1,0 1 85,-1 0 1,1 2 0,1 1 0,0 1 0,-1-2 0,-1-1-918,1 1 0,-1-2 873,3-4 1,-1-1 0,-2 2 0,1-1 0,2-4 0,0-2-172,0 0 1,0-2 281,0 23 1,0-3-1,0-15 1,0-6-691,0-4 635,5-7 0,-4-3 0,3-7 0,-3-3 0</inkml:trace>
  <inkml:trace contextRef="#ctx0" brushRef="#br0" timeOffset="59">12265 11242 7726,'-7'0'-682,"2"0"873,5 0 1,-4 5-1,-1 3 62,-1 2-220,3 2 0,-5 4 0,2 3 0,0 3 11,-3 1 0,-1 0 0,0 0 0,1-1-123,1 1 1,2-4 0,-3-1-1,3-1-427,1-3 1,1-5 505,4-2 0,0-9 0,0 0 0</inkml:trace>
  <inkml:trace contextRef="#ctx0" brushRef="#br0" timeOffset="60">12276 11185 7861,'10'1'53,"-1"3"31,-1 4 1,0 2 0,3 1-1,2 1-30,2-1 1,3 1 0,6-1 173,3 1-228,2 4 0,5-3 0,1 3 0</inkml:trace>
  <inkml:trace contextRef="#ctx0" brushRef="#br0" timeOffset="61">12116 12753 7861,'-6'6'-607,"0"-5"483,6 9 180,6-4 1,0 4 0,5-1 0,2-2 62,2-2 1,3-1 0,5-4-19,0 0 1,0-5-1,1-4 1,1-4 0,2-4-82,-1 0 0,-1-4 1,1-4-1,2-4-237,1-5 1,-2 1 0,2-9 216,-1-1 0,-2-1 0,-3-2 0</inkml:trace>
  <inkml:trace contextRef="#ctx0" brushRef="#br0" timeOffset="62">15299 12055 7524,'-6'0'-379,"1"-1"0,6-2 433,3-1 0,4-1 0,8 3 0,7-2 45,6 1 0,2 1 0,2-1 0,3 0-25,-1 0 1,5 3-1,-1 3 1,3 2 32,5 1 0,0 0 0,8 3-119,4-1-997,-26-4 0,1 0 1033,3-1 0,1 0 1,0 0-1,0 0-46,1-1 1,-1 0-530,-3-2 0,1 1 576,3 4 0,1 1-16,-3-6 0,1 1-5,2 1 0,0 1 1,-3-3-1,0 0 1,-2 0-1,0 0 0,30 0 36,-3 0 0,1 0-21,-2 0 80,-3 0-82,5 0 0,-11 0-159,-3 0 169,-2 0-632,-1 0 637,-5 5-150,3-4 0,-4 6 46,2-4 1,1-1-12,-5 1 1,-3 0 64,-5 1-41,-4-3 796,-3 4 1,-3-5-744,-5 0 1,0 0 1144,-3 0-1126,-6 0 890,4 0-924,-8 0 118,3 0 483,-5 0-555,-5 0 1,2 0 0,-4 0-17,-2 0 0,-2 0 0,-1 0-101,-4 0 0,4 0 1,-5-1-1,1-2 21,-3 0 1,-4-3-1,-4 4 49,-4-2 0,-2 0 0,0 4 1,1 0-1,2-1 31,-2-3 1,-1 3 0,-1-3 0,-1 3-26,1 1 1,-4-4 0,-2 0 8,0 2-2,-7-5 0,3 5 0,-2-5 1,3 1-66,2 0 62,2 3 0,5-2 0,-1 4-55,1-3 1,1 3 0,2-3-1,5 3-94,1 1 1,4 3-1,2 1 161,3-1 0,-1 3 0,-1 1 0</inkml:trace>
  <inkml:trace contextRef="#ctx0" brushRef="#br0" timeOffset="63">17155 12067 10288,'0'11'374,"3"0"0,3 2-404,0 2 36,7 3 1,1 9-1,3 1-343,0 1 190,3 2 0,-7-1 1,4-1-1,-2-1-352,0-2 0,0-2 0,-3-1 0,-1-1-59,1-3 0,-2-3 558,-2-4 0,2-1 0,-4 1 0</inkml:trace>
  <inkml:trace contextRef="#ctx0" brushRef="#br0" timeOffset="64">17132 11952 7787,'-8'11'0,"0"2"81,0 2 0,1 2 1,1 3-1,1-2-63,2-1 0,1 3 0,-1 0 0,-1 5 102,2 1 1,2 0-1,2-6 1,3-2-261,2-2 0,-5 4 0,3-6 0,-1-3-1324,0-2 1464,5-2 0,-3 0 0,6-2 0</inkml:trace>
  <inkml:trace contextRef="#ctx0" brushRef="#br0" timeOffset="65">17143 12078 7787,'12'0'208,"-5"5"0,1 1 94,1 1 1,1 2-1,3-5 1,1-1-123,1 2 1,5-2-1,-1 3-356,3-1 1,1 0-1,0-2 1,-2 1-1,0-2 176,-2 0 0,0 3 0,4 1 0</inkml:trace>
  <inkml:trace contextRef="#ctx0" brushRef="#br0" timeOffset="66">14418 5541 6855,'0'-6'82,"0"1"0,0 3 0,0-2-75,0-3 1,5-2 0,2 0 0,4 1 22,0-1 0,0-1 1,2 0-25,2 2 1,-2 0-1,2 2 1,-2 1 0,0 0 7,2 3 1,-1-1-1,5 1 1,2-3 12,0-2 0,3 3 0,2-3 159,1-2 0,6-1-149,1-2 1,2 2-43,6 2 0,-5-2 53,1 3 1,1 2-72,-1 1 50,6-3 1,-13 6 0,4-3-252,-2 3 221,-5 1 0,4 0 1,-4 1-1,1 2-12,3 1 0,1 3 0,2-2 0,2 0 2,2 1 0,4-3 0,-3-3 0,2 0 1,0 0 1,-1 0-1,2 0 1,-1-1-18,2-3 1,2-2 0,1-4 0,0 1-11,-3 1 1,-1 1 0,2-5 0,-3 1 18,-4-1 1,-2 1 0,-2-1 0,2 0-14,2-4 0,-2 4 0,2-5-230,-3 1 168,0-2 1,-2 0 0,-1 1-401,-2 1 495,-4 3 0,2-3 0,-5 4 0</inkml:trace>
  <inkml:trace contextRef="#ctx0" brushRef="#br0" timeOffset="67">14303 5312 7445,'0'-6'83,"0"1"0,0 6 1,0 3-69,0 3 1,0 5 0,0 3-1,0 4 9,0 3 0,-4 1 0,1 0 0,0-1-57,2 1 1,1-4 0,0-1 0,1-3 10,3-4 0,3-1 0,9-6 0,4-2 27,5-1 1,6-6 0,6-2-390,1-3 219,5-2 1,2 1-18,5-1 1,-1-4 0,-3-2 0</inkml:trace>
  <inkml:trace contextRef="#ctx0" brushRef="#br0" timeOffset="68">16456 5026 8061,'-6'0'-496,"1"0"426,5 0 0,5 0 1,1 1 150,0 3 0,8-2 0,-1 5 0,2-1-6,2 1 0,3 0 0,-1 5 0,3-1-36,1 1 0,-4 0 0,-1 2 0,-2 1-33,-2-1 0,-2 3 0,-3-2 0,-3-1-72,-1-1 0,-1 2 1,-5 1 13,-3-2 1,1-1 46,-4 3 1,-2-4-1,-5 4-23,-1-4 1,-2 0-1,3-1 28,-1 1 0,0-1 0,3 1 0</inkml:trace>
  <inkml:trace contextRef="#ctx0" brushRef="#br0" timeOffset="69">21174 12364 7336,'0'-6'-380,"0"10"0,-1 8 383,-3 5 1,2 2 0,-6 5 0,0 3-2,2 3 1,-4 3 0,2 2-1,-1-2 26,2-3 0,-2 3 0,4-3 0,0-1-193,-1-2 0,3-4 0,3-3-123,0-1 288,0-5 0,0 3 0,0-6 0</inkml:trace>
  <inkml:trace contextRef="#ctx0" brushRef="#br0" timeOffset="70">21037 12524 7896,'0'8'-620,"0"0"1,0 1 606,0 1 1,0 8-1,0 3 333,0 5-261,0 0 0,0 1 1,0 0-1,0-2-2,0-1 0,5-4 1,3-3 46,2 0-79,-4-2 0,8-9 0,-2-2 0,0-2 72,1-2 1,2-2-228,0-2 91,6-2 0,-3-9 0,5-2 0,-1 0 0,1-4-131,0 0 0,-1-2 170,-3 0 0,8-5 0,-3-2 0</inkml:trace>
  <inkml:trace contextRef="#ctx0" brushRef="#br0" timeOffset="71">12723 13658 19869,'4'-12'-2770,"-1"1"2576,6 5 1,-2-5-1,5 4 1547,4-3-1158,-4-7 0,10 8 0,-3-2 0,3 1-25,1-1 1,3 1-1,2 1 1,2 3-74,1 1 0,3-4 1,1 3-1,3-2-3,4 0 0,-1 4 0,1-2 0,1 0 7,2-1 0,8 4 0,2-4 0,0 2 86,1 3 1,0-3 0,1-1 0,0 1-58,0 0 1,2 0 0,1 3 0,2-2-162,2 1 1,-1 2-1,-30 1 1,1 0-1655,30 0 1636,1 0 1,-31 0-1,1 0 1,0 0 0,1 0 32,2 0 0,1 0 0,-4 2 1,1 0-1,2 0 0,0 0 1,-2-1-1,0 0-462,-2 0 1,0-1 472,0 1 0,1-2 0,4 1 0,1 0 0,1 1 0,1 0 0,-1 0 1,0 0-51,-3 1 0,1 0 0,5 0 0,1 0 1,-1-2-1,1 0 0,5 0 0,2 0 43,3 0 0,0 0 0,-5-1 0,-1 1 0,0-2 1,0 1-1,0-1 0,0 0 19,2 1 0,0 0 0,2-2 1,0-1-1,-2 1 0,1 0 1,0-1-1,0 0 22,2 0 1,-1 1-1,-3 1 1,-1 0-1,2-2 1,0 0-1,-1 0 1,1-1 13,0 0 0,1 0 0,1 0 0,1 0 0,-2 0 0,1 1 0,0 0 0,0 0-9,-2 0 1,0 0 0,2 0 0,1 1 0,-3 0-1,1 0-875,0 0 1,0 1 855,-5-3 1,0 1 0,5 3 0,-1 1-1,-3-2 1,0 0-11,-1 1 1,1 0-17,-1 1 1,0 0-1,-2 1 1,1 0-1,-2 0 1,1 0-1,-1 2 1,1-1 41,1 2 0,1-1 0,-4-1 0,1 0 1,2 1-1,0 1 0,-1 0 0,0 0-77,0-1 0,1 0 0,0 2 0,1 0 1,-1-1-1,0-1 0,1 0 0,-1 1-1,-1 0 1,1 0 0,1-1 0,0 0-1,1 1 1,0 0 0,0-1 0,0-1 8,-2 1 0,0-1 0,-2-1 1,1 1-1,0 1 0,1 0 0,0 0 1,0 0 7,0 1 1,-1-1 0,1-1-1,-1 0 1,-1 1 0,0 0-1,-2 0 1,0-1 8,-2-1 1,1 1-1,0 0 1,-1 1-1,1-1 1,0 0-1,0-1 1,-1 0 11,0 0 0,-1-1 0,-1 0 0,1 0 1,-1 0-1,1 0 52,-1 0 1,1 0-22,-1 0 1,0 0-1,2 0 1,0 0-1,0 0 1,-1 0 71,-1 0 1,0 0-68,2 0 0,-1 0 0,-1 0 0,-1 0 1,2 0-1,0 0 30,-3 0 0,0 0-39,6 0 0,-1 0 0,21 0 0,-26 1 0,1 0 0,-3 0 0,-1 0-19,31 3 1,-31-2 0,0 0 0,28-1 0,-1 2 154,-1 0 0,-6 2 0,-1-1 0,0 3-189,1-1 0,-4 4 0,5-3 1,-1 0-13,-1 1 1,0-4-1,-3 2 1,0-1 112,0-2 0,2 2 0,-2-1 0,1-2-115,1-1 0,0 3 1,2 1-276,-3 2 996,-3-5 1,-1 7 0,-1-4-901,1 2 153,0 0 0,-4 1 0,0-2 0,1 1 167,2-1 1,-4-4 0,-2 3 0,-1-1-144,0 0 1,-3 0-1,-5-4 1,2 1-4,1 3 1,1-3-1,0 3 1,-1-3-8,1-1 0,-2 4 1,5 0-1,-3-1 14,0-2 0,-6 3 1,7-1-1,-3 1-9,-3 1 0,3-3 0,-4 1 0,0 0 6,0 1 1,2-3-1,-3 3-11,-2-3 52,5-1 1,-6 4 0,4 0-45,0-2 67,-4 0 0,4-2-80,-5 0 55,0 0 1,-2 3 0,0 1 0,-3-1 0,-2-2-54,-2-1 0,3 0-514,-2 0 231,0 5 0,-14 0 0,-4 4 0,-6-2-12,-3-2 0,-1 4 0,-1-3 0,-1 2 202,1-1 115,-4 1 0,6-2 0,-5-1 0</inkml:trace>
  <inkml:trace contextRef="#ctx0" brushRef="#br0" timeOffset="72">24667 13681 10468,'11'-13'0,"1"-1"0,-1-1 0,1 1-173,-1 1 0,2 3 0,1 2 0,1 4 546,-1 3 0,-1 2-383,-2 3 0,-4 3 1,-2 4-1</inkml:trace>
  <inkml:trace contextRef="#ctx0" brushRef="#br0" timeOffset="73">15219 9044 8464,'-5'8'-130,"-2"-1"0,1-3 1,1 3-657,0-2 625,4-1 223,-4-4 1,10 0 0,3-2-1,2-2 1,3-3 69,2-3 1,4-2 0,6-1 0,3-1-94,2-1 0,4 1 0,4 5 0,-1 3-118,-1 1 1,-2 0 0,0 2 0,1-1-113,-1 2 1,-5 1-1,-2-1 1,-3 0-22,-1-2 212,-5 0 0,-1-1 0,-6-1 0</inkml:trace>
  <inkml:trace contextRef="#ctx0" brushRef="#br0" timeOffset="74">15357 8747 8486,'-12'0'-820,"1"0"529,4 0 0,1 0 313,2 0-23,3 5 1,-4 1 0,4 5 0,-2 1-23,-1-1 1,0 5 0,4 0 0,-1 1 39,-3-1 0,3 5 1,-4-4-1,1 2-62,0 1 0,-3-5 0,2 3 0,0-2-17,-1-2 0,-1 3 1,3-2-1,0-1 45,-1-1 1,4-2-1,-3 1 44,3-1 0,1-3 0,0-1 0,1 1 21,3-2 0,2 4 0,6-2 0,0 1-30,4-1 0,-2 2 0,5-4 46,1 0 0,2 1 0,1-5 0,1 2 0,1-1-99,2-2 0,0-1 0,-4 0 0,-1 0-454,1 0 489,-5 0 0,-1-5 0,-6-1 0</inkml:trace>
  <inkml:trace contextRef="#ctx0" brushRef="#br0" timeOffset="75">16788 6171 7982,'-6'0'0,"-4"-5"0,3-2 0</inkml:trace>
  <inkml:trace contextRef="#ctx0" brushRef="#br0" timeOffset="76">16765 6148 7982,'0'6'-1504,"0"-1"3175,0-5-1166,0-5-313,0 4 0,4-6 315,0 4-470,0 1 144,-4-3-18,5 5 16,-4 0-127,4 0-39,0 0 95,-3 0 1,6-1-105,-4-3 109,5 3-26,-2-4 0,4 1 11,0 0 1,1-1 73,-1 1-150,6 3 106,-4-9-22,8 9-16,-3-4 13,5-1 0,0 5-8,0-4 32,0 5-26,5-5 12,-4 4-11,9-4 1,-9 5-317,9 0 288,-4 0 25,6 0-22,4-5-704,-3 3 701,8-3 1,-3 4 219,5-3-189,0 3-183,0-4-709,-1 0 867,1 3-78,0-3 0,5 4 1,2-2-1,5 0-31,3 0 1,-3 2 0,5 1-1,-2 0 4,0 0 0,-28-1 0,1 1 0,-1-2 0,0 1 0,2-1 0,-1 0 13,0 1 0,-1 0 0,32-1 0,-32 2 0,0 0-101,32 0 82,-32-2 1,-1-1 0,3 2-1,0 0 1,1-2 0,0-1 14,0 2 0,0-1 0,-1-1 0,-1 1 0,-2 0 0,1 1 0,-1-1 1,1-1-471,30-5 419,-27 7 1,1-1 0,26-6 0,-28 7-1,0-1 1,-2 1 0,0-1-1,1 1 1,-1-1 0,30-1 0,2 4 0,-32 0 0,0 0 80,1 0 0,0 0 0,-1 0 0,1 0 1,-1 0-1,0 0 0,31 0-65,-2 0 1,-1 2 0,-3 0 0,-1 3 24,0 1 1,3 2 0,-2 4 0,-3-1-30,-3 0 1,2 1 0,-3-1 0,0 1-4,0-1 0,3-1 0,0-1 1,2-2-91,1-2 0,-5 2 0,-4-1-127,-4 0 226,0-4 1,-7 4-1,4-5 33,-2 3-6,-1-3 1,-7 5 0,-2-3 0,-1 1 215,-2-2 0,-3 1 1,-4-1-1,-3 3-125,1 2 0,-4-4 1,2 4-1,-2-1 65,-2 1 1,0-4-1,2 5 1,1 0-91,1-2 1,1 4-1,-5-2 1,1 2 87,-1 1 0,0 0 0,1-2 0,-2-2-122,-2 2 0,2 3 0,-4 1 0,2 4 77,0 1 0,-5-3 1,4 4-70,-2 2-10,-1 0 0,-1 6 0,3 0 0,-1-1 2,0 2 1,2-2-1,-2 4 1,1 2-5,-1 1 1,2-2 0,-3-1 0,0 2 26,1 1 0,-2 1 0,3 1 0,0 0 6,1 4 1,-4-4-1,5 3 1,0-2-31,-2-2 0,4 4 0,-2 1 0,1-3-28,-2 0 1,4 0 0,-4 1 0,3 1-9,2-1 1,-5-2 0,1 0-1,1-2 14,1-3 0,-2 3 1,-2-3-190,-1-1 187,4-1 1,-8-5 0,5 0 0,-3-2-30,1-2 0,0 2 0,-4-6 0,0 0-5,0 2 0,0-8 1,0 2 10,0-1 0,0 0 138,0 2 0,-1-6 0,-3-2-6,-4-3 0,-2-1 0,-1 0-65,-1 0 0,1 0 0,-1 0 1,2 2 63,2 1 1,-2-1-1,3 1 1,-3-1-51,-2-2 1,-3 4-1,-2 1 260,-1 1-204,-1 2 1,-4-1 0,1 1 0,-1 1-17,0 1 1,-1 1-1,-2 0 1,-1-2-39,2-2 0,-1-3 1,1 4-1,-3-1-7,-1 0 1,2-1-1,-2-3 1,0 2-26,-1 1 0,1-4 0,-3 2-1,2-2 0,0-1 0,-3 1 1,1 2-1,-1-1 61,2-2 1,-2-1 0,-4 1 0,-2 2 23,3 1 1,0-1 0,2-3 0,-2 0-20,-2 0 0,6 0 0,-2 0-129,1 0 0,3 0 0,1 0 0,0 0-109,-1 0 115,5 0 1,-7 0-1,4 0 1,-1 0 69,-3 0 1,2 0 0,-2 0 0,-1 2 47,1 2 1,0-3-1,-2 3 1,-1-2-44,1 2 1,3-3-1,2 3 1,-1-1-46,-3 0 0,5-1 0,-5 2 0,2-3-27,2-1 1,-1 0-1,0 0 1,2 0 15,0 0 0,4 0 1,-3 0-1,3 0 105,1 0 0,1 0 0,2 1 230,1 3-295,5-3 0,-7 4 0,5-5 0,-1 0-5,1 0 1,-1 0-1,3 2 1,-1 0 3,1 2 0,1 0 0,2-4 0,-1 0 3,1 0 0,0 0 0,-1 0 25,1 0 1,-1 0-26,1 0 1,-1 1 0,1 2 0,-1 0-1,1 0 17,-1-2 1,5-1-1,-1 1-25,-1 3-28,-1-2 0,-1 3 0,-1-5-20,1 0 46,-1 0 0,1 0 0,-1 0-33,1 0 27,0 0 1,-5 0 0,1 1 0,1 1-2,1 2 1,2 0 48,-1-4-30,6 0 0,-4 0-177,2 0 4,3 0 85,0 0-2964,5 0 992,5-5 2042,-4-1 0,10-11 0,-5-1 0</inkml:trace>
  <inkml:trace contextRef="#ctx0" brushRef="#br0" timeOffset="77">16811 6216 6726,'-11'7'-508,"4"-2"569,2-5 1,6 0 502,3 0-354,3-5 1,4 2 0,2-4 0,2-2 107,4-1 0,0-2 0,3 1 0,2 0-62,0 4 1,2-2-1,0 4 1,5 0-89,2 0 0,1 0 0,1 2 0,0-1-43,4 2 0,3-3 0,6-1-121,2 0 0,3 2 1,-2-3-1,1-1 0,1 0 85,0 1 0,5-2 1,1-5-1,-27 6 0,2 1-32,1 0 1,0 0-1,-2-2 1,1 1-1,2 0 1,1 1-897,-2 0 0,0 0 834,-1-2 0,0 0 1,2 2-1,0 1 1,1-1-1,1-1 0,1 1 1,1 1 15,-2 0 1,1 1 0,1 1-1,-1 0 1,-2 1 0,-1 0 0,0 0-1,2 0-61,0-1 0,1 1 0,-1 2 1,-1 0-1,4-1 0,0 0 1,-3 1-1,0 1 47,-1-1 1,0 2 0,0-1-1,0 0 1,-1 0 0,0 0-1,2 0 1,-1 0-3,1 0 1,-1 0-1,2 0 1,-1 0 0,-3 0-1,0 0 1,-1 0 0,0 0 7,2 0 0,0 0 0,-2 0 0,0 0 1,3 0-1,-1 0 0,-2 0 0,1 0-16,29 0 1,-30-1 0,0 0 0,29-1 0,-30-1 0,1 1-61,0-2 0,0 1 0,29-1 1,-30 1-1,0 0 0,29-2 30,-2 2 1,-5 2-1,2 1-343,-6 0 273,-9 0 0,2 1 1,-3 2-1,0 2 42,-3 1 0,-6 1 1,-3 2-1,-1-2 847,-2 2 0,-2-2-661,-1 0-66,-6 1 0,0 0 0,-6-1 1,1 1-1,-2-1-20,-2 1 1,2-2-1,-4 3 1,1-1-9,-4 1 0,3-3 0,-1 2 22,1 1 1,-2-3 0,3 2-65,2 1 0,-2-3 0,0 2 0,2-1 29,1 0 1,2 3-1,-1-3-140,1 4 126,-1 5 0,1-2 0,-1 4 0,1-2 3,-1-2 0,2 3 0,1 0 1,1 0 21,-1 4 0,-1-3 1,-2 1-1,2 1 12,2 2 1,-2 0-1,2 1 1,-1 0 45,1 0 0,-2 0 1,4 1-1,-2 2-35,0 0 1,4 5-1,-3-3 1,-1 1-37,1 3 0,-3-3 0,2 2 0,-2 1-21,-1 1 1,-1 1 0,-1 0 0,-1 2 11,-1 2 0,-1-2 0,5 2 76,-1-3-68,1 0 1,-5-1-1,1 1-17,1-1 19,1 0 0,2-1 0,-1-1 1,2-1-41,2 0 1,-2 2 0,2 2 0,-4-1-12,-3 1 0,2 0 1,-3 2-1,0 0 1,1-4 0,-6 0 0,2-5 0,-2 0 1,-2 0 0,-2-1 0,-2-6 17,-3-2 1,-3 2-1,-2-5 1,-1 1-110,-2-1 133,2-5 0,-7-1 0,4-4 0,-2 0-25,-3-2 0,0-2 0,-3-2-188,-3 0 133,3 0 0,-9 0 0,2 1 89,-2 3 1,-3-2 0,-1 5 0,-3-1 0,-4-1 30,-3 0 1,-5 4 43,3-1-87,-1 2 0,-1 1 0,-2-1 0,-5-1 0,-3-1 28,29-4 0,-1 1 0,-30 5 1,0 1-1,2 1 5,2-1 0,-1 0 0,27-7 0,1 0 1,-31 3 29,1-2 1,6 3 0,-4-5 0,1 0-48,0-2 0,0-1 0,1 0 0,-3 0 27,-4 0 0,3-1 0,1-2-1960,2 0 1793,2-6 1,3 6 0,3-3-109,4 1 222,-1 1 1,9 0-1,-3 0 1,5 2-22,5 0 0,5 2 0,8-1 0,4-1-20,2-2 143,7 0 0,2 4-42,8 0 1,2 0 0,7 0 0,2 0 45,4 0 0,3 0 0,2 0 0,3-1 445,3-3 0,5 3 0,3-3-441,4 2 1,2 2 0,3 0 0,3 0 309,3 0-351,3 0 1,3 0-1,2 0-25,4 0 1,-1 4-1,-32-2 1,0 0 0,1 0-1,1-1 1,0-1-1,0 1-13,2-1 1,1 0-1,-2 0 1,0 0-1,2 0 1,0 0-1,-2 0 1,1 0-14,-2 0 0,1 0 1,2-2-1,1-1 1,-3-1-1,0 0 1,1-1-1,1 0-43,2-1 0,0 1 1,-2-1-1,0 0 0,0 0 1,0-1-1,-1 1 0,0-2 11,0 1 0,1-1 0,-1 0 1,0 0-1,-1 0 0,-1 0 0,0 0 1,-1-1-44,0 0 1,-1 0 0,1 0 0,0 0-1,28-5 1,-1-3-49,-1 0 0,-3 3 0,-3-2 1,-3 4 33,-3 0 0,-6 5 0,-3 0-238,-3 2 209,-5-4 1,-2 8-1,-5-4-97,0 0 128,-6 3 0,0-4 1,-6 4-15,1-2 0,-6-5 0,-2 1 20,-3-2 0,-1 1 0,-1-1 97,-3-3 0,-2-6 0,-6 0 0,1-4 0,-1-4-35,1-3 1,-2-4 0,-1-6-1,-2-4-68,-2-5 0,3-5 0,-3 0 0,1-2 51,3-1 0,2 4 1,0-1-1,1 2-37,-1 4 0,1 1 0,-1 11 135,1 3 1,-4 7-48,-1 4 1,-4 0 0,1 7-12,-3 1 1,-1-3 0,0 1 0,1-2-48,-1-3 0,1-1 0,2-4 1,2-1-5,1 2 1,-2-3 0,3 1 0,-1 2-12,1 1 1,0 5 0,4 1 0,-2 2 50,-2 6 1,0 0-1,2 6-31,-1 2 0,-2 0 0,3 2 0,-3 0 75,0 0-7,3-5 1,-4 4 0,4-3-40,-1 3 1,-2 0 0,3-2 0,-1-2 108,1-1-103,1-2 1,-2 0-1,-2 1-18,-1-2 0,3-1 0,-4-2 0,-1 1 0,-2-1 16,-1 1 0,-4 0 1,-1-1-1,-1 2-5,-3 2 0,-5-2 0,-2 4 0,-2-2 34,-2 0 0,-2 5 1,0-4-1,-2 1-12,-3 0 1,-2-2 0,-8-3 0,-2-1-24,30 6 0,-1 1 0,-5-1 1,1 0-1,1 1 0,0 0 1,0 1-1,-1 0-41,0 2 0,1 1 1,-1 0-1,-1 0 1,-1 1-1,0 0 1,-1 1-1,0 0 42,0 0 1,0 1-1,0 1 1,1 1 0,3 1-1,1 1-508,-1 0 0,-1 0 538,1-1 0,0 1 0,0 0 0,1 0 0,0-1 0,0 1 75,1 0 0,0-1-86,-27 7 0,28-6 0,0-1 0,-29 8 0,30-6 0,0 0 13,-1 1 0,0-1 1,-2 1-1,0-2 0,0-1 1,1-1-1,-29 4-15,3 1 0,1-3 0,1 0 1,-2 0 6,0-4 1,5-1-1,-2-1 1,6-1 30,4-3 0,3 3 0,2-3 0,5 2-57,5-2 1,0 3 0,7-3 0,2 2-77,2 2 1,7-1-1,-1-1 84,2-2 0,3-3 0,3 0 0,1-6 0</inkml:trace>
  <inkml:trace contextRef="#ctx0" brushRef="#br0" timeOffset="78">11486 9285 6897,'11'0'-167,"2"1"1,2 1 0,5 2 379,1-1 0,6-1 1,0 1-1,-2 1-175,-1-2 0,-1 3 1,0-1-1,0-1-35,0-2 1,-2-1 0,0 0 0,-3 0-139,-2 0 1,-1 0 134,-3 0 0,-6-5 0,-1-2 0</inkml:trace>
  <inkml:trace contextRef="#ctx0" brushRef="#br0" timeOffset="79">11738 9250 7209,'-6'0'-639,"-5"0"812,10 0-83,-4 0 1,5 2-17,0 1 0,0 4 0,0 4 0,0 1-14,0-1 0,0 4 0,0 2 0,0 1-4,0 2 1,0 5 0,0 5 0,0 0-23,0 2 1,0 7 0,0-4-48,0 0 1,0 6 0,0 1-1,0 4-5,0 4 34,0-9 0,0 17 0,0-7 0,0 2 4,0 3 0,0 0 0,0 2 68,0 4-160,0-4 0,-1 4 1,-2-6 142,-1-2-68,1-3 0,3 0 0,0 1 0,0 0-7,0-3 0,0 1 0,0-3 0,1-2 1,3-1 1,-3 1 0,3-1 0,-3-1 1,-1-1 1,0-3 0,0 1-1,0 1 1,0 0 1,0-3-1,0 3 1,0-1 4,0 1 0,0 0 1,0 2-1,0-1 86,0 1 1,0 2 0,0 0-102,0 1 12,0 0 0,0-1 0,0-2-10,0-1 9,0-5 0,0 6 0,0-6 1,0-3-4,0-2 1,0-1 0,0 2-3,0-3-7,0 3 1,0-5 0,1 4 0,2-1-17,1 0 0,0 2 1,-4 2-1,1-1-3,3 0 1,-3-1 0,3-1 0,-3-1 6,-1 1 0,0-4 1,1-2-1,2-2 3,1-1 0,-1 0 0,-3 0 0,0 0 26,0 0 0,0 4 0,0-1 12,0 0-26,0-2 0,0-1 0,0 0-57,0 0 60,0 0 0,0-2 0,0 0 0,0-4-1,0 0 0,4 2 0,0-2 0,-1-1-9,-2 1 1,0-2-1,2-4 1,0 1-25,0-1 0,-2 1 1,-1-1-29,0 1 1,4-5 0,0 1-1,-2 1 133,0 1 1,-2 1 0,0 1 0,0-1-38,0 1 0,0-1 0,0 1 19,0-1 1,0-3-43,0-1 13,0-4 3,0 2 1,0-4-13,0 3 0,0-1-6,0 4 0,0-3 3,0 4 0,0-1 40,0 5 0,1-2 38,3-2-66,-3 2 0,5-9 0,-3 4 31,1 0 95,0-4-128,-4 5 1,1-6-7,3 0 38,-3 0 13,4 0 0,-4 0 36,3 0 0,3 0-21,4 0 0,0 0-43,1 0 1,-1 1-1,1 1 1,-1 2-36,1-1 1,-1-2 0,2 0-1,1 2 28,1 1 1,4-1 0,-2-3-1,-1 0-20,1 0 0,2 0 1,-2 0-1,-1 0-5,1 0 1,-1 0-1,-2 0 1,1 0 14,-1 0 0,-1 0 0,-1 0-42,-1 0 1,-3 0-4,-1 0 42,-4 0 66,2 0 11,-5 0-268,0 6-440,0-5-890,0 4 1507,5-5 0,1-5 0,6-2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9.102"/>
    </inkml:context>
    <inkml:brush xml:id="br0">
      <inkml:brushProperty name="height" value="0.053" units="cm"/>
      <inkml:brushProperty name="color" value="#FF0000"/>
    </inkml:brush>
  </inkml:definitions>
  <inkml:trace contextRef="#ctx0" brushRef="#br0">1512 4453 7960,'0'12'306,"0"-6"-166,0-1 0,5-5 0,4-1 1,5-2 1494,5 0-1339,12-6 0,5 6 0,11-3 356,3 1-492,12-4 0,3 8 0,-27-1 0,0 0-151,3 1 1,0 0 0,1 1 0,1 0 0,5 0 0,1 0-1,-3 0 1,-1 0 78,1 1 1,-1-2 0,-2 0 0,0-1 0,1 0 0,-1 0 0,-2 0 0,0 1 25,-3 1 1,0-1 0,-2 1 0,-1 0-1,22-1 1,-6-2 56,-7-1 0,-4 1 0,-7 3 0,-2 1-151,-5 3 0,-7-2 0,-3 5 0,-5-1-406,-3 0 1,-3-2-1,-5 4 1,-1 1-258,-3 1 0,-8 1 1,-8 1 343,-6-1 0,-5-1 238,-11-2 0,-8 2-84,18-6 1,-1 0 56,-1-1 0,-2-1 0,-8 1 0,-1-1 1,0-2-1,0-1 0,-1-1 0,0 0-44,-1-1 0,1-2 0,4 0 0,0 0 1,-2-1-1,0 1 0,4-1 0,0 0-2,4 0 0,0 1 0,2 1 0,2 0 0,-22-2 1,5-1 174,1 1 0,8 3 1,3 0-1,5 1 100,5 2 1,3 0 0,2 0 0,2 0 107,1 0 1,5 0 128,-1 0-343,2-5 1,8 3-1,8-6 5,11-1 1,11 0 0,18 0 411,11 2 0,7 3-348,-28 0 1,2 0 0,8 3 0,2 0 0,3-1-1,0 0 5,3 1 0,-1 1 1,-1 1-1,-2 2 1,-2-2-1,-1 1 1,-1 0-1,-1-1-37,0 0 0,-1-1 0,-6 0 0,0 0 1,0 0-1,0 0 0,25 0 4,-12 0 1,-7 0 0,-11 0 0,-4 0-1051,-6 0 516,-3 0 1,-14 0-1,-6 1 236,-11 3 1,-13 3 0,-9 4-1,-11 0 1,-13 1-353,26-6 1,-3-1 453,-4 1 0,-1 0 1,-2-1-1,-2 0-36,-1-1 0,-1 0 0,-6-1 0,0-1 0,1-2 0,0 0 0,1-1 0,1 0 62,1 0 1,2-1-1,5-1 1,1 1-24,3-2 1,1 0-1,4 1 1,1 1 522,-21 2-192,9 0 0,12 0 346,10 0 0,11 1 0,13 2-278,10 0 1,8 1 0,10-4 0,7-1 22,3-3 0,8-1 0,7-4 0,4 3-219,-26 3 0,1 1 0,1-2 1,2 0-1,4 2 0,1 0 0,0 1 1,0 0-36,-1 0 0,0 0 1,3 1-1,-1 0 0,-3 0 1,-1 0-1645,-1 0 1,-1 0 1305,0 1 0,0-2 1,-3 1-1,0-1 287,28-3 0,-1 3 0,-11-3 0,0 3 0,-2 1 0</inkml:trace>
  <inkml:trace contextRef="#ctx0" brushRef="#br0" timeOffset="1">11188 5312 8912,'16'-10'0,"0"1"510,2 1 1,1 6-1,4-2 1,1 3-120,3 1 0,2 1 0,5 1-695,1 2 0,3 8 277,0-5 1,-4 6-1,-3-7 46,1 1 1,-8-2 0,-2-5-1570,-5 0 0,-3-1 1550,-6-3 0,2-3 0,-3-4 0</inkml:trace>
  <inkml:trace contextRef="#ctx0" brushRef="#br0" timeOffset="2">11280 5243 8046,'-5'-6'449,"4"0"580,-3 2-203,-3 3-576,6-5 1,-4 12-1,6 1 169,3 3 0,-1 3-37,4 2 0,-3 3 96,4 5 1,-4 1-203,3 3 1,-4 6 0,1 8-110,-3 3 0,-1 2 0,0 10 1,0 5-57,0-28 0,0 0 0,0 1 0,0 0 0,0 3 0,0 1 0,-1 0 0,1 0-86,-2 1 0,0 1 1,1-1-1,0 1 1,-1 3-1,-1 1 1,1 0-1,1 0-99,-1-1 1,0 1 0,0 1 0,0 0 0,2-2 0,0 1-1,0-1 1,0 1 58,0 0 0,0 0 0,0 2 0,0 0 0,0 1 0,1 0-67,1-2 1,0 0-1,-1 2 1,-1 0-63,2-3 1,0 0 0,-1 5 0,-1 1 0,0-3 0,0-1 161,0 0 1,0 0-266,0-1 1,0 0 0,0-1 0,0 0 91,0 0 0,0 0 103,3-3 1,-1 0-1,-1 3 1,0 0 0,1-4-1,1 0 1,-1-3-1,0 0-36,-1-3 0,1-1 1,3 1-1,-1-2 1,4 30-1,2-3-19,2 0 0,-2-2 0,-1 0 0,-2-1 18,2-2 1,-2 2 0,-1-4 0,-1 1 190,-2 1 1,-2-2 0,-1 3 0,0-5-111,0-3 0,-1 2 0,-2-8 1,-2-1 195,-1-2 0,3-7 0,-2-4 0,1-3-213,0-1 1,1-6-1,3-1 1,-2-5 593,-2-3 1,3 2-519,-3-2 1,3-2-57,1 2 1,1-5 87,3 5 0,-1-5 0,4 0 2,2-1 1,3-2-1,2 0 1,2 0-43,2 0 0,2-2 1,7 0-1,4-2 67,2 2 0,2 0 0,2 2 0,1 0-321,-1 0 0,-1 0 0,0 2 0,0 0-303,3 2 1,-1 0 0,-4-4-2465,1 0 2978,-6 0 0,4-10 0,-4-3 0</inkml:trace>
  <inkml:trace contextRef="#ctx0" brushRef="#br0" timeOffset="3">11200 5232 9305,'11'1'530,"1"2"0,0 1 147,4-2-505,-4-1 1,10 1-169,-3 1 0,3-1 96,1 2 1,0-3-333,-1-1 1,1 0-1,-1 0 1,-2 0-562,-1 0 0,-5 0-1522,2 0 2315,-4 0 0,0-5 0,-1-2 0</inkml:trace>
  <inkml:trace contextRef="#ctx0" brushRef="#br0" timeOffset="4">11257 5186 7668,'0'8'431,"0"-1"-50,0 2 0,0 1 0,0 3 0,0 2-89,0 4 0,4 4 1,0 4-1,-2 4-86,-1 2 0,-1 2 0,2 3 79,2 4-198,-3-2 0,4 4 1,-5-2 214,0 3-243,0 1 0,1 3 0,2 2-66,1 1 0,-1-2-148,-3 3 0,4-2 218,0 7 0,0-5 72,-4 4 0,0-1 0,0-6 14,0-2 1,0 3 0,0-1 0,0-2-26,0-1 0,0-5 1,0-1-1,0-1-50,0 1 0,0-4 0,0 1 0,0-2-70,0-2 0,1 0 1,2 1-1,0-1-5,0 0 0,-2-3 0,-1 0 1,0 0 63,0 2 0,0 2 1,0-1 70,0 0 1,0 1-89,0-1 0,2 4 48,1 0 0,-1 4-17,1-3 1,-1-1 27,-2-4-103,0 0 1,0-2 0,0 0 0,1 1-5,3-1 1,-3 0 0,4 2 0,-1-1-36,0-2 0,1 0 0,-3-3 1,2 2-24,-1 2 0,2 1 1,-1 1-1,-2-1-9,0-2 0,-1 2 1,1-3-1,2 3 9,-1 2 0,-2-5 0,-1-1 4,0-1 31,0 4 1,0-6 0,0 3 0,0 0-16,0 0 0,0-3 0,0 0 0,0-1-47,0-2 60,0 5 1,0-7-1,0 5 3,0-1 1,4 0-1,0-3 1,-2-2-1,-1 0 0,-1-3 0,0 4 0,2-2-4,1 1 1,-1-3-1,2-1 1,-3-1 11,-1 1 0,1-1 0,2-4 1,0 1 40,0-1 0,-2 1 0,-1-1 0,0 1 23,0-1 1,0 1-33,0-1-12,0 0 0,2-3 0,1 0 8,-1-6 0,3 3 1,-5-3 43,0 1 0,0 0 0,0 5 0,0 1 1,0-3 0,1 2-19,3 0 0,-3-1-9,3 0 0,-2-4 10,2 1 0,1-2 0,4 1 0,-1 1 143,1-2 1,1 0 155,1-2-314,6 0 0,-4 1 0,3 1 0,0 2 54,-1-1-67,5-2 1,-6-1-1,5 0-90,2 0 0,-1 0 1,0 0-1,-2 0-287,-1 0 116,3 0 1,-6 0 0,4 0-265,-2 0 1,0 0-313,-5 0 1,1 0 73,-1 0 1,-5-1 0,-2-3-542,-3-4 1293,-1-2 0,-5-6 0,-1-2 0</inkml:trace>
  <inkml:trace contextRef="#ctx0" brushRef="#br0" timeOffset="5">11486 9147 7969,'5'7'623,"1"-2"1,7-5 0,2 0 28,5 0 0,1 0 0,3-2 0,2 0-325,1-2 1,3 0 0,-2 3 0,0-2-245,0 0 1,-1-1 0,-3 4-1,0 0 32,-1 0 1,1 0 0,-7 0-1068,1 0 670,-4 0 1,-2 0-355,-4 0 453,-6 0 1,2 0 0,-8 0-93,-3 0 188,-8 0 1,-3 0 0,-5 0-387,0 0 332,-5 0 1,-1-2 0,-6 0 0,0-3-12,-3-2 1,-2 4 0,-3-4 0,2 1 132,2 0 0,0 3 0,5-2 1,2 1 188,6 0 1,0 1-1,11 3 1,1 0 460,1 0 200,7 0-537,1 0 1,6 1 0,3 1-117,3 2 0,7 0 0,4-4 0,5 0 310,9 0-380,1 5 1,8-4 0,-3 3 296,4-3-405,2-1 0,-2 4 1,0 0-132,2-1 0,-4-2 0,1-1 0,0 0-81,0 0 0,-8 1 1,0 2-1,-3 2-229,0 1 0,-9-3 1,1 2-1,-3-1-628,-1-1 1,-4 1 1068,1-4 0,-2-5 0,-2-1 0</inkml:trace>
  <inkml:trace contextRef="#ctx0" brushRef="#br0" timeOffset="6">15322 5987 7994,'5'-6'384,"2"-4"1,4 4 0,2-6-182,2 1 0,-1 3 0,5 0 1,2 0 26,0-3 0,-2 4 0,-1 0 1,-1 2 66,-3 3 0,0 0 1,0 2 26,1 0 1,0 0-325,-3 0 0,-1 6 0,1 0 0</inkml:trace>
  <inkml:trace contextRef="#ctx0" brushRef="#br0" timeOffset="7">15437 5793 7784,'-10'-1'747,"2"-3"0,2 2 405,2-1-673,3 1-433,-4 2 1,6 0 0,1 2 0,2 1 24,-1 5 1,-2 6 0,-1 3 0,-1 0-66,-3 4 1,1-1-1,-4 1 1,-2-4-50,-1 0 1,-1 2-1,3-4 1,0-1 75,-1-1 1,0-2 0,0 1-1,3-1 54,1 1 1,1-5-53,4 1 1,0 0 170,0 3-172,0-5 0,5 5 0,3-5 219,2 0-163,1 4 1,1-7 0,0 3 86,4-1-132,-4 4 0,9-7 0,-5 1 0,1-1-345,-1-2 1,4 0 0,-4 0-1,1 0-827,-1 0 1127,-1 0 0,2 0 0,1 0 0</inkml:trace>
  <inkml:trace contextRef="#ctx0" brushRef="#br0" timeOffset="8">13364 7109 9223,'8'-5'84,"-1"-2"1,1 0 0,5 1 0,2 1-434,4 2 0,4-2 0,4 1 0,5 1 157,4-2 1,1 3 0,5-3-1,2 1 205,0 1 0,6-1 0,1 4 0,0 0-24,-1 0 0,8 0 0,-5 1 0,-2 2 32,-3 0 1,-7 1 0,-4-4-305,-5 0 239,1 0 1,-13 0-1,2-1 8,-4-3 1,-4-2 0,-7-6 0,-4 2 46,-6 2 0,-3-2 1,-5 4-1,-2-2 6,-2 1 0,-3 0 0,-5 0 0,0 3-25,0 3 1,-1-3 0,-3 0 0,-3 1-8,-4 2 0,-4 1 0,-1 0 0,-2 0-4,-2 0 1,3 4 0,2 1 0,3 0 14,0 0 1,6 3 0,2-3 0,3 0-8,1 0 1,5 3 41,3-4-34,7-1 3,3-3 1,18 0 0,4 0 1,2 0 1,6 4-1,6 0 1,4-1 1,7-2 1,2-1-1,9 0 1,2 0 56,1 0 1,0-1 0,-3-2-1,-3-2 0,-3-1 0,-5 2 1,-1-4-1,-3 0-84,-5 2 1,-4-3 0,-7 4 27,-3-1 0,-3-1 0,-4 0 0,-2 2-9,-2 0 0,-5 3 1,-6-1 3,-5 1 4,-7-3 1,-4 4-1,-9-3-165,-7 3 151,-4 1 1,-8 0-1,-3 0 1,-5 1-9,-4 3 1,-4 1 0,31-1 0,-1 1 0,-28 1-9,3-1 1,6 3 0,5-4 0,6-2 53,6 0 0,10-2 0,2 0 0,7 0 72,3 0-92,6 0 0,5 0 0,8 0 0,7 0 0,5 0 1,6 0 0,4 0 0,8 0 1,3 0-1,7 0 1,1 0 0,6 1 142,2 3-143,6-3 0,-2 4 0,2-5-35,-3 0 31,5 0 1,-4 4-1,5 0 1,-2-2 6,-2-1 0,-10-1 1,-6 0-1,-3 0-26,-4 0 1,-6 0 0,-5 0 0,-3 0-177,-4 0 1,2 0 0,-6 2-305,-1 2 494,-1 2 0,-2 5 0,1 1 0</inkml:trace>
  <inkml:trace contextRef="#ctx0" brushRef="#br0" timeOffset="9">15105 7052 7079,'0'-11'-381,"0"4"1,1 2 381,3 5 1,2 0 0,6 0 0,-1 0 24,1 0 1,-1 0-1,0 0 1,2 0 41,2 0 0,3 2 0,5 0 1,1 2-19,3-2 1,2 0-1,7-2-21,2 0 1,-1 0 0,5 0-1,1 0 1,1 0-7,-2 0 0,2 0 0,-2 0 1,4 0-21,4 0 0,-3 0 1,3 0-1,0 0-5,0 0 1,-1 0-1,-4 0 1,-3 0-2,-4 0 0,-2 1 0,-2 2-32,0 0 38,6 1 0,-6-4 1,2 0-1,-4 0-10,-1 0 0,1 0 1,0 0-1,-3 0-17,-1 0 1,3 0 0,-4 0 0,-2-1-12,-1-3 0,-5 3 0,0-3 1,0 3-4,-1 1 0,3 0 0,-6 0 0,-1 0-81,-1 0 147,-2 0 96,-5 0 0,-2-2 6,-8-1-122,-2 1 0,-5-7 0,-1 6 0,1-1 2,-1-1 1,0 3-1,-2-1 1,-3 0-26,-1-1 1,-1 3 0,-5-4 0,-3 1-1,-3 0 1,-8-1 0,-6 3 0,-4-2 6,-6 1 1,-5 2-1,-2 1 1,-1-1 3,0-3 0,4 3 0,-5-3 0,2 3 1,0 1 1,0-2-1,6 0 1,4-3 2,6-2 0,1 3 0,0-2 0,2 0 0,4-1 1,2 1 0,3-2 15,2 5-17,-2-4 1,10 6 0,-1-3 51,4 3-49,6-4 0,-3 4-96,6-3 52,5 2 1,6 6 0,7 0 0,5-1 37,3-2 0,3 0 0,5 2 0,1 1 32,3-2 1,-2-1 0,4-1 0,0 0-3,1 0 0,-1 0 0,3 0 1,-3 0-7,-1 0 0,8 4 0,-2 1 39,2 2-49,4-5 0,1 8 0,5-3-1,0-1-1,0 4 1,-1-9 0,1 5-47,0-1 39,-5-4 0,2 4 0,-4-4 1,2 2-1,2 1 1,1-1 0,-2-3 0,-4 0-1,-3 0 0,-4 0 0,-2 0 1,-2 0-31,-5 0 0,-1 0 1,-6 0-3,-1 0 1,-5 0-202,-1 0 214,-5 0 1,2 0 0,-7 0-283,-1 0 29,-4 0 271,-4 0 0,-1 6 0,1 0 0</inkml:trace>
  <inkml:trace contextRef="#ctx0" brushRef="#br0" timeOffset="10">10787 9720 7908,'-6'0'-273,"1"5"0,5-3 0,0 6 0,0 3 400,0 7 0,0 11 1,0 16-1,0 7-20,0 9 0,0-23 1,0 2-1,0 3 0,0 1 1,0 4-1,0 1-37,0 2 0,0 0 1,0 1-1,0 0 1,0 2-1,0 0 0,0 3 1,0 1-201,0 2 1,0 1-1,0 2 1,0 1 0,0-20-1,0 0 1,0 0-1,0 1 1,0 1 0,0-1 139,0 0 1,0 0-1,0 0 1,1 0-1,0-1 1,1 1-1,0 19 1,1-1 0,-1 0-1,1-1-23,-1-3 0,1-1 1,1-3-1,0-1 0,-2-3 1,0-2-1,-1 0 1,1-1-1,1-1 1,-1-1-1,-1-1 1,0-1-1,1-4 1,0 0-1,-2-1 1,1 0 40,-1-3 0,0 0 1,0 1-1,1-1 1,2 27-1,0 0-232,0-6 1,-2-11 0,-1-12-469,0-6 346,0-9 326,0-7 0</inkml:trace>
  <inkml:trace contextRef="#ctx0" brushRef="#br0" timeOffset="11">10810 9777 8259,'-10'1'0,"1"2"-290,2 0 1,0 6 0,-2-1-1,2 2 160,-2 2 1,0 0-1,0 2 1,3 2 21,1-2 1,-3-2-1,4 0 1,2-1 107,0 1 0,-3-1 0,-1 1 0</inkml:trace>
  <inkml:trace contextRef="#ctx0" brushRef="#br0" timeOffset="12">10799 9743 8249,'-12'0'238,"7"0"0,5 1 0,7 3-313,3 3 0,6 5 0,5 2 0,4 2-456,6 2 1,3-3 530,4 4 0,-2-5 0,3 3 0</inkml:trace>
  <inkml:trace contextRef="#ctx0" brushRef="#br0" timeOffset="13">10719 12822 7988,'-12'0'-53,"6"5"0,2-2 0,8 3 211,4-1 1,3 4 0,3-1-87,1 2 0,2 5 0,-3 2 0,1-1 0,0 1-17,2-3 1,-3-2 0,4-1 0,0-2-258,-1-2 1,-1-4-1,3 1 108,1-3 0,0-11 0,1-6 0,-3-6 0,-1-9-177,1-7 271,-4-11 0,3-3 0,-6-5 0</inkml:trace>
  <inkml:trace contextRef="#ctx0" brushRef="#br0" timeOffset="14">286 11105 8414,'5'-6'-768,"3"2"230,2 2 0,2-1 1,-1-1 511,0 1 0,1 2 1,-1 1 67,1 0 0,-1 0 0,1 0 1,-1 0-22,1 0 0,0 0 1,2 0-1,3-1 3,1-3 0,2 3 1,6-3-1,0 1 5,0-1 0,3 3 0,1-3-9,4 3 1,-1 1 0,0 0 0,-1 0 12,-1 0-21,5 0 0,-11 0 0,5 0 40,-2 0-49,3 5 1,-1-4-1,4 3 1,0-2-9,1-2 1,-1 3 0,1 1 0,-1-1 0,0-2 0,-1-1 1,-1-1-5,-1-3 0,-2 1 0,1-3 0,-3 0 0,-1 1 1,0-1 1,-1 3-1,1 3 1,0 0 5,0 0 0,-3 0 0,2 0 0,-5 0-6,0 0 0,-3 5 0,-2 1 1,-2 2 3,-2-1 0,-3-3-36,-1 4 34,-4-1 0,6 1 7,-5 0 0,1-6 22,-1 2 1,-2-3 13,6-1 0,-1-1-38,5-3 1,-4 3 0,-1-3-4,2 3 0,-3 1 1,2 0 1,-4 0-7,4 0 1,-1 0 8,5 0 0,-1 0 4,1 0 1,-1 0-7,0 0-24,1 0 0,-4 0-30,-1 0 55,-4 0 0,2-5 0,-5-2 0</inkml:trace>
  <inkml:trace contextRef="#ctx0" brushRef="#br0" timeOffset="15">332 11128 7498,'-5'0'-1305,"5"0"1257,6 0 1,1 0 0,0 1 0,2 2 73,1 0 0,3 1 0,1-3 0,3 2 30,0 1 0,3 3 1,2-1-1,3-1-34,1 0 0,0 2 0,6-2 59,3 2-59,0 0 0,9 1 0,-2-2-82,3 0 60,0 2 1,1-6 0,0 3 0,1-1-10,3-1 0,-2 3 1,6-4-1,-1 3 1,-1 2 1,-1-5-1,-5 2 1,-2-3 12,-2-1 1,2 1 0,-5 2 0,1 1 6,-1-2 1,3 0 0,-4-2 0,-1 0-11,-1 0 1,-6 1-1,-1 1 1,-1 2-20,-2-1 0,-3-2 0,-3-1 11,-1 0 4,-5 0 1,3 0 0,-6 0-1,1 0-19,-1 0 1,-3 0-189,-1 0 184,1 5-52,-2-4-63,5 4 140,-10-5 0,-1 6 0,-6 0 0</inkml:trace>
  <inkml:trace contextRef="#ctx0" brushRef="#br0" timeOffset="16">332 11815 7912,'-6'-2'-633,"2"-1"0,3 0 1,1-5 672,0-1 0,0 3 0,0-1 437,0-2-439,0 4 0,1-1 0,3 6 0,3 0 41,3 0 1,2 0 0,-1 0-107,1 0 0,4 0 0,2 0 0,1 0-58,0 0 81,6 0 0,-1 4 1,4 0-1,-2-1-3,1-2 1,5-1-1,-3 0 1,0-1 58,-2-3 0,-3 3 0,-2-3-14,-3 2 1,-2 1-1,-6-1-30,1-2 1,-7 0-12,-5 4 1,-2 4 0,-5 1-1,-2 0-4,-1 0 1,-6 0 0,0-2 0,-2 1 8,-2-2 1,-2-1 0,-2-1-162,-3 0 155,3 0 0,-8 0 0,5 2 3,2 1-1,-4-1 0,8 4 0,-2-3 0,3 0 2,2 0 0,-2-1 1,5 1 17,1 1-7,1 5-59,7-8 1,2 4 34,8-5 0,2 0 0,5 0 0,1 0 1,-1 0 13,1 0 1,3 0 0,0 0 10,-1 0 1,3 0-1,-1 0 1,1 0 0,1 0-10,0 0 1,-5 0 0,3 0 18,-4 0-13,0 0 0,-6 1-21,-2 3 0,-5-3 0,-6 3 0,-5-1 0,-5-1-16,-3 2 1,-2 5 0,-1-3 0,0 2 17,1 0 1,-1-4-1,1 2 1,2-1 29,1-2 0,5 2 1,-2-2-1,4 0 224,0-2-208,6-1 0,3-1-47,11-3 1,-1 3-1,9-3 1,-2 2-1,1-1 27,4-1 1,1 0-1,1 4 1,-1 0-7,4 0 1,-1 0 0,4 0 0,-3 0-77,-1 0 1,0 0-1,0 0 1,-2 0-183,-1 0 1,-4 2 247,-4 1 0,-1-1 0,0 3 0</inkml:trace>
  <inkml:trace contextRef="#ctx0" brushRef="#br0" timeOffset="17">4626 11815 8086,'6'-11'0,"1"3"0,3 1-616,2 2 508,4-4 0,-2 8 0,5-3 0,2 2 68,0-2 1,-2 3-1,1-3 1,-1 2 43,-2 2 1,0 0 0,-6 0-1,1 0-77,-1 0 1,-3 0 0,-2 2 0,1 0-203,-1 2 275,-3 5 0,2-3 0,-5 6 0</inkml:trace>
  <inkml:trace contextRef="#ctx0" brushRef="#br0" timeOffset="18">4604 11746 8025,'0'11'-1453,"1"1"1361,3-1 1,2 1-1,4-1 1,0 2 247,2 2 1,-3-2-1,6 2-89,-2-2 1,-2 2 0,1 0 0,-1-2-202,0-4 93,-4 1 1,3-5-1,-4 4-116,1-1 1,-2-4 105,-5 3 51,0-4 0,0 2 0,0-5 0</inkml:trace>
  <inkml:trace contextRef="#ctx0" brushRef="#br0" timeOffset="19">4615 11872 7748,'-5'-12'-1624,"4"1"1628,-3 0 0,3-1 0,2 1 22,3-1 1,3 1-1,7 1 1,2 1 16,-3 1 1,5-3 0,0-5-1,1 2-20,0 2 1,-1 0 0,2 2-17,0 2 1,-6-1-8,1 6 0,3-6 0,-1 2 0</inkml:trace>
  <inkml:trace contextRef="#ctx0" brushRef="#br0" timeOffset="20">14715 5507 13689,'-5'-7'-1824,"3"2"0,-6 5 2116,-1 0 0,-1 0 0,0 1-186,2 3 0,-2 3 0,2 4 0,-3 2-111,-4 2 0,-3 3 0,-5 5 0,0 0-6,0 0 0,-5-1 0,-1 1 1,-2 0 40,1 0 0,3-4 0,-2 0-267,1 2 218,6-5 0,2 1 0,5-6 1,2 1 137,4-1 1,-1-5 0,3 0 0</inkml:trace>
  <inkml:trace contextRef="#ctx0" brushRef="#br0" timeOffset="21">14326 5701 12365,'0'12'-1104,"-4"3"1,0 0 1030,2-1 0,-1 0 0,1 0 1,-2 1 52,1-1 0,2-1 1,1-1-1,0-1 0,0 1 0,0-1 0,0 0 0,0 1 16,0-1 1,0-3-1,0 0-27,0 1 1,0-3-27,0 1 0,1 0 0,3 0 19,4-3 1,2-2 0,3-2 0,1 0-1,1 0 205,-1 0 0,3-6 0,-2 0 332,-1 0-330,4-4 1,-2-1 0,3-4 418,-3 1-432,-4 1 1,4 2 0,-1 0-25,-1-1 0,-5 6 89,-2 2 0,-3 3-177,4 1 0,-6 0 1,3 0-1</inkml:trace>
  <inkml:trace contextRef="#ctx0" brushRef="#br0" timeOffset="22">366 11139 13097,'0'-11'-3843,"0"-1"3617,0 6 1,2 1 523,1 5 0,3 1 0,2 2-182,0 1 0,-4 3 0,4-2 11,0 2 1,-1-5-1,0 2 21,2-3 1,2-1 0,-1-1 0,-1-2 35,-2 0 0,1-5 0,3 4-93,1 2 1,-5 0 0,1 2-1,1 0 56,1 0 0,2 0 0,0 0 1,2 0 5,2 0 1,4 4-1,-1 0-467,3-2 404,6 0 1,-3-2 0,4 0 0,-1 0-27,-2 0 1,2 0 0,-1 0 0,-2-2-49,-1-1 0,-5 1 0,-1-1 0,0 1-7,0 2 1,-4 0 0,2 0 0,-1 0-14,1 0 1,-1 4 0,-2 1 0,2 0-40,4 0 1,3 3 0,1-3 0,0 0-6,-1 0 0,1-1 0,0-3 0,0 2-25,0 1 0,-1 0 0,-2-4 0,-2 0 10,-2 0 0,3 0 0,-3 0-68,-2 0-23,-2 5 0,0-4 58,-1 3 73,1-3 0,-1-1 0,1 1 0,-1 2 23,1 1 0,-1-1 0,1-3 0,-1 2 0,0 2 0,2-3 0,1 3 3,1-3 1,5-1-1,-4 0 1,1 0-1,0 0-24,1 0 1,-4 0-1,1 0 3,-2 0 1,-1 0-1,-1 0 10,1 0 1,-1 4 0,0 0-32,1-2 1,-4-1-1,-1-1-6,2 0 0,-3 0 81,2 0 0,0 0 5,3 0 51,1 0-102,-1 0 27,-5 0 1,1 0 81,-3 0 117,-3 0-122,4 0 56,-5 0-71,5 0-16,-4 0-98,4 0 116,-5 0-32,0-5-21,0 4-70,0-4-2829,0 5 2922,-5 0 0,-1 5 0,-5 1 0</inkml:trace>
  <inkml:trace contextRef="#ctx0" brushRef="#br0" timeOffset="23">424 11872 8805,'-12'0'-680,"5"-4"75,-1 0 0,5-1 834,0 1-258,-4 3 1,7-4 108,0 5 1,4 1 0,5 2 5,-1 1-64,-1 5 1,5-7 0,-1 6-17,1 1 12,4-4 1,-2 0-1,4-4 10,-2 3-5,5-3 0,-5 4 0,5-5 213,-2 0-221,-5-5 1,5 3-1,-6-5 1,-3 2 4,0 3 0,-4 0 0,1 1 156,-2-3-126,-1 3 1,-6-4 0,-2 5-53,-3 0 0,-3-4 0,-2-1 0,1 0 3,-1 0 0,1-3 0,-1 3 0,0 0-27,-4 0 1,0 1 0,-4 3-46,0-3 65,1 3 0,-4-4 1,1 6-1,-1 1 0,0 2 1,0 5-1,1-2 14,3-1 15,3 4 0,5-7 0,2 3 93,2-1-174,4-1 1,3-4 0,8 0-1,2 0 56,2 0 0,0 0 0,2 0 0,3 0 41,1 0 0,-3 0 0,4 0 1,0 1-25,-1 3 0,2-3 0,-3 4 0,-1-1-16,1 0 1,-2 0 0,-3-4-14,-1 0 17,0 0 0,-3 0-40,0 0 44,-6 0 1,2 0 0,-8 0 7,-3 0 1,-9 0-1,-3-1 1,-2-2-32,-2-1 0,0 0 1,0 4-1,0 0 6,0 0 1,4 0 0,0-1-1,0-1 53,1-2 1,2-1 169,4 1-310,6 3 0,6-5 0,9 6 1,3 0 77,4 0 0,4 0 0,-1 0-269,3 0 267,6 0 1,-4 0 0,3 0-519,-3 0 317,4 0 1,-4 6 218,3 1 0,-8 8 0,-3 3 0</inkml:trace>
  <inkml:trace contextRef="#ctx0" brushRef="#br0" timeOffset="24">4752 11723 8265,'-11'0'-23,"-1"0"-468,1 0 0,3 0 55,1 0 246,4 0 261,8 0 1,3 0 0,7 0-1,-2 0 1,0 0-6,2 0 1,-2 0 0,2 0-1,-2 0-41,-2 0 1,4 4 0,2 0 0,1-2-62,2 0 0,3-4 1,2-2-1,2-3-51,-1-3 0,2-2 0,0 1 1,-2-1-132,-2 1 0,-3 3 0,-10 2 218,1 1 0,-6 1 0,-1 4 0,-5 0 0</inkml:trace>
  <inkml:trace contextRef="#ctx0" brushRef="#br0" timeOffset="25">4901 11551 6416,'-6'5'12,"1"-2"-20,5 5 1,-1-1 0,-2 5-1,-2-1 14,-1 1 1,-2-1-1,-4 2 1,2 1 24,3 1 0,-4 0 0,4-3 1,-3-1 28,-2 1 0,6-5 0,1 1-38,0 1 0,3-3-56,-1 2 58,1-6 0,4 9 165,1-4-176,4 3 0,0 2 1,1-1-1,1 1 15,1-1 0,2-3 1,-1-1-1,0 1 10,1-2 1,-1 3 0,1-4 0,-1 0-137,1 1 1,-1 1 97,1-3 0,4 0 0,2-4 0</inkml:trace>
  <inkml:trace contextRef="#ctx0" brushRef="#br0" timeOffset="26">4878 11792 6025,'5'-7'62,"2"2"0,6 4 0,2-1-4,4-2 1,3-1 0,2 2 0,2-2-33,5-1 0,1 3 1,0-2-1,-3 1 1,-1 0 0,-1 1 0,-5 3 0,0 0 8,-3 0 1,-2-2 0,-6 0-1,1-2-35,-1 1 0,-5-3 0,0 0 0</inkml:trace>
  <inkml:trace contextRef="#ctx0" brushRef="#br0" timeOffset="27">4970 11540 7870,'-11'0'-1472,"-1"0"1469,1 0 1,-1 1 0,1 2-1,-1 2 42,1 1 0,-1 2 0,1 3 0,-1 1-81,1-1 0,3 4 1,1 1-1,-1-1 30,2 1 0,-3-2 0,5 4 0,1-1 14,2-3 1,1-1 0,0-2 112,0 0-98,0 1 0,1-1 1,3-1-1,4-1 54,2-1 0,2-2 1,-1 3-27,0-1 0,1-4 0,1 2 0,1-1 0,2-2-22,2-2 1,0-1-1,2 1 1,-1 2-103,2 1 1,-4-1-1,1-3 1,-1 2-190,-3 2 268,-7-3 0,9 9 0,-4-4 0</inkml:trace>
  <inkml:trace contextRef="#ctx0" brushRef="#br0" timeOffset="28">15609 5587 8356,'-7'1'-971,"2"2"817,0 0 1,3 10 0,-5 0 0,2 3 182,3 5 1,-4 4-1,1 2 1,0-2 5,0 0 1,-2-4 0,3-1-70,1 0 50,2-6 1,1 6-1,-1-5-285,-3-1 1,3-1 0,-3-2 268,2 1 0,-3-6 0,-1-1 0</inkml:trace>
  <inkml:trace contextRef="#ctx0" brushRef="#br0" timeOffset="29">15425 5781 7625,'-6'0'-1010,"0"0"937,2 0 0,3 5 0,-2 3 496,6 2-275,-2 2 0,8 0 0,-4 2 94,1 2-233,-3 4 0,7-7 0,-2 3 1,1 0 4,-2-1 1,7 0 0,-2-3 0,0-2 24,1-3 1,4-2 0,2-5 0,4-2-137,3-6 0,0-1 1,3-10-1,-1-2-226,-3-5 0,3 2 323,-1-3 0,-5-2 0,-6 0 0</inkml:trace>
  <inkml:trace contextRef="#ctx0" brushRef="#br0" timeOffset="30">16788 7167 10496,'7'5'-882,"-2"6"0,-2 7 1,1 7 754,-1 6 0,-2 2 0,-1 12 0,0 2 91,0 0 1,-4 2 0,-1-2 33,-1-2 1,3-2-635,-1 3 633,-2-5 12,5-2-162,-4-5 1,5-1 0,0-2-1,0-6 59,0-4 1,1-6-1,2-6 1,2-3-14,1-1 1,0-2-1,3-8 107,-1-7 0,0-9 0,3-8 0</inkml:trace>
  <inkml:trace contextRef="#ctx0" brushRef="#br0" timeOffset="31">16823 7190 8424,'-12'6'0,"1"-2"0,3-3 0,0-1-1153,-1 0 728,4 0 1,-5 1 417,3 3 1,0-1 0,1 4 0,-1 2 0,1 1 0,2 6 0,-3-1 0,-1-1-135,2-1 1,-3-2-16,5 0 156,0-4 0,4-2 0,0-5 0</inkml:trace>
  <inkml:trace contextRef="#ctx0" brushRef="#br0" timeOffset="32">16868 7144 8054,'12'5'-702,"-1"2"0,2 0 436,2 0-1,-2 1 228,9 4 39,-5-1 0,6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718"/>
    </inkml:context>
    <inkml:brush xml:id="br0">
      <inkml:brushProperty name="height" value="0.053" units="cm"/>
      <inkml:brushProperty name="color" value="#FF0000"/>
    </inkml:brush>
  </inkml:definitions>
  <inkml:trace contextRef="#ctx0" brushRef="#br0">9333 5369 7902,'-6'0'302,"1"0"-370,5 0 1,0 5 0,1 4 0,3 5 35,3 5 0,0 4 0,0 3 1,2 3 72,1 4 1,-2-1 0,0 5 0,-1-6-45,0-4 0,3-3 1,-4-1-1,2-2-46,0-6 0,-5-1 0,5-10-84,1-2 0,-3-2 29,2-4 97,0-7 0,-1-7 1,0-5-1,-1-1-14,0-3 0,-2 3 0,2-1-95,-1 4 60,-1 5 60,1 4 25,2 6 1,3 6 0,-1 8 0,-2 2 111,2 1 0,2 2 0,0 0 0,0-1-37,1-1 0,-1-4 1,1 1-29,-1-4 0,1-3 0,-1-1-48,1 0 1,-2-1-1,-1-3 1,-3-4-1,0-2-312,1-1 1,-3-6 0,2-2-850,-1-3 1133,-1 5 0,1-10 0,1 3 0</inkml:trace>
  <inkml:trace contextRef="#ctx0" brushRef="#br0" timeOffset="1">10146 5530 7828,'-11'0'0,"1"-3"0,1-3-305,1-6 1,4-3 0,-3 1 0,-1-3 714,2 0-340,-5 3 1,4-8-1,-7 4-74,-2 0 0,0 2 0,1 4-5,-4 1 2,2 5 0,-3-3 1,3 5 129,-1 1-82,4 7 0,-2 2 1,4 7-1,2 2-41,3 5 1,-2-3-1,5 2 1,1 2-1,2 0 0,1-2 1,1-1-1,2-1-7,1-3 1,5-1-1,-1-3 1,5-1-29,2-2 1,6-4 0,-2 1-1,2-4-50,2-4 1,0-8-1,0-7-7,0-2 86,-5-2 1,2 0 0,-4 0-1,-4 1 98,-3 3 0,0-1 0,-5 5 164,-2 1 7,5 6 83,-6 3-274,4 5 0,-5 5 0,0 4-37,0 5 1,0 4 0,0 5 0,0 0-103,0-1 0,0 0 1,0-2-1,0-2-138,0-1 0,5-2 0,2-4 0,0 1-59,1-1 0,-4-4 0,3-2-441,2 0 705,1-4 0,2-1 0,-1-6 0,1-6 0</inkml:trace>
  <inkml:trace contextRef="#ctx0" brushRef="#br0" timeOffset="2">10284 5427 7760,'6'-2'-196,"-1"0"0,-5 9 0,0 3 143,0 4 0,4-5 0,0 4 1,-2 0 201,-1 1 0,3 1 1,1-3-239,2-1 1,-5 0 0,2 1-1,-1-2-608,0-2 697,-1-3 0,3 0 0,-5 1 0</inkml:trace>
  <inkml:trace contextRef="#ctx0" brushRef="#br0" timeOffset="3">10329 5106 7760,'0'-8'-373,"0"1"0,2 4 177,1-1 0,3 4 1,2 3-1,0 2 92,1 1 1,1 3 103,2 6 0,-1 3 0,1 5 0</inkml:trace>
  <inkml:trace contextRef="#ctx0" brushRef="#br0" timeOffset="4">10478 5358 7202,'5'6'-149,"2"-1"1,4-6-1,1-2 263,-1 0 0,2-1 1,1 4-1,1 0-167,-1 0 1,3-4-1,-1 0 1,1 0-228,-1-1 0,3 0 1,-3-4 279,-2 2 0,-2-1 0,0-3 0</inkml:trace>
  <inkml:trace contextRef="#ctx0" brushRef="#br0" timeOffset="5">10604 5152 7726,'-11'0'0,"-1"0"0,1 0-15,-1 0 1,2 1 0,1 2 0,3 2 144,1 1 0,1 2 0,3 4 0,-2 4-56,-1 3 0,1 4 0,3 3 1,0 5-20,0 2-11,0-4 0,0 4-435,0-2 260,5-3 0,1 0 0,6-7 0,-1 0-918,0-2 1049,1-5 0,-1 2 0,1-4 0</inkml:trace>
  <inkml:trace contextRef="#ctx0" brushRef="#br0" timeOffset="6">10765 5140 7743,'-12'4'-462,"1"0"0,3 4 49,0-5 1,5 6 1004,-5-1 0,5 3-272,0 5 1,0 1-168,-1 6-142,3 5 1,-4-2 0,6 4 0,2 1-93,0-2 0,6-1 1,-1-5-1,2 0-53,2 0 1,-1-5-1,1-3 1,-1-2-95,0-2 1,5-3 0,-1-2 227,-1-1 0,4-1 0,0-4 0</inkml:trace>
  <inkml:trace contextRef="#ctx0" brushRef="#br0" timeOffset="7">11085 5152 7737,'12'0'569,"-6"1"0,-2 4-484,-3 7 1,3 0-1,0 7 1,-2 2 12,0 0 1,-2 6 0,-2 1 0,-2 1-211,-3 3 0,-5 1 0,-3 0 112,-4-2 0,-8 2 0,-2-4 0</inkml:trace>
  <inkml:trace contextRef="#ctx0" brushRef="#br0" timeOffset="8">12734 9411 7758,'-6'5'-165,"1"-4"1,10 4 491,3-5-288,2 0 1,1-1 0,2-2 58,2-1-52,-2-5 0,3 3 0,-5-5-176,-4-1 143,3 1 0,-7 3 1,3-1-304,-1-4 305,-1 2 0,-4-2 0,-1 7 0,-3 0-51,-3-1 0,-4 5 0,-1-2 0,-2 3-2,-2 1 0,0 6 1,2 4-1,-1 5 92,1 3 0,5 5 0,2 4 0,2-2 68,3-1 1,0 2 0,2-2 0,2-2-64,1-1 1,4-4 0,4-2-81,1-2 54,-1-2 0,6-4 1,1-4-310,-1-1 191,5-2 0,-4 0 1,5-2-382,0-1 285,-6-4 0,4-8 0,-6 0 0,-1-1-34,-1 0 0,-3-1 0,-2-3 0,-5 1 215,-1-1 0,-2-1 0,0 1 0,0 2 0,0 2 0,0 0 0,0 5 0,-2 1 148,-1 2 1,0 3 111,-5 5 0,6 1 1,-1 3-65,6 4 0,-1 2 0,7 3 0,3 1-79,2 1 1,6 1 0,-1-2-202,3 2 50,1-1 0,3-4 0,1-1-498,-1-2 339,3 2 0,-6-8 0,1 1 193,-4-1 0,-1-2 0,4 0 0</inkml:trace>
  <inkml:trace contextRef="#ctx0" brushRef="#br0" timeOffset="9">13284 9216 7803,'-5'11'111,"-3"1"0,-2-1 0,-1 1 0,0-1 314,4 1-334,-3-1 0,7 2 0,-5 2-113,0 4 25,2 3 1,-4 2-1,4 1-393,0 2 212,-5 5 1,9-7 0,-5 5 0,2-4-400,3-4 1,1 0 576,1-7 0,5 5 0,1-2 0</inkml:trace>
  <inkml:trace contextRef="#ctx0" brushRef="#br0" timeOffset="10">13547 9330 7848,'0'12'106,"0"-1"0,0 1 1,0-1-210,0 1 0,0 4 0,0 3 0,0 2 77,0-2 1,0 1 0,0-3 0,0-1-344,0 1 1,4-6 368,0-3 0,5-11 0,-3 2 0</inkml:trace>
  <inkml:trace contextRef="#ctx0" brushRef="#br0" timeOffset="11">13570 9113 7725,'7'5'-342,"-1"-3"1,-3 6-1,2 1 258,1 1 1,2 2 0,3-1-1,0 1-159,1-1 1,3 4 242,0 1 0,1-1 0,-5-4 0</inkml:trace>
  <inkml:trace contextRef="#ctx0" brushRef="#br0" timeOffset="12">13776 9353 7725,'8'-4'-669,"0"1"830,1 0-41,1 2-288,-4 1 118,9 0 13,-7-5 0,10 3-407,-3-1 205,-2 1 99,8 2 1,-7-1 139,6-3 0,-1-2 0,4-6 0</inkml:trace>
  <inkml:trace contextRef="#ctx0" brushRef="#br0" timeOffset="13">13834 9182 7771,'-13'15'-5,"-2"0"1,3 0 0,-1-2 0,6 1-1,2 3 23,2 0 0,-2 4 0,1 4 0,2 3 154,0 1 0,2 2 1,0 2-1,2-2-196,2-5 1,1-2 0,4-2 0,-2-3-259,2-4 0,5-2 0,3-3-667,0-2 696,3-3 0,-1-5 253,0 0 0,5-10 0,5-3 0</inkml:trace>
  <inkml:trace contextRef="#ctx0" brushRef="#br0" timeOffset="14">14120 9182 7647,'-12'1'8,"1"3"1,1 2 0,0 7 283,-2 2 1,7-1-127,-6 5 0,3 0-15,0 4-91,3 0 1,5 0-1,0 0-54,0 0 18,0 0 1,5-4 0,2-2 0,0 0-99,1-3 1,0 2 0,3 0 0,2-4-301,2-3 0,-2 0 0,2-4 0,-2 0-434,-2 1 808,-4-3 0,8-8 0,-2-1 0</inkml:trace>
  <inkml:trace contextRef="#ctx0" brushRef="#br0" timeOffset="15">14372 9159 7647,'11'5'0,"1"1"-321,-1 0 0,-1 5 217,-2-4 0,2 7 384,-2 2 0,-2 5 1,1 1-1,-2 4 1,-3 5 116,-1 5 0,-2-2 0,-3 5-434,-3 1 0,-7-6 0,-3 2 1,1-6-1,-2-2 37,0-2 0,-1-2 0,-4-1 0</inkml:trace>
  <inkml:trace contextRef="#ctx0" brushRef="#br0" timeOffset="16">2943 7247 8035,'-5'-13'472,"-1"-1"-857,-1-1 0,-2 0 0,5 3-33,2 1 1265,1-1-377,1 6-393,0 1 1,-4 10 0,-1 4-155,-2 5 104,5 4 0,-5 6 0,5 1-125,-2 2 126,0 0 1,6-6-1,0 0 1,3-4-126,2 0 0,0-2 0,5-3 0,-1-1 4,1 1 0,-2-1 0,-1 0 1,-2 0 85,2-4 0,-2 3 1,-1-2 15,-1 2 1,0 2-1,-2-1-15,0 1 1,0-1 0,-6 0-92,0 1 0,-5-4 1,3-2-274,-1-1 245,-2-1 1,0 0 0,1-1-462,-2 0 586,4-2 0,-11-11 0,4-3 0</inkml:trace>
  <inkml:trace contextRef="#ctx0" brushRef="#br0" timeOffset="17">3023 7293 7204,'12'0'2,"-1"0"1,1 0-1,-1 0 138,0 0 0,6-4 0,2-1-440,3-2 191,-5 5 0,4-7 0,-5 4-494,2-2 603,-4 0 0,8-10 0,-4-1 0</inkml:trace>
  <inkml:trace contextRef="#ctx0" brushRef="#br0" timeOffset="18">3183 7098 8208,'-8'10'-42,"-4"-2"0,-1 2 0,5-4 0,0 2 1,0 0 174,2 0 0,1 6 0,5 3 1,0 1-65,0 2 0,4 2 1,1 1-520,1 0 309,2-1 0,3 1 0,1 0-532,-1 0 447,0 0 0,1-5 0,1-2 226,2 1 0,-2-4 0,3 3 0</inkml:trace>
  <inkml:trace contextRef="#ctx0" brushRef="#br0" timeOffset="19">3550 7235 8175,'-1'-15'-1234,"-3"0"997,3 0 1,-10 3-1,5 1 375,0-1 1,-4 1 0,2 1 0,-2 2 289,-2 4-327,1 3 1,-1 3-38,1 6-66,-1 0 0,-3 12 0,0-3-44,1 0 51,1 2 0,7 3 0,1-2 0,1-1 0,0 2-3,2 0 0,0 2 0,4-1 1,1-3-19,5-4 0,2-2 0,2-1 0,-1-2 11,1-3 1,0-2 0,2-7-216,2-6 213,4 1 0,-7-15 0,2 3 0,-2-3-27,-2-1 15,0 0 0,0 1-27,-4-1 29,3 0-38,-3 0 34,-1 5-61,-1 2-14,0 4-4,-3 1 146,8 4 0,-8 3 109,6 8 1,-4 0 0,3 6 0,1 4 293,-2 3 1,5 1-583,-4 1-28,3 2 202,-3-3 3,3 5-297,-4-5 0,6 2-110,-1-5-61,1 6 167,-6-8 1,4-2 133,-3-6 123,4 0 0,1-4 0,-1 5 0</inkml:trace>
  <inkml:trace contextRef="#ctx0" brushRef="#br0" timeOffset="20">3836 7247 8153,'0'11'-400,"0"1"161,-5-1 239,4 1 286,-4-1-254,5 0 16,0 1 346,0-1-40,5 1-258,-4-1 0,6-3 1,-4-2-49,5-1-190,-3-1 230,5-4 1,-3 0-386,-1-5 0,4-3-10,-2-7 362,2-3-117,1-5 95,1-5-121,-1 4 0,1-9 1,-1 4-1</inkml:trace>
  <inkml:trace contextRef="#ctx0" brushRef="#br0" timeOffset="21">4031 7167 8238,'-6'0'-325,"11"0"0,10-2 344,5-1 60,3 1 1,-2-4 346,1 2-222,-1 3-409,7-9 0,-1 7-676,-1-5 881,1 6 0,1-13 0,1 2 0</inkml:trace>
  <inkml:trace contextRef="#ctx0" brushRef="#br0" timeOffset="22">4180 7018 8040,'-18'0'465,"1"5"-176,6 1-59,5 1-257,1 3 1,5-4 194,0 11 0,5 1 42,1 9-42,11 8-1130,-5 11-618,5 6 1337,-9-19 0,0 1 0,1 1 0,0 0 1,3 5-1,-1 0 0</inkml:trace>
  <inkml:trace contextRef="#ctx0" brushRef="#br0" timeOffset="23">6676 9147 8234,'0'12'0,"0"-1"120,0 1 0,0-5 0,0 1 0,0 2-51,0 4 0,5 0 0,2 5 0,0 1-106,1 2 0,-2 1 0,3 0 0,-1 1 76,1 3 1,-3-2 0,1 4 0,-2-1-161,-3-2 76,-1 3 116,5-5-177,-5 4 72,4-5 1,-5-1 0,0-2-128,0-1 146,0-5 0,0 7 1,0-6-23,0-1 1,-1-3-46,-3-3 0,1 1 0,-4-5-99,-2-2 0,2-1 1,0-1-88,-2 0 1,0-1-1,0-1-469,1-2 737,6-10 0,-8 6 0,3-8 0</inkml:trace>
  <inkml:trace contextRef="#ctx0" brushRef="#br0" timeOffset="24">6825 9491 7724,'10'-8'-312,"-2"0"0,1 5 0,-4-4 0,1 2 474,3 3 0,1 0 0,3 2 0,2 0 46,4 0 0,1 0 1,1 0-1,3 0-155,1 0 1,-1 4 0,-1 0-842,0-2 608,-6 0 0,4-4 1,-6 0-1,-1-3 180,-1-2 0,-2-5 0,1-6 0</inkml:trace>
  <inkml:trace contextRef="#ctx0" brushRef="#br0" timeOffset="25">7043 9273 8201,'-12'0'-207,"1"0"326,4 0 0,-1 1 0,5 3 33,4 4 0,1 3 0,4 3-213,-1 2 0,4 4 1,-1-1-1,0 4 0,1 2 32,-1 2 1,0-4 0,3-4-671,1 1 1,0-2 698,4 1 0,-4-5 0,5 3 0</inkml:trace>
  <inkml:trace contextRef="#ctx0" brushRef="#br0" timeOffset="26">7340 9479 7201,'11'-11'0,"-2"-1"0,-3 1 19,-1-1 0,0 1 1,-2 0-1,0-1 400,0 1 1,-2-1-1,-1 1 1,-1-1-339,-3 1 0,2 1 0,-5 1 0,1 1 118,0-1 0,-2 4 1,-4 1-581,1 3 289,0 1 1,-5 0 0,1 3-167,1 4 1,1 1 85,2 7 0,-1 2 0,2-1 95,3 2 0,2-3 0,5 3 0,0-1 37,0-3 1,5-2-1,2 0 1,3-2 1,2-2 0,-1-3 0,2-5 1,1 0-3,1 0 0,1-5 1,-4-4-1,2-5 16,2-5 1,-1-3-1,-5 0 1,-1 1 23,-1-2 0,-2 6 0,2-4 230,-5 3-142,4-3 0,-6 13 0,3-4-8,-3 2 0,0 1-50,3 1 1,-3 8-1,3 8 1,-1 4-104,1 3 0,-3 3 0,4 4 0,0 0-187,3-3 0,-2 2 1,2-6-1,-1-1-108,0-1 1,3-6 367,-2 1 0,2-6 0,1 3 0</inkml:trace>
  <inkml:trace contextRef="#ctx0" brushRef="#br0" timeOffset="27">7615 9273 7438,'7'-5'-4,"-1"9"123,-2 0 0,-2 5-17,6 2 0,-2 0 0,3 1 0,-1-1-48,1 1 1,-3-1 0,1 1 0,-1-2-90,0-2 1,-3 2 0,1-3 83,-3 4 1,-1-4-2,0 1 1,0-7-137,0-1 0,0-9 0,1-7 0,2-2-136,1-3 0,3 0 1,-2-1-685,2 3 515,0-3 393,5 10 0,-1-10 0,1 4 0</inkml:trace>
  <inkml:trace contextRef="#ctx0" brushRef="#br0" timeOffset="28">7867 9182 8239,'12'0'0,"-1"0"40,1 0 1,0-2 0,4 0-344,3-2 1,2-4 105,2 4 1,1-4-632,3 0 828,-8-2 0,8-7 0,-9-1 0</inkml:trace>
  <inkml:trace contextRef="#ctx0" brushRef="#br0" timeOffset="29">7947 8998 8162,'-11'-6'-5,"5"1"1,1 5 155,-1 0 1,5 0 155,-4 0-129,5 0 0,1 6-112,3 6 0,-1 6 0,3 8 1,0 5-94,1 2 24,0 6 0,5 7 0,-2 8 0,-1 0-263,-1 0 1,3 4 265,4-4 0,6 4 0,-4-6 0</inkml:trace>
  <inkml:trace contextRef="#ctx0" brushRef="#br0" timeOffset="30">11635 4293 8361,'-8'-10'-1033,"1"2"434,4-2 737,-2 9 0,5-3-61,0 8 0,0 7 0,0 8 0,0 4-45,0 4 0,0 2 0,-1 6 0,-2-2-93,-1-3 1,-1 3 0,3-3 0,-2 0-92,1 1 0,-2-10 0,0 1 2,-1-4 0,2-3 1,-4-4-145,-1 1 262,4-6 0,-4-2 0,4-8 1,0-5 31,0-5 0,0-4 0,3-4-54,-2-1 25,0 0 1,3 4 509,-3 0-322,3 5 0,-5 5-23,6 13 0,0 3 1,0 14-1,0 1 41,0 4 0,0 2 0,2-4 0,2 0-104,3-2 1,3-7 0,2 0 0,1-3-55,2-5 1,-1 2-1,5-5 1,1-1-196,2-2 1,0-6 0,-2-3-320,-1-2 350,-5-6 0,6-4 145,-4-6 0,-1-4 0,-4-4 0</inkml:trace>
  <inkml:trace contextRef="#ctx0" brushRef="#br0" timeOffset="31">11475 3526 11098,'0'17'44,"0"2"1,0 7 0,0 5-1,0 2-216,0 1 0,0 1 0,1-2-254,3-3 308,2-2 1,2-2 0,-1-2 0,1-4-231,-2-2 242,4-3 0,-3-3 0,3-1-474,-2 1 206,-3-6-388,0-1 462,-4-5 0,9 0 227,-2 0 1,-2-9-1,2-2 1,1-2 9,1 0 1,-1 2 0,2 1 96,6 2 1,-6 3 0,1 5-1,-2 0 62,0 0 1,2 5-1,-2 3 1,-1 2 85,-2 1 0,-4 1 1,1-1 339,-3 1-478,-1 4 1,-5-2 0,-4 5 0,-5 2 56,-5 0 1,-3-2 0,-1-1-254,0-1 213,1 3 0,-1-11 0,1 1-280,3-4 1,-1-2-84,4-4 0,1-6 0,5-6-376,2-5 678,3-5 0,5-11 0,0-3 0</inkml:trace>
  <inkml:trace contextRef="#ctx0" brushRef="#br0" timeOffset="32">11875 3538 12805,'7'1'-658,"-3"3"1,-3-2 0,-1 6 0,0 2 820,0 4 0,0 4 0,1 5 0,2 0-216,0-1 1,1 1 0,-2 0-100,1 0 0,-1 4 62,1 0 1,-1-1 0,-2-3-431,0 0 404,5 0 0,-4-1 0,4-3-284,0-4 368,-3-2 0,8-2 0,-4 1 1</inkml:trace>
  <inkml:trace contextRef="#ctx0" brushRef="#br0" timeOffset="33">12082 3789 7896,'10'-7'-412,"-3"-1"532,-2 6-299,-5 2 0,0 2 0,0 6-222,0 1 434,0 1 1,0 1 0,0 1-155,0-1 148,6 1 1,-4-2 0,4-1-64,0-2 1,1-3 48,-3 4 0,5-6-50,-2 2 31,-1-3 0,4-1 0,-3 0 0,4-1 1,0-3 1,-1-2-1,-1-5 1,-3-1 70,0 1 1,-3-5 0,-3 1 0,0 1 49,0 1 0,-5 2 0,-2-1 1,-4 1-51,0 0 1,-4 0 0,-2 4-1,-1 3 27,-2 3 1,4 1 0,-1 1-375,0 3 1,9-2-115,-4 6-142,8 0 306,-1 3 0,5-3 231,0-1 0,10 1 0,3 3 0</inkml:trace>
  <inkml:trace contextRef="#ctx0" brushRef="#br0" timeOffset="34">12402 3721 7684,'18'-10'0,"-4"1"-1509,-5 1 1993,-4 5-365,-10-2 1,2 5-1,-4 0-2,-2 0-89,-1 0 0,2 5 1,0 3-12,-1 2-5,4 2 1,-4 0 0,6 2-1,0 2 11,2-2 0,1-2 1,1 0-88,3-1 0,-2-3 0,6-2 1,1-1-63,1-2 0,3 2 0,1-1 0,1-3-19,-1-3 0,4-1 1,0-6-1,0-2 145,-3-3 0,3-7 0,-1 3 0</inkml:trace>
  <inkml:trace contextRef="#ctx0" brushRef="#br0" timeOffset="35">12666 3389 8424,'-8'4'-232,"0"-1"0,6 6 0,-3 0 0,1 4 116,0 2 0,0 7 0,4 1 1,-1 5 198,-3 1 0,3 4 0,-3-3 1,3 2-128,1-1 0,4 2 0,1-4 0,0 0-198,0-2 1,2-3 0,-1-1 0,0-1 241,3-3 0,1 3 0,1-5 0</inkml:trace>
  <inkml:trace contextRef="#ctx0" brushRef="#br0" timeOffset="36">12849 3618 7751,'0'-12'-269,"0"5"1,-1 0 415,-3 2 0,1 1-170,-4 4 63,-1 0 0,0 5 0,1 3-111,-2 2 36,-1 2 1,-2 0 0,1 2-118,-1 2 169,6-6 0,-4 0 0,2-2-95,-2 2 90,-2 1 1,1 1 0,-1-2 3,1-2 0,3 0 74,1-4 0,4 1 0,1-2-18,4 1 0,1-1 1,4-3-1,2 0-69,1 0 1,2 4-1,-1 0 1,1-1-167,-1-2 0,2-1 0,1 0 1,3 0 80,0 0 1,-1 0 0,1 0 81,0 0 0,3-5 0,-2-2 0</inkml:trace>
  <inkml:trace contextRef="#ctx0" brushRef="#br0" timeOffset="37">11234 6880 8283,'-6'0'-644,"1"0"987,5 0-262,0 6 0,0 1 1,0 8-1,0 6-85,0 4 0,0 10 0,0 7 0,0 2-55,0 2 1,0 3 0,0 1 0,0-2-4,0-1 0,0-2 1,0-3-1,1-4 27,3-2 0,-3-3 0,4-3 1,-1-4-14,0-6 0,3 2 1,-3-3 103,-1 2-70,-2-3 0,3 3 1,0-6 64,-2-1-55,-1-1 0,-1-2 0,0 1 80,0-1 1,0 0-63,0 1 1,0-1 0,0 1 58,0-1 0,0-3 118,0-1-136,0-4 116,0 2-87,0-5 1,2 4-29,2 0 1,-2 0 100,6-4-134,-6 0 0,8 0 0,-2 1 0,2 1 51,2 2-43,-1 0 0,1-3 0,-1 3-9,6-3 0,0 8 1,6-4-1,0 2-13,0 2 1,4 1-1,0 1 1,-1-1-39,2-2 0,-4 1 1,3-4-1,-1 0-35,0 0 0,-1-1 0,1-4 0,-2 0-97,-1 0 0,-1 1 1,-2 2-193,-1 1 1,-5-1 0,2-1-204,-4 2 1,-4 2 555,0 5 0,-6 1 0,2-2 0,-8-2 0,-2-3 0,-6-5 0</inkml:trace>
  <inkml:trace contextRef="#ctx0" brushRef="#br0" timeOffset="38">11807 7888 8033,'0'-6'-568,"0"0"592,0 6 1,5 2 63,2 2-54,4-3 0,0 9 1,-1-2-1,-1 2 1,-1 1 17,1 1 1,0-1-1,-1 2 1,-1 1-49,-2 1 1,-1 0-1,-4-3 1,0-1-91,0 1 0,-2-1 1,-1 1-1,-5 0-188,-2 4 0,2-5 0,1 2 274,-2-4 0,-7-2 0,-1 5 0</inkml:trace>
  <inkml:trace contextRef="#ctx0" brushRef="#br0" timeOffset="39">16754 5323 7683,'6'0'801,"-1"0"-558,-5 0 1,0 6-1,0 1-384,0 3 144,0 7 1,-1 1 0,-2 5-1,0 1-61,0 2 0,1 0 0,-1 3 0,-1-1-372,2-2 1,-1-1 0,1-1 0,-2 0-386,1-2 815,-3-7 0,-1 7 0,-4-4 0</inkml:trace>
  <inkml:trace contextRef="#ctx0" brushRef="#br0" timeOffset="40">16674 5564 7683,'0'-5'16,"0"5"0,-2 5 1,0 6 209,-2 1 1,0 4-1,4 3 1,0 3-55,0 1 1,1 0-1,2-2 1,2 0-149,1-2 0,6-4 0,3 2 0,-1-3-64,-1-4 1,3-6 0,2-1 0,1-3-52,0-3 1,1-5 0,1-7-668,-2-4 518,3-3 1,-8-2 239,5-3 0,-5-2 0,3-5 0</inkml:trace>
  <inkml:trace contextRef="#ctx0" brushRef="#br0" timeOffset="41">16193 4579 7588,'-8'-5'-1022,"0"-2"1027,1 2 1,0-2 0,2 5 298,0-2 140,4 0-281,-4 4 1,5 1 0,1 3 0,2 4-14,1 2 0,3 6 0,-3 5 1,0 4-127,1 6 1,-4 3 0,4 3-129,0 1 75,-3 5 0,7-6 0,-4 4 83,1-2 1,-2-2 0,3-6 0,1-4-247,-2-3 0,3-3 54,-5-2 0,4-6-5,-4-5 0,1-6 141,-2 2 1,-1-4 0,3-5-1,-1-5-14,-1-4 0,1-3 0,-4 3 1,0-1 68,0 1 0,2 1 0,0 2-36,2-1 1,5 6 0,-2 2 0,4 3-11,0 1 0,1 4 1,-1 1 105,0 1-107,1 2 0,-2 3 0,-2 1 0,-3-1 5,0 1 1,-4-1 0,3 1 167,-3-1-111,-6 1 1,3-1 0,-7 0-91,-4 1-24,2-1 0,-7-3 0,2-2 1,-1-1-237,-1-2 0,-3-2 0,6-1 0,2-1-54,5-3 0,-1-7 336,5-8 0,0-3 0,4-1 0</inkml:trace>
  <inkml:trace contextRef="#ctx0" brushRef="#br0" timeOffset="42">15494 4888 7711,'4'8'111,"0"0"0,5-1 0,-2 5 0,2 0-65,-1 4 1,2-2 0,-4 5 0,1 1-83,-3 2 0,1-3 0,0-1 0,0-2-122,0-2 1,3-1-1,-5-2-190,0 1 73,-2-6-75,4 4 300,-3-8 0,3 1 1,-4-6-1,1-6-18,2-5 1,0-4 0,-3-5 0,2 0 84,1 0 1,3 0-1,-3 0 1,0 2 202,1 2 1,-2 2-47,4 6 0,-3 4 0,2 5-113,0 4 0,-3 5 0,-1 5 0,0 2-25,2 2 0,0 0 1,-3-2-361,3 2 219,-3 4 0,8-7 0,-4 2-283,2-2 1,-4-3-52,5-3 439,0-1 0,3-6 0,1 0 0</inkml:trace>
  <inkml:trace contextRef="#ctx0" brushRef="#br0" timeOffset="43">15826 4866 7017,'7'5'145,"-1"0"1,-3 5-143,0 1 28,6-2 0,-6 9 0,3-3 17,-1 4-21,4-2 1,-6 3-1,3-4 1,0-2-113,1-2 0,-3 0-83,3-1 0,1-4 0,3-5 52,1-4 0,-5-6 0,1-7 0,1-4 69,1-3 1,2-1 0,-1-1 0,-1-2 112,-2 0 1,1 3-1,-4 5 1,0 1 83,0 3 118,-1 7 1,-3 3 0,2 8 73,0 3-282,1 9 1,-2 2 0,0 4-101,2 1-94,0 0 0,0 4 0,1 0 0,1-3 134,3-4 0,6 2 0,3-4 0</inkml:trace>
  <inkml:trace contextRef="#ctx0" brushRef="#br0" timeOffset="44">16594 4671 7944,'-2'-10'660,"-2"2"-560,3 3 1,-8 10-1,5 4 1,2 6-161,1 8 0,-1 1 1,0 8-416,-2 4 407,0-2 1,4 9 0,0-4-1,0-3-81,0 0 0,1-7 0,3-2-313,4-3 1,1-6 37,-2-3 424,4-7 0,0 2 0,7-4 0</inkml:trace>
  <inkml:trace contextRef="#ctx0" brushRef="#br0" timeOffset="45">16788 4820 7677,'7'5'-323,"-2"1"1,-7 6 226,-1-1 126,1 1 0,-3 0 0,5 2 89,0 2-63,0 4 1,0-4 0,1 3 103,3-3-95,-2-4 0,8-1 1,-1-2-81,5-2 25,-2-4 0,5 2 0,-6-6 0,1-3-33,-1-4 1,-1-6 0,-1-2 0,-2-2 8,-2-3 1,-1 4 0,-6-2 0,-1-2-112,-5 0 0,-4 1 1,-2 3 36,-1 0 1,-4 3 0,3 5-1,-1 3 1,-1 1-153,0 2 0,4 6 1,-1 2 239,2 1 0,2 7 0,-1 5 0</inkml:trace>
  <inkml:trace contextRef="#ctx0" brushRef="#br0" timeOffset="46">17189 4797 7726,'-11'0'0,"-1"0"-105,1 0 0,-1 4 0,1 1 0,-2 2 258,-2 6 0,2-1 0,-1 4 386,5 1-454,-1-5 1,5 9 0,-3-5 0,4 1 3,3-1 0,2 0 0,3-5 0,4 0-217,2 1 1,1-4-1,2-2 1,1-1-191,1-2 0,5-3 0,-4-4 1,1-5 317,-1-5 0,5-4 0,-4-5 0</inkml:trace>
  <inkml:trace contextRef="#ctx0" brushRef="#br0" timeOffset="47">17304 4545 7623,'0'11'170,"0"1"0,0 4 0,0 3 1,0 3-1,0 4-54,0 4 1,0-3 0,1 7 0,1-1-210,2 0 1,4 0 0,-3-1-1,1-3-330,3-1 1,1 3 0,0-4 422,-2-2 0,7-1 0,-2-1 0</inkml:trace>
  <inkml:trace contextRef="#ctx0" brushRef="#br0" timeOffset="48">17544 4797 7135,'-11'-4'-161,"-1"0"1,3 0-1,-1 4 1,-3 0 299,1 0 0,-2 0 1,0 0-1,-3 2-108,-1 1 1,0 0-1,-1 3 1,4 1 80,2-1 0,6 0 65,-1 2-69,6 2 1,-4-7 172,6 4-250,6 1 0,-1 0 0,5-1 251,1 2-224,-2-4 1,13 4-1,-3-4-154,2 2 1,2-5-23,0 2 1,0-3-106,0-1 49,0 0 1,-1 0-1,-2 0-159,-1 0 0,-4 0 0,3 0 333,-1 0 0,3-5 0,-2-1 0</inkml:trace>
  <inkml:trace contextRef="#ctx0" brushRef="#br0" timeOffset="49">21277 5427 8493,'13'0'-33,"2"0"14,3 5 1,1-4 0,0 4-174,2 0 210,-5-4 0,5 4 0,-6-5 0,-1 0-75,-1 0 1,-2-5 0,-1-2 0,-2-3-161,-4-2 0,-3-1 0,-1-1 0,-1-1 104,-3 1 1,-4-1 0,-6 2 161,-1 3 0,-5 2 0,0-1 0,-1 3 0,-1 1-13,3 2 1,-1 6 0,4 2 628,2 1-482,2 7 1,2 0 0,1 3 0,2 0-2,2-1 0,1 1 0,6-2-105,1 2-63,4 4 0,8-7 0,2 2-119,0-2 75,3-7 1,4 3 0,1-5 0,2-2-102,-2 0 0,3-2 0,-1-2 0,-2-3-102,0-6 1,-2-2-1,-2-5 1,0 0 120,-2 1 1,-5 1-1,2-1 1,-2 0 103,-2 3 0,2 1 1,-7 3 371,3 3 0,-2 1-162,0 6 0,-6 3 1,2 3 146,-3 6-215,4 2 0,-2-3 0,5 2 50,1 2-148,1 3 1,-1 1 0,0-1-216,-1-2 60,10 0 0,-10-6 1,8-1-1,0-2-209,-1 2 1,0-4 0,-2-1 0,1-2-445,1-2 772,0 0 0,2-6 0,1 0 0</inkml:trace>
  <inkml:trace contextRef="#ctx0" brushRef="#br0" timeOffset="50">22010 5266 7635,'-11'1'0,"-1"2"206,1 1 0,-1 5-124,1-2 1,3 4 0,1 0-94,-2 0 1,2 1 0,0-1 0,-2 2 0,-1 2 0,-6-1 0,1 5 0,1 2-211,1 0 0,2 1 0,0-2 0,0-2 221,4-1 0,-3-2 0,3-4 0</inkml:trace>
  <inkml:trace contextRef="#ctx0" brushRef="#br0" timeOffset="51">22102 5335 7854,'0'11'363,"0"-3"1,1 0 0,2 2-324,0 4 1,3 0 0,-4 5 0,2 1-30,-2 2 0,0 1 0,-2-2 0,1-2-468,3-3 0,-3-7 1,4-3 456,0-1 0,2-1 0,4-4 0</inkml:trace>
  <inkml:trace contextRef="#ctx0" brushRef="#br0" timeOffset="52">22216 5049 7861,'0'-7'234,"0"4"1,2 6 0,1 5-620,5 2 1,2 3-1,0 2 385,-2 4 0,7 8 0,-2 2 0</inkml:trace>
  <inkml:trace contextRef="#ctx0" brushRef="#br0" timeOffset="53">22319 5346 7947,'12'0'-76,"1"0"0,2 0 1,4 0-1,3 0 156,0 0 1,1 2 0,-1 0-134,-3 2-31,3 0 1,-8-4-1,4 0 1,-2 0-397,-2 0 280,-1 0 200,-2 0 0,1-10 0,-1-3 0</inkml:trace>
  <inkml:trace contextRef="#ctx0" brushRef="#br0" timeOffset="54">22480 5163 8173,'-7'1'687,"4"3"-291,1 4-277,2 7 1,0-1 0,0 7-37,0 3 1,4 2-1,0 6 1,0-1-1,0-1 36,-1 0 0,2 1 1,-2-4-1,1-2 40,-2 0 1,3-8-160,-1-1 0,5 2 0,-2-1 0</inkml:trace>
  <inkml:trace contextRef="#ctx0" brushRef="#br0" timeOffset="55">22858 5060 7632,'-22'0'0,"3"0"0,4 0 27,2 0 1,5 0 0,1 0 0,-1 1 71,2 3 1,-5 8 0,4 7 0,-3 4 10,-2 3 0,6 0 0,1 4 1,1 2 40,0 1 1,0 2 0,4-2 0,0-3-172,0-3 1,4-3-1,1-2-703,2-3 529,0 2 1,10-8-1,2 1-1018,2-5 1212,-3 1 0,-1-9 0,-6 5 0</inkml:trace>
  <inkml:trace contextRef="#ctx0" brushRef="#br0" timeOffset="56">23201 5060 7641,'15'-4'-90,"-7"1"1,0-1 0,21 4 381,-2 0-207,-20 5 1,20 2-1,-13 9 660,9 3-550,-8 2 1,-16 4 0,-11 0 524,1 2-566,5-1 1,-3 2 0,-3 2 0,-7-1-211,0-2 0,-14-3 1,13-3-1,-3 0-269,-3-2 325,9 0 0,-11 4 0,11 0 0</inkml:trace>
  <inkml:trace contextRef="#ctx0" brushRef="#br0" timeOffset="57">14967 8311 8655,'2'12'316,"0"1"0,2 1-236,-1 1 0,-2 4 0,0-2 0,2 0-29,0 4 1,1-4-1,-4 3 1,0-1-80,0-2 0,0 4 0,0-6 0,0-1 3,0-1 1,0-2 0,0 1-42,0-1 89,0-5 1,2 3-21,1-5 22,4 0 0,0-3 1,1 2 32,1 1 1,1-1-1,2-3 1,-1 0-17,0 0 0,1-1 0,-1-1 0,1-2-46,-1 1 0,1 1 0,-1-1 0,1-1 5,-1 2 1,4-3 0,2 0 0,1-2 7,2-2 0,2 3 1,-1 0-1,0 1-106,-2 2 0,-1 2 1,2 1-1,-2 0 38,-2 0 1,3 0-1,-3 0 1,-2 0 12,-2 0 1,1 4 0,1-1 11,1 0-3,1-2 0,-5-1 112,0 0-102,1 0 1,-1 0 16,1 0 52,-1 0 83,-4 0-139,-2 0-87,-5 0-95,5 0 55,-4-5 99,4 4-3,0-4 111,-3 5 36,3 0 163,-5 0 45,5 0-31,-4-5-156,4-2 1,-5 0-46,0-1-41,0 0 1,0 1 0,0-1-14,0-1 1,0-1-91,0-1 32,0-1 1,0 1 0,0-1-138,0 1 163,0-1 0,0 1 0,0 0 0,0-1-10,0 1 0,0-1 1,0 1 11,0-1 1,0 5 34,0-1-50,0 0 0,0 1-22,0-1 1,0 4-13,0-3 38,0-1 4,0-3 0,0 3 37,0 0-46,0 6 55,0-3-46,0 0 31,0 3-1,0-3 212,0 5-163,0 5 1,0 2 0,0 4 0,0 1-12,0-1 1,0 2 0,0 1-83,0 1 50,0 0 0,0-3 0,1-1-481,3 1 330,-3-1 0,5 1 1,-6 0-1108,0 3 643,0-2 592,0 4 0,0-1 0,0 2 0</inkml:trace>
  <inkml:trace contextRef="#ctx0" brushRef="#br0" timeOffset="58">15322 8861 7549,'0'-6'434,"0"2"1,0 8-238,0 3 1,4 5-1,1 3-17,2 4-165,-5 8 0,7 2 1,-4 4-1,0-1-45,0-2 0,-1-3 0,-3 2 0,2-2-174,1-5 0,0 3 0,-4-6 0,0-2-7,0-3 0,0-3 1,0 1-89,0-1 1,0-6 298,0-5 0,0-10 0,0-8 0</inkml:trace>
  <inkml:trace contextRef="#ctx0" brushRef="#br0" timeOffset="59">15277 8872 7740,'-7'12'195,"-3"-1"1,2 1-222,-2-1 0,4 1 1,2-1-1,1 1-306,0-1 0,1 0-666,-1 1 998,1-1 0,2-4 0,0-2 0</inkml:trace>
  <inkml:trace contextRef="#ctx0" brushRef="#br0" timeOffset="60">15334 8872 7600,'7'-1'476,"1"-1"-314,1-2 1,-3 0-1,2 5 1,2 2-71,4 1 0,0-1 0,4-1 1,0 0-851,0 2 1,-1 0 757,2-4 0,3 5 0,-4 1 0</inkml:trace>
  <inkml:trace contextRef="#ctx0" brushRef="#br0" timeOffset="61">16857 7155 5740,'-6'0'0,"0"0"0,6 0 0,0-5 65,0 4 0,-3-6-25,-1 4 0,0 0 177,4-5 74,0 6-158,0-3 0,1 5 27,3 0-127,-3 0 1,6 5 0,-5 3-1,2 3 35,-1 4 1,2 3 0,0 6-104,1 3-9,-3 2 1,6 4 0,-4 0-56,1 2 65,2-9 0,-1 11 0,0-10 0,-1-3-167,0-3 1,-3-4-1,1-3-75,-3 2 276,-1-6 0,5-5 0,2-5 0</inkml:trace>
  <inkml:trace contextRef="#ctx0" brushRef="#br0" timeOffset="62">16823 7144 7810,'-2'6'-110,"0"-1"148,-2 0 0,-4-2 1,4 4-1,1 2-72,-2 2 1,3 0-1,-2 2 1,2 2-34,-2 4 1,3-1-1,-3 1 1,1 0-193,0-1 0,1-2 0,-1-4-339,1-1 598,2 1 0,-5-1 0,-1 1 0</inkml:trace>
  <inkml:trace contextRef="#ctx0" brushRef="#br0" timeOffset="63">16868 7144 7576,'12'-10'0,"-1"2"-91,1 4 1,-1 2 0,1-1 0,-1-1 0,1 2 186,-1 0 0,2 4 1,2 0-1,3 2-604,0-1 508,3 3 0,-3 0 0,5 6 0</inkml:trace>
  <inkml:trace contextRef="#ctx0" brushRef="#br0" timeOffset="64">14944 9949 5760,'7'-5'491,"3"3"1,-4-7-1,6 4 1,-1 0-407,1 0 1,0 1 0,2 4 0,2 0-67,-2 0 1,-2 2 0,0 0 0,-2 3-45,-2 2 1,1 1 0,-6 6 0,0 2-110,-2-2 0,-1 2 0,0-1 0,-1-1 74,-3-1 1,2 1 0,-5-1 85,2-3 1,0-2 68,1-1-98,3-2-57,-4-5 66,5 0 0,5 0-134,3 0 82,2 0 0,1-3 1,1-1-307,-1 1 200,1-3 0,-1 3 0,0-4 152,1-2 0,-1-1 0,1-2 0,-1 1 0</inkml:trace>
  <inkml:trace contextRef="#ctx0" brushRef="#br0" timeOffset="65">15322 9857 7777,'-7'6'-709,"0"-1"0,1 1 848,0 1 0,3 3 0,-1 2 0,3-1-101,1 1 1,0 3 0,0 0 0,1-1-12,3-1 0,2-3 1,6-1-1,-1-3-18,1-1 0,-1-1 0,1-4 1,-1 0-61,1 0 0,-5 0 0,1-1 0,0-3-54,-2-3 0,-1 0 1,-5 0 60,0-2 21,-5-2 1,-3 0-1,-6 1 117,-1 2-111,-5-2 1,6 8 0,-4-5-1,0 2 21,0 3 1,4 0 0,-1 2 0,2 0-63,2 0 1,4 5-98,4 3 1,1 2 0,2 2 154,0-1 0,10 0 0,3 1 0</inkml:trace>
  <inkml:trace contextRef="#ctx0" brushRef="#br0" timeOffset="66">15517 9891 7769,'-1'-10'-72,"-3"3"1,3 3 0,-3 8 78,3 3 0,1 3 1,0 2-12,0-1 0,1-3 1,1 1-1,3 2-75,2 3 0,-1 1 0,3-4 0,-3-2-154,0-2 1,2-4 12,0 1 96,-3-3 0,5-4 125,-2-4-26,-3-1 0,1-9 1,-3 5 13,1-3 1,0 2 0,-3-2 0,1 2-1,2 1 106,-1 1 0,-2 3 0,0 2 210,3 1 0,-1 1-246,4 4 1,-3 5 0,3 3 0,-1 2 11,0 1 1,-3 1 0,2-1-177,0 1 94,-4-1 0,8 1 1,-5-1-75,-1 0 26,3-4 0,-4 2-123,6-5 110,0-1 1,-1-4 0,1-3-167,1-3 226,1-4 1,0-5 0,-1-3 3,-1-3 1,-1 1-60,5 2 86,-1 2 1,-4 6 0,-2 0 78,0 4 257,-4 2-263,4 5 1,-5 1-1,0 3 1,2 3 0,0 4-2,2 0 0,1 2 0,-2 1 0,0 1-58,0-1-195,3-1 0,-3-2-410,4 1 363,1-6 0,3 3-293,1-5 502,-6-1 0,3-4 0,-5-3 0,-1-3 0,3-8 0,0-3 0</inkml:trace>
  <inkml:trace contextRef="#ctx0" brushRef="#br0" timeOffset="67">15929 9731 7744,'4'-8'133,"0"1"-304,0 4 0,1-1 227,2 8 1,0 4-1,-1 6 1,1 2-15,-1 2-49,-4 1 0,7 4 0,-5 0-104,-1 0 127,-2 0 1,3 0 0,0-2-106,-2-1 21,-1 1 0,3-8 0,1 2 1,2-2-68,2-2 1,1-4 0,1-4-1,1-1-63,-1-2 157,1 0 0,-1-5-57,1-3 47,-1-2 129,0-2 1,1 6-128,-1-4 1,0 7 286,-4-4-117,-2 4 37,-5-2 85,0 5 0,-1 5 0,-3 3 0,-3 2-122,-4 1 0,0 1 0,-2-1 0,-2 1-107,-4-1 1,2 1 0,2-2 0,2-1-272,2-2 123,-1-4 1,5 2-462,-1-5 393,6 0 1,-4-1 0,6-3-1,2-2 202,2-1 0,2-3 0,5 2 0,1-2 0,-1-1 0</inkml:trace>
  <inkml:trace contextRef="#ctx0" brushRef="#br0" timeOffset="68">16204 9891 7713,'10'-7'-709,"-1"0"546,-1 2 163,-1 1 197,0 4 1,2 2 0,-4 2-125,1 3 0,-3 5 0,1 2 0,-3 2-162,-1 2 0,0-4 0,0 1 0,0-2 0,0-2-753,0 1 275,0-1 567,0-4 0,-5-2 0,-2-5 0</inkml:trace>
  <inkml:trace contextRef="#ctx0" brushRef="#br0" timeOffset="69">16158 9685 8163,'8'4'0,"0"0"-166,1-2 0,-3 4 0,2-1 1,2 0-552,4 0 166,-2 4 551,5-3 0,-6 6 0,1-1 0</inkml:trace>
  <inkml:trace contextRef="#ctx0" brushRef="#br0" timeOffset="70">16456 9891 7711,'0'12'-508,"1"-2"409,3-2 0,3 1 0,4-4 0,0 0 224,1 0 0,1-1 1,1-4-1,1 0 8,-1 0 1,2-4 0,0-1-187,-2-2 1,-2 0 0,-1-5 0,-4 1-76,-3-1 1,-3-3-1,-1 0 80,0 1 6,0 1 0,-5 2 0,-2-1 15,-4 1 0,-1 4 0,-2 2 0,-2 1 1,2 1 240,2 0-239,0 7 103,1 2 0,-1 6 0,2-1 1,1 2-1,3 1 221,1 1 0,0 2 1,2-2-1,-1 3 1,2 0-167,1-3 1,6 1 0,1 0-1,2-2-111,-1-2 1,1 0 0,3-1 0,1-1-461,-1-2 0,1 1 0,0-5-976,4-2 1115,-4 0 34,5-2 265,-6-5 0,6-2 0,1-4 0</inkml:trace>
  <inkml:trace contextRef="#ctx0" brushRef="#br0" timeOffset="71">16880 9891 7692,'6'5'0,"-2"3"-22,-3 2 0,-2 2-454,-3-1 476,3-4 0,-4-7 0,5-7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790"/>
    </inkml:context>
    <inkml:brush xml:id="br0">
      <inkml:brushProperty name="height" value="0.053" units="cm"/>
      <inkml:brushProperty name="color" value="#FF0000"/>
    </inkml:brush>
  </inkml:definitions>
  <inkml:trace contextRef="#ctx0" brushRef="#br0">3069 7224 7960,'-18'6'0,"3"-1"153,2 0 1,2-2 0,-1 3 0,2 1-69,2-1 1,0 2-1,4 3 15,1 1 1,2 3 0,2 0-694,3-1 444,2-1 0,11 2 0,1 0 0,2-1 37,3-1 0,-3 2 0,6 1 0,-5-2 32,-1-2 0,-5-4 0,1 0 0,-2 0 12,-4 3 0,-6-4 0,0 1 0,-3 1 225,-1 1 1,-2-2 0,-5-1 0,-4 2 78,-2 1 1,-5 2 0,1-2 0,-2-1-270,0-2 1,3-4-1,-2 1 72,2-3 1,1-1 0,3-1 0,2-4-454,2-7 414,3 1 0,0-11 0,-1 4 0</inkml:trace>
  <inkml:trace contextRef="#ctx0" brushRef="#br0" timeOffset="1">3252 7315 7781,'12'0'-520,"-1"0"0,-3 0 486,-1 0 1,1 0 0,3 0 11,1 0 1,-1-3 0,1-2-497,-1-2 518,-4 5 0,3-9 0,-4 5 0</inkml:trace>
  <inkml:trace contextRef="#ctx0" brushRef="#br0" timeOffset="2">3241 7167 7162,'0'11'-17,"0"2"0,0 1 217,0 1 0,4 5 0,1 0-500,1 1 205,2 2 1,2 4 0,-1-1 0,-2 0 19,2-2 0,3-1 0,2 0 75,1 0 0,0-5 0,-3-2 0</inkml:trace>
  <inkml:trace contextRef="#ctx0" brushRef="#br0" timeOffset="3">3710 7384 7750,'10'-15'30,"-2"0"1,-4 1 0,-3 1 68,-1 1 0,-1 1 1,-3 0-260,-4-1 174,-2 1 0,-1 1 1,-1 2-1,0 4 143,-4 3 0,-1 1 1,-5 0-262,3 0 66,-3 0 0,6 1 0,-3 3-56,3 4 104,4-3 1,0 10-68,1 0 1,4 4-1,4 0 1,3-3 26,3-4 0,4 0 1,4-1-1,1 1-39,-1-1 0,2-5 0,1-2 1,1-2-15,-1-2 0,3 3 0,-2 0 0,-1-3 6,-1-3 0,-2-6 78,0 2 1,0-7 0,-2-1 0,-3 1 0,-1 1-41,-2 1 0,-1 1 0,1-1 190,0 1 0,1 3-104,-4 1 0,2 0 0,0-2-23,2 2 0,1 3 8,-1-4 0,-2 6-15,6-2 0,-4 3 0,2 2 0,1 2-43,-1 0 0,-2 6 1,2-1-1,0 2 20,1 2 1,-3 0-1,3 2-45,2 2 0,-2-2 0,-1-6-705,-1 0 561,4-5 1,-8 3 0,4-3 194,0 0 0,-3 1 0,8 1 0,-4 2 0</inkml:trace>
  <inkml:trace contextRef="#ctx0" brushRef="#br0" timeOffset="4">3882 7441 7725,'6'5'-541,"1"-2"399,-3 5 0,2-6 296,5 2 187,-4-3-199,-2-1 0,-5-1 0,1-3 34,3-3 1,-3-5-173,3-3-68,-3 2 1,-1-7 0,0 3-1,0-1-106,0-2 0,0-2 170,0 0 0,0-6 0,0-2 0</inkml:trace>
  <inkml:trace contextRef="#ctx0" brushRef="#br0" timeOffset="5">4100 7270 7671,'11'-2'136,"2"-1"1,1-4-50,1 1 1,5-4 0,-2 2 0,1-1-361,0 2 1,-1-4-1,1 5 1,-2-2 272,-1 1 0,2-1 0,5-3 0</inkml:trace>
  <inkml:trace contextRef="#ctx0" brushRef="#br0" timeOffset="6">4226 7075 7655,'-11'1'1010,"4"3"-761,3 4 1,3 7 0,2 5 0,3 6-158,3 4 0,2 9 0,2 3-676,0 2 466,-7 2 1,11-2-1,-7 0 1,3-4 117,4 0 0,-2-7 0,4-5 0</inkml:trace>
  <inkml:trace contextRef="#ctx0" brushRef="#br0" timeOffset="7">6711 9422 7388,'-7'-11'-192,"1"0"0,3 2 0,0 2 453,0-2 1,2-1-1,-1 0 1,0 1 688,-2 1-730,0 5-17,-1-2-110,-1 0 0,-6 4 0,1-3 0,-2 4 67,-2 4 0,1 2 1,-4 7-214,2 2 0,0-2-96,5 2 0,4 2 0,4-1-13,1 2 0,2-3 0,2 3 0,3-1 40,6-3 0,2-1 0,6-2 0,3-1 59,3-2 0,-1 1 0,3-5 0,-2-1 20,2 2 1,-6-3 0,0 2 0,-3-2 83,-4 2 0,-1-2 241,-2 6-196,-4 0 0,-4 3 0,-6 1 339,-5-1-319,-2 6 1,-7 0 0,-2 5 0,-3-2-65,0-1 0,-1-1 0,1 1 0,2-5-202,1-5 0,5 0 1,-2-5-1,4-2-725,0 0 0,4-5 885,1-4 0,9-6 0,0-10 0</inkml:trace>
  <inkml:trace contextRef="#ctx0" brushRef="#br0" timeOffset="8">6882 9445 8892,'12'0'-130,"1"0"0,1 0-170,1 0 0,0 0 1,-3-1 299,-1-3 0,6-3 0,0-4 0</inkml:trace>
  <inkml:trace contextRef="#ctx0" brushRef="#br0" timeOffset="9">6882 9353 7686,'-5'12'106,"0"-1"0,-2 1 1,2-2 192,-1-3 1,5 7 0,-3-1 0,3 4-249,1 3 0,1 3 1,3 4-1,3 2-282,-1 0 1,4 0-1,-2-4 1,2-1-643,1-3 0,1-2 873,-1 1 0,6 1 0,1-3 0</inkml:trace>
  <inkml:trace contextRef="#ctx0" brushRef="#br0" timeOffset="10">7363 9502 7963,'-1'-11'0,"-3"0"0,-3 3 0,-4-1 133,0-4 1,0 4 0,-1-4 0,-1 2-190,-2 2 0,2 4 0,-2-1 1,1 0-16,-1 4 0,2 1 1,-3 3 102,-1 6-23,9-1 0,-7 11 1,8-2 11,-4 3 1,5 3-31,2 5 0,3-3 1,1 3 6,0-3 1,1 3-1,3 0 1,4-3 15,2-4 0,1-3 1,1-6-1,-1-1-104,1-2 0,0-3 0,2-6 0,2-3-57,-2-4 1,2-6-1,-1-2 1,-2-2 51,-4-2 0,1-6 0,-3 0 0,-1-1 8,-2-1 1,-2 4-1,1-2 1,1 6 122,-2 5 1,-1 2-1,-1 1 955,0 1-435,0 5-384,0 1 0,4 6-104,0 3-6,5 2 1,-6 7 0,4 1-202,2 1 3,-4 5 1,5-6-1,-3 4 1,0 0-270,1 0 0,-2-4 0,3 1 405,-1-2 0,0-2 0,3 1 0</inkml:trace>
  <inkml:trace contextRef="#ctx0" brushRef="#br0" timeOffset="11">7615 9525 7623,'0'11'403,"0"-4"-321,0-2 44,0 0 0,0-2 1,0 4-1,0 2 54,0 1 1,0-2 0,2-2-129,1-1 0,0-1 0,5-5-129,0-3 1,1-2 0,0-7-1,-1-2-251,1-4 1,0 2-1,0 2 1,-2 1 144,2-1 1,-4 6-1,0-2-633,0 5 633,-3 2 0,4 4 183,-2 0 0,-2 0 0,6 0 0,-5 0 0,7 0 0,-5-1 0,4-2 134,-2 0 1,-3-2 0,4 2 126,1-1 1,-3-3-1,2 3 1,1 1-127,1 2 0,1-3 0,1 0 1,-1 1-304,1-3 0,-1 4 1,1-4-549,-1 0 476,1-2 0,-1 5 240,0-5 0,1 1 0,-1-5 0</inkml:trace>
  <inkml:trace contextRef="#ctx0" brushRef="#br0" timeOffset="12">7879 9182 7269,'0'11'64,"0"-3"550,0-1-399,0-4 0,0 7 1,0-1-126,0 5-118,0 4 1,4 11 0,1 4 0,0 4-106,0 0 0,0 2 0,-3 1 0,4-2-151,0-3 0,-2 2 284,3-6 0,-4-3 0,2 0 0</inkml:trace>
  <inkml:trace contextRef="#ctx0" brushRef="#br0" timeOffset="13">10833 9433 6950,'-6'6'99,"2"0"1,8 4 36,4-2 1,2 1 0,1-4 0,2 0-82,2 0 0,3-1 1,4-4-1,-2 0-116,-1 0 1,-4-5 0,3-3-56,-1-2 63,-2-7 0,-4 3 1,0-4-162,-4 2 204,-2 1 0,-5-1 1,-1 1-125,-3 1 131,-2-4 1,-7 6 0,-1-2 0,-2 5 22,-2 5 0,3 3 0,-3 2 0,0 3 73,0 3 0,4 6 0,0 4 0,4 2-22,2-3 0,6 6 0,-2-2 0,3 1 21,1 0 0,6-3 1,4 1-1,5 0-38,3-1 0,3 0 0,5-4 0,4 0-84,-1-4 0,4-2 0,-3-6-150,4 2 124,0 0 0,-5-9 1,-2-2-47,-3 1 0,-1-8 84,0 2 1,-5-3-258,-3 0 176,-2 2 0,-3-8 1,-2 3-1,-3-1 55,0 0 1,-4 1 0,3-1 0,-3 3 247,-1 4 0,0 0 365,0 1-421,0 4 1,1 7 0,3 8-52,4 2 1,6 6 0,2 0 0,2 1 0,2 0-127,2 1 0,1 0 0,1 1-285,3-4 0,-4 2 194,0-2 1,0 0 0,-6-4-16,1-4 0,-1 3 0,-6-3-958,1-1 1093,-1-1 0,1-5 0,-1 0 0</inkml:trace>
  <inkml:trace contextRef="#ctx0" brushRef="#br0" timeOffset="14">11646 9296 7796,'-1'-6'-82,"-3"2"0,-1 4 1,-4 2 712,2 2-396,-1 10 0,0-2 1,2 8-353,1-1 60,-4 5 1,4 0 0,-4 4-227,1 0 107,6-3 1,-5 1 0,5-5 0,-2-4-344,2 0 1,0-2 518,2-3 0,0-6 0,0-1 0</inkml:trace>
  <inkml:trace contextRef="#ctx0" brushRef="#br0" timeOffset="15">11795 9376 8094,'7'5'1,"-1"2"0,-4 4 0,4 1 0,0-1-80,3 0 0,1 6 0,1 3 0,1 4-1,-1 3 1,1 0 0,-2-5 0,-1-2-100,-1-1 0,-6-5 0,2 1 40,-3-2 1,-1-4 138,0-5 0,0-11 0,0-11 0</inkml:trace>
  <inkml:trace contextRef="#ctx0" brushRef="#br0" timeOffset="16">11818 9147 7628,'6'1'74,"0"2"1,-1 2 48,2 1 0,3-2 1,2 4-1,-1 0-309,1-2 1,4 4 0,3-4 0,2 2-433,-2 0 618,3-6 0,-5 8 0,6-3 0</inkml:trace>
  <inkml:trace contextRef="#ctx0" brushRef="#br0" timeOffset="17">12150 9296 7702,'7'0'120,"-1"0"0,-2 0-170,3 0 0,4 0 0,0 0 0,0 0-39,1 0 1,1 0 0,1-1 0,2-3-67,2-4 1,0-2-1,1-1 1,-4-1-606,-2 1 760,-2-1 0,1 1 0,-1-1 0</inkml:trace>
  <inkml:trace contextRef="#ctx0" brushRef="#br0" timeOffset="18">12196 9101 7818,'-5'7'-208,"-3"-3"0,-1-2 360,2 2 1,2 2 0,5 6-1,0 0 0,0 4 0,0 5 0,1 9 174,3 3-217,-3-7 1,5 16-1,-3-7 172,1 0-267,5 1 0,-7-3 1,6-1-1,1-3-10,1-1 1,1-1-1,1-6-138,-1-2 1,2-2 0,2-7 0,6-2 133,4-4 0,9-13 0,7-4 0</inkml:trace>
  <inkml:trace contextRef="#ctx0" brushRef="#br0" timeOffset="19">16216 7293 6216,'-5'-7'102,"3"2"1,-4 4-141,2-3 1,2 3 37,-6-3 0,0-2 0,-3-1 0</inkml:trace>
  <inkml:trace contextRef="#ctx0" brushRef="#br0" timeOffset="20">16113 7235 7740,'-6'7'-367,"5"-1"413,-3-2 0,4-3 0,3 4 0,2 0 0,1 2 62,3-1 0,3 4 0,2-2 0,2 2-20,2 1 1,-3-4 0,4-3 0,2-3-168,0-1 1,-2 0-1,-1-1-125,-1-3 156,3-3 1,-8-4 0,0-2-75,-3-2 0,-6-1 0,1-4 0,-3 4-225,-1-1 321,-5 5 0,-7-5 0,-7 6 0,-2-1 18,-2 1 0,0 4 1,1 4-1,2 1 149,1 2 0,1 5 0,-2 3 1,2 2 48,1 2 1,6 3-1,4 1 1,1 2-40,0 3 1,3-4 0,-1 2 0,4 1-55,4-3 1,4 4 0,6-5 0,2 1-87,2-1 1,1-4-1,5-6 1,2-1-447,1-2 350,4-2 0,-3-2-470,3-3 242,-3-2 146,-5-6-82,0 1-61,-5-1 1,2-4-155,-5-3 165,0-3 299,-3 4 0,-6-3 0,-1 3 0,0-5 0,2 0 0</inkml:trace>
  <inkml:trace contextRef="#ctx0" brushRef="#br0" timeOffset="21">16445 7121 7430,'-7'5'-232,"-2"-3"623,6 6-194,4 0 0,5 3 1,6 1-1,0-1-45,4 1 0,-2-1 1,5 0-128,1 1-31,2-1 0,-1 0 1,0-3-489,-2 0 232,0-5 146,-1 7-748,3-9 422,-8 9 169,4-9 1,-6 5 272,0-6 0,1 0 0,-1 0 0</inkml:trace>
  <inkml:trace contextRef="#ctx0" brushRef="#br0" timeOffset="22">16708 7087 7722,'-11'1'-127,"-1"3"0,4 1 51,1 2 0,-1 5 0,-2-2 87,2 4 0,-2 6 1,4-1-1,-2 3 99,1 1 1,0 4 0,-2-1 0,3 0-352,1-2 0,-3-5 0,4-1 0,2-2 241,1-2 0,6 4 0,1 0 0</inkml:trace>
  <inkml:trace contextRef="#ctx0" brushRef="#br0" timeOffset="23">16891 7155 7800,'-4'12'79,"1"-1"-159,0 1 0,2-1 0,1 2 0,0 1 139,0 1 1,0 4 0,0-2 0,1-1-286,3 1 0,-3-2 0,3-4-429,-3 1 655,4-6 0,-3-1 0,3-5 0</inkml:trace>
  <inkml:trace contextRef="#ctx0" brushRef="#br0" timeOffset="24">16834 6903 7596,'1'11'-81,"3"-4"0,-1 2 0,4-4 0,3 1-5,4 3 0,4 2 1,5 0-120,0 0 0,-3 1-309,3-1 514,-2 1 0,7 4 0,-5 2 0</inkml:trace>
  <inkml:trace contextRef="#ctx0" brushRef="#br0" timeOffset="25">17086 7121 8128,'11'0'-47,"1"0"0,-1 0 0,2 0 45,2 0 1,-1-4 0,4 0 0,0 2-148,0 0 0,1 2 0,4-1 1,-2-1-958,-2-2 1106,3 0 0,-9-1 0,3-1 0</inkml:trace>
  <inkml:trace contextRef="#ctx0" brushRef="#br0" timeOffset="26">17178 6846 7509,'-6'-6'-94,"5"1"1,-8 10-1,5 4 1,2 5 872,1 5-531,1 7 0,0 5 0,0 7 382,0 4-311,0 3-215,0 0 1,0 0 113,0-3-767,0-3 444,0-9 1,5-2-1,2-6 1,4 0 0,1-3-1,2-4-505,2-2 0,4-6 335,-1-4 275,8-12 0,-3-8 0,4-13 0</inkml:trace>
  <inkml:trace contextRef="#ctx0" brushRef="#br0" timeOffset="27">12940 8140 7844,'0'7'-87,"0"1"-111,0 1 88,0 1 0,-3 2 44,-1-1 1,-1 2 0,2 1 0,-1 2 0,2 2 156,0 2 0,2 2 0,0 1 1,0 0-60,0 0 1,0 1 0,2 1 0,0 3-45,2 2 1,1-5-1,-2 2 1,1-3 39,-2-1 1,-1 0-1,-1 0-148,0-1 138,0 1 0,0-4 0,0-1 79,0-1-75,0-2 1,0-3 0,2-1 34,1 0 0,-1-3 18,2 0-34,-3-6 1,0 3 0,3-5 14,4 0 1,-2 0-1,0-1 1,1-2-20,-1 0 0,2-1 1,3 4-1,1-1-19,-1-3 0,4 3 0,1-3 0,-1 2-12,1 2 0,1 0 0,3 0 0,-1 0 36,2 0 1,0 0 0,4 2 17,1 2-44,-2-3 0,9 4 0,-1-5 56,5 0-62,4 0 0,5 1 0,0 2 1,1 0 1,2 0-63,-2-2 0,5-1-1318,-2 0 1382,2 0-1,11 0-100,-5 0 86,-24 0 0,0 0 1,28 0-30,3 0 21,-3 0 4,-5 0-18,6 0-1483,-5 0 1487,5 0 3,-1 0 0,-5 0-46,1 0 41,-1 0-863,-15 5 847,12-3 19,-12 3-2,9-5-65,-5 0 0,-5 4 41,-3-1 1,-2 1 40,-2-4 0,-1 1-40,-2 3 15,-3-2 181,-5 3 765,-6-5-931,5 5 0,-5-4 672,2 3 1,-2 1-680,-1-1 1294,-4 5-1278,10-8 175,-9 4-172,8-5 19,-8 5-15,9-4-19,-9 4 0,7-5 1,-4 0-12,2 0 25,1 0 5,-1 0-8,4 0 1,-10-5 0,9 4-7,-6-3-1,0 3 7,-3 1 87,-1 0-85,1 0 26,-6-5 149,4 4 10,-8-4 15,3 5-94,-5 0-175,0-6 130,-5 0 3,3-5-59,-3-1 1,5 1-28,0-1 1,0 1 43,0-1 0,0 1 0,0 0-26,0-1 0,0-1 0,0-1 0,0-1 0,0 0 0,0-2 0,0-2 1,0 1-1,0-1 1,0-1 1,0-2 1,-4-2 0,1-3 0,0-4 0,2-6 0,1-1 1,0-6-53,0 1 59,0-4 1,0 6-1,0-3 1,1 1 13,3 1 1,-3 5 0,3-1 0,-2 3-5,2 5 1,-2 2-1,1 4 1,-1-2-23,-2-1 1,-2 2 0,0 5 0,-3 0-19,-2 0 1,4-1-1,-4-2 1,1 0-15,-1 0 0,4 0 1,-4 0-1,1 1 4,0 3 1,2-1-1,-4 3-9,-1 0 49,4 3 1,-1-2 0,3 7 54,-1 2-67,1 4 0,-1-3 30,0 2-204,0 3-224,4-4-355,0 5 264,0 5 499,0 1 0,0 11 0,0 1 0</inkml:trace>
  <inkml:trace contextRef="#ctx0" brushRef="#br0" timeOffset="28">13078 9685 6749,'2'4'-45,"6"1"1,3 2 52,2 1 0,-1 3 1,0 0 174,4 1-131,-4-1 0,5 0 0,-7 1 1,-1-1-54,-1 1 1,-6-1-1,2 1 1,-3-1 23,-1 1 1,0 0 0,-1 2 0,-3 2-75,-3-2 1,0 0 0,0 0 0,-2 1 28,-2-1 0,0-5 0,0-3 0,0 0 460,4 1 61,-3-5-329,8 8 1,-2-8-364,8 2 130,3-3 0,4-1 0,1 0 0,0-1-124,4-3 0,-2 1 1,5-4-1,1-2-264,2-2 1,-3 0 450,0 0 0,-5-1 0,2 1 0</inkml:trace>
  <inkml:trace contextRef="#ctx0" brushRef="#br0" timeOffset="29">13456 9788 7903,'-5'7'-28,"3"3"1,-1-1 0,1 3-57,2 4 0,0 0 0,0-2 0,2 2 109,1-2 0,0-2 1,5 0-1,0-1-40,3 1 1,4-5 0,1 0 35,2-2 19,1-2 1,3-4-1,-2-1-257,-1-2 90,-5-5 5,3 3 112,-6-6-69,-4-4 1,-2 3 64,-5-2-18,0-3 19,-5 5 15,-2-3 1,-9 0 0,-3 1-1,-3 2-12,-1 4 0,-1 0 0,-1 6 1,-2 0 29,1 2 1,4 2 0,2 3-2,5 4 1,2 3-330,2 4 143,5-2 0,1 4 73,5-6 0,1 0 0,3 1 0,5-1 94,5 1 0,-2-1 0,10 1 0,-4-1 0</inkml:trace>
  <inkml:trace contextRef="#ctx0" brushRef="#br0" timeOffset="30">13742 9765 7662,'0'12'-254,"0"-1"0,0 1 1,0-1 34,0 1 1,1 3 0,2 0 0,1-1 311,-2-1 0,3-2 0,0 1 1,0-1 146,1 1 1,-1-1-259,-2 1 0,0-2-21,5-3 1,-6-3 0,3-8 0,-1-3 21,0-3 1,4-7 0,-3-3-404,1-6 300,2-3 0,3-2 1,1 1 104,-1-2-39,0 4 54,1 5 93,-6 7 13,4 4-153,-8 6 75,3 1 1,-5 10-1,0 4 1,0 4-1,0 3 1,0 2-1,0 2 181,0 2 0,-1 5 0,-2-2 0,-1-2-3,2-3 0,0-2 0,2 1 1,0-4-225,0-2 0,5-5 1,3-2-1,2-1-20,2-2 0,-1-3 0,1-4 1,0-4 32,4-2 1,-4-3 0,4-1-426,-4-1 326,0-5 0,-5 6 0,1-4 1,1 1 142,1 3 1,0 2 0,-1 2 56,-1 2 0,-4 3 0,2 6-39,-1 3 0,0 2 0,-2 6 0,1 0-68,-2 4 1,3-2 0,0 4 0,0-1-179,0 1 1,3-4 0,-3 1-182,2-2 0,0-3 370,5-2 0,-6-8 0,-1-6 0</inkml:trace>
  <inkml:trace contextRef="#ctx0" brushRef="#br0" timeOffset="31">14189 9651 7653,'0'-15'0,"0"-1"0,-2 4 418,-1 3-283,1 4 0,-3 6 0,6 2-141,3 0-14,-2 6 0,6 1 0,-4 7 1,0 1 156,1 2 1,-4-2-1,5 1-378,-1 1 167,-4 2 1,4-3-1,-4-1 94,3-2 1,-1 2-515,4-6 354,-4-3 0,7-9 1,-2 0-217,2 0 304,1 0 0,6-2 1,2 0-1,3-2 47,0 1 1,1 2 0,0 2 0,-1 3 39,-3 4 0,1-2 1,-6 2-1,-2 1 88,-3 1 1,-7 1-1,2 1 1,-4-1 101,-4 1 0,-2-1 0,-7 1 0,-2-1-150,-4 0 0,1-3 0,-1-2 0,-2 0-239,0-4 0,2-1 0,1-1 0,1-1 106,3-3 0,6-2 1,1-6-1060,2 1 877,1 0 1,4-1 0,2 1 239,1-1 0,4 1 0,4-1 0</inkml:trace>
  <inkml:trace contextRef="#ctx0" brushRef="#br0" timeOffset="32">14578 9777 7662,'6'0'109,"5"0"0,-10 1 0,3 3 0,-3 4-64,-1 2 0,0 5 0,1 2 1,2-1 121,1 1 1,-1 2-1,-3-4-741,0-1 352,0-1 0,0-2-523,0 1 433,0-6 0,2-1 312,1-5 0,-1-5 0,3-1 0</inkml:trace>
  <inkml:trace contextRef="#ctx0" brushRef="#br0" timeOffset="33">14647 9536 7656,'0'12'-2,"0"-1"1,0 1-482,0-1 278,5 1 1,-3-5 0,6 1-100,1 1 1,1 4 303,2-2 0,-1 8 0,0-6 0</inkml:trace>
  <inkml:trace contextRef="#ctx0" brushRef="#br0" timeOffset="34">14967 9777 7640,'0'7'0,"-1"0"51,-3-2 1,3 0-1,-3-1 96,3 3 0,1 4 1,1-1-1,2-1-177,1-2 1,4 1 0,0 2-36,2-2 54,2 2 0,-1-9 0,1 3 0,-1-3-20,1-1 0,0-1 0,2-3 1,2-3 18,-2-4 0,-6-1 1,-1-2-1,-1-3-102,0-1 0,-3 4 0,1-2 1,-4 1 21,-4-1 0,-2 1 1,-7 4-1,-1-1 77,-1 1 1,-4 1 0,2 1-1,1 2 155,-1 2 0,-2 3 0,4 4 0,1 3-43,1 2 0,7 4 1,0 4 582,1-1-482,4 4 0,-3 1 1,8 7-67,4 0-104,2 1 0,1-4 0,2-1 0,2-3-197,4-4 0,-1-4 0,1-3 0,2-4-244,0-3 0,2-2 413,0-3 0,0-7 0,0-7 0</inkml:trace>
  <inkml:trace contextRef="#ctx0" brushRef="#br0" timeOffset="35">15654 7968 7779,'-11'0'-1,"0"0"0,-1 0 0,1 0-541,-1 0 256,1 0 1,3 0 463,0 0 0,7 0-69,1 0 0,5-1 0,7-3-81,-1-4 1,2 2 0,1-2 0,0-1 67,-4-1 1,2-1 0,-6-1-92,0 1-26,-1-1 0,-10 6 0,-4 2 0,-3 4 94,-4 4 1,-3 2-1,3 7 1,-2 2-67,-2 5 0,3-3 0,2 2-44,2 2 51,2 0 1,4-3 0,3-3-51,3-2-17,1-6 0,1-2-26,3-5 0,4-5 0,6-4 1,1-5 44,-1-5 0,3-3 0,-1-1 0,2 0 52,2 0 1,-3 4-1,-1 3 1,0 2 6,-1 3 1,2 8 0,-3 0 0,1 7-4,-1 7 1,-1 6 0,-2 6 0,0 1 33,1 3 0,-6 2 1,-2 4-1,-3-1-39,-1-2 0,-1-3 1,-3 2 294,-3-1-210,-4 4 0,-5-8 0,-3 3 184,-3-3-251,-1-6 0,0 2 1,-1-4-1,-1-4 0,-2-3 0,4-4 0,5-5 1,2-2 2,2-6 0,1-2 1,3-12-1,1-3-155,1-3 0,6-6 0,-1-7 1,6-2-93,4-4 1,5-3 0,3 3-1,4 0 134,3 2 0,6 8 1,1 3-1,2 6 41,-1 4 1,2 11 0,6 6 0,3 4-27,0 3 0,-2 10 0,-6 5 171,-2 6-78,-3 7 1,-11 1 0,-3 7 119,-5 2-85,-4-3 0,-7 6 0,-7-4 1,-10 2 21,-9 2 1,-9-4 0,-2 0 0,-2-3 87,-2 1 0,-1-9 0,1 5 0,2-7-82,2-5 1,2-7 0,6-9 0,6-3-117,5-3 1,3-13 0,7-8 0,2-5-25,5-7 1,3-4 0,5-10-692,6-4 540,0 4 0,12-3 0,-1 6 0,5 2 31,2 4 1,-2 9 0,2 7 217,-1 4-36,4 10 1,-8 6-1,4 7 228,0 6-225,-9 0 1,7 12 0,-11-2 0,-3 2 45,-3 4 0,-4 3 1,-6 0-1,-4 4 81,-6 6 0,-6 0 0,-7 5 0,-1 0 37,-2-1-185,0-2 0,4 6 0,0 2 0</inkml:trace>
  <inkml:trace contextRef="#ctx0" brushRef="#br0" timeOffset="36">15277 9044 7740,'3'-7'-544,"2"-1"1,2-1 525,2-1 0,6 0 0,4 1 0,3 1 177,1-1 0,3 3 1,2-1-1,0 2-58,0 3 0,4-3 1,-3 1-1,2 1-30,-1 2 0,-3 2 0,4 2 1,1 1 79,1-2 0,6 1 0,3-1-137,3 2 21,0 0 0,2-4 0,2 0-63,0 0 1,5 0 0,-3 0 0,0 0 0,1 0 14,0 0 0,0 0 0,3 0 0,-3 0-14,-1 0 0,-1 0 1,-6 0-1,-1 0 23,-1 0 0,-1 4 0,2 1 1,-1 0-5,2 0 1,-4 3 0,1-4-1,-2-2-50,-2-1 0,-2-1 0,-3 0 1,-2 0 45,2 0 1,-3 0-1,0 0-183,-1 0 118,4 0 1,-8 0 0,3 0 73,-3 0-5,-1 0 0,0 0 0,-1 0 0,-2 0 13,-1 0 0,-5 0 1,3 0-1,-2 0 4,0 0 0,1 0 1,-5 0 16,0 0 0,1-1 1,-1-1-1,1-2 1,-1 1 19,1 2 0,-5 1 0,1 0-86,1 0 0,1 0 31,2 0-7,-6 0 0,0 0-32,-2 0 40,-3 0 0,6 0 5,-3 0 23,-3 0 1,5 0 3,-2 0 0,2-4-18,6 0 0,-5 0 1,0 3 37,-2-3 0,0 3 0,-3-4 64,2 0 1,4 2 0,-4-4 3,-2-2 0,0-1 1,-1-2-1,1 1-14,2-1 0,0-4 1,-4-3-1,0-3-13,0-1 0,4 0 0,1-1 182,1-3-214,-3-2 0,3-5 1,-3-2-114,1-2 94,4 2 1,-6-9-1,3 0 1,-1-4-9,-1-4 1,1 5 0,-4-3-1,0 2 10,0-1 1,0 0 0,2 5-1,0-1-132,2 0 0,4 1 0,-3 3 0,0 4-16,0 3 1,2 5 0,-1 4 0,-1 2 38,0 1 1,-1 5 0,-4 3 62,0 2 0,0 1-99,0 1 63,-6 5-25,5 0-369,-9 6 25,9 0 297,-4 0 1,5 6 154,0 1 0,0 0 514,0 0-458,0-4-77,0 2 124,0-5 20,0 5-101,0-4-144,0 4-14,0-5 86,0 5 0,1-3 1,1 3 20,2 0 0,1 0 0,-2 4 0,1-2 21,-2 2 1,3 2 0,0 0 0,1 0-20,-1 1 0,2 4 1,-3 3 28,-1 3-34,3 6 1,-5 1 0,3 6 0,-3 0-14,-1 3 0,-1 8 1,-3 8-1,-3 2-22,-4 1 0,0 5-224,6-29 0,-1-1-65,-11 30 0,10-28 0,0-1 319,-12 28 0,10-28 0,-1 1 0,-1-2 0,-1 0 0,-8 27 0,4-1 0,6-5 0</inkml:trace>
  <inkml:trace contextRef="#ctx0" brushRef="#br0" timeOffset="37">12895 8117 7099,'6'9'0,"-1"2"84,0 2 0,-2 5 1,3 1-1,-1 2-1,-2 2 1,2 5-1,-1 2 1,-1 0 32,2 1 0,-2-5 0,3 5-172,-1 1 118,-1-4 1,0 5-1,0-4-45,-2 0-39,0 4 1,2-5-1,-1 3 1,1-3 25,1 0 1,-3-4-1,1 3 1,-1-3 22,-2-1 0,3-2 1,1 0-34,-1-2 1,-1-3-1,1 1-3,1-6 1,1-3-1,-1 0-33,3-5 1,0-1 0,0-1 33,2 3 5,1-3 3,-3 4-7,3-5 28,-4 0-26,6 0 2,-1 0-3,6 0 4,-5 0 0,5 0 66,-6 0 0,5 0 329,-1 0-357,0 0-15,-3 0-2,4 5 11,-3-4 25,9 5-48,-10-6 1,10 0 49,-3 0-9,3 0-174,6 0 168,-4 0-10,4 0-7,0 0-248,1 0 218,0 0-24,4 0 0,-7-4-42,4 0 69,-4 0 11,7 4-28,-9 0 20,4 0 1,-4 0 14,3 0 1,-3 0 0,4 1 0,-1 2 156,0 1 1,4 0-130,-1 1 1,5 0-1,2 2 1,3-2 167,0 1-231,2-5 1,2 4 0,0-5 0,5 0 0,0 0 0,3 0-15,0 0 0,-1 0 0,4 0 0,0 0-40,-4 0-59,-3 5-496,-2-4 620,0 4 1,-1-1-1,1 1 1,0 2 0,0 0 74,0 0 1,-4 3 0,-2-3-1,0 2-54,-3-1 0,2 1 1,1-5 207,0-2-215,7 0 0,2-2 0,3 0-8,-1 0 15,-2 0 0,-3 0 0,0-2-156,0-2 128,0 3 0,0-4 0,-1 5 1,0 0-30,-3 0 1,1 0 0,-5 0-221,-1 0 250,4 5 1,-9-2 0,2 3 0,-1 0 197,0 1 1,3-3 0,2 2 0,4-1-142,3-2 0,-1 2 0,1-2 0,-1 0-19,3-2 0,2 1 0,-4 0 54,1 2-76,0 0 1,1-3-1,1 2 1,2 0-13,-2 0 1,0 2 0,-3-1-32,1-2 40,-5 5 1,0-6 0,-5 3-13,3-3 12,4-1 1,-7 4 0,2 0 92,-3-2-92,5 0 1,-6-2 0,2 0 0,-6 0 7,-2 0 1,-1 0-1,-5 0 10,-3 0-66,2 0 0,-12 0 137,3 0-49,-8 0 156,1 0-90,-5 0 1,0-6-255,0-1 66,0 2 0,0-5-17,0 2 34,0 3 1,0-5 24,0 2 75,0-2 0,0-2 1,0 1-1,0 0 215,0-1-228,0 6 1,0-4 24,0 2 0,0-6 1,0-3-1,0 0 1,0-4 37,0 0 0,3-7 1,3-3-74,0-2 0,0-3 0,3-2 0,-1-4-24,1-2 0,-3-1 0,0 1 0,1-1-41,-1-2 59,-3-1 1,3-1 0,-3 2 281,0 3-136,6 6-73,-7-2 0,3 7 1,-4 3-1,1 3 0,4 3 1,-1 1 141,0 0-188,-1 5 1,-1-2 0,1 3 0,0-1-103,1-2 0,-2 0 0,3-1 33,-1 2 1,-1 2 0,-4-4 0,0 3 0,0 1-36,0-1 1,0 4-336,0-2-81,0 4 0,1 5-1299,3 4 785,-3 1 608,4 2 393,-5 0 0,-5 10 0,-1 3 0</inkml:trace>
  <inkml:trace contextRef="#ctx0" brushRef="#br0" timeOffset="38">17521 6938 8211,'-5'-7'0,"-3"4"0,-2 3 143,-1 3 1,-1 5-1,1 6 1,1 2 50,2 2 0,-2 6 0,3 6-102,1-1-63,1 4 0,1-2 0,0 5-365,2 3 170,1-1 1,6-5-1,2-3 1,3-3-294,2-3 1,3-2-1,0-3 1,1-5 458,0-5 0,2 1 0,5-4 0</inkml:trace>
  <inkml:trace contextRef="#ctx0" brushRef="#br0" timeOffset="39">17670 7075 7711,'8'-8'0,"-1"2"-296,2 1 1,-2 1-176,0 4 1564,-4 0-840,7 5 0,-9 7 0,3 7 1,-3 2-197,-1 2 1,0 1-1,-1 2 1,-3 2-122,-3 1 0,-4-3 0,0-1 0,-1-5 64,1-4 0,0 1 0,-1 1 0</inkml:trace>
  <inkml:trace contextRef="#ctx0" brushRef="#br0" timeOffset="40">18998 9101 7927,'-12'-3'0,"-4"-1"0,-3 0 145,-2-1 0,-4 2 0,0-3 0,-3 1-98,-1 2 0,-2 2 0,-3 1 1,-2 3-95,-2 4 1,0 2 0,-7 10 0,-3 3 111,-3 3 1,-4 10 0,26-15 0,0 2-95,0-1 1,1 2-40,-3 2 1,2 1 0,5-2 0,1 2 0,-2 1 0,1 2 0,3 0 0,0 1 101,3 1 1,2 1-1,3 1 1,2 1-1,3 3 1,2 1-1,1 2 1,1 0 35,1 1 1,2 0 0,3 0 0,1-1 0,3 0 0,1 0 0,3 1 0,3-2 45,2 2 0,3-1-1194,3 3 0,2-1 1118,5-3 1,2-2-1,3 4 1,2-3 0,3-6 0,1-3-43,2-2 1,2-1-42,2 1 0,1-3-927,3-5 1,0-2 991,3 1 1,-1-2 0,3-1 0,-1-3 0,2-2 0,1-2 29,2-2 1,1-1 0,2-1-1,0-1 1,-17-3 0,1-1-1,0-1 1,-1 0 0,0 0 0,0-2-1,0 0 1,0-2 0,-1 0-64,0-1 1,0-1-1,1-1 1,3-2 0,0 0-1,0-2 1,-2 0 0,-1-1-1,1-1 1,1 1 0,-1-2-1,1 1 31,1-1 1,-1-1 0,0 0 0,-2-1 0,0 0 0,-1-2 0,0 0 0,0-2 0,0 0 0,-1 0 0,0 0 0,0-1-180,0-1 1,1-1 0,-1 0-1,-1 0 1,-1-1 0,0 0-1,-2-1 1,-1 1 0,0-1-124,-2 0 0,0 1 1,-1-2 190,14-14 0,-1-1 0,-1 1 0,-1-1 1,-5 0-1,-3-1 0,-3 4 0,-3-1-40,-4 2 0,-3 0 0,-5 6 0,-4-1 0,-3 0 0,-4 1 0,-1-31 22,-8 4 1,-22 6 0,-16 3 0,13 26 0,-3 3 193,-4 0 0,-2 3 0,-5-2 0,-4 1 0,-3 1 0,-1 0 0,-2 0 0,-2 1 70,-1 0 1,-1 0 0,-4 1 0,-1 0 0,-3 0-1,0 0 1,19 5 0,0 1 0,0-1-23,-2 1 1,0-1 0,-1 1 0,0 1 0,-1 0 0,0 1 0,-2 0 0,0 0 0,1 1 0,0 1 0,0 0 0,0 1-123,0 0 0,1 1 1,-1 1-1,2 0 0,-1 0 1,0 0-1,2 1 1,0 1-1,0 0 17,1 0 1,-1 0 0,1 2 0,-20 1-1,2 3 1,1 1 0,2 1 0,6 3 0,2 2-141,5 0 0,2 3 1,5 0-1,1 1 424,3 2 0,2 1 0,3-2 0,2 2 0,-15 16-446,11 1 1,11-1-1,13 0 1,7-1 209,7-2 1,13 1 0,17-6-77,8 0 0,5 2 0,8-1 0,-27-14 0,0 0 0</inkml:trace>
  <inkml:trace contextRef="#ctx0" brushRef="#br0" timeOffset="41">21357 9502 7611,'0'12'222,"-5"-6"1,-2-2-1,-3-3-470,-2-1 0,1-1 248,-1-3 0,1-2 0,-1-6 0</inkml:trace>
  <inkml:trace contextRef="#ctx0" brushRef="#br0" timeOffset="42">18082 10017 7647,'0'12'-105,"0"-1"1,0 2 0,0 2-1,0 3 47,0 0 1,0 7 101,0-2-75,0 3 78,0 2 0,-4 0 1,-1 3-1,0 0 0,-2 1 140,-4 1 1,-3-1 0,-8-1 0,-3 4-79,-1 0 1,-9-2-1,-7 7 1,-5-1-49,21-18 0,-1 0 0,1 1 1,0-1-1,-4 1 0,0 0-899,1-1 1,-1 0 832,1-3 1,-2 1 0,-5 1-1,-1-1 1,-1-1 0,-1-2 11,0 2 0,-1-1-58,-2 0 1,-1 0 77,3 0 0,-1 0-11,-7 3 1,0 0 0,2-3 0,-1 0 0,-4 1-1,-1 0 1,1-2 0,1 0 0,-2-1 0,0 1-1,0 1 1,-1 1-6,-3 1 0,0 0 0,-2-2 0,0 0 0,0 1 1,0 0-1,-1-2 0,0 0 37,-2-1 0,0 1-62,1 1 1,0 0 2,-2-3 0,0 1 0,2-1 0,0 0 0,-2-3 0,-1-1 0,1 0 0,1-1 0,2-1 0,-1 0 0,1-2 0,-1 0-70,-3 1 1,0-2 0,1-1 0,0-2 0,1 0 0,-1 0 0,2-1 0,-1-1-145,0 1 0,0-2 0,-1-1 1,-1-1-1,1 0 0,0-1 196,1-1 0,-1-1 0,19 3 0,0-1 0,0 0 1,-20-2-1,1 1 0,1-1 0,0 0 97,-1 0 1,0 1-30,-2 1 0,0 1 1,4-1-1,0-1 1,-1 3-1,0-1 65,0 0 0,0 0-71,-1 2 0,1-1 1,0-2-1,1-2 1,1 3-1,1-1 1,0-2-1,1 0 3,0-1 1,0-1-1,4 1 1,0 0 27,-1-2 0,1-1-52,0-2 0,2 0 0,2-2 0,1-2 0,-2 0 0,1-2 0,2 1 0,1-2 0,2 1 0,1 0 0,3-1 0,0-1 0,1-1 0,1-1 1,-2 1-1,-1 0 0,2-1 0,0 0-63,0-1 1,1 0-1,1 1 1,2-1-1,2 1 1,1 0 0,1-1-1,1 0 5,0-2 1,1-1 0,1 0 0,0-1 0,1-1-1,-1 1 1,2 1 0,0 0 34,1 1 1,-1-1 0,1-1 0,1-1 0,1 2 0,1 0 0,1 0 0,2-1-66,-16-27 71,1 6 0,8-4 0,-2 5 94,4 1 0,-5 0 0,7 10 212,2 3-223,-3 7 0,5 3 1,-5 8 217,0 2-177,6 1 1408,0 1-1410,6 5 0,4-1 198,3 3 1,4 3 0,4-3-662,4 3 1,2-3-1,2 0 524,-1 2-170,0 1 91,-4 1 28,3 0-132,-9 0 0,6 0-195,-4 0 60,-1 0 8,3 0 145,-5 0 1,0-5-1,0-3 1,0-2-1,0-2 1,0 0-30,0-4 0,-4 4 0,0-4 1,2 4-7,0 0 1,1 4-48,-3 1 200,3 4-139,-4-2 17,5 5 1,0-1 4,0-3-14,0 3 45,0-4 0,-1 5 1,-3 1-1,-4 3 1,-2 5 34,-1 5 1,-1 4 0,-1 6 0,-1 2-37,-1 5 0,-4 2 0,2 0 0,1-1 5,-1-2 1,2-3 0,2 2 0,1-2 1,0-5 0,-2-3 0,7-5-395,-4 1 35,5-5-184,-4 0 333,9-8 1,-5 2-1,6-8 1,0-5-91,0-5 0,2-4 1,2-6 81,3-3 1,0-2 0,0-5 0,2 0 102,1 4 1,2 2-1,-1 6 1,1 3 214,-1 4 0,1 4 0,-1 3 0,0 4 78,1 3 0,-1 1 0,2 1 0,1 3 0,3 5 45,0 5 0,3 0 1,4 4-1,2-1 149,5 1-350,-3-4 1,5 1-1414,-2-7 1341,2-3 0,1 0 0,0 2 0</inkml:trace>
  <inkml:trace contextRef="#ctx0" brushRef="#br0" timeOffset="43">14784 11975 7750,'-5'-6'-236,"0"2"1,-4 6 215,1 2 0,6 1 0,-2-1 0,3 4 65,1 2 1,5 1-1,2 1 1,4-1-84,0 1 1,1-1 0,-1 1-1,2-2-32,2-3 1,-2 2 0,2-5 0,-2-1-19,-2-2 1,1-1 0,-1 0-6,1 0 1,-6 1 158,-2 3-40,-3 2 1,-1 6 0,-1 0 451,-3 4-300,3-4 0,-10 9 0,4-6 1,-2-1 93,1-1 0,-2 2 0,2 2 0,0-1-154,0 1 0,-2 3 0,3-1 0,0 1 32,-1 0 1,6 1 0,-4-2 0,3 3-483,-1 1 1,0-5-1,4-3 1,0-2-570,0-2 1,0-6-103,0-5 1003,5-10 0,-4-8 0,4-5 0</inkml:trace>
  <inkml:trace contextRef="#ctx0" brushRef="#br0" timeOffset="44">14818 11986 6805,'-6'0'215,"1"0"0,6 0 0,2 2 1,2 1-1,1 4-122,3-1 0,5 8 1,1-1-1,-1 2-8,-1 2 1,-1 3-1,-2-1 1,-1 3-76,-2 1 1,-3 2 0,3-1 0,-2-3-71,-3-4 0,-1-1 0,-1-5-175,0 1 4,0-6-29,0-1 177,6-5 0,-5-1 0,4-4 0,-1-5 50,0-4 0,3-3 0,-2 3 0,2-1 28,2 1 0,-3 5 0,2 2 82,0 2 0,-1 2 51,0 3 0,-4 5 0,1 2 0,-3 3 8,-1 2 1,-1 3 0,-3 0 0,-4 1-128,-2 0 0,-5 1 1,-2 2-1,1-4-17,-1-2 0,-2-3 1,3-2-922,-2-5 0,4-3 929,-1-3 0,2-4 0,1-4 0</inkml:trace>
  <inkml:trace contextRef="#ctx0" brushRef="#br0" timeOffset="45">14796 12044 7993,'-7'5'227,"2"1"1,5 8-104,0 5 1,1 7 0,2 12 0,1 5 27,-2 5-54,5-6 1,-5 13-1,5-8-133,-2 0 37,4 3 0,-8-15 0,4 2-369,0-5 158,-4 1 1,4-14 0,-3 0-90,1-5 1,-1-9 0,2-6 0,-3-10 46,-1-11 0,0-11 0,0-10 1,0-6 212,0-4 0,-4 1 0,-1-2 0,0 1 16,0 1 0,1 2 1,4 8-1,0 5 184,0 6 0,0 8 0,1 7 0,3 4-58,4 0 0,2 6 0,1 2 625,1 3-513,-1 1 1,1 5 0,-1 2 403,1 4-470,-1 5 1,-1 1 0,-1 4 0,-3 1-37,0 2 0,-4 2 0,-4-2 0,-4 0-72,0-1 1,-2 5 0,-3-9 0,0-4-373,-1-5 1,1-1 0,-1-6-474,1-5 1,4-4 802,4-9 0,1-3 0,2-5 0</inkml:trace>
  <inkml:trace contextRef="#ctx0" brushRef="#br0" timeOffset="46">15299 11918 7718,'-11'0'50,"0"0"1,3 0 0,0 0 40,-1 0 0,-1 1-83,-1 3 1,4-2-1,4 6 1,1 1-23,2 1 0,0 1 0,0 1 0,2-1-46,1 1 1,5 1 0,6 1-1,1 1-100,-1-1 0,3-1 1,-1-2 6,2 0 129,-4 1 0,3-1 0,-6 2 114,1 2-52,-6-7 0,-1 11 0,-5-8 105,0 2-132,0 0 1,-6-2-1,-4 1 1,-6-1-58,-2 1 1,3-5 0,-3 0 0,2-2-393,2-3 0,-3-4 438,2-2 0,0-10 0,3 1 0</inkml:trace>
  <inkml:trace contextRef="#ctx0" brushRef="#br0" timeOffset="47">15448 11963 7781,'7'6'-90,"-2"-4"46,-5 6 0,1-1-146,3 5 0,-2-6 0,6-2 60,1-3 1,-3-1-1,1-1 80,-2-3 1,2-2 0,-3-6 0,-1 1 0,-2-1 6,-1 1 1,0 0-1,0-1 1,-1 1 51,-3-1 1,1 5-1,-4 0 1,-2 2 157,-1 3 1,-2 0-1,1 4 1,-1 1 146,1 5 1,1 4-1,1 3 122,1 4-313,6-3 1,-3 6 0,5-4 0,1 1-25,3 0 1,6-4 0,6 3 0,1-1-154,-1-3 1,5-3 0,-2-2-1,2-3-95,2-1 1,-4-1 0,1-5 0,-1-3-47,-2-4 0,4-3 0,-6-4 0,-1-4 37,-1-3 0,-3-1 0,-2 0 0,-3 0-22,0 0 0,-4 4 1,3 2 167,-3 0 1,-2-1 0,-2 6 275,0 1-122,-6 2 1,6 3 278,-5 2-319,6 8 1,-3 2-1,5 6 1,0-1 23,0 1 1,0-1-1,1 2 1,2 1-83,0 1 0,6 0 1,-1-3-104,2-1 0,3 1 1,1-2-1,1-1 1,-1-3-172,-1-1 0,-2-1 0,1-5 101,-1-3 0,-3-4 1,-2-6-1,1-2 74,-1-2 0,-3 4 1,0-2-1,-1 0 149,-2 1 1,0 0 383,0 3-295,0 6 1,0 0-66,0 2 1,0 4 0,1-1 0,1 6 0,3 4-74,2 3 0,-1 4 0,3-2 0,-1 1-225,1-1 1,1 2 0,3 0 0,1-4-393,1-3 1,4 0 571,-4-5 0,11 0 0,-2-4 0</inkml:trace>
  <inkml:trace contextRef="#ctx0" brushRef="#br0" timeOffset="48">16250 11838 7756,'0'-12'0,"-1"1"-186,-3-1 0,-3 1 243,-4-1 0,-4 1 0,0 1 91,1 2 1,1-1 0,0 5 0,-1 2-157,-1 1 0,0 2 0,2 3 0,-1 3-6,-1 3 1,-1 7 0,6 2-1,1 3 38,2 1 1,4-1 0,-1 1 0,3 0-69,1 0 0,6-4 1,4-1-1,6-3-127,2-5 1,-3 1 0,4-8-1,0-3 74,-1-6 1,2-3 0,-5-10 50,-1-1 9,-1-7 1,-1 0 0,-2-6 0,-1-1 54,-2 2 0,-4-2 1,1 5-1,-3-2 10,-1 0 0,-5 6 1,-2 0-1,0 4 153,-1 6 0,2 6 0,-3 3-13,1 1 0,2 6 0,-2 7 0,5 3-60,1 4 0,2 3 0,0 6 0,0 2-97,0 0 1,5 6 0,3-3 0,2 2-182,2-1 0,0-5 0,2-2 0,3-7-52,1-3 1,-1-7 0,4-2-274,-2-3 337,0-1 0,0-2 0,-1-5-187,-2-4 278,0-8 1,-5 1 0,-1-5 91,-2 0-5,2 0 1,-9 6 0,3 1-1,-2 4 202,-2 0 114,0 1 1,-2 4-75,-2 3 1,3 8 0,-3 4 0,3 2-194,1 2 0,1 3 1,3 1-1,4 1-97,2-1 1,3 0-1,1-6 1,2-1 67,2-2 1,-3-4 0,3 1-442,-1-3 282,3-6 1,-9-1-1,2-6-245,-4 1 359,-6-6 1,2 3 0,-5-5 0,-2 0 7,-1 1 0,-5 2 0,-7 4 1,-4 1 15,-3-1 1,-2 6-1,-2 2 1,0 3-69,0 1 0,3 1 1,4 3-1,5 4-124,5 2 0,4 1 173,5 1 0,10 4 0,3 2 0</inkml:trace>
  <inkml:trace contextRef="#ctx0" brushRef="#br0" timeOffset="49">16926 11586 8310,'-12'0'0,"1"1"0,-1 2 0,1 0 250,-1 0 1,6 3-1,2 3-281,3 5 0,1 4 1,2 6-1,5 3 85,4 3 0,5 5 0,-2 3-116,1 4 78,5-3 0,-6 6 1,4-5-1,-2 2 8,-2 0 0,-1-8 1,-3-3-544,-2-5 22,-3-1 288,-5-12 0,0-12 1,0-15-1,-1-13 98,-3-11 0,-1-6 0,-4-6 0,1-3 10,-1-3 0,1-1 0,-1 1 0,2 2 246,2 5 0,1 12 1,6 6-1,2 7 121,3 5 0,-1 6 0,2 7 0,1 1 37,1 2 0,0 3 0,-1 3 1,-2 2-58,-2 1 1,-1 7 0,-4 6-112,0 3-126,0 0 1,-6 1 0,-1 0 0,-2-1-279,1-3 1,-2 1-824,2-4 759,-2-1 333,4-9 0,1 4 0,5-3 0</inkml:trace>
  <inkml:trace contextRef="#ctx0" brushRef="#br0" timeOffset="50">17418 11540 7529,'1'-1'53,"-5"-3"1,-4 1-1,-4-3 59,1 1 0,-1 0 1,1 1-1,-1-2-183,1-1 1,-4-2 0,-1 4 0,2 0-73,2 0 1,0 1 0,1 4 72,-1 0 1,5 5-1,0 3 1,2 2-46,3 2 1,0 3 0,2 1 77,0 2 1,2-6 0,1 2 0,5-2 38,2-3 0,3 3 1,1-5 69,1 3-41,6-3 0,-5-2 0,3-5-18,-4 0 1,2 0 0,-2-1 0,-2-3 0,-3-5 5,-2-5 0,-6-3 1,2-3-4,-3 1 1,-1-4 0,0-4 0,0 2 0,0 2 36,0 4 0,0-1 0,-1 6 1,-1 2 267,-2 3-250,0 7 0,8-2 0,1 8 0,1 3 19,3 4 0,1 1 0,2 2-24,-1 2-22,-4-1 1,3 0-1,-3 2-56,4 0-2,0-3 0,1 3 1,-1-7-184,0-2 93,-4 2 1,-1-9-67,-2 3 0,-3-4 86,3-4 0,-3-2 0,-1-7 0,0-2 85,0-4 0,0 1 0,2-1 0,0-2 43,2 0 0,4-1 0,-3 3 1,0 4 7,0 2 0,4 2 0,-2 1 243,4 2-227,-5 3-43,4 5 0,-7-4 122,4 0-106,1 0 19,3 4-21,1 5 2,-6-3 2,4 3-8,-3 0 1,6 1-176,2 6 178,-3-6-7,5 4-69,-6-3 0,2 4 0,1 1 1,1-2-1,-1-1 0,-1-3-12,-1-1 16,-1 4 17,1-8 0,-5 4 1,1-5-1,1 0 0,1-1-18,1-3 1,-3-2 0,0-7 0,1-3 0,1-6-240,1-3 60,1-2 176,-6 4-5,4-5-168,-9 4 167,5-4 0,-6 6 55,0 3-80,0-3-13,0 15 136,-6-8 0,0 13 0,-5 0 0,-1 3 0,-1 4 416,-2 1-352,2 7 1,-3 5-1,4 4 1,1-2 29,0-1 0,4 0 0,3 4 0,3-1-77,1-3 1,0 2-1,1-3 1,4 0-75,7-3 0,-1 2 0,6-3 0,-1-4-111,4-5 0,-3 0 0,2-1 1,2-4-87,0-6 1,1-3-1,-2-10 1,-2-2 83,-1 0 0,-2-2 0,-4 0-64,1 0 86,-6-5-13,4 9 170,-8-8 1,7 11 0,-6-3-1,1 3 925,1 4-696,-3 5 1,3 3 0,-5 9 0,1 7 123,3 6-356,-3-2 0,4 10 0,-4-5-11,3 0 1,-2 2 0,3-6 0,-2 1 0,3-3-25,0-2 1,-2-5 0,3-2 0,2-1-444,1-2 0,2-7 0,-1-5 0,2-5 181,2-5 1,-1-4 0,4-4-1,0-2 121,0 0 0,-3 1 0,3 5 216,-2 0-33,0 0-57,-5 5 1,-3 6 520,-1 4-204,-4 6 1,3-4 685,-2 6-854,-3 6 0,6 0 0,-5 5 0,3 2-30,2 2 0,-3 3 0,2 4 0,-1-1-259,-2 2 0,-1-6 0,1 4 0,0-3-832,0-4 1,0-2-910,0-5 1871,-1-2 0,8-10 0,-4-1 0</inkml:trace>
  <inkml:trace contextRef="#ctx0" brushRef="#br0" timeOffset="51">18575 11036 7850,'1'-11'293,"3"-1"0,2 6 1,6 2-1,-1 2-22,0-2 0,6 1 0,1-3-12,0 1 0,2 0-951,-5 1 473,6 3 0,-5-6 0,3 5 1,-3-2-1,-4 1-1953,0 2 2172,-6 1 0,-6 0 0,-6 0 0</inkml:trace>
  <inkml:trace contextRef="#ctx0" brushRef="#br0" timeOffset="52">18632 10899 7677,'0'-7'521,"0"4"1,0 6-232,0 5 1,1 4 0,2 4-1,2 7-284,1 6 0,-2 7 0,2 3 0,1 6-298,-1 2 1,-2 1 0,4 7 0,-1-4-39,0-4 330,3 1 0,-4-7 0,6 5 0</inkml:trace>
  <inkml:trace contextRef="#ctx0" brushRef="#br0" timeOffset="53">12837 10532 7427,'12'0'0,"1"0"13,2 0 1,8 0 0,8 2-1,8 0 168,6 2 0,6 4 0,8-4 1,3-2-137,-28-1 1,1-1 0,4 1 0,2-2-1,3 1 1,1-1 0,1 0 0,1 0-24,0-1 0,0 0 1,2-3-1,1 1 1,4 0-1,1 0-1877,-1-1 0,1 0 1851,0-1 1,1 1-1,-3 0 1,1 2-1,-1 0 1,1 0-79,0 0 0,1 0 97,-4 1 1,0 1-1,-2 0 1,0 2 0,-6-1-1,-1 0 1,0 0 0,-1 1-31,-2 1 0,1 0 0,-3-1 0,1 0 0,-2 3 1,0 0-1,28 5-8,-8 1 0,-9-2 0,-6-1 52,-2 2 1,-5-4 0,-4 0 0,-4-1 0,-4 0 132,-5-1 0,-5-2-105,0-1 0,-6-1 1,-3-3-1,-7-4 1,-9-2 577,-9-2 1,-7 1 0,-9 1-1,-8 0-627,-10-2 1,-5 8-1,23 0 1,-1-1-130,-2 2 0,0 0 38,-1 2 0,-1 1 0,-3-3 0,-1 1 1,-1 1-1,1 2 122,-3-1 0,0 0 14,-3 0 1,-1 0-1,6 0 1,1 0 0,-1 0-1,1 0 1,1 0 0,0 0 60,1 0 1,0 0 0,0 0 0,0 0 0,3 0 0,1 0 0,2-1 0,2 0 31,3 0 1,1-1 0,-29-5 0,7-4-1,4-1 40,5 1 1,9 0 0,3-1 0,7 1 122,7-1 1,5 5-276,7-1 0,5 5 0,11 0 1,9 1-89,7 2 1,6 5-1,11 3 1,7 2 98,8 2 1,7-1 0,-31-6-1,1 0-52,2-1 1,2 0 0,3 1 0,2-1 0,0-1 0,1-1 0,0 0 0,0 1-848,2 0 0,-1-1 845,4 0 0,0 0 0,-2-2 0,0 0 0,0 0 0,-1 0 1,-2 0-1,-1 0-9,-1 0 1,0 0-1,-4 0 1,0 0-1,-3 0 1,0 0-1,29 0-149,-5 0 1,-11 1-1,-6 2 1,-9 0-245,-9 0 0,-5 2 372,-7-1 1,-15 0 0,-10-4 0,-11 0 129,-10 0 0,-12 0 0,-2 0 0,-6 1-68,-2 3 1,-6-3-1,31 1 1,-2 0-1,-1-1 1,-1-1-30,-2 0 1,0 0 0,-4 2 0,1 0-1,-1 0 1,0 0 0,1-1 0,0 0-63,3 0 0,-1 0 1,-2 0-1,-1 1 0,2 0 1,0 0 165,-1 0 1,1-1-40,1-1 0,1 1 0,3 1 0,1 0 1,-27 2-1,4-2 121,4 0 0,7-2 0,9 0 1,6 0 2530,9 0-2706,4 0 0,18 0 1,9-2-1,12 0-31,12-2 1,8 0-1,9 4 1,4 0 54,6 0 0,-24 2 1,2 0-1,3 0 0,1 0 1,1 0-1,0 0-53,1 0 0,0 1 0,0-3 0,1 1 0,3 1 0,1 0 1,1-1-1,2-1-257,0 0 0,1 0 0,0 0 0,0 0 0,-3 0 0,0 0-402,0 0 0,0 0 526,-3 0 0,0 0 0,1 0 1,-1 0-1,-4 0 0,-1 0 157,-3 0 0,-1 0 0,0-2 0,-1 0 0,24-2 0,-6 2 0,-6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844"/>
    </inkml:context>
    <inkml:brush xml:id="br0">
      <inkml:brushProperty name="height" value="0.053" units="cm"/>
      <inkml:brushProperty name="color" value="#FF0000"/>
    </inkml:brush>
  </inkml:definitions>
  <inkml:trace contextRef="#ctx0" brushRef="#br0">2977 7224 7788,'0'-12'-610,"0"1"979,0 0-100,0 4-237,0-3-28,5 9 1,-2-2 0,5 11-45,1 7-11,-4 5 1,6 10-1,-1 4 1,4 7 8,0 3 1,0-2 0,0-1 0,2-2-6,-2-2 0,2-6 1,-2-4-1,-3-6-40,-2-6 0,-1-1 75,3-10 0,0-10 0,-4-9 1,-3-7 24,-3-5 1,-1-2-1,0-5 1,0 1-18,0 2 1,-1-1 0,-1 7 31,-2 3-28,0 4 1,0 7 57,0-1-52,0 6 0,4 2-15,0 8 1,2 2 7,2 6 0,-2 3-4,6 0 6,-1 1 0,0-1 0,-2 0 1,-1 1-18,-1 0 1,5-7 0,-4 2-1,0-2-118,1-2 32,-4 3 1,5-8-36,-2 6 0,-1-5 1,3-1 41,-1-4 0,3-1 95,-4-5 0,5 1 0,-3-5 0</inkml:trace>
  <inkml:trace contextRef="#ctx0" brushRef="#br0" timeOffset="1">3080 7178 7101,'-11'0'-617,"3"0"776,1 0 1,3-1 159,-4-3-165,6 3-189,-3 1 1,8 2-1,3 5 22,0-2 0,2 4 0,3-2 83,0 3 0,1 2-37,-1-1 0,1 6-18,-1 2 5,1 3 0,-2 0 0,-1 3 53,-2 1 1,0 2 0,0 3 1,2-2 0,-5-5 26,-1-1 1,2 5 0,-1-7 0,-2-2-42,-1-2 1,-1 0-1,2-3 1,0 1-27,2-1 1,0-1 93,-4-2-377,0 1 1,-1-2-1,-3-2-166,-4-5 1,-1-3-1,0-3 415,2-5 0,-1-2 0,-3-2 0</inkml:trace>
  <inkml:trace contextRef="#ctx0" brushRef="#br0" timeOffset="2">3355 7407 8026,'8'-10'0,"0"1"-27,0 1 1,6 2 55,2-2 0,3-1 0,-3 4-100,2-1 1,-3 0 0,5-2 0,-1 3-170,-2 0 0,4 4 1,-6-3-1,-1 1 240,-1-1 0,-2-2 0,1-5 0</inkml:trace>
  <inkml:trace contextRef="#ctx0" brushRef="#br0" timeOffset="3">3470 7201 7720,'0'11'-69,"-4"1"157,0-1-79,0 1 0,4-1 0,0 2 0,0 2 15,0 4 1,0 3 0,2 1-3,1 0 0,0 3 0,5 2 0,-1 0 0,1 0-285,0-2 0,-1-2 0,5-1 263,-1 0 0,0-5 0,1-2 0</inkml:trace>
  <inkml:trace contextRef="#ctx0" brushRef="#br0" timeOffset="4">3779 7361 7516,'4'-14'0,"0"3"-256,-2 1 0,-4 3 1,-3 1-1,-2 0 462,-2-1 0,3 3 0,-2-2 85,-1 1 1,-1 1 0,-1 5-328,-1 3 1,2 3 0,1 5 0,2 4-26,-2 3 0,4-2 0,1 1 0,2 0-35,2 0 0,0-4 0,2 1 1,0-2-117,2-2 178,5-4 0,-6 2 0,4-6-26,2 0 1,-3-3 0,2-4 75,1-4 1,0-3 1,-1-4 1,0 1 0,-2-5 38,0-2 1,-2 4-1,2-1 1,-1 0 49,-2 0 1,2 8 0,-1-2 69,-2 2 0,1 5-133,1 1 1,-2 3 0,4 2 0,0 3 0,-3 4-104,2 2 1,1 1-1,2 1 1,0-1-161,1 1 0,0-1 0,0 1 0,-2-1-112,2 1 331,2-1 0,0-5 0,0 0 0</inkml:trace>
  <inkml:trace contextRef="#ctx0" brushRef="#br0" timeOffset="5">3939 7270 7946,'12'0'135,"-1"0"0,1-2 0,0 0-148,4-2 0,-2-4 1,5 3-363,1-1 332,2 3 0,1-3 1,-2 4-1,0-4 130,-2 0 1,-4 2-1,3-2-87,-2 1 0,0-4 0,-5 3 0</inkml:trace>
  <inkml:trace contextRef="#ctx0" brushRef="#br0" timeOffset="6">3894 7178 7245,'5'6'75,"2"-2"0,-2 3 0,0 0 188,0 3-205,2 2 0,0 4 1,1 4-38,1 1-26,-4 2 1,4 1 0,-4 2 0,0-1-25,0-3 0,3 3 1,-4-5-1,-2 0-67,0-3 1,1 0-1,1-3-178,-1 1 1,-2-3 0,0-6-287,3-1 560,-3-6 0,10-11 0,-5-5 0</inkml:trace>
  <inkml:trace contextRef="#ctx0" brushRef="#br0" timeOffset="7">4042 7144 7514,'-7'0'-1245,"-1"0"1245,6 0 0,-4 0 0,1 5 0,-1 1 0</inkml:trace>
  <inkml:trace contextRef="#ctx0" brushRef="#br0" timeOffset="8">4054 7018 7796,'0'11'-131,"0"1"0,0 0 1,0 2 292,0 2 1,4 4 0,1 0 0,1 5-95,3 1 0,1 10 0,3 0 0,1 2-154,1 1 1,2 3-1,-3-2 86,1 0 0,0-8 0,-3 1 0</inkml:trace>
  <inkml:trace contextRef="#ctx0" brushRef="#br0" timeOffset="9">6527 9262 7649,'-7'0'776,"-1"0"-938,6 5 1,-3 5 0,5 5 0,0 0-29,0 2 1,0 1 0,1 5-14,3 0 143,2-6 0,5 5 1,1-5-1,-1-3 9,6 1 0,-8-10 0,2 3 1,-1-3 111,1 0 1,-5-3 0,-2 6 108,-3 1 0,-2 1 1,-3 3-1,-5 1-5,-5 1 0,0 2 0,-4-3 1,2 1-71,2-1 1,1-3 0,2-3-347,-1-4 1,1 1 4,-1-1 0,6-6 1,2-5 245,3-4 0,1-5 0,0-2 0</inkml:trace>
  <inkml:trace contextRef="#ctx0" brushRef="#br0" timeOffset="10">6676 9388 6937,'2'-7'-104,"1"3"1,4-1-1,4 2 147,1 0 1,4-2 0,3 1 0,3 2-1,0-1-34,-3-1 0,2 3 0,-3-3 1,0 3-379,-3 1 369,3 0 0,-5 5 0,3 1 0</inkml:trace>
  <inkml:trace contextRef="#ctx0" brushRef="#br0" timeOffset="11">6802 9227 7827,'-11'-3'188,"1"0"156,2 4 0,-1 1 1,5 5-219,2 2 1,0 1 0,2 3 0,0 2-193,0 4 0,6 4 1,0 4-1,2 3-289,-1 4 0,1-4 1,3-1-1,1-1-303,-1-2 1,1-2 657,-1-1 0,1 0 0,-1 0 0</inkml:trace>
  <inkml:trace contextRef="#ctx0" brushRef="#br0" timeOffset="12">7249 9422 7805,'0'-15'0,"0"-1"-275,0 2 0,-5 2 1,-4 0-1,-4 1 374,-2-1 0,-2 2 1,2 3-1,-3 1 131,0 1 0,-3 4 1,3-3-1,-1 4-160,0 4 0,5 6 1,-3 7-62,1 1 1,4-3-1,1 3 1,4 0-91,2-1 1,4-3-40,-3 2 0,4-1 1,4-2-61,4-3 1,2-5 0,1 1 0,2-1 80,2-2 0,-2-2 0,2-2 1,-1-3 67,2-4 1,-4-2 0,4-3 0,-4-2 74,0-4 0,-1-1 0,1-1 0,-1 2-3,1-1 0,-5 2 0,1 0 311,1 2-339,-4 6 0,0 10 1,-4 7 160,3 3-111,-3 7 1,4 0 0,-5 4-30,0 2-59,0-8 0,4 12 1,1-9-1,0 1-238,1 0 0,2-5 0,0 0-1,2-5 1,2-4 263,-1-5 0,1 0 0,-1 0 0</inkml:trace>
  <inkml:trace contextRef="#ctx0" brushRef="#br0" timeOffset="13">7386 9330 7759,'8'2'-538,"0"1"390,-6 4 0,7 0 0,-5 1 485,-2 1-170,5 1 0,-2 2 0,4-1 0,-2 1 14,2-1 1,-2 0 0,-1 1 0,0-1 104,1 1 1,-3-5-188,3 1 0,-4-7 1,2 1-1,-1-6-242,-1-3 1,1-2 0,-4-5 0,0-2-455,0-2 1,4 4 0,0-1 189,-2 2 1,1 2 406,1-1 0,2 1 0,6-1 0</inkml:trace>
  <inkml:trace contextRef="#ctx0" brushRef="#br0" timeOffset="14">7627 9319 7732,'11'-8'123,"1"1"1,-1 0 0,1-2 0,-1 3-96,0 1 0,1 0 0,1 2 0,2 0-101,4 0 1,-1-2 0,0 1 0,-1 0-140,1-1 0,-2 4 1,1-4-1,0 1 212,-3 0 0,4-5 0,0 3 0</inkml:trace>
  <inkml:trace contextRef="#ctx0" brushRef="#br0" timeOffset="15">7799 9079 7709,'-12'0'-626,"1"1"1114,-1 3 0,6 2 1,2 7-214,3 2 1,1 4 0,1 8-341,3 3 0,2 8 42,6 4 0,3 4-1887,0 4 1437,0-3 210,2 14 1,1-13 0,5 8 0</inkml:trace>
  <inkml:trace contextRef="#ctx0" brushRef="#br0" timeOffset="16">10982 7121 7743,'0'7'114,"1"0"58,3-2 1,3 3 0,4-3 0,0 0-139,1 0 1,1-1 0,1-4-45,1 0 1,4 0 0,-4-2 0,-1 0 0,-1-5 89,-2-3 1,0 1-1,-4-6-503,-3 2 300,-3-3 0,-1 2 0,0-4-204,0 2 259,-5-5 1,-2 10 0,-9-2 0,-1 5 95,-1 3 1,-4 1-1,3 4 1,-3 2-18,-1 2 1,2 3 0,2 7 0,4 3 101,2 1 0,5 1 0,2 2 1,1 0 74,2-2 0,8 0 1,5 4-1,6-2-107,2-2 0,1 2 0,3-6 0,3-1-61,1-1 1,-1-3 0,3-1 0,-2-3 50,1-1 0,-2-1 0,-4-4-372,-2 0 191,-5-5 0,2-1 0,-4-6 1,-1-1-121,1-2 0,-1-1 1,-1-5-1,-1 2 85,-1-1 1,-5 2 0,0-1 0,-1 0-71,-2 1 0,0 2 249,0 4 0,0 7 263,0 5 0,5 6 1,1 8-1,3 2-5,2-2 0,0 3 1,6 1-1,1 1-264,0 0 0,1-1 1,4 1-1,0-3 64,0-4 0,0 0 0,0-1-1723,0 1 1061,-1-6 1,-4-1 569,-2-5 0,1 0 0,1 0 0</inkml:trace>
  <inkml:trace contextRef="#ctx0" brushRef="#br0" timeOffset="17">11555 7018 8146,'-12'0'-273,"1"0"1,1 1-151,2 3 0,-2 2 211,2 6 1,3 0 0,0 4 1079,0 3-621,4 2 1,-8 2-1,4 1-208,-2 3 0,5-3-190,-2 3 0,-1-3 0,1-2-213,1-3 0,2 1 0,2-4 364,3-2 0,3-7 0,4-2 0</inkml:trace>
  <inkml:trace contextRef="#ctx0" brushRef="#br0" timeOffset="18">11784 7109 7834,'6'-5'272,"-1"4"1,-5-3-1,0 8 1,0 4-292,0 2 0,0 3 1,1 1-1,2 1 89,1-1 0,3 2 0,-3 1 0,0-2-497,1-2 0,-2 1-730,4-6 1157,1-3 0,-2 0 0,-1-5 0</inkml:trace>
  <inkml:trace contextRef="#ctx0" brushRef="#br0" timeOffset="19">11784 6835 7745,'0'6'290,"0"-1"0,1 0 0,3 2 0,3 0-1749,4 1 1459,0-1 0,6 10 0,0 1 0</inkml:trace>
  <inkml:trace contextRef="#ctx0" brushRef="#br0" timeOffset="20">12001 7064 7721,'12'0'370,"-1"0"0,2 0 0,2 0-348,4 0 1,-1 0 0,1 0 0,0 0 12,-1 0 1,2 0-1,-4 0 1,-2 0-777,-2 0 741,0 0 0,-1-5 0,1-2 0</inkml:trace>
  <inkml:trace contextRef="#ctx0" brushRef="#br0" timeOffset="21">12104 6915 7748,'-10'1'0,"1"2"32,2 0 1,0 8-1,0-1 159,3 4 1,3 2 0,1 1-1,0 4-56,0 5 1,0 6 0,0-2 0,0 2-285,0-1 0,1 0 1,3-4-1,2-3 38,0-3 1,5-1-1,-2-5-824,5-1 935,-2-1 0,10-2 0,-4 1 0</inkml:trace>
  <inkml:trace contextRef="#ctx0" brushRef="#br0" timeOffset="22">12379 6800 7465,'-10'8'-105,"2"0"1,0-5 0,2 4 0,1-1 52,0 0 1,1 2 0,3 5 383,-3 2 0,3 3-175,-3 5 0,4 1 0,4 1-163,4 2-36,-3 5 0,5-8 0,-2 3-135,2-3 1,1-6-1,1-3 1,-1-2-17,1-2 1,3-3 0,0-2 192,-1-1 0,4-1 0,0-4 0</inkml:trace>
  <inkml:trace contextRef="#ctx0" brushRef="#br0" timeOffset="23">12711 6777 7955,'0'12'61,"0"-1"0,0 1 1,0 0-1,0 2-40,0 2 1,0 5 0,0 1-1,0 5-51,0 2 1,-3-2 0,-3 2 0,0-1-355,-3-3 1,-1 0 383,-1-3 0,-1 1 0,1 0 0</inkml:trace>
  <inkml:trace contextRef="#ctx0" brushRef="#br0" timeOffset="24">14796 9353 7800,'0'12'492,"0"-6"-430,0-1 0,5-5 0,2-1 0,5-2-40,3 0 1,3-6-1,3 2 1,0-2 17,-2-2 1,-5 5 0,1-8-169,-2 0 0,-7 0 0,-2 2 0,-3 1-145,-1-1 0,-1 6 1,-3 2 199,-3 3 0,-7-3 0,-3 0 0,-1 3 123,-2 3-30,-2 0 1,3 8 0,1-1 0,2 4-63,2 2 1,2 4 0,5-3 688,3 2-453,3-4 0,1 8 1,0-4 98,0-1-272,5 5 0,5-5 0,6 2 0,4-4-47,4-2 0,0-2 0,5-1 0,-1-2 32,-2-4 1,2-3-1,-2-1 1,0 0-331,-2 0 1,-5-5-1,-1-3 1,-2-3-826,-2-4 1149,-1 2 0,-1-9 0,-1 4 0</inkml:trace>
  <inkml:trace contextRef="#ctx0" brushRef="#br0" timeOffset="25">15151 9182 7736,'6'1'226,"-2"3"1,1-2-1,0 6 1,1 1-276,3 1 1,1 5 0,3 2-1,2-1 24,4 1 0,-1 2 1,1-4-1,2 0-114,0 2 1,2-8-1,-1 2 1,-2-2 70,-1-2 1,-3-2 0,1-5-876,0 0 943,-2 0 0,2-5 0,1-2 0</inkml:trace>
  <inkml:trace contextRef="#ctx0" brushRef="#br0" timeOffset="26">15380 9147 8154,'-4'12'239,"0"-1"1,-5 1 0,3-1-193,-1 0-7,-3 6 1,4 1 0,-4 5-269,2 0 81,-2-1 1,5 4 0,-3-3 0,3-4-464,0-1 0,4-4-224,-3 5 834,3-5 0,1 2 0,0-4 0</inkml:trace>
  <inkml:trace contextRef="#ctx0" brushRef="#br0" timeOffset="27">15574 9193 8415,'0'11'139,"0"1"-278,0-1 1,2 5 0,0 0 0,3 2 172,2 2 1,-5 6 0,3 0 0,-1-1-173,0-5 0,1 0 0,-3-4-730,2-2 868,0-7 0,1-2 0,2-5 0</inkml:trace>
  <inkml:trace contextRef="#ctx0" brushRef="#br0" timeOffset="28">15574 8998 7728,'-6'0'-216,"2"2"0,8 0-180,4 2 0,2 5 1,1-1 395,1 2 0,-1 1 0,1 1 0</inkml:trace>
  <inkml:trace contextRef="#ctx0" brushRef="#br0" timeOffset="29">15758 9204 7748,'1'7'261,"3"-3"1,-2-3 0,6-1 0,1 0-126,1 0 1,1 0 0,2 0 0,1-1-939,1-3 701,6 3 1,-9-8-261,4 5 168,1-5 0,-4 4 1,2-4-1,-2 1 193,-1-1 0,-1-1 0,1-1 0</inkml:trace>
  <inkml:trace contextRef="#ctx0" brushRef="#br0" timeOffset="30">15883 9033 7673,'-1'11'0,"-3"1"0,-2-1-370,0 1 324,-4 4 1,4-3 0,-2 3 174,0 1 0,5 2 0,0 6 0,1 2 83,2-1 1,0-2 0,0-1 0,2-1-150,1 1 0,0-1 0,5-2 0,-1-2-287,0-1 1,3-6 0,-3-3-1,3-1-237,2 0 1,1-2 460,2-5 0,-2-5 0,3-2 0</inkml:trace>
  <inkml:trace contextRef="#ctx0" brushRef="#br0" timeOffset="31">16170 8975 7259,'-12'0'-47,"1"0"0,3 6 1,1 1-1,-2 3 1,0 2 245,1-1 0,-2 5 0,4 0 250,-1 2-319,2 1 0,5 5 1,0 2-1,0 0-61,0 0 1,0-2 0,1-1 0,3-2-185,4-2 0,-2 1 0,2-6-537,1 0 527,1-9 0,3 9 0,1-9 0,1 0-331,-1 0 0,-1-3 456,-2-5 0,6-9 0,0-6 0</inkml:trace>
  <inkml:trace contextRef="#ctx0" brushRef="#br0" timeOffset="32">16364 9010 7672,'7'0'1674,"-2"0"-1960,0 5 286,1 1 0,2 7 0,-2 2 1,1 4 109,-1 3 0,-3 6 1,0 2-1,-3 4-92,-3 0 0,-5 0 0,-6 1-281,-1-1 1,-2-5 0,2-2 262,-4-3 0,-3-1 0,-1 0 0</inkml:trace>
  <inkml:trace contextRef="#ctx0" brushRef="#br0" timeOffset="33">12963 6239 7841,'-6'-5'-467,"2"-2"0,3 0 233,1 0 1,-1-2 377,-3-7-50,2 4 0,-3-10 1,5 3 43,0-3-116,0 0 0,-3-6 0,-1-2 0,1 0-9,2-1 1,1 4 0,1-2-1,2 1 21,1 3 1,-1 2 0,-1 4 0,0 4-33,2 2 1,0 1-109,-4 1-38,0 0 69,0 4 57,0 2 157,0 5 0,5 0-83,3 0 0,-2 0 0,2 0-27,0 0 1,-1 0-1,0 0 1,2 0-2,2 0 0,0 0 0,0 0 0,1 0-8,-1 0 1,1-1 0,1-2-17,2-1 0,-1-3 0,5 2 0,0 0 0,0 0 18,0 2 1,-1-2 0,2 1-1,-1 2-10,0 0 1,6 2 0,0-1 23,2-3-27,5 3 1,-3-5 0,5 3 138,1-1-135,-6 0 1,4 3-1,-2-1 1,0-2 0,0 1 0,2-2 1,-3 1-1,4 0 8,0-1 0,0 4 1,1-4-1,0 1 13,3 0 0,3-1 1,5 3 4,0-2-20,0-5-14,-1 8 0,1-8 30,0 5-1021,0-5 1006,0 3 0,-1-1-48,1 2 48,0 0-5,-5 4 0,2-5-696,-5 2 695,0 3-3,-3-5 0,-3 6-348,2 0 337,-7 0 6,11 0 1,-5 0-108,5 0 102,-5 0 29,5 0 0,-11 0 34,7 0-55,-2 0 102,3 0-95,-6 6-4,-1-5 1,-2 4-58,1-5 65,-5 0 442,-1 0 0,-4 0-571,2 0 778,3 0-670,-10 0 1,6 0 369,-2 0-370,-4 0 168,10 0-175,-9 0 12,8 0-9,-8 0 10,4 0-7,-6 0 0,6 5 1,-5-4 0,4 3-1,-4-3 5,0-1 4,-6 0-5,4 0 15,-3 0-13,-1 0-57,4 0 55,-9 0-7,10 0 4,-10 0 3,4 0-3,0 0-1,-4 0-85,4 0 82,0 0-1,-3 0-50,3 0 11,-5 0 61,0 5 3,0-3-23,0 3 40,0-5-37,5 0 0,-4 1 78,3 3 45,-3-3-117,-1 4 43,0-5-176,5 0 124,-3 0 0,4 0-18,-2 0 0,-2 0-1,6 0-12,-5 0 7,2 0 57,-5 5-38,0-3-5,5 3 166,-4-5-151,4 5 1,-4-4 5,3 3 7,3 2-5,-1-5-10,-1 5 7,0-1 6,1-4-4,1 9 1,2-7 6,-5 4-1,4 1 28,-1 3-32,4 6 3,-4 1-6,3 5 88,-4 5-500,1 1 417,3 5-687,-4 6 688,0 0 0,3 6-6,-5 0 1,5 5-211,-1 2 1,2-1 338,1 2-118,1-6-1063,4 8 1067,-3-9-40,4 9 1,-6-8 34,0 6 0,0-10-498,-4 2 490,3-3 2,-3 3 13,-1 0-14,-1-5 1,-5-1 76,0-1-127,0-4 50,0 0 112,0-2-228,0-9 1,0 4 1061,0-5-958,0-5 180,0-2-561,0-4 819,0-6-437,0-1 0,0-5 0</inkml:trace>
  <inkml:trace contextRef="#ctx0" brushRef="#br0" timeOffset="34">13204 4854 7491,'-8'4'0,"2"1"-203,1 1 1,-3 2 0,4 5 0,2 2 322,0 4 1,2 4-1,0 4 1,0 2-35,0 0 0,6-1 1,1-5-1,5-1-71,3-3 0,0-7 0,5-5 0,2-2 28,-2-3 0,1-5 0,0-5-125,-1-2 0,-4-7 42,-4-2 0,-6 1 301,-2-1-248,-3 0 1,-2 0-1,-4 0 1,-7-1 94,-6-2-111,-3 4 1,-2 1-1,-1 4-22,-3 1 0,3 0 0,-2 8 1,5 1-371,2 2 0,8 1 202,0 0 0,7 5 1,2 3-1,4 2 193,6 1 0,7 1 0,3-1 0,0 1 0,8-1 0,-1 1 0</inkml:trace>
  <inkml:trace contextRef="#ctx0" brushRef="#br0" timeOffset="35">13524 4934 7858,'14'-10'0,"-3"1"-177,-5 2 0,-1 3-287,-1-4 665,-3 6 0,4-2 1,-5 8-1,0 4-124,0 6 0,0 5 0,2 7 0,0 3-3,2 4 1,1-2 0,-2 4 0,2-3-25,1 0 1,-3-4-1,0-1 1,-1-4-224,-2-4 0,0 1 0,0-5-137,0-1 1,0-5-5,0-1 14,0-6 217,0 3 1,0-19 83,0-5 0,-2-6-38,-1-2 1,1-2-1,-3-7 19,0-2 1,4 1-1,-3-5 1,3 0 126,1 2 0,0 1 0,1 8 0,3 3 47,3 4 0,5 3 0,2 10 1,2 1-1,2 2 1,-4 3-1,3 5 1,-2 0-56,0 0 1,4 1-1,-3 3 1,-4 4 27,-3 2 1,0 1 0,-5 1 0,-1-1-55,-2 1 0,-6 4 0,-3 3-154,-2 3 50,-7-4 0,3 3 0,-5-3-645,-1 0 374,3-2 0,1-9 38,4-3 262,6-13 0,6-4 0,6-10 0</inkml:trace>
  <inkml:trace contextRef="#ctx0" brushRef="#br0" timeOffset="36">13433 4705 6976,'6'2'156,"-1"1"0,-1 6-63,0 5 1,0 4 0,-3 5 0,2 0-75,0 0 1,1 0-1,-4 1 1,0 1-28,0 2 0,-1 0 1,-2-4-1,0-2 51,0-2 1,2-2-1,-1-7-3,-1-2-31,1-3 0,2-18 0,8-5 60,2-5 1,2 2 0,-1-7-365,1 0 0,-1 4 1,0-3-1,0 4 295,-4 4 0,9-3 0,-4 4 0</inkml:trace>
  <inkml:trace contextRef="#ctx0" brushRef="#br0" timeOffset="37">13879 4625 6841,'4'12'644,"0"0"1,0 4-583,1 3 0,-4 2 0,4 2 0,-1 1-120,0 3 1,0-3 0,-3 3 0,2-3 47,0-1 1,1-4-83,-4 0 34,0-5 0,2-1-107,1-6 110,4-4 1,0 1 0,1-8-1,1-4 38,1-2 0,2-2 1,-1-2-1,0-3 5,1-1 0,-1 0 0,1-1 0,-1 4 34,1 2 1,-1 3 4,1 2 1,-1 3-1,-1 8 7,-2 5 1,-3 0-1,-5 12 1,0 0-52,0 2 1,0 6 0,-1 1 0,-2 1-230,-1 1 1,0-10 0,4 1-499,0-4 744,0-3 0,0-3 0,0-1 0</inkml:trace>
  <inkml:trace contextRef="#ctx0" brushRef="#br0" timeOffset="38">14498 4877 6663,'-7'-5'210,"-3"-1"0,5-2 1,-4 0-1,0-1-203,-3-1 1,-1-1 0,-5-1-1,0 1-15,0-1 0,-1 2 1,-2 1-1,2 2 30,3-2 0,0 2 1,1 1-1,1 1-11,1 2 0,5 2 0,2 2 0,1 5-35,2 5 0,2 6 0,1 5 0,1 3 17,3 1 1,2 4-1,6 4 1,-1-1 50,1-3 1,3-2 0,0-6-69,-1-3 25,-1-7 0,2-3 1,1-6-72,-2 0 71,-2-2 1,0-1-1,-2-1 1,-1-3-10,-2-4 0,0-7 1,2-3-1,-3-1-5,-1 0 1,-1 0 0,-4-4 0,0 0 16,0 0 0,0 2 0,0 2 39,0 3 1,1 9-31,3 3 0,-1 4 0,3 4-23,-1 3 1,0 4 0,-2 1 0,1 2-115,-2 2 1,3 3 0,0-3-429,2 2 397,-5-4 0,8 3 0,-2-7 155,2-3 0,2 4 0,-1-5 0</inkml:trace>
  <inkml:trace contextRef="#ctx0" brushRef="#br0" timeOffset="39">14647 4797 7743,'0'-7'-914,"0"4"1140,0 6-139,5 4 0,-4 4 0,3 1 119,-3-1-169,4 6 0,-3 1 1,1 3-62,-1-2 34,-2 8 0,0-13 0,0 6 1,0-3-64,0-2 0,3 0-87,1-3 0,5-6 0,-2-3 44,-1-6 0,4-4 0,-2-7 0,2-3 57,1-1 0,1-1 0,-1-4 0,1-1 57,-1-3 0,1 3 1,-1-1 43,0 4 1,3 1 0,-1 5 0,-3 2 186,1 4 0,-1 4-73,1 5 1,-3 0-4,-1 0 0,-3 0 0,3 1 0,-1 3 377,0 4-494,-3 2 0,6 6 1,-5 4-1,-1 1 30,3 2 0,-5-4 1,4 0-1,-1 2-218,0 0 1,-1-3 0,-3-3 0,2-2-713,1-2 0,0 1 844,5-1 0,-1 1 0,5-1 0</inkml:trace>
  <inkml:trace contextRef="#ctx0" brushRef="#br0" timeOffset="40">15311 4808 7883,'0'12'-170,"0"-6"170,0-1 0,0-5 0,0 0 0</inkml:trace>
  <inkml:trace contextRef="#ctx0" brushRef="#br0" timeOffset="41">16754 8781 7511,'0'-12'-1385,"-1"6"1597,-3 2 1,2 4 307,-1 4-342,-4-3 1,7 4-67,0-5 1,2 0 0,5 0 0,2 0-1,1 0 58,2 0 0,0 0 0,4 2-88,3 2 0,4 2 37,3 5 0,0 2-62,4 2 10,6 3 1,5 1-1,5 0 115,-1 2-156,1-5 1,10 6 0,5-4 0,-28-9 0,-1-1 16,1 0 1,-1 0-830,30 4 667,-4 0-1171,-1-1 1348,0-4-176,-5 3-977,-1-4 1124,0 6 1,-5-5-777,0 1 644,0 0 91,-11 3 28,10 0 324,-15-4-335,3 3-15,-10-4-23,0 1 1,-1 3-1,-3-4 1,-4 2 401,-2-1 1,-3-3 0,-1 3-588,-1-2 1296,-6-1-1273,8-4 918,-8 0-964,3 0-268,-5 0 1,-4-6 0,-1 0 508,-2 0 0,0-10 0,-5 4 0</inkml:trace>
  <inkml:trace contextRef="#ctx0" brushRef="#br0" timeOffset="42">18128 8941 7576,'0'-6'-150,"1"1"1,3 5-1,4 0 308,2 0 0,1 5 1,1 1-1,-1 3-48,1 2 0,-5 0 0,0 6 0,-2 1-32,-3 0 1,0 1 0,-4 4 0,-1 1 10,-5 3 1,-7-3-1,-4 4-402,-3 0 224,4-4 1,-2 0 0,5-6-719,1-1 75,1-7 732,1-5 0,6-15 0,1-3 0</inkml:trace>
  <inkml:trace contextRef="#ctx0" brushRef="#br0" timeOffset="43">18746 8655 7707,'0'11'-26,"0"5"1,0 0-1,0 3 78,0 5 1,0 1 0,0 5 0,0 2-34,0 1 0,2 1 0,2-1 0,2-1 38,0-1 0,1-6 0,-5 1 0,2-6-4,-1-5 1,-2-2-570,-1-2 64,0-4 51,0-2 322,0-5 1,0-5 0,0-4 0,-1-4 24,-3-2 0,1-11 1,-3 1-1,1-4-12,2-2 1,-2-3 0,1-6 0,2 1 135,0 0 1,2 2 0,2 6 0,2 4 113,3 3 1,5 6 0,2 4 0,1 6 66,-1 4 1,0 2 0,0 2-162,1 0 0,0 2 0,-3 2 0,-1 3 0,-1 3 275,-2 2 1,1-1-272,-5 1-11,0-1 1,-4 1-1,0-1-94,0 1-98,-5-1 1,-3-3 0,-6-1 0,-1 1-202,1-2 1,0 3 0,0-5 0,-2-2-331,2 0 0,6-2 640,0 0 0,5-5 0,-2-2 0</inkml:trace>
  <inkml:trace contextRef="#ctx0" brushRef="#br0" timeOffset="44">19090 8689 7725,'-5'7'-174,"4"-2"0,-3-4 0,8 2 0,3 0 237,3 0 1,7-2 0,1-1 0,1 0-68,0 0 0,0 0 0,3 0 1,-3 0 80,-4 0 0,2-4-186,-2 1 34,0-6 1,-9 2-81,-2-4 139,-8 4 0,-3-3 1,-7 3-1,-3-4 13,-1 0 0,-1 3 0,-2 2 0,0 1 16,2 2 1,2 2-1,-4 1 1,3 0 113,2 0 1,1 5 0,3 3 0,2 2 65,2 1 1,3 2 0,5 1-1,0 3-175,0 1 1,0-4 0,3 2 0,3-1-145,6 1 1,2 3 0,-2-4 0,2-1 71,2-1 0,3-3 0,-3-3-778,2-3 621,1-2-1,0-2 1,-1 0 211,-2 0 0,5-6 0,-3 0 0</inkml:trace>
  <inkml:trace contextRef="#ctx0" brushRef="#br0" timeOffset="45">19021 8529 7684,'0'-6'128,"0"1"1,0 6 0,0 3 0,0 3-36,0 3 0,-4 7 1,-1 1-1,-1 1-57,-3 0 1,3 0 0,-2 4 0,0 0-24,2 0 0,-3-4 1,4-1-1,0-1-108,0 1 0,-4-4 0,1 1 60,-2-2 0,3 2 0,-1 1-851,-1-2 529,4-2 1,-1-5 161,2-3 1,2-4-1,0-4 1,4-5 194,6-5 0,2 1 0,2-3 0</inkml:trace>
  <inkml:trace contextRef="#ctx0" brushRef="#br0" timeOffset="46">19365 8643 7567,'0'12'108,"0"-4"1,0-1-1,0 2-83,0 1 0,1 2 1,2-1-1,2 2 39,1 2 1,-2-2-1,2 2 1,1-2-117,-1-2 0,0 1 1,3-2-104,-1-2 0,0 0 16,3-4 126,-5 0 0,-1-9 0,-3-3 1,2-2 0,-3-1 0,3-1 1,-2 0-1,1-2-214,1-2 0,3 0 185,-3 1 30,0-3 0,0 4 52,-1 2-26,1 8 71,-4-1 1,0 7 0,0 1-1,0 5 70,0 2 0,0 2 0,0-1 0,2 1-82,1-1 0,-1 1 0,1-1 1,-1 0-102,-2 1 0,4 1 0,-1 1 0,0 1 86,-2-1 1,3-5-928,0-2 505,5-4 0,-3 2 363,6-5 0,4-5 0,2-1 0</inkml:trace>
  <inkml:trace contextRef="#ctx0" brushRef="#br0" timeOffset="47">19777 8747 7737,'8'0'-339,"-2"-2"420,-1-2 0,-1 2 1,-4-6 223,0-1-172,0 4 1,-5-5 212,-3 2-319,-2-2 0,-3 0 0,-1 2 1,-1 5-90,1 1 0,-2-1 0,0-1 20,2 1 1,2 6 0,0 2 0,1 1 0,0 3-49,4 1 1,-3 2 0,3 0 0,1 2-26,2 2 1,3-1 0,1-4-1,0 1 71,0-1 0,1-3 1,3-2-1,4-1-28,2-2 1,1-2 0,2-2 0,1-4 28,1-7 0,4-4 1,-2-8 11,1-3 1,-4 3 0,2-4 0,-2 1 0,-1 0 74,-3 2 1,-6 2-1,0 3 1,-3 2 248,-1 1 1,0 2 16,0 4 0,-5 6-232,-3 5 0,2 6 1,0 8-1,0 2 1,4 2 24,1 3 1,1 0 0,0 2 0,0 0-126,0 0 0,1-4 0,3 0 0,3 0-133,4-1 0,0-3 0,0-6 0,1-2 69,-1-2 0,5-2 0,0-3 0,1 0-241,-1 0 1,0-5 0,-4-2-133,4-3 417,-4-2 1,5 1 0,-7-1 0,-1 1 86,-2-1 0,-3 2 317,4 2-140,-6 3 0,4 7 1,-6 1 40,0 5 1,0-2 0,1 2-1,1 1-163,2 1 0,5-2 1,-1-2-1,2 1-146,1-1 0,1-4 0,-1 2 0,1-2 35,-1-2 1,-1-2 0,-1-2-122,-1-3 0,-6 0 0,2 0 0,-2-2 1,-2-1 61,0-2 0,-6 1 1,-1-1-1,-3 1 49,-2-1 0,-1 5 1,-1 0 36,-1 2-128,0 2 1,10 3 0,5 0 22,6 0 1,8 0 0,3 1 0,1 1 72,2 2 0,5 0 1,3-4-1,0-1 31,0-3 1,3 3-1,-4-3 1,-2 3-35,-1 1 0,-1 0 0,-1 0 744,-3 0-407,-3 0 1,-4 1 167,-1 3-406,1 2 1,-5 5 0,0 2 0,-2 2 53,-3 5 1,3-1 0,-1 2 0,-1 3-10,-2 1 0,3 3 0,0-2 0,-2 1-119,0 1 1,-2-5 0,0 1-1,0-4-11,0 1 1,0-5 0,0 0-502,0-4 292,0-5 1,0-7 0,0-9 0,0-5 77,0-5 1,0-4-1,0-5-321,0-7 390,0 1 0,0-9 0,1 3 0,3 2-61,3 3 1,0 3 455,0 9-250,1 5 0,3 2 0,0 4 0,-3 2 1,0 2 104,1 5 1,1 1 0,2 2 0,0 0-13,4 0 0,-4 0 1,4 2-1,-4 0-101,0 2 1,-6 5-1,-2-2 1,-3 4-105,-1 0 1,-1 2 0,-3 1 0,-3 1-91,-4-1 0,0 3 1,-1-2-70,1-1-1592,0-1 925,4-7 860,2-1 0,5-5 0,0 0 0</inkml:trace>
  <inkml:trace contextRef="#ctx0" brushRef="#br0" timeOffset="48">20934 8666 7441,'11'0'0,"-1"-1"25,-2-3 1,-3-2 0,-5-6 61,0 1 0,-1 0 0,-3-1-22,-4 1 0,-1 3 0,-1 2-340,-1 1 187,2 1 0,-8 4 0,6 0-18,-1 0 99,-4 0 1,3 5 0,-2 3-1,3 2-9,5 1 1,-2 2 0,5 1 0,0 1 7,-1-1 0,4-1 0,-2-2 0,6 1 56,5-1 0,-2-3 0,2-2 0,0-1-27,3-2 1,0-2 0,1-1 0,-1-1-131,0-3 0,1-2 1,-1-6-1,1-1-26,-1-2 0,5 2 0,-1-2 0,-2 2-13,-5 2 0,3 3 86,-4 1-25,3-1 1,-2 2 351,0 2-112,-1 3 1,1 5 0,-2 1 102,-1 1 0,1 2-67,-3 3-106,-1-5 1,3 5 0,-5-4 0,0 3 4,0 2 0,0-1 0,1-1-217,3-2 0,-2 1-63,6-5 0,0 0 1,2-6-1,-1-1 62,-2-5 1,1 2 0,2-2 0,-1 0-54,-1 2 1,-1-4 299,5 2-53,-1 3 1,-3-4 134,-1 5 1,1-1 0,4 3 0,-1-2-13,0 1 1,5 2 0,-1 1 0,0 0-63,2 0 0,1 0 0,5 0 1,-1 0-53,1 0 0,-1 0 1,-2 0-1,-1-1-98,2-3 1,-1 1-1,-1-3 1,-2 0-259,-1-1 0,-3 0 214,2-5 1,-7 1-1,-4-1-221,-3 1 159,-1-1 1,-1 1 0,-3 1 49,-4 2 1,-3 3 0,-3 5 191,-1 0-14,-1 0 0,1 5 1,0 3-1,1 3 94,1 5 0,3-4 1,2 4-1,3-4-23,0 0 0,4-1 0,-3 1 1,4-1-87,4 0 0,2-3 0,6-2 0,-1 1-62,1-1 1,-1-3 0,2 1 0,1-3-93,1-1 1,4-1 0,-2-3-130,0-4 1,-1-2-1,1-2 1,0 0 0,-3-2 24,-1-1 0,-2-1 0,2 5-166,2-1 239,-7 6 0,7-3 326,-7 5 332,-3 0-211,5 4 0,-7 6 1,3 1-56,-1 3 0,0 2 0,-2-1-208,0 1 1,3-2 0,-3-1-239,5-2 1,2-3 0,2 3 8,-1-2 0,4-2 0,1-4 0,-2-1-179,-2-2 1,4-5 0,-1 3 0,-1-2 125,-1 0 0,-2 2 0,0-3 226,1 1-22,-1 6 0,-3-4 407,0 2-70,-6 2 1,7-1-59,-5 6 1,1 0 0,-2 5 0,0 1-20,0 1 1,-2 1 0,-1 1-119,0-1 1,4 0 0,0 1-1,-2-1-128,0 1 1,-1-5-773,3 1 1,-2-5 299,6 0 0,-2-6 0,3-5 0,-2-2 132,-2-2 1,2 0 0,-2-2 322,2-2 0,-5 1 0,7 2 0,-4-1 0,0-1 25,0 1 1,4 1 0,-1 2 0,2 0 326,2-1 1,0 4 0,2 2 0,3 1 7,1 2 1,2 2 0,5 1 0,2 0-124,-1 0 0,-2 0 0,-3 0 0,0 0-428,-2 0 1,-5 0 0,1 0 0,-2 0-1407,-2 0 1597,1 0 0,-1 5 0,1 2 0</inkml:trace>
  <inkml:trace contextRef="#ctx0" brushRef="#br0" timeOffset="49">22434 8231 7749,'-10'12'0,"2"-1"316,4 1 1,3 0 0,1 2-1,0 3-58,0 1 0,0 6 0,0 6 50,0 4-194,0 0 0,0 0 0,0 1 35,0-1-127,0 0 1,-1-3-1,-2-2 1,-1-1-86,2-3 1,1-4 62,1-2 0,-6 0 0,0 4 0</inkml:trace>
  <inkml:trace contextRef="#ctx0" brushRef="#br0" timeOffset="50">16742 9262 8981,'0'11'0,"0"2"58,0 2 0,0 3 1,0 5-1,0 1-84,0 3 0,0-2 0,0 6 0,0-1-30,0-1 1,0 3 0,0-5 0,-1-3 33,-3-4 1,3 1-1,-3-5 1,3 1-69,1-1 0,0 4 1,0-5-1,0-1 119,0-1 1,1 2 0,2 0 37,1-1 1,3-1-1,-2-2 95,2 1-143,0-1 0,5-3 0,0-1 0,4 1 17,3-2 1,2 5 0,2-5-77,0 0 70,0 4 24,5-3 0,0 0 179,3 1-161,2 0 1,-5-1-1,4 1 7,-2 1 0,-1-3 0,3 2 0,-1-1 154,1 0-175,-4 3 0,5-9 0,-4 4 0,1-1-4,1 0 0,-2 0 0,3-4 0,-3 1-77,-1 3 0,-1-3 1,-4 3-1,-1-1 37,-3 0 1,1-1 0,-5 1-120,-1-1 120,4 3 0,-5-4 1,2 3-174,-2-3 159,-2-1 1,1 0-1,-1 0-15,1 0 0,-1 0 1,0 0-1,1 0-2,-1 0 0,1-5 1,-1-1 10,1-1 1,-5-2 0,0 4 127,-2-1 1,0-2-56,-1-3 1,-3-1-1,3 1 1,-3 0-59,-1-1 0,4-1 1,0-1-1,0-2-15,1-2 0,-3 3 0,5-3-25,-2 1 49,-2-3-5,-3 2 1,0-1-23,0 0 0,0 5 0,0-1 0,0 1 8,0-1-1,0 2 1,0-4 73,0 6-79,-5-1 0,3 1 0,-5 0-312,2-1 0,2 1-171,3-1 0,-2 6 0,0 1-813,-2 0 1001,0 3 301,4-3 0,-5 5 0,-1 0 0</inkml:trace>
  <inkml:trace contextRef="#ctx0" brushRef="#br0" timeOffset="51">16525 10395 7883,'0'6'-40,"1"1"1,3-5 63,4 2 0,7 1 0,3-1 0,1 2 8,0 1 1,0 3 0,2-2 0,-1 0-162,-5 0 1,-2 4 0,-2-2 0,-1 5 42,-2 3 0,-3-3 0,-5 4 1,-1 2 42,-3 0 0,-4 2 0,-6 0 24,-1 0 0,-4-2 0,4 0 0,1-3 0,1-2 148,1-2 0,2-5 0,1-3 282,2 0-339,4-3-218,-2 2 175,10-3 1,2 3 0,5-5 0,2 0 42,1 0 1,1-4 0,-4 0-52,4 2 1,0-3 0,5-1 0,-4 0 0,1-3-149,0-1 0,0-1 0,1-2-881,-4-2 852,-2 2 1,-2-5-1,1 4 1,-1-1 155,1 1 0,-5 1 0,1 2 0,-7 0 43,-1 4 1,-1 2 455,-7 5-373,1 0 1,-5 1-1,2 3 281,3 3-335,1 4 0,3-3 0,-1 3-9,1 1-62,2 2 0,6-2 0,4 1 5,5 2 1,0-6 0,4 2 0,0-2-125,-1-3 1,1 3 0,1-5 0,-2-1-7,-1-2 0,-7-1 1,3-1 97,-2-3 0,-5 1 1,-2-4 19,-6-2 1,-3-1 0,-7-2 0,-2 1 55,-4-1 1,1 5 0,-1 0-236,-2 2 184,0 1 1,2 1-1,1-1-493,1 1 291,2 2 0,7 1 203,1 0 0,4 0 0,-2 0 0</inkml:trace>
  <inkml:trace contextRef="#ctx0" brushRef="#br0" timeOffset="52">17155 10567 7736,'-8'4'-1047,"0"-1"988,6 1 1,-2 1 120,8 3 0,-3-2 0,4 2 0,-1 1 12,0 1 1,3 1 0,-3 1 0,0-1-28,1 1 1,-4-1 0,5 1-178,-1-1 159,-4-4 1,5-1-165,-2-2 80,2-3 0,2 0 0,-2-6-165,0-1 213,2-7 0,-5-3 0,3-5 0,1 3-8,-1 2 0,-3-3 0,0 4 309,-1 1-156,-2 6 1,0 4 0,0 8-71,0 4 0,0 3 0,0 3 0,0 2-42,0 2 1,1-2 0,2 1 0,2 0-47,1-3 0,0-1 0,3-3-309,-1-3 184,0 4 0,3-10-187,0 3 220,1-3 0,-2-2 1,-2-3 157,-5-4-76,4-2 1,-6-3-1,4 1 87,0 0 0,-3-2 41,1 7 0,0 1-5,1 3 0,-3 6 0,4 5 1,-1 2-144,0 2 1,5-1 0,-3 1 0,2-1-142,-1 1 0,1-2 0,3-1 191,1-2 0,-6-4 0,-1 2 0</inkml:trace>
  <inkml:trace contextRef="#ctx0" brushRef="#br0" timeOffset="53">17555 10487 7865,'7'-5'-20,"-3"-3"222,-3 3-354,-1 0 0,0 6 131,0 3 0,0-2 1,1 6-1,2 1 1,2 1-18,1 2 54,-3-1 1,7 4-1,-4 1-101,1-2 1,2-4 0,-4-1-144,1 0 76,-3 3 1,7-9 77,-3 4 1,4 0 0,0 2 0,0-3 0,1 0 10,-1 1 0,1-1 0,-2 3 0,-1-1 132,-2 1 1,-4 5 0,1 1-1,-3-1 113,-1-1 1,-1 2 0,-2 1 0,-2 1-50,-1-1 1,-6 3 0,-3-3 0,0-2-176,-2-2 1,3-1 0,-3-2 0,0-3 84,3-1 1,1-2 0,3-7-822,2-4 541,-2-7 1,9-2-1,-3-2 237,3 4 0,1-3 0,5 5 0,1-3 0</inkml:trace>
  <inkml:trace contextRef="#ctx0" brushRef="#br0" timeOffset="54">17750 10658 7865,'12'0'-185,"-6"0"-87,4 0 326,-4 0 0,1 0 35,-2 0 14,-5 0 0,1 5 104,3 3-70,-3 2 1,4 2-130,-5 4 1,0-2 0,0 4-153,0-1 244,0-2-430,0 1 240,0-3 0,2 4-692,1-6-332,-1 1 1114,3-6 0,-10-1 0,-2-5 0</inkml:trace>
  <inkml:trace contextRef="#ctx0" brushRef="#br0" timeOffset="55">17830 10464 7956,'-6'1'751,"3"3"-1309,6 3 347,-2-1 0,9 4 0,-2-3-17,2 4 0,5 0 0,1 0 0,-2 1 0,-2-1 228,0 1 0,-2-1 0,-2 1 0,2-1 0,-4 1 0</inkml:trace>
  <inkml:trace contextRef="#ctx0" brushRef="#br0" timeOffset="56">18048 10681 7865,'-4'12'256,"0"-1"1,0-3-120,4-1 1,0 1 0,0 4 31,0-1 0,2 0 1,2 0-177,3-4 0,5 2 0,2-5 0,1-2 13,-1 0 1,-1-4-1,-2-1 1,0-5-22,1-2 0,-2-2 0,-1 1 1,-3 0-38,-1-1 0,-1 1 1,-4-1-1,-1 1-8,-3-1 0,2 1 1,-6-1 158,-1 1-99,-6-1 0,2 2 1,-3 3 212,-1 3-202,4 3 0,-4 1 0,3 0 131,-2 0-109,1 5 0,5 1 0,2 5 108,4 1-131,-2-6 1,5 8-1,-3-1 1,4 2-19,4 2 0,2-1 1,6-2-1,-1 2-78,0-2 1,2 0-1,1 0 1,3 0-2,1-4 1,-3 0 0,3-5 0,-1 0-489,1 0 1,-3-1 0,3-4 574,-1 0 0,-2 0 0,-3 0 0</inkml:trace>
  <inkml:trace contextRef="#ctx0" brushRef="#br0" timeOffset="57">10238 6148 7411,'-5'-7'-13,"3"2"0,-3 8 0,5 4 219,0 9 1,0 9 0,0 7 0,0 5-176,0 5 1,4 7 0,0 5-250,-1 2 171,-2 1 1,3 0 0,-1-1-1375,0-2 1302,3-3 1,-3-7 0,3-2 35,-1-4 0,3-7-105,-4-4 1,3-8 0,-2-5 187,2-6 0,-5-2 0,3-6 0</inkml:trace>
  <inkml:trace contextRef="#ctx0" brushRef="#br0" timeOffset="58">10169 6091 7499,'0'-12'-749,"0"4"1,1 2 917,3 1 1,4 0 0,7 1-1,4-2 84,3-1 0,2-3 0,3 3 0,6-4-170,7 0 0,4-1 0,10 2 0,5 0-23,5-1 0,-32 8 0,0-1 0,3-2 0,-1-2-1432,2 1 0,2 0 1361,8 0 1,1 0 0,-2 0 0,0-1 0,5 0 0,1 1-50,-4 0 0,0 0-31,5 0 1,0 1-620,-5 0 1,0 1 710,7 1 1,1 1-67,-6-2 0,0 0 62,-1 4 0,0 1-672,-2-3 1,0 1 625,0 1 1,-1 2 42,-1-1 1,-1 0-1,1 0 1,0 0-113,-4 0 1,0 0-1,-1 1 1,0 2 31,-5-2 0,0 1 60,1 3 0,-1-1 312,30-2-308,-30 2 1,-1 2-18,26 0-16,-2 6 942,-6-1-935,-11 0 1157,0 1-1154,-6-1 180,-4 6 212,-2-4-379,-6 8 0,-2-7 587,-1 5 0,-5-3-465,1 3 1128,-8-5-1002,4 7 498,-5-8-578,0 9 0,3-5-22,-5 6 1,1 0-16,-1 0 1,-1 5-32,4 3 0,-4 2-808,7 6 780,-9 2 1,9 6 0,-3 2-216,-1 5 158,4 2 1,-3 2 0,3 1 0,-1-1-198,-2-2 1,-3-2 0,3-1 0,-2-4 213,-3-6 0,3 1 0,-1-4 0,-1-3 0,-2-4 0</inkml:trace>
  <inkml:trace contextRef="#ctx0" brushRef="#br0" timeOffset="59">10215 7544 7935,'-6'0'-659,"0"0"654,6 0 0,11 0 202,1 0-95,16 0 0,7 0-325,5 0 0,20 4 297,-28-2 0,1 0-613,4 3 1,1-1 675,-1-3 0,1-1-85,4 5 0,1 0 0,4-3 0,1-2 0,4 2 0,1 0 0,4-2 0,1 1 1,2-1-1,1 0 0,3-1 0,1-1-11,-18 0 0,-1-1 0,1 1 0,2-1 0,0 1 0,1-1 0,2-2 0,1-1 0,0 0 0,-1 1 0,0 0 0,0 0-82,1 0 1,0 0 0,-1 0-1,-1-1 1,0-1 0,0 1-1,-1 0 1,1 1 0,-1 1-1,-1-1 1,0 0 0,0 1 34,-4-1 1,-1 1 0,0 0 0,19-2 0,-2 0 0,-6 1 0,-1-1-232,-2 0 1,-1 1 161,-4 1 1,-1 1-1,-7 0 1,-2 1 0,-3 2-1,-2 0-392,28 0 331,-5 5 0,-11-2 0,-3 4-646,-6 2 581,-6-4 0,-6 4 201,0-5 0,-4 4 0,0-5 0,0 1 0</inkml:trace>
  <inkml:trace contextRef="#ctx0" brushRef="#br0" timeOffset="60">14108 7991 7441,'-11'0'-1323,"3"-5"1323,1-3 0,4-2 0,-3-1 0,3-1-345,-1 1 378,1-1 0,-1 1 0,0-1 1,0 2 47,-1 3 0,3-2 0,-6 4-30,-1-2 0,-1 5 0,-2-2 155,1 3-12,0 1-175,-1 0 0,2 1 1,2 3-2,4 3 0,4 5 0,3 3 1,2 5 5,1 6 1,6 8-1,4 9-61,2 6 44,-4 3 1,-3-20-1,0 2 1,-2 1 0,1 0-644,1 2 0,0 0 614,-2-4 1,-1 0 0,3 4-1,-1 1 1,-2-5 0,-1 0 0,0 0-1,0-1-64,6 32 0,-3-5 1,-1-5-1,-3-7 21,-1-8 0,-1-2 0,-3-10 65,3-2 0,-6-3 0,2-7 0,-3-5 0</inkml:trace>
  <inkml:trace contextRef="#ctx0" brushRef="#br0" timeOffset="61">13788 7888 7884,'7'-4'-226,"1"0"1,1 0 105,1-1 0,8-1 0,5-5 1,6-1 159,4 1 1,2-1-1,0 1-51,3-1 41,3 1 0,4 3 0,-1 1-55,2-2 38,-3-1 0,18-1 0,2 2 0,-29 6 0,0-1-27,2-1 0,1 1-122,2-1 1,0 0-1,-1-1 1,1 0-1,4 1 1,2 0 79,2 1 1,1 0 0,2-1 0,0 0 0,-1 1 0,1 1 0,-2-2-1,1-1 13,-1 1 1,0-1-1,2 2 1,0 0-1,0 1 1,0-1 0,-3 0-1,-1-1 0,-2 0 1,0 0 0,-2 1 0,0 0 0,-2 1 0,0 0 0,-1 0-1,1 1 43,-2 0 0,0 1 0,-3 0 0,-1 0 0,26-2 0,-7-1 65,-7 2 0,-3 0 0,-7 2-232,-3 0 357,-6 0 1,-1 4 0,-7 0 0,-3-1 272,-4-2-363,0-1 0,-5 4 51,1-1 1,0 3-90,3-3 1,-3-1 0,-2 3 64,-1 0 1,3 1 0,-3 6 0,0-1-130,0 0 1,0 6-1,-2 3-19,1 6 0,-1 4 0,-1 8 0,0 7 0,2 6-12,-1 6 1,-3-23-1,1 1 1,-1 0-1,0 0 1,0 1-1,0 0-50,0 1 0,0 0 1,0 2-1,0 0 0,0-2 1,1-1-869,1 0 1,0 0 857,-2-2 0,1-1 0,9 23 0,-3-3 93,-1-3 0,7-2 0,-5-3 0,-3-4 0,-3-2 0</inkml:trace>
  <inkml:trace contextRef="#ctx0" brushRef="#br0" timeOffset="62">13960 9147 7669,'5'-6'-177,"1"1"0,7 5 0,3-2 254,7-1 0,10 0 0,9-3 409,3 1-389,6-4 1,11 2 0,-26 2 0,2 0 0,3 1 0,1-1-171,3 1 1,1 1 0,1-1 0,0 0-1,4-1 1,1 0 0,2 0 0,1 1 104,1 0 0,0 0 0,-2 1 0,0-1 0,0-2 0,1 0 0,2 1 0,-1-1-105,2 0 0,-1 0 1,-2 1-1,-1-1 1,-2 0-1,-1 0 0,-2 0 1,-1 0-27,-1-2 1,-1 0 0,-3 2-1,-1 0 1,-2-2 0,-1-1-1,-3 2 1,-2-1-94,28-7 0,-8-2 0,-7 3 0,-6-1-408,-7 1 600,-12 1 0,4 0 0,-7-2 0,3-3 0</inkml:trace>
  <inkml:trace contextRef="#ctx0" brushRef="#br0" timeOffset="63">12860 5598 7499,'8'13'397,"-1"3"-68,2 7-225,-4 5 0,6 17 0,-5 6 0,2 7-36,-4-26 0,-1 1 1,-1 3-1,0-1 0,1 2 1,0-1-1,1 0 1,-1-1-27,0 0 0,0 0 0,-1-1 0,-1 1 1,1-1-1,1 0 0,-1 0 0,0 0-81,-1-2 1,1 1 0,6 29 0,-4-5 0,0-1-52,1-2 0,-3-3 1,5-6-1,-1 0-15,0-3 1,1-4 0,2-6-481,-2-2 204,1-9 0,3 0 0,1-10 381,-1-4 0,1-7 0,-1-6 0</inkml:trace>
  <inkml:trace contextRef="#ctx0" brushRef="#br0" timeOffset="64">12746 5816 7890,'0'-12'37,"1"5"0,3-1 46,3-1 0,5 0 0,3 0 0,4 2-76,3-2 0,6-1 1,2-2-1,5 1 71,3-1 0,-1 1 0,5-1 0,1 2-4,2 3 1,0 1-1,3 6 1,1 0 44,5 0 0,7 0 1,4 0-189,-32 0 0,1 0-17,0 3 1,1 0 0,1-3 0,1 1 0,3 1 0,-1 0 0,4-1 0,0 0-4,2 1 1,1 0 0,1-1 0,0-1 0,-1 2-1,0 0-1186,0-1 0,0-1 1242,2 0 1,0 0 0,0 0-1,0 0 1,0 0 0,-1 0-1,-3 0 1,-1 0 21,-4 0 1,1 0 0,1 0 0,0 0 0,0 0 0,-2 0 0,1 0-1,-1 0-5,-1 0 0,-2 0 1,0 1-1,-1 0 0,27 1 1,-3 3-10,0 2 0,-3-5 0,-3 2 1,-3-1-25,-3 0 1,-2-1-1,-4 1 1,-2-1-61,-4-2 0,-5 0 1,-4 0-1,-3 0 257,-4 0 1,2 4-80,-6-1 1063,-5 6 0,-1-2-823,-5 4-178,0-5 1,-4 5-1,0-4 216,0 3-183,0-3 0,0 3 65,0-2-182,0 2 0,0 1 0,0 2 0,0 1 0,1 2 38,3 2 0,-2 1 0,5 6 0,-1 0 28,0 2 0,1 8 1,2 0-1,-2 0-7,2 1 1,0-1-1,0 2 1,-1 3-51,1 0 0,1 1 1,0 4-1,-1-1 45,-2 3 1,-4 3-1,1-2-160,-3 2 1,-1 1-1,-1-3 1,-3 2-709,-4-2 0,-2-2 767,-1-4 0,-6-3 0,-1-4 0</inkml:trace>
  <inkml:trace contextRef="#ctx0" brushRef="#br0" timeOffset="65">13021 5621 7959,'-6'12'0,"0"0"0,-2 2 0,1 2-226,-2-2 0,3 0 0,-1 1 0,2 4 303,3 3 102,0 11 1,2-2-28,0 11 0,4 11-10,0 8-1897,0-29 0,1 2 1672,-2 5 1,0 1 136,0-3 1,1 2-11,1 5 0,0 2-72,-2 3 1,0-1 0,2-3-1,0 0 1,0 2 0,-1 0-1,0-3 1,0-1 0,0-4-1,1-1 1,-1-2 0,1-2-158,2 29 1,3-11 0,-2-8 0,2-8 184,2-8 0,-2-6 0,-2-7 0,-3-5 0</inkml:trace>
  <inkml:trace contextRef="#ctx0" brushRef="#br0" timeOffset="66">12986 5770 7986,'-4'-8'0,"2"2"0,3 1 0,5-3 0,10 3 0,3 0 0,2 0 0,4-4 0,3 1 0,5-2 66,4-1 1,3-1 0,1 1 117,5-1 0,7 5-99,1-1 0,6 2-1742,1-2 1703,0 3 0,-3 1 0,2 0 0,4 2-45,-31 1 1,1 1-5,2 0 1,-1 0 0,2 0-1,0 0 1,-2 0 0,0 0-10,-2 0 0,0 0 1,0 0-1,0 0 1,3 0-1,1 0 0,1 0 1,0 1-10,2 1 1,-1 0 0,-2-1 0,-1 0 0,-1 3 0,0 0 0,-1 0 0,0 1-26,0 0 0,-1 0 0,0 1 0,0-1 0,1 1 1,-1 0-1,0-1 0,-1 0-102,29 3 0,0 2 0,-3-4 0,-6 2 62,-4 0 0,-2-5 0,1 5 1,0 0 32,-1-2 1,1 3 0,-9-4-1,-1 1-3,-1 3 0,-3-2 1,-3 0 108,-3 2 0,-7-3 664,-1 2 0,-5-2-612,2 2-3,-4-3 0,0-1 1,-1 0-1,1-2-47,-1 0 0,-3-2 0,-1 0 248,2 0-180,2 0 0,-1 1 10,-3 3 0,-2-2-101,-5 6 1,4-4 0,0 3 0,0 2 11,1 1 0,-2 3 0,3 1-152,-1 1 130,4 1 0,-4-4 0,4 2 150,-1 2-142,-1 4 1,3-6-1,-1 5 1,-1 0 40,1-1 1,-3 4-1,0-3 1,1 2-47,-1 2 1,-2 1 0,4 2-1,-1 2-32,0 1 0,2 2 0,-4 4 0,0 2-9,0 1 1,2 4 0,-1-4 0,-1-1-13,0-1 1,2-3 0,-2-1-35,2-2 1,-3-3 0,2 4-1,0-1 1,-1 1-167,1-1 0,1-1 0,-2 2 0,2-4-215,2-3 1,-3-3 442,2-2 0,-1 3 0,5-4 0</inkml:trace>
  <inkml:trace contextRef="#ctx0" brushRef="#br0" timeOffset="67">13181 4888 6296,'-6'0'142,"0"0"0,5 0-39,-3 0 0,3 2-74,-3 2 0,2 2 1,-1 7-1,-1 1-12,2 1 1,-1 5-1,1-1 1,-2 2-35,1-2 1,2 2 0,1-3 0,1 1-5,3 0 1,1-5 0,4 2-1,-1-4-77,1 0 100,1-6 0,1-1-199,1-5 182,4 0 1,-3-9 0,2-3 0,-2-5-86,-2-3 63,1-2 0,-2-5 0,-1 1 47,-1 0 1,-6 2 0,1 1-1,-6 1-22,-4 3 1,-4 3 0,-1 6 0,-2 1 113,-2 1 0,0 6 0,2-2 0,-1 3 167,1 1 1,1 0-470,1 0 1,6 5 0,4 1 88,4 0 111,4 5 0,6-5 0,-1 5 0</inkml:trace>
  <inkml:trace contextRef="#ctx0" brushRef="#br0" timeOffset="68">13410 4797 7090,'0'11'-29,"0"1"0,1 4 1,2 3 42,1 3 0,-1 7 0,-3 4 0,0 5 9,0 3 1,4-4 0,0 3 0,-1-4-125,-2-1 0,3 0 0,-1-8 0,0-3-300,-2-3 401,4 0 0,-3-8 0,3 3 0</inkml:trace>
  <inkml:trace contextRef="#ctx0" brushRef="#br0" timeOffset="69">18437 9101 7717,'-6'0'-39,"1"0"203,5 0-66,5 0 0,1 0 0,7 0 0,2 0 0,4 0 0,4 0 401,4 0-336,-3 0 1,5 0 0,-3 0-1,2 0 23,1 0 0,2 4 1,3 0 7,0-1-82,1-2 1,0 0-1,3 2-70,4 0-37,3 1 0,-3-5 1,-1-2-5,-2 0 1,4-6 0,1 1 0,3-1 0,4 0-64,1 2 1,-3-1 0,5-3 0,1 0-92,1 4 1,1-2 0,0 5 0,0 2 8,1 0 1,3 2-1,0 0 1,-1 2 168,-2 1 0,-4 0 0,-1 5 0,2-1-36,1 0 0,1-1 0,0-4 0,0 2 24,1-1 0,-1-3 0,-1-3-1588,-3-1 1485,3 1 1,-7 3 0,3 0-146,-1 0 167,-2 0 1,-3 0-1,-1 0 1,-3 0 10,-4 0 1,-4 0-1,-2-2 1,-1 0-3,0-2 1,-1-1 0,-1 2 0,0-2 10,1-1 0,-4-2 0,4-3 0,-1-1 2,0 1 0,-2 3 0,2 1 0,-1-1 44,-3 2 1,0-3-1,-2 5 1,-1 0 297,1-1 1,-4 4 0,-1-3 0,-1 3-294,-3 1 0,-1 0 0,-2 0 554,0 0 50,-4 0-467,-2 0 1,-6 0-1,-3 0-86,-4 0 0,-3 0 0,-3 0 0,-2 0-47,2 0 1,-3 0 0,-2 0 0,-3-2-157,-1-1 1,-5 0 0,-3-3-1,-4-1-74,-7 1 0,-1 0 1,-11-2-1,-1 3 120,-1 0 1,-6 4 0,30-1 0,-1 0 0,-1 1-1,0 0 40,-2 1 0,-1 0 1,-3 0-1,0 0 0,-3 0 1,1 0-1021,0 0 0,1 0 1092,-6 0 1,0 0 0,1 1-1,0 0 1,-6 0 0,-2 0 62,3 1 1,1 0 0,0 2 0,0 1-1,2-2 1,0 0 0,-3 1 0,0-1 100,-2-1 1,0 0-183,2-2 1,1 1 0,2-1 0,1 0 0,3-1 0,-1 1 0,0-2 0,0-2-6,0-1 0,1-1 1,2 0-1,1-1 1,1-2-1,1-1 1,4 0-1,0 0 0,4-1 0,0 0 0,-22-8 0,4 1 0,6 2-64,5 2 1,2 5-1,2 3 1,-2 0 28,-2 4 1,2 6 0,-2 2 0,3 2 57,0-1 0,3 1 0,1 3 0,-3 1-12,3-1 0,4 1 0,0-2 1,4-2-17,4-5 1,7 2 2249,4-1-2235,5 0 0,0-4-135,6 0 175,9 0 1,4 1 0,5 2 0,-2 1 102,1-2 1,3 1-1,4-1 1,5 3-7,4 2 1,6-1-1,9 3 1,8-1-51,-26-4 1,1 1-1,1 0 1,0 0 0,4 0-1,0 0 1,2 0-1,2-1 46,3 0 1,2 0 0,1-1 0,1 0 0,5 1 0,0 1 0,-1-1 0,1-1-174,0 2 0,0-1 0,2 0 0,0-1 1,2 0-1,-1 0 0,0 0 0,-1 0 26,-1 1 1,0-1 0,-3-2 0,1 0 0,0 1 0,0 0 0,-1-1 0,1-1 50,-1 1 1,-1-2-1,0 0 1,-1-1-1,4-1 1,0 0-265,-1 0 1,0 0 161,0 2 1,-1 0 0,-5-3 0,-1 1 0,1 2 0,0 0-30,1-1 1,0 0 0,-3 0 0,-1 0 0,1 2 0,-1 0 0,-3 0 0,1 0 0,-3 0 0,0 0-6,-1 0 0,0 0 1,-4 1-1,0-1 0,-1 1 1,0 1-1,29 3 63,-5 1 1,-6-3-1,-5 2 1,-6-1 40,-7 0 1,-7-1 0,0-1 0,-4 0 94,-4 2 0,-3 0 0,-4-4-13,-1 0 28,-4 0 744,-2 0-934,-5 0 1,-2-5-215,-1-3 117,1-2 1,-4-2 175,2 1 0,-2 0 0,-6-1 0</inkml:trace>
  <inkml:trace contextRef="#ctx0" brushRef="#br0" timeOffset="70">17533 9330 7659,'-16'-33'-342,"1"3"0,1-5 0,5 2 0,3-6-140,1-6 471,1 2 1,10-9 0,4 4 0,6-3 10,1-1 0,1 1 0,1 1 0,-3 7 0,-4 2 0,0 6 0,-1-5 0</inkml:trace>
  <inkml:trace contextRef="#ctx0" brushRef="#br0" timeOffset="71">17762 8025 7822,'0'-6'-715,"0"-4"968,0 8 147,0-3-290,0 5 1,-2 11 0,-2 4-41,-3 5 0,-3 13 0,-2 5 0,1 7 29,-1 5 0,-3 2 1,-1 5-1,-1 0-7,0 0 1,2 1 0,4-1 0,-1 0 101,1 0 1,1-8 0,2-3-727,4-2 307,-2-5 1,5-3-1,-3-7 1,2-1 42,2-2 1,0-6 0,0-2-169,0-2 165,0 5 0,0-8-179,0 2-121,0-2 485,0-7 0,0-1 0,0-5 0,0-10 0,0-3 0</inkml:trace>
  <inkml:trace contextRef="#ctx0" brushRef="#br0" timeOffset="72">17384 8747 7540,'-12'0'78,"1"0"23,4 0 0,4 5 1,6 4-1,5 5-94,2 5 1,2 7 0,-1 4 0,1 0 97,-1 1 1,0-5-1,1 4 1,-2-2-25,-2-3 1,-2-1 0,-3-2 0,0-2 139,0-1-155,-2-5 1,1 3-73,1-6 1,0-4 0,5-4-1,0-1-170,3-2 89,0 0 0,2-3 0,1-3 61,1-6 1,2-7-1,-3 0 1,1-2 10,-1-2 0,0 0 0,0-1 0,1-2-139,-1-1 0,-1 1 0,-2 3 1,1 0-362,-1 0 515,1 0 0,-1 0 0,1 0 0</inkml:trace>
  <inkml:trace contextRef="#ctx0" brushRef="#br0" timeOffset="73">16582 8208 7485,'4'-7'0,"2"-1"121,4-1 0,1-1 0,9-1 0,4-2 86,5-2 0,11 1 0,8-5 0,11 0-112,-26 10 1,1 0 0,2-2 0,1 0 0,-2 2-1,1 0-76,0 1 1,0-2-162,3 0 1,0-1-1,-1 2 1,0 1-1,4-2 1,-1 0 85,1 0 0,0 1 0,-3 2 1,0 0-1,-4-1 0,-2 1 0,30-6 1,-6 1-118,-4 1 0,-4 0 0,-10 0 0,-6 2 174,-3 2 1,-9 0-1,-5 0 1,-5 2-16,-3 0 58,-3 3 1,-10-3-1,-3 5 1,-3-1-192,-5-3 1,-3 3-1,-8-3 1,-3 3-898,-3 1 1044,-7 0 0,5 0 0,-5 0 0</inkml:trace>
  <inkml:trace contextRef="#ctx0" brushRef="#br0" timeOffset="74">17120 7625 7856,'-11'0'120,"-1"-4"1,1 0-107,-1 1 1,1 2 0,-2 2-1,-1 3-4,-1 4 1,-5 7 0,1 3 91,-3 0-15,-6 8 0,-1-5 0,-6 9 9,1 2-34,0 1 0,-1 3 0,1 1 1,1 1-22,2-1 0,-2-2 0,4 0 1,-2-1-27,1 0 0,6-4 0,0-4 0,4-1-6,4-3 0,4-2 1,6-3-1,1 0 24,2-3 0,3-5 0,6-2 0,4 2 56,4 1 0,6 2 1,-1-2-1,3-1 35,1-1 1,3-1 0,2 3 0,2-1 1,1-1 1,3-2 0,0 2 0,0-3-64,1 0 0,-1-4 0,0 5 0,-1-3-81,-2 1 0,-4 1 1,-7-2-1,-2 2-331,-2 1 1,0-2 0,-5 2 0,1-1-660,-1-2 0,-3 2-68,-1-1 1076,-4 0 0,7-4 0,-4 0 0</inkml:trace>
  <inkml:trace contextRef="#ctx0" brushRef="#br0" timeOffset="75">16685 8197 7524,'24'-11'0,"3"-1"0,5 1 0,5-1-373,5 1 1,7-5 372,5 1 0,-3-5 0,0 2 0</inkml:trace>
  <inkml:trace contextRef="#ctx0" brushRef="#br0" timeOffset="76">16777 9113 7802,'0'6'-975,"1"1"1252,3-4-142,-3-1 0,9 4 0,-3-2 0,0 3 10,1 4 0,-6 5 0,2 3-75,-2 3 0,1 6 0,1 2 0,-1 3 0,-2 2 60,-1-1 1,0 1 0,1-2 0,2-2-141,1 0 1,-1-6 0,-3 2-91,0-3 81,6-1 0,-5 0 0,3-1 24,-3-3 11,-1 2 0,0-7 1,0 4 224,0-1-207,0-2 0,0 0 0,0 0 0,0-1 49,0-1 1,4-1-1,0-1-62,-2 1 1,1-5 0,0 1 0,5-1-5,2 0 1,2 2 0,0-4 0,2 0 6,2 0 0,8 3 0,0-5 0,4 0 47,4-2 1,1 3 0,3 0-1,2-2-11,4 0 1,6-4-1,3 0 1,1-2-59,3 2 1,-4-4 0,0 1-102,0-1 116,-4 3 0,4-2 1,-6 4-98,1-3 86,-5 3 1,-2-4 0,-6 5-29,-2 0 0,-7 4 0,-6 0 0,-2-2 0,-2 1-123,-1 0 127,-6-1 170,-2 3-106,-5-5 0,-2 0 0,-1-1-20,-5-3-52,3 2 1,-4-8-1,4 3-100,-2-4 76,5 0 1,-4 0 0,3-2-144,-1-2 181,0-3 1,4-5-1,0 0-249,0 0 147,0-5 0,0 3 1,-1-5-1,-1 2-47,-2 3 0,0-3 0,4 1 0,0 2-58,0 1 0,-4 1 0,0 1 29,2 3 1,-3-1 0,1 4 0,0 4 0,0 2-569,0 2 758,-5 5 0,3-7 0,-5 4 0</inkml:trace>
  <inkml:trace contextRef="#ctx0" brushRef="#br0" timeOffset="77">17876 9262 7031,'4'11'427,"1"2"0,0 1-372,0 1 0,3 9 0,-4 0 0,-1 4 72,3 4 1,-5 1-1,3 2-427,-3-1 209,-1 5 1,-4-3-1,0 1-354,2-5 268,0 1 1,-1-9-1,-1 3 177,1-3 0,7-1 0,2 0 0</inkml:trace>
  <inkml:trace contextRef="#ctx0" brushRef="#br0" timeOffset="78">16777 9250 7318,'11'7'241,"1"3"0,-1 6-49,1 6 1,3 0 0,1 8 0,2 3-34,3 4 0,-1 0 1,0 5-1,-2 1-125,-1 2 1,2 0 0,-4 0 0,-1-2-36,-1-1 1,-2-1 0,-1 1-1,-1-5 54,-1-5 1,-1-4-1,5-6-92,-1 1 5,1-5 0,1-1 0,1-6-107,1 1 155,5-6 1,2 3 0,7-5 0,3-2-51,4 0 1,6-2 0,-1 0 0,3 0 35,-2 0 1,2-2 0,-2-2 0,2-3 7,-2-3 1,1 2 0,-4 0 0,1-1 28,-1-1 0,-1-1 0,-5 1 0,-1 1-85,-1 1 1,-6 2-1,2-3 1,-4 1 12,-4-1 1,1 4 0,-4 0-32,-2 0 49,-2 4 1,0-8 0,-2 4 5,-3-2 1,-1 4 0,-6-5 22,0-1 0,-2-1 1,-2-3-39,-3-2 1,-7-3-1,-3-6 1,0-3-1,-3-3-176,3-3 1,-4-2 0,5 2 95,-2 3 1,0-7 0,-1 4-1,2 0 1,2 2-212,0 3 317,0 1 0,3-1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923"/>
    </inkml:context>
    <inkml:brush xml:id="br0">
      <inkml:brushProperty name="height" value="0.053" units="cm"/>
      <inkml:brushProperty name="color" value="#FF0000"/>
    </inkml:brush>
  </inkml:definitions>
  <inkml:trace contextRef="#ctx0" brushRef="#br0">4249 9697 7791,'-2'12'9,"-2"4"0,1 3 0,-6 6 1,-1 2 114,1-2 0,5 3 0,0 0 0,3 2-111,1 1 0,1 1 0,3-1 0,3-3-254,4 0 0,4-8 0,0 2 0,-1-6-240,-1-6 1,-2-2 480,1-4 0,4-8 0,2 3 0</inkml:trace>
  <inkml:trace contextRef="#ctx0" brushRef="#br0" timeOffset="1">4134 9720 7791,'0'-12'-7,"0"1"0,3 4 209,4 4 1,2 1 0,10 1 0,2-3 70,0-3 0,8 0 0,6 0 0,7-2-101,6-2 1,11 3 0,-26 3 0,2-1-42,2 0 0,1 0-297,4-1 1,0 0 0,4 1 0,0 0 0,4 0 0,1 1 132,1-1 0,1 0-762,2 3 0,0 0 793,-3-2 0,0 0 1,6 2-1,0-1-259,-3-1 0,0-1 130,6 2 1,-1 2-1011,-4-1 1,-1 1 1076,5 1 0,-2 2-181,-10-1 1,-2 0-482,8 0 1,-2 0 648,-10-1 0,-1 2 0,3-1 0,0 1-70,-8 1 0,0 0 112,-1-3 0,-2 3-122,19 13 203,-1-7-43,-11 8 604,0-4-194,-11 4-227,4 2-97,-9 5 1653,4-5-1455,-5 3 1,-1 0 851,-3 2 1,1 6-920,-4-6-151,-1 2 69,-4-2-566,1 0 268,-1 0-17,-4 0 108,-2 5 0,-5-3-46,0 6 1,0-1 0,-2 5 0,-3-1-1,-6 0 115,-7 1 0,0 2 0,-3 0 0,-7-1 0,-7 3 0</inkml:trace>
  <inkml:trace contextRef="#ctx0" brushRef="#br0" timeOffset="2">4237 10418 7655,'-18'1'-179,"3"2"173,2 1 1,3 1-1,1-3 52,2 2 1,7 0 0,3-4-1,13 0 74,8 0 0,8-1 0,10-3 0,10-3-2,10 1 1,-23-1-1,2 0 1,7 1 0,1 1-1,3-2 1,0 1 3,3-1 0,1 1 0,1 0 0,2 1 1,2-1-1,2 0-182,-17 2 1,0 0 0,0 1 0,-2 0 0,0 1 0,0-1 0,3 1 0,1-1-1,0 1 1,-1-1 0,-1 0 0,1 1 0,-2-1 0,-1 1 0,0-1 124,21 0 0,-1-1 1,-3 0-1,0-1 0,-1-2 1,-2 0-602,-4-1 0,-1 1 390,-1-1 0,-2 0 0,-11 1 0,-2-1 0,1 0 0,-1 1 146,-3 0 0,0 0 0,-1-2 0,-1 0 0,25-10 0,-2-3 0</inkml:trace>
  <inkml:trace contextRef="#ctx0" brushRef="#br0" timeOffset="3">3080 11025 7893,'7'12'0,"-3"4"0,-3 3-134,-1 2 0,1 7 0,3 3-244,4 2 313,2 6 0,1-2 1,1 4-10,-1-2 0,1-4 0,-1-7 0,-1-3-129,-2-3 147,2-7 0,-4 0 1,6-7-364,-1-4 419,-4-3 0,3-16 0,-4-4 0</inkml:trace>
  <inkml:trace contextRef="#ctx0" brushRef="#br0" timeOffset="4">3126 10967 7791,'12'7'0,"0"-3"-183,4-3 117,1-1 1,10 0-1,2 0 1,5 0 127,5 0 0,4-1 0,4-2 0,4-2 61,7-1 1,-25 2-1,1 0 1,4-1 0,2-1-1,0 0 1,1 0-120,0 1 0,2-1 0,6-2 1,1 0-1,1 0 0,1 0 0,3 0 1,0-1-85,0 1 1,0 0-1,2 0 1,0 1-1,-2 1 1,0 0-1,1 1 1,-1 0-69,-1 1 0,-1 0 0,-1 0 0,-1-1 0,-4 3 0,0-1 0,0 1 0,0-1 67,-1 1 0,-1-1 1,-5 1-1,0 0 0,-5 2 1,-1 0-1,27 0 60,-7 0 0,-4 0 0,-7 2 0,-3 1-52,-5 5 0,1 2 0,-11 2 577,-3-1-353,1 1 0,-10-1 0,2 0 280,-2 1-391,-2-1 0,-5 2 0,0 1 0,-3 1 13,1-1 1,0 4 0,-4 1 0,0 4-122,0 4 0,-1-3 0,-3 4 0,-2-1 254,-1-1 1,-3 2 0,1-2-187,-5 1 0,-4-1 0,-5-3 0</inkml:trace>
  <inkml:trace contextRef="#ctx0" brushRef="#br0" timeOffset="5">3287 11757 7159,'17'-5'133,"10"-2"0,1-7 1,9-2 4,9 2 0,11-2 0,-23 8 0,2 1 0,3-1 0,2 0-72,4 0 0,1 0 0,1 1 1,2 1-1,6-2 0,1 0 1,5 0-1,1 0-334,-18 3 1,0 0 0,1 0 0,1 0 0,0-1 0,0 1 0,1 0-1,-1 0 1,0 1 344,0-1 1,0 0 0,0-1 0,0 0 0,0-1 0,0 0 0,-2 1 0,-1-1-1,0 1 1,21-5 0,-1-1 0,-2 0 0,-2-1 89,-5-1 0,-1 1 1,-3-1-1,-2 0 1,-7 1-1,-1 0 0,0 0 1,-1 0-1338,-3 0 1,-1 0 1169,25-6 0,-9 1 0,-5 6 0,0 0 0,-1 3 0</inkml:trace>
  <inkml:trace contextRef="#ctx0" brushRef="#br0" timeOffset="6">13479 2713 7894,'0'-11'126,"0"4"1,0 5 507,0 10-463,0 4 1,1 18-1,1 3 1,4 7-87,0 9 1,-2-4-1,3 13 1,1-4-174,-2-1 1,3-5 0,-4-9 0,0-6-346,1-3 0,-1-9 0,-3-6-86,2-2 0,0-9 1,-4-7 518,0-7 0,0-19 0,0-1 0</inkml:trace>
  <inkml:trace contextRef="#ctx0" brushRef="#br0" timeOffset="7">13490 2896 7900,'-8'-43'0,"2"5"0,1 7 55,2 6 96,2 7 0,2 3 96,3 7 1,4 5 0,6 6 0,2 5 0,2 2 33,3 2 0,4-5 1,2 1-1,-2 1-112,-1 1 0,-1 1 0,-1 1 1,-2-1-89,-1 1 1,-8-1 0,-1 1-1,-4-1-89,-3 1 0,-2-1 0,-2 0 0,-3 0-114,-4-4 1,-7 3-1,-4-2 1,-3 1 121,-1-1 0,-3 0 0,-1-4-1814,1-1 866,2-2 948,6-6 0,-3-6 0,3-7 0</inkml:trace>
  <inkml:trace contextRef="#ctx0" brushRef="#br0" timeOffset="8">13055 2736 8810,'11'23'376,"1"5"0,-1 5 0,1 7-113,-1 5 0,1 10 1,-1 0-207,1 1 1,-2 2-168,-3-8 0,2 2-551,-5-6 573,5 2 1,-6-14 0,3 2 0,-1-5-508,-2-3 0,-1-7 0,1-6 613,0-2 1,1-6 0,-4-2 0</inkml:trace>
  <inkml:trace contextRef="#ctx0" brushRef="#br0" timeOffset="9">13135 2782 7809,'1'-10'-326,"3"2"326,-3-2 0,5 7 215,-6-4 1,5 3 102,2-4 0,1 1 0,2-3-2,3 2 0,7-2 0,3 2 1,6-1-111,4 2 1,9-2-1,3 5 1,2 1-207,5 2 0,-1 1 1,1 0-1,-1 0-167,-3 0 0,0 1 0,-3 2 1,1 1-43,0-2 0,-7-1 1,-4 1-1,-7 0 229,-4 2 1,-6 1 0,-3-2 254,-2 1 1,-7 4-164,-2 0 0,-3 6 0,-1 3-21,0 0 0,0 4 0,-1 4 596,-3 2-580,3 5 1,-4-7-1,5 6 1,-2-1 10,-1-1-480,1 5 0,-3-5 207,5 5 0,-1 0-878,-3 1 501,3-1-148,-9 1 497,8-6 1,-8 3 0,3-4 182,-3 1 0,1 0 0,0 2 0,-3-5 0,0-2 0,-4-1 0</inkml:trace>
  <inkml:trace contextRef="#ctx0" brushRef="#br0" timeOffset="10">13250 3675 9563,'22'0'304,"1"0"23,5 0-1915,12-5 1682,7-2-1355,10-4 1361,6 0-181,0-1 0,-30 8 1,-1 0-255,0 1 1,1-1 334,2 0 0,0 0 0,2-1 0,1-1 0,2 0 0,0 0 0</inkml:trace>
  <inkml:trace contextRef="#ctx0" brushRef="#br0" timeOffset="11">8451 4877 7594,'12'0'16,"-1"0"1,1-5 0,0-3-1,4-2 42,3-1 1,2-1 0,2 1 0,0-1-135,0 1 1,-1 3-1,-3 1 1,-4-1-579,-2 2 1,-2-3 653,1 5 0,-1-5 0,1 3 0</inkml:trace>
  <inkml:trace contextRef="#ctx0" brushRef="#br0" timeOffset="12">8600 4659 7295,'-5'7'51,"-1"-2"759,-6-5-760,1 5 0,3-2 1,1 4 10,-2 2 0,-2-3 8,0 2 0,0 4-113,-1 3 0,4 0 67,1-3 1,0 0-78,0 3 95,-3-2 1,8 4 0,-1-6 26,1 1 1,2-5-1,0 1-27,0 1 1,0-3 0,2 2-1,3 1 42,6 1 0,1 1 0,4 0 0,1-3-135,2 0 0,4-2 0,2 2 1,3-4-1441,1-3 1492,2-1 0,3 0 0,1 0 0</inkml:trace>
  <inkml:trace contextRef="#ctx0" brushRef="#br0" timeOffset="13">2817 5884 7868,'0'-6'438,"5"1"-427,3 5 1,2 0 0,3 0-9,2 0 0,-1 0 1,4 0-1,0 0-133,-1 0 0,1 0 0,1 0 0,-3 0-93,-4 0 0,0 0 0,-1 0 79,1 0 144,-1 0 0,-5 0 0,0 0 0</inkml:trace>
  <inkml:trace contextRef="#ctx0" brushRef="#br0" timeOffset="14">2989 5724 7884,'11'-6'89,"-3"1"152,0 5 1,-1 1 0,5 2-62,-1 0 1,-1 6 0,-1-1 0,-1 2-64,1 2 1,-3-1-1,0 2 1,1 1-139,-1 1 1,-3 1-1,1 0 1,-4 3-214,-4 2 0,-3 6 0,-4 1 0,-1 1-1391,1 3 1625,0 1 0,-6-3 0,-1-2 0</inkml:trace>
  <inkml:trace contextRef="#ctx0" brushRef="#br0" timeOffset="15">14108 2999 7670,'12'0'363,"-1"0"1,2 0-1,2 0 65,4 0 1,4 0 0,4 0 0,4 0-245,2 0 1,6 0 0,4 2 0,4 0-89,3 2 1,4 0 0,-5-4-501,0 0 183,-2 0 46,4 5 0,-6-4-1040,1 3 641,0-3 187,-10-1 186,3 0-998,-10 0 532,4-5 667,-14-1 0,9-3 0,-12-2 0,-4-3 0</inkml:trace>
  <inkml:trace contextRef="#ctx0" brushRef="#br0" timeOffset="16">14910 2816 7956,'0'7'42,"0"-2"32,0-5 125,5 0-17,2 0-2,4 0-99,0 0 1,5 4-158,-1-1 217,5 6-47,-2-7 41,0 8-1,4-4 36,-10 6-265,5-1 1,-3 0 127,-3 1 1,2-3 0,-9 1 0,-2 4 0,-2 1-210,-3 2 0,-5 4 0,-7 1 0,-3 3-232,0 1 1,-4-3 0,5-4 0,-2-4 407,-1-2 0,6-2 0,-2 1 0</inkml:trace>
  <inkml:trace contextRef="#ctx0" brushRef="#br0" timeOffset="17">15128 2690 7925,'-8'0'814,"0"0"-685,6 0 0,-3 7 0,5 4 133,0 7 0,0 5 0,0 5-71,0 6-111,5 6 1,-3 7 0,6 2-106,1 5-88,1 2 1,2-3 0,-2-2 0,-1-4-306,-2-6 1,0-6 0,2-4 0,-2-4-97,2-3 0,0-6 1,0-3 513,-1-2 0,-1-7 0,5-1 0</inkml:trace>
  <inkml:trace contextRef="#ctx0" brushRef="#br0" timeOffset="18">15139 2667 7885,'5'-11'163,"3"0"0,2 4 0,1 3 0,2 3 90,2 1 0,5 0 0,6 0 1,5 0-103,2 0 0,10 0 0,4 0 1,4 0-4,4 0 39,1 0-1993,6-5 1620,-3 4 0,-26-4 0,1 1 124,-1 2 0,-1 0-663,30-2 698,1-1 0,-7 4 0,-4-3 0,-6 3 1,-7 1-1085,-3 0 975,-7 0 1,-1 0 60,-5 0 1,-1 1 71,-3 3 0,-3-3 1,-4 3 576,-1-3 1,-3 3 0,-2 1-340,-1 1 1,-1-2 0,-4 4 0,0 1 303,0 1 0,-4 5 1,-1 3-1,-1 2-19,-3 5-568,4 5 0,-4-1 196,5 6-591,-5-6 567,8 9 0,-4-7-1018,5 7 443,0 3-81,0-6 354,0 5-1390,0-6 949,0 0 247,0 1 17,0-6-246,0 4 601,-5-9 0,3 7 0,-4-3 0,-3 2 0,-6-2 0,-6-2 0</inkml:trace>
  <inkml:trace contextRef="#ctx0" brushRef="#br0" timeOffset="19">15265 3423 8033,'-6'6'412,"10"1"1,10-5 0,6 2-220,8-1 0,9 2 1,6-1-1,5-1-103,6 2 0,-3-3 0,0 2 0,0-3-89,2-1 1,2 0-1,-1 0 1,-1 0-572,-3 0 0,-5-4 0,-7 0 570,-2 2 0,-2-5 0,1 1 0</inkml:trace>
  <inkml:trace contextRef="#ctx0" brushRef="#br0" timeOffset="20">15666 2862 7880,'-10'8'58,"2"-1"0,-2 1 0,4 3 0,-2 2 107,0 2 1,1 4 0,-4 7 0,3 3-210,0 4 1,5 0 0,0 8-84,1-2 206,2 0 1,5-9 0,3-2-116,2-4 0,3 0 34,2-8 1,-1-5-83,5-3 0,-1-6 94,1 2 0,4-8 0,-1-5-97,3-5 1,2-8 0,-4-9-1,-2-3 45,-1-4 0,-1-3 1,-8-5-1,-5 0 60,-3 0 0,-3 6 1,-1 3-1,-3 5-4,-4 5 0,-7 4 0,-4 4 1,-3 5 1,-1 5 0,0 4 0,1 5 0,-3 2-196,-1 1 0,3 4 0,-1 4-627,3 1 607,7 4 1,-1-3 0,7 2 199,4-2 0,3-2 0,1 1 0</inkml:trace>
  <inkml:trace contextRef="#ctx0" brushRef="#br0" timeOffset="21">15712 2908 8113,'-12'6'-914,"6"4"1300,2-2 242,8 7-447,2-2 0,7 9 1,2-5-1,6 4 1,4 0 66,6 4-145,-3 0-464,5-7 489,-9-2-612,4 1 0,-7-4 136,-1 2-461,1-7 809,-8 2 0,3-4 0,-4 6 0</inkml:trace>
  <inkml:trace contextRef="#ctx0" brushRef="#br0" timeOffset="22">3252 5621 8390,'-6'8'-305,"2"-1"1,3 1 0,1 3-1,0 1 341,0-1 1,4 2-1,1 2 7,1 4 1,-3 3 0,7 6 1,-4 4-1,2 3-50,-1 4 1,-4 8 0,1 0 0,-3 2-35,-1 2 1,0 6-1,0-1 1,0 2 17,0 1 1,0 6 0,0-1 0,-1 1 37,-1-33 1,0 1 0,1 28 0,-3 2 0,3 0-2,1-4 0,0 4 0,0-2-1510,0-1 1507,0 3 0,0-3 0,0 5-33,0-32 1,0 0 26,0 1 1,0-1 0,0 2-1,0-1 1,0 1 0,0-1-33,0 0 0,0 1-23,0-1 1,0 0 0,0 2-1,0-1 1,0 1 0,0-2 23,0 0 0,0 0 0,0-1 1,0 0 18,0 1 1,0 1 0,0 30-1,0-1 2,0-30 1,0-1-1,0 30 1,0 1 0,0-1 10,0 1 1,0 0 0,0-31 0,0 0-1,0 30 42,0 0 0,-2-31 0,0 1 0,-3 29 0,0 0 23,-1 1 1,3-4-1,1-4 1,0-3-33,-2-1 0,0 4 1,4-3-1,0 1-22,0 1 1,0-6 0,0 2-1,0-3 28,0-1 1,0 3 0,0 2-108,0 1 1,0-2 0,0 3 0,0 2-8,0 1 1,0-3 62,0 1 1,0-8-1,0 2 0,0 0 1,0 3 0,0-4 0,0-2 52,0-1 1,0-4-1,0-2 1,0-3-2,0 0 0,0-5 1,0 1-1,0-1 362,0 0 0,0 3 0,-1-4 1,-2 1-415,0 1 1,-1 0 0,4 2-1,0-3 107,0-3 0,0 1 0,0-1 1,0-1-219,0 2 107,0-4 0,0 3 2,0-8 3,0 3 1,-2-9 0,0 2 132,-2-2-161,0-2-361,4 0 183,0-4 1,0-28 0,0-10 0</inkml:trace>
  <inkml:trace contextRef="#ctx0" brushRef="#br0" timeOffset="23">3241 5690 7539,'-12'0'-464,"7"0"0,5 0 421,7 0 1,4-5 0,4-3 504,4-2-333,3-2 1,2 1 0,2 0 0,0-1-93,0 1 1,-2 4-38,-1 4 0,5-4 0,1 1 0</inkml:trace>
  <inkml:trace contextRef="#ctx0" brushRef="#br0" timeOffset="24">3264 10819 7330,'-7'-2'-1148,"5"0"1318,4-2 0,5-4 0,4 5 1,1 0-44,-1 2 1,2 1 0,1 0 0,2 0-58,2 0 1,-3 1 0,3 2-140,-1 0 27,3 1 1,-6-4 41,5 0 0,-5 0 0,3 0 0</inkml:trace>
  <inkml:trace contextRef="#ctx0" brushRef="#br0" timeOffset="25">3309 10967 7764,'0'7'-164,"0"-2"1,0-5-1</inkml:trace>
  <inkml:trace contextRef="#ctx0" brushRef="#br0" timeOffset="26">13570 3652 7993,'-11'0'-64,"3"0"1,1 0 94,-2 0 0,4 1 0,1 3 0,1 5 74,-1 5 0,3 4 1,-3 6-1,3 3-170,1 3 0,1 8 0,2 3 0,2 2-123,1 3 0,-2-1 0,2 7-118,0-1 206,2-2 0,-5-8 0,3-2-379,-1 1 334,-1-10 1,-4 6 0,0-11 144,0 1 0,0-10 0,0 6 0,0-11 0</inkml:trace>
  <inkml:trace contextRef="#ctx0" brushRef="#br0" timeOffset="27">13444 4259 7993,'0'-8'-1511,"0"1"1674,0 4 0,0-1 0,0 8 45,0 4 0,2 2 1,0 1 34,2 1-190,0-1 0,1 4 0,1 1 0,2-2 22,-1-2 1,0 0-1,2-1 1,-2-1-29,2-2 1,3 1-1,2-5 1,2-2-108,2 0 1,1-4 0,4-3 0,0-4-16,0-1 0,-2-9 0,-1 5 0,-5-2-103,-2 0 1,-2 2 0,-1 0 0,-1-1-94,-1 1 0,-6 5 271,2 2 0,2-1 0,1-4 0</inkml:trace>
  <inkml:trace contextRef="#ctx0" brushRef="#br0" timeOffset="28">13272 4637 7447,'-6'12'-216,"2"4"270,3 3 1,2 4 0,3 2 0,4 4-43,2 4 0,-2 0 1,-1 9-1,2 0-84,1-1 0,0 2 1,-1-3-1,-2-2-190,-2-3 0,2-3 0,-1-9 262,0 0 0,-4-5 0,9-7 0,-5-6 0</inkml:trace>
  <inkml:trace contextRef="#ctx0" brushRef="#br0" timeOffset="29">13307 4625 7330,'0'-11'0,"0"-1"-263,0 1 0,0 3 386,0 1 0,1 4 0,3-1 1,4 2-48,2-2 0,2 3 1,5-5-1,5 3 13,3-1 1,7 0 0,0 4-43,5 0 3,-2 0 1,6 0 0,-4 0-55,1 0-42,5 0 1,-6-4-1,5 0-25,1 2 0,2-1 0,0-1 1,-2-2-1,-3-2 60,0 1 0,-6 3 1,-4-4-1,-4 1-52,-4 0 1,0-2 0,-7 4 23,-1-1 1,-1 3 363,-2 0-92,-5 1 0,-1 7 1,-5 3 111,0 2-306,-5 7 1,4-2 0,-3 7 0,2 3 28,-2 3 0,1 3 1,-3 4-87,1 3 1,1 3 0,4 6-1,-1 2-207,-3 0 0,3 5-35,-3-5 0,3 1 0,1-4-87,0-1 0,0-3 0,0-2 110,0-5 0,3 1 0,1-9 237,-1-2 0,-7 4 0,-2 1 0</inkml:trace>
  <inkml:trace contextRef="#ctx0" brushRef="#br0" timeOffset="30">13353 5461 7898,'7'1'38,"1"2"1,1 0-21,1 0 0,8-2 18,5-1 1,6 2-1,9 0 37,4 2 1,0 0 0,3-4-1,2 0 33,0 0 0,5 0 1,0 0-1,2 0-492,-1 0 0,-5-4 386,2 0 0,2-5 0,0 3 0</inkml:trace>
  <inkml:trace contextRef="#ctx0" brushRef="#br0" timeOffset="31">13696 5335 7953,'-11'0'-419,"-1"0"0,5-4 227,-1 0 1,2-6 405,-2-1-87,-2-1 1,3-9 0,-3 2-68,3-3-12,-3-6 1,8-1 0,-3-8-1,1-3-41,1-2 1,-1-7 0,5 5 0,2 1-54,0-1 0,6 6 0,-1 3 0,2 8 33,1 7 0,1 0 0,-1 6-32,1 4 0,-1 3 1,1 7 32,-1 0 0,-1 2 1,-1 1-1,-2 5 23,-2 2 0,-1 2 1,-4 0-1,0 2-6,0 2 0,0 0 0,-2-2 0,-2 1 0,-2 2-1,-5-2 0,-1-2-3,1 2 2,-1-7 0,1 1 1,-1-5 4,1-2-8,5-1-40,0 4 0,9-3 1,3 2-1,7-3 23,4-1 0,2 0 0,4 1 0,1 2 22,3 0 0,-2 2 0,4-1 0,1 4 29,-1 2 0,-8-2 1,1-1-1,-5 2 34,-7 1 0,-4 2 0,-6-1 327,0 1-270,-10-1 0,-4 5 1,-13 0-20,-3 2-90,2-4 1,-4 2 0,4-5 0,0-4-481,0-3 171,1-3 1,6-3-512,1-6 804,4 0 0,4-18 0,1 2 0</inkml:trace>
  <inkml:trace contextRef="#ctx0" brushRef="#br0" timeOffset="32">8188 5690 8122,'15'0'0,"2"0"463,1 0 1,2 0-118,7 0-160,2 0-1,5 0-809,6-5 703,-5 3 0,9-6 0,-6 2 0,-1 0 0,-2-2 1,-2 1-143,-2-1 39,-8 6 0,-7-3 1,-4 5-510,-1 0 110,-4 0-480,-2 0-85,-5 0 1142,-5 0 1,-7-6 0,-6 0 0</inkml:trace>
  <inkml:trace contextRef="#ctx0" brushRef="#br0" timeOffset="33">8360 5449 7884,'-12'0'120,"5"0"-74,-1 0 1,0 5 0,-3 2 0,-1-1 1,1 6 0,0-2 0,-1 4-128,1 0 0,-1 4 0,1-1 1,-1 3 33,1-1 0,1-5 0,2 1 1,4-2-70,3-2 1,1 0 0,0 2 114,0 2-12,0-2 1,4 4 0,1-6 0,2 1 10,6-1 1,-1-3 0,4-1 242,1 2 1,-5 0-156,4-1 0,2 1-53,1-6 1,-2 5-13,3-4 1,-5 1-1,3-2 16,-2 0 0,3 1 0,-4-3-171,-1 3 1,0-2 132,2 1 0,2 4 0,4-1 0</inkml:trace>
  <inkml:trace contextRef="#ctx0" brushRef="#br0" timeOffset="34">4100 6194 7998,'0'11'-479,"-2"-3"0,0-1 0,-2 2 262,1 1 242,-3 2 1,5 1-1,-4 0 11,0 3 0,3 0 1,-1 0 80,1 3-86,2-3 0,0 6 0,0-3-10,0 3-3,0-5 1,0 5-1,0-3 1,0 4-6,0 4 0,2 2 0,0 5 1,2 1 1,0 4 0,-4 4 0,0 4 0,0 4 29,0 1 1,0-3 0,0 0 0,-2-2 30,-1-1 0,0 0 1,-3-2-1,1 0-5,2-2 1,1 0 0,-1 3-134,-1 1 95,0 0 0,3 4 0,-1-1 0,-2 1 4,1 1 1,-2 1-1,0 5 1,-1-1-285,-3-2 17,-1 2 0,2-6 414,0 4-175,1-3 1,-1-5-1,2-1 1,-1 1 31,1 0 1,3-2 0,0 0 0,0-4 1,-1 0 0,3-1 1,-3-2-1,3 3-59,1 0 0,-4-2 0,0 3 0,2 0-23,0 0 1,-1 1-1,-1 3 1,0 0 24,-1-3 1,4-3 0,-3-6 0,3-1 128,1-1 0,0-6 0,0 2 0,0-3-116,0-1 1,3 0 0,1 1-96,-1 3 0,-2 1 85,-1 2 0,0 7 51,0-3-1,0 3 1,0-1 0,-1 0 0,-3 0-16,-4 1 1,2-4 0,0 4 0,-1-4-10,1-2 0,2-2 0,-2 3 0,1-3 48,2-1 0,-2-1 1,1-4-1,2 0-35,0 0 1,2-2-1,-1 0 1,-2-1-212,0 4 1,-2-1 0,2 4 158,-1-3 13,0-1 0,3 0 0,-1 0 0,-2-2-17,1-2 1,2 2 0,1-5 135,0 2-113,0-4 0,0 2 0,0-4-215,0-1 211,0 1 0,0-1-49,0 1 36,0-1 1,0-3 0,0-1 5,0 2 0,0 1 0,0 2 44,0-1 0,0-3 0,0 0 29,0 1 0,0-3-1,0 2-72,0-6 34,0 8-46,0-3 32,0 4 1,0-3 7,0-1 0,0-3 0,0 4-1,0 1 1,0-3-2,0 2 1,0-5-17,0 5 0,0-4 1,0 4-1,0 0 0,0-1 0,0 0 3,0 2 1,0 2 0,0 0 136,0 0-131,0 1 0,0-1 1,0 1 5,0-1 1,-4 1 79,0-1-72,0 1 0,4-5-28,0 1 1,0-1-2,0 5 1,0-4 0,0-1 1,0 2 1,0 1 0,0 2-1,0-1 6,0 1 0,0-1 0,0 1 0,0 0 1,0 4 1,0-4 0,0 3 10,0-2 1,0-5 0,0-1-7,0 2 0,0 2 1,0 0-22,0 0 0,0 1 1,0-1-1,0 2 1,0 1 13,0 1 1,0 2 0,0-3-21,0 1 19,0 0 1,0 1 0,0-1-4,0-1 8,0-1 1,0-2 0,0 1 9,0-1 1,0-3-8,0-1 0,-3-3-4,-1 4 1,0-4 2,4 3 0,0-3 0,0 4 1,0-5 1,0 5-4,0-5 2,0 2-85,0-5 0,0 5 74,0 2 1,-1 4-1,-2 0-1,-1 0 0,1-3 193,3 0-65,0-6 1,0 5-113,0-4 28,0-1 0,-2 3 63,-2-5-178,3 0 91,-4 5-192,5-4 106,0 4-33,0-5 39,-5 0 164,4 0-37,-4 0 1,3 0-42,-1 0 1,0 0-65,-5 0 57,6 0 1,-5 4-6,4 0 0,1 1 0,-3-2 127,0 0-125,4 1 1,-8-3 0,4 2 29,-1 1-34,3 0 1,-6-3-1,4 1 6,-1 2 1,-2 0-1,-3-4 9,-1 0 0,1 4 0,-1 1-13,1 1 0,-1 1 0,1 2 0,-1-2 6,1 2 0,-1 1 81,1 2-83,0-1 1,-1 1 0,2-1 118,2 1-115,-2-1 0,8 0 0,-5 1 0,1-1 11,0 1 1,2 0 0,-3 2-31,2 2 0,-2-1 26,3-4 0,-4 1 0,4 1-28,2 2 0,-3 3 0,0 5 0,0-1-5,-1 1 0,1 0 0,3 0 0,-2 0 7,1 0 1,-2 0-1,2-2 9,0-1 1,2 1 0,1-3-1,0 1 1,0 0 2,0 2 0,0-1 1,0 0-1,0-1-5,0 2 1,0 0 0,1 2-1,2-1-7,0-3 1,5 3 0,-4-3-1,0 1 6,1-1 1,-3-1 0,5-4-160,-2 1 104,-1 5 1,-1-6 0,2 4-158,2-1 112,-5-2 0,5 0 0,-5 1 1,3-1-177,2 1 0,-5-3 279,2 2 0,2-2 0,1-1 0</inkml:trace>
  <inkml:trace contextRef="#ctx0" brushRef="#br0" timeOffset="35">3779 7052 6504,'5'-6'220,"4"2"1,4 3-158,2 1 1,4 0-1,-2 1 33,0 3-68,3-3 1,2 8 0,0-4-178,-3 1 92,3-3 0,-8 6 0,4-4-135,-2 1 0,-1-3 1,-3 1 191,-1-3 0,-4 4 0,-2 1 0</inkml:trace>
  <inkml:trace contextRef="#ctx0" brushRef="#br0" timeOffset="36">3928 7006 8125,'-5'-11'-1662,"3"3"1815,-1 1 0,6 0 0,5 0-178,2 3 38,2-3 1,0 6-1,2-3 1,3 3-8,1 1 1,0 1-1,2 3-20,-1 4 20,-5 2 0,3 1 0,-6 1 0,1-2 2,-1-2 1,-5 6-1,-2-3 1,-3 3-7,-1 3 0,-5-1 1,-2 5-1,-3-2-84,-2 1 0,-4 2 1,-4-1 81,-1-2 0,-2 3 0,0-4 0</inkml:trace>
  <inkml:trace contextRef="#ctx0" brushRef="#br0" timeOffset="37">16456 2954 8158,'-11'0'-1190,"4"0"1437,-3-5-52,9 3-65,-4-3-271,5 5 208,0 0 1,5-1 40,2-3 1,9 2 37,3-6 153,2 5-200,7-2-1,2 0-37,4 4 0,4-5 80,0 2-124,6 3 0,-6-5 0,5 6 0,2 0-54,-2 0 0,-1 0 0,0-1 0,-3-1 29,1-2 1,-8 0 0,1 4-573,-4 0 401,-2 0 1,-8-1-1,-1-2-513,-2-1 236,-1 1 456,-8 3 0,-2 0 0,-5 0 0</inkml:trace>
  <inkml:trace contextRef="#ctx0" brushRef="#br0" timeOffset="38">17109 2748 8111,'11'0'-299,"1"0"1,3 0 0,0 0-1,1 0 444,0 0-96,-3 5 1,3-3 213,-4 6-197,-1-1 1,1 6 0,-2 1 136,-2 1-176,-3 1 0,-5 0 0,-2 3 1,-1 2-158,-5-2 0,-4 6 0,-3-2 1,-3 1 129,1 0 0,-5-1 0,4 0 0</inkml:trace>
  <inkml:trace contextRef="#ctx0" brushRef="#br0" timeOffset="39">17395 2633 8141,'6'5'-196,"5"3"1,-5 6-1,2 4-75,-1 3 0,0 5 1,0 8-1,-3 3 316,-3 5 1,-1 0 0,0 9 0,0 0-71,0 2 0,0-2 0,0-1 0,0-6-66,0-6 91,0 0 0,-5-13 0,-1 3 0</inkml:trace>
  <inkml:trace contextRef="#ctx0" brushRef="#br0" timeOffset="40">17384 2622 8041,'-5'-12'0,"3"5"-102,-2-1 1,10 2 0,4-3 0,5 1 258,3-1 1,5 3 0,5-1-124,1 2-40,2-4 1,4 7 0,3-4 103,4 0-23,3-2 1,7 6 0,4-2-105,4 3 49,1-4 1,-4 4 0,-1-3 0,-1 3-21,-2 1 1,-3 0 0,2 0 0,-1 0-86,-3 0 1,-4 4-1,-4 1 1,-1 1-76,-6 3 0,0-1 0,-8 0 0,-2 3 144,-3-2 0,-6 3 1,2 4-1,-4-3 77,0 0 1,-5-1 0,0 0 0,-2 2-74,-3 2 1,4 0 0,-3-2 447,0 1-283,-2 6 0,-1-3 1,-1 6 182,-3 2-327,3 4 1,-8 2 0,4 1 0,-2 2-136,-1 1 1,2 1 0,1 0-1,2 1-76,-1-1 0,0 1 1,4-1-1,0-3-44,0-1 1,-1 3 245,-3-6 0,-3-2 0,-4 0 0</inkml:trace>
  <inkml:trace contextRef="#ctx0" brushRef="#br0" timeOffset="41">17498 3400 7942,'-5'0'-50,"5"0"0,12 0 1,10 0-1,9-1 268,6-3 0,5 2 0,9-5 1,7 1-93,-24 2 0,0 1 0,-1 2 0,1-1 1,1-1-1,0-1 0,-2 1 0,0 1-147,0 1 0,1 0 0,-2-2 0,0 1 0,1-1 0,1 2 0,-1-1 0,1 1-177,-1 0 0,0 1 0,27 0 1,-3 0-1,-6-1-187,-4-3 1,-6 3 384,-3-3 0,-2-3 0,-2 1 0</inkml:trace>
  <inkml:trace contextRef="#ctx0" brushRef="#br0" timeOffset="42">18071 2645 7932,'-7'0'-548,"2"1"0,5 3 628,0 3 1,0 3 0,0 4-1,0 6-22,0 6 1,0 7-1,2 5 1,0 6-96,2 4 0,1 3 0,-1 2 1,2-3 22,1-3 0,3-6 1,-4-3-1,2-4-238,-1-3 1,-4 1 0,1-7 251,-3-3 0,-1 1 0,0-6 0</inkml:trace>
  <inkml:trace contextRef="#ctx0" brushRef="#br0" timeOffset="43">18002 2805 7812,'-6'-5'-476,"2"0"0,8-3 413,3 4 1,9 3 0,3 1 0,2 1 234,2 3 0,4 2 0,0 6 0,-2-1-153,-1 1 1,-1-1 0,-1 1 0,-2-1 8,-1 1 0,-5-1 0,0 0 0,-4 1-95,-2-1 1,-5 1 0,-1-1 0,-6 2-59,-7 2 0,-2-1 0,-6 4 0,-1-1 56,-2-3 0,0-6 0,2-1 206,1-2-194,5 4 0,1-8 76,6 3 0,4-2 129,-1 2 0,8 1 0,4 4 0,3-1-85,4 1 0,3-3 0,5 0 0,0 1-164,0-1 0,5-2 0,1 2 0,2 1 101,-1-1 0,-4-3 0,2 2 0</inkml:trace>
  <inkml:trace contextRef="#ctx0" brushRef="#br0" timeOffset="44">4237 6858 7619,'1'-7'549,"3"3"-1162,4 3 471,2 1 1,5 0-1,0 0 1,1 0 149,0 0 1,1 0-1,3 0 1,-2 0-19,-1 0 1,2 0 0,-3 0 0,1 0 34,-1 0 1,0-4-1,-5 0-628,0 2-88,-4 1 691,-7 11 0,-12 3 0,-5 9 0</inkml:trace>
  <inkml:trace contextRef="#ctx0" brushRef="#br0" timeOffset="45">4329 6995 8112,'-12'0'-889,"2"-1"681,2-3 0,2 1 139,2-4 1,3-1 0,-3-3 0,3-1 97,1 1 0,0-5 0,0 1 1,1 1-65,3 1 1,-2 3-1,5 1 20,-2 2 1,0 4 119,-1-1 0,-3 8 1,3 5 150,-3 5-171,-1 4 1,0 6-1,0 1 1,0 3-6,0 2 1,0 0 0,0 5-1,0-2 171,0-3-180,0 3 1,0 0-218,0 6 189,0 4 0,-4-4 1,1 6-1,-1 1-44,-1 4 1,3 1-1,-1 3 1,0-1-2,-1-1 0,3 4 1,-3-2-1,3 0-12,1 0 1,0 1 0,0-6-1,0-1 4,0 0 1,0-3 0,0 2 0,0 2-2,0 0 0,0 1 0,-1-4 3,-3 0 8,2-6 0,-3 3 1,4-3-1,-1-1-3,-2 1 0,0-2 0,4-4-67,0 1 58,0-1 0,0 0 0,0 1 0,0-1-40,0 0 0,0-1 1,0-1-1,0-3 28,0-1 0,0 3 0,0-3 1,0 0-6,0 0 0,0-1 0,0-6 0,0 0 49,0-2 1,0-1-1,-1 2 1,-2-2 5,-1-2 1,1-1-1,3-3-16,0-1 1,-2 0 0,0-3-8,-2 0-3,0 0 1,4 3-1,0 1 1,-1 0-1,-3 4 1,3-4-1,-3 4-3,3-4 0,-3 0 1,0-1-27,1 1-16,2-1 40,1 1 1,0-5-3,0 1 0,0-4 0,1 3 0,2 2 23,1 1 1,1 6-1,-3 0 1,2 1 17,-1-1 0,-2 1 0,0-3 0,2 1 0,1 0 0,-2 2 0,3-8 0,-1 2-33,-1-1 0,3 1 0,2-1 21,2-3 0,-3 2 0,1-5-138,1-1 118,-4 3 0,5-4-36,-2 6 1,-2-5-1,2 0-37,1-1 1,-3-2-1,2 0 13,1 0 1,1-5-1,1-3 1,1-2-1,-1-2 58,1 1 0,4-6 0,2 0 0</inkml:trace>
  <inkml:trace contextRef="#ctx0" brushRef="#br0" timeOffset="46">4294 6846 8161,'-6'0'-878,"2"0"1,9 0 876,7 0 1,-1 0-1,6 0 250,-1 0-176,-3 0 1,9 0-1,-3 0 1,2 0-74,2 0 0,-4 0 0,0 0 1,2 0-101,0 0 1,1 0-1,-2 0 1,-2 0-204,-1 0 303,-2 0 0,-4 0 0,1 0 0</inkml:trace>
  <inkml:trace contextRef="#ctx0" brushRef="#br0" timeOffset="47">4352 6789 8188,'-7'0'-2005,"2"0"2007,5 0 0,0 5-1,0 3 1,0 3 0,0 4 0,0 6 55,0 4 0,0 1 0,0 4 1,0 1-31,0-2 1,-1 4-1,-2-3 1,-1 5-10,2 3 1,1-2 0,1 3 0,0 0-8,0 3 1,0 4 0,0 1-1,0 2-1,0-1 0,0-7 1,0 4 49,0 0-50,0-1 1,0 4 0,0-1 28,0-2-25,0 9 1,0-12 0,0 6 0,0-3 18,0-3 0,0-2 0,0 2 1,0-2-11,0-1 0,-2-2 0,0 4 0,-2-1-32,1 1 0,2-3 0,1 3 0,0-2-4,0-2 0,-4-1 0,1-3 0,0-1 27,2-2 0,1-3 0,-2 4-20,-1 0 7,1-3 1,-3 2 0,4-5-1,-2 2 4,0-2 1,-2-1-1,2-1 72,-1 0-70,0 0 0,1-4 0,-1 0-32,1 2 25,2-5 1,0 6 0,-2-3 0,-1 1-13,2-1 0,1 3 0,1-4 0,0 1 4,0 0 1,-4-1 0,0 1 0,1-3-6,2 1 0,1-4 0,0 3 0,0-1 8,0 1 1,0-1 0,0-4 0,0 1 16,0-1 1,0 1-1,0-1-13,0 1 1,0-1 0,0 1 14,0-1-6,0 0 1,0 1 7,0-1-13,0 1 0,0-1-53,0 1 22,0-1 1,4-3 0,0-1 0,0 1 0,-4 3 18,0 1 1,3-4-1,1-1 15,-1 2 1,-2-3 15,-1 2-62,0-5 36,5 2 0,-2-5-10,4 0 8,-4 0 1,3 0 52,-2 0-40,-3-5 1,9 3 20,-2-1 0,-2 1 0,1 1 0,-1-2-4,0 0 0,-2-1 1,4 4-6,1 0 0,1 0 0,1 0 4,1 0 0,-1 0 0,1 0-19,-1 0 1,1 0-257,-1 0-295,1 0 277,-6 0 270,-1 5 0,-5-4 0,0 4 0</inkml:trace>
  <inkml:trace contextRef="#ctx0" brushRef="#br0" timeOffset="48">4306 9777 8180,'-7'0'-2442,"2"0"2442,5 0 0,-5 0 0,-1 0 0</inkml:trace>
  <inkml:trace contextRef="#ctx0" brushRef="#br0" timeOffset="49">4237 9754 8180,'-6'-8'-598,"2"1"0,-1 3 135,1-4 0,0 4 628,4-3-113,0 4 194,0-2-149,0 5-65,-5 0 0,4 1 0,-3 3 0,3 5-7,1 5 1,0 0 0,0 5 0,0 2-20,0 0 0,0 6 0,0 1 1,0 0-16,0 0 0,4 0 1,-1-3-1,1 2-23,1-2 1,-3-2 0,3-2 0,-2-3-69,1-2 1,0 3 0,-4-4-451,0-1 550,5 4 0,-4-10 0,5 2 0,-6-10 0</inkml:trace>
  <inkml:trace contextRef="#ctx0" brushRef="#br0" timeOffset="50">15746 3595 8007,'0'-12'-138,"0"6"0,0 2 0,0 8 1,1 5 213,3 5 1,-1 4 0,3 5-126,-1-1 17,4 6 1,-6 2 0,3 4 67,-1 0-36,4-4 1,-8 7-1,4-4 1,-1-2-24,0-3 0,0-1 1,-4-3-1,0-2 13,0 0 1,0-2 0,0-1 0,0-4-103,0-2 1,0-5 0,-1-2 111,-3-1 0,2 4 0,-3-3 0</inkml:trace>
  <inkml:trace contextRef="#ctx0" brushRef="#br0" timeOffset="51">16090 4522 8579,'-5'6'-431,"3"8"1,-3 0 259,0 7 154,-1-1 0,-6 13 0,1-4 0,-1 1 18,1-4 0,-2-1 0,-2-2 1,-3-1-25,0 1 1,-7 0-1,2-1 1,-1-2 14,0-1 1,-3-5 0,0 0 0,2-5-30,1-5 1,2-3 0,3-1 0,2-1 16,1-3 1,4-6 0,1-7 0,6 0-88,3-4 1,2-4 0,2-1 45,2 5 36,7-2 0,3 10 0,4-2 183,-2 2-180,5 2 1,0 3 0,6 2 97,-1 1 0,2 1 0,-2 4 0,0 1 0,-2 3-6,-1 4 0,-2 2 0,0 1 0,-3 1-112,-2-1 1,-1 1 0,-3-1 0,-1 0-211,1 1 0,-1-2 252,1-2 0,-6 2 0,-1-4 0</inkml:trace>
  <inkml:trace contextRef="#ctx0" brushRef="#br0" timeOffset="52">15380 4327 8073,'-7'6'0,"3"1"0,3 3-940,1 2 796,0 4 0,1 6 480,3 5-215,3 10 0,3-6 0,-1 11 0,-2 0-46,2-1 0,1 2 0,2-5 0,-2-1-126,-2-1 1,3-2 0,-2-1 0,4-2-216,1-4 1,-4-3-1,5-3 266,-2-2 0,-2 3 0,1-4 0</inkml:trace>
  <inkml:trace contextRef="#ctx0" brushRef="#br0" timeOffset="53">15357 4259 8101,'11'-1'-94,"1"-3"1,5 1 0,5-3 0,6-1 121,5 1 1,4-2 0,8-2 34,-3 3 29,2 2 0,-2 5 0,6 0-43,2 0-38,0 0 1,-5 0-1,1 0-27,0 0-54,0 5 1,-2-4-1,0 3 1,-4-3-38,0-1 1,2 0 0,-4 0 0,-1 0 30,-1 0 0,-7 0 1,-4 0-1,-4 0 61,-6 0 1,-4 1-1,-3 3 122,-4 4 0,-4 2 0,-4 3 0,-4 2 104,-2 4 1,3 0-1,-1 3 1,-1 3-173,-1 3 1,0 4 0,1 5 0,2 2 82,2 2 0,1 5 0,4 3-522,0 0 282,0-2 0,0-1 0,0-2-487,0-2 415,0 3 0,0-10 1,2 3-1,0-2-760,2-2 950,0 1 0,-9-1 0,-2 0 0</inkml:trace>
  <inkml:trace contextRef="#ctx0" brushRef="#br0" timeOffset="54">15620 5095 8080,'-10'7'-71,"2"1"0,4-1 1,8 4-1,5-1 151,5 1 0,5-6 0,8 7 1,6-3 98,8-3 1,3-1 0,12-5 0,4 0-188,2 0 1,2-5 0,-31 2 0,-1-2 0,32-5 78,-31 4 0,0 1 0,28-5-405,-27 6 0,1 0 0,-2-3 0,0-1 0,1 1 0,0 1 1</inkml:trace>
  <inkml:trace contextRef="#ctx0" brushRef="#br0" timeOffset="55">5943 10956 5977,'12'0'0,"-1"0"84,1 0 0,0 0 1,4 1 427,3 3 1,6-3 0,2 3 0,0-3 2,1-1-548,-4 0 1,8 0 0,-6 0 0,0-1-83,-2-3 0,-5 2 0,-1-5 1,-2 1 220,-2 0-106,-1 3 0,-1-7 0,-1 4 0</inkml:trace>
  <inkml:trace contextRef="#ctx0" brushRef="#br0" timeOffset="56">6115 10761 7657,'-11'0'86,"3"2"1,2 2 0,-1 4-125,1 6 1,0 3 0,-3 3 0,1-1-60,-1 2 0,0-1 0,2-1 0,2-2 110,-1-1 0,5 1 0,-3 3 0,3-1 13,1 2 0,1 0 0,2 2 0,2-1 96,1-3 1,3 2 0,5-3 277,2 0-360,4-1 1,-2-6 0,5 0-1,1 0-239,2-4 1,1 2 0,6-5 198,3-1 0,1-12 0,-3-4 0</inkml:trace>
  <inkml:trace contextRef="#ctx0" brushRef="#br0" timeOffset="57">16009 5278 8049,'-5'-7'-222,"4"-3"-15,-3 3 1,3 0 0,1 0 370,0-2 0,0 5-95,0 4 0,0 11 0,0 13 1,0 11-32,0 9 1,-1 10 0,-2 7 0,-1 1-40,2-3 0,1-9 1,2-1-234,3-6 174,2 2 1,5-11-1,1 2-380,-1-5 310,-4 0 1,3 3 159,-2 1 0,2-1 0,1 0 0</inkml:trace>
  <inkml:trace contextRef="#ctx0" brushRef="#br0" timeOffset="58">15746 6205 7505,'-11'0'250,"4"1"-62,3 3 0,3 6 1,1 8-1,0 4-254,0 6 1,4 9-1,1 6 1,0 5 87,0 6 1,3-4-1,-4 0-262,-2-3 165,5-6 1,-5 1 0,5-5-399,-2 0 334,-2-9 1,1 5-1,0-10 1,0-2-122,1-2 1,-4-2 0,3-6 259,-3 1 0,-6-6 0,-1-1 0</inkml:trace>
  <inkml:trace contextRef="#ctx0" brushRef="#br0" timeOffset="59">15700 6388 8009,'0'-18'0,"0"3"-633,0 2 402,0 2 0,0-1 552,0 1-182,5 5 0,2-3 1,5 4-1,4 0-35,3-1 1,8 1 0,4 3-1,6-2-51,5 2 1,-1-4 0,1 1-1,2 0-29,5 0 1,-6-4 0,3 3-37,-2 0 0,5-5 0,0 5 0,0-2 0,-3 2-141,-4 1 0,-3 1 1,-6 4-1,-2-1 26,-5-3 1,-3 3 0,-4-3 288,-3 3-200,-4 1 0,0 0 154,-1 0-149,1 0 1,-5 0 240,1 0-162,-6 0 0,4 1 0,-5 1 42,3 2 1,-3 5-1,3-1 1,-2 3-78,2 5 0,-3-2 0,3 6 0,-1 3-35,1 2 0,-3 8 1,4 0-1,-1 6-73,0 1 1,3 2-1,-3 4 1,0 1-116,1 3 1,-3-2 0,5 4 0,-2 0-135,-3 0 0,0-3 0,-2 0 346,0-2 0,-5-1 0,-2 0 0</inkml:trace>
  <inkml:trace contextRef="#ctx0" brushRef="#br0" timeOffset="60">15838 7190 7989,'-7'0'-710,"-3"0"1235,9 0-137,11 0-331,4 5 1,15-4-1,-2 3 1,5-3-1,5-1 204,5 0-185,2 0 0,2-5 0,0-3 162,0-2-602,5-1-1148,6-1 1364,-4 1 192,8-1 1,-10 1 34,3-1-1072,-3 6-479,-6-4 1472,-4 4 0,1-3 0,-8 0 0,-4 0 0,-5 1 0</inkml:trace>
  <inkml:trace contextRef="#ctx0" brushRef="#br0" timeOffset="61">16261 7098 7380,'-11'0'-123,"-1"4"1,1 0 336,0-2 1,-1-1 65,1-1-207,-1 0 1,1-1-1,1-3-190,2-3 168,-2-3 0,5-3 0,-4-2 0,1-6 43,-1-4 0,4-5 0,0-5-297,0-3 128,4 2 0,-4-8 0,6 2-28,3-3 109,-3 4 0,9-2 1,-1 5-1,4 2-4,2 5 1,0 0-1,-3 8 1,-1 5-5,1 4 0,-1 3 0,2 1-9,2 2 1,-2 3 0,2 5 0,-2 0-1,-2 1-8,1 3 1,-1 0 0,1 6 0,-2 3 17,-3-1 1,2 5-1,-5 0 61,-1 0-61,-2 2 0,-2 3 0,-3-2 0,-4-2 10,-2-1-7,-1 3 0,-1-7-186,1 2 183,-1-2 0,1-6 0,-1 1-79,1 1 30,-1-4-78,1 0 113,5-5 1,6 0 0,7 0 0,5-1 7,3-3 1,2 3-1,4-3 1,1 3 16,2 1 0,1 0 1,-2 1-1,0 3-12,0 3 1,-4 0 0,-1 0 0,-1 2 73,-3 2 0,-5 0 0,-3 0 183,-1 1-164,-1-1 1,-5 6 0,-5 2 144,-5 3-125,0-5 0,-11 4 1,3-6-1,-3-1-53,-1-1 1,0-3 0,0-3 0,2-3-186,2-2 1,-2-2 0,6-2 0,2-3 126,4-6 0,-1-6 0,4-6 0</inkml:trace>
  <inkml:trace contextRef="#ctx0" brushRef="#br0" timeOffset="62">7031 10029 7681,'0'11'0,"0"1"34,0-1 0,0 6 0,0 2 1,2 2-1,0 3 71,2 3 1,0 2 0,-4 6 0,0-2 10,0-3 0,0 3 1,0-3 119,0-1-169,0 4 1,0-8-1,-2 5-87,-1-2 93,-4-2 1,-5 1 0,-2 0-134,-2-2-32,1 5 0,-2-5 1,-2 6-1,-2-1-268,-2-1 1,0 3 21,0-5 267,0 0 0,0-5 1,0 0-1,2-3 0,0-4-220,2-2 1,5-6 0,-1-4 290,2-1 0,2-2 0,-1 0 0</inkml:trace>
  <inkml:trace contextRef="#ctx0" brushRef="#br0" timeOffset="63">6676 10761 7681,'0'-11'-257,"-4"3"220,1 1 0,-2 0 469,1 0-99,2 2 1,-3 6-156,5 3 0,0 2 0,0 7 95,0 2-169,0 3 1,0 5 0,0 0-99,0 0 0,0 3 0,0 1 1,0-2-1,0 0-5,0-3 1,0 0 0,2-2 0,0-2 8,2-1 0,4-2 0,-3-3 1,1-1 4,3 0 0,1 0 0,2-2-1,-1-2 1,4-3-1,2 2 1,-1-1 0,2-3 25,0-5 0,-3 1 0,4-6-417,2-1-142,0-1 1,-2-5 0,1-2 518,0-1 0,2-1 0,0-4 0</inkml:trace>
  <inkml:trace contextRef="#ctx0" brushRef="#br0" timeOffset="64">5039 7304 7642,'-8'6'330,"0"-2"0,6-1 0,-2 1-92,3 3 0,1 8 0,0 6 0,0 4 73,0 6 1,4 7 0,-1 6 0,1 7-110,1 7 0,-3-24 1,-1 2-1,2 0 0,0 0-59,0 3 1,-1 0-163,3-2 1,-1 1 0,-2 1-1,-1 1 1,2-2 0,0 0-1,0 1 1,0-1 104,1 1 1,-1-1 0,0 0 0,0 0 0,2-3 0,-1 0 0,0-2 0,0 0-256,5 31 0,1-4 0,1-7 1,1-6-166,-1-7 1,-1 0 0,-1-9-1,-2-3-262,-2-3 1,2-3 0,-3-3-1,-1-4-983,-2-2 1579,-1-7 0,0 4 0,0-3 0</inkml:trace>
  <inkml:trace contextRef="#ctx0" brushRef="#br0" timeOffset="65">4993 7384 7967,'5'-10'-230,"-5"2"291,0 3 1,-9 7 0,4 0 173,-1 2 1,2 5 0,-3 0-232,2 5 0,-4 4 21,2 4 0,-3 0 1,-1 2-51,4 4 1,-6 5 0,4-5-1,0 1-76,-1 3 1,1-4 0,2-2 0,1-6-165,1-5 1,4-2 264,-3-1 0,8-1 0,2 0 0</inkml:trace>
  <inkml:trace contextRef="#ctx0" brushRef="#br0" timeOffset="66">4970 7430 7943,'5'-13'163,"-4"-2"0,6 14 39,-3-3 0,-2 4-164,6 4 0,1 2 0,6 6 0,4-1 18,3 0 1,4 2 0,2 2 0,2 3-317,1 0 1,1 5 259,-1 0 0,2 5 0,-4 6 0</inkml:trace>
  <inkml:trace contextRef="#ctx0" brushRef="#br0" timeOffset="67">5004 8621 7871,'0'6'746,"0"-1"-609,5 0 1,2 1-1,4 6 1,2 1 58,2 2 1,3 3 0,5 5 0,0 1 4,0 3 0,0 0 0,-2 5 0,0-2-97,-2-2 1,-1-2 0,2-4 0,-2-3-93,-2-4 0,3-2 1,-2-3-1,1-2-11,2-4 0,-2-6 0,2-5-848,4-9 652,-1-9 1,9-9 0,-4-10 0,3-4-234,4-5 428,-18 22 0,1 1 0,1 0 0,1 1 0,-3-2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3:04:12.991"/>
    </inkml:context>
    <inkml:brush xml:id="br0">
      <inkml:brushProperty name="height" value="0.053" units="cm"/>
      <inkml:brushProperty name="color" value="#FF0000"/>
    </inkml:brush>
  </inkml:definitions>
  <inkml:trace contextRef="#ctx0" brushRef="#br0">6298 11162 7718,'12'0'640,"-1"0"0,2 0-314,2 0 1,3 0-1,5 0 1,0 0-484,0 0 1,4 0 0,1-1-1028,1-3 913,-4 3 1,-1-8-1,-6 4-98,-1-2 369,-2 5 0,-4-8 0,1 3 0</inkml:trace>
  <inkml:trace contextRef="#ctx0" brushRef="#br0" timeOffset="1">6344 11025 7718,'-4'7'287,"1"1"1,-1-4 0,2 2 0,0 1 53,-2-1 1,2 2 0,5 4 0,5 2-87,2 2 0,3 4 0,2-1-667,4 3 325,-2 0 1,3 3 0,-3 0-854,1 2 699,-4-1 1,2-6-1,-4-3 1,-2 0-607,-3-3 1,2-1 846,-5-2 0,0-5 0,-4 0 0</inkml:trace>
  <inkml:trace contextRef="#ctx0" brushRef="#br0" timeOffset="2">6310 11151 7718,'-4'-16'0,"0"1"0,0 4 0,4 3 879,0-1-366,0-6-246,0 2 1,5-5 399,3 3-322,7-3 48,-2 0-402,4-3 207,-1 3 1,2 0-855,0-3 637,3 8 1,-4-7 0,3 4 0,-2 4 0,-1 1 18,-3 4 0,3-1 0,1-3 0</inkml:trace>
  <inkml:trace contextRef="#ctx0" brushRef="#br0" timeOffset="3">15918 4453 8391,'-12'2'934,"1"1"1,7 0-522,8 5 1,4-1 0,12 6 0,5 2-125,8 4 1,7 4 0,6 3 0,0 0 237,-1 0-722,6-2 0,-4-6-1410,3-3 1777,-3-2-1265,-1-2 233,-5-4 624,-2 3-1924,-10-9 1537,4 4 1,-8-5-959,1 0 1581,-7 0 0,3 5 0,-4 2 0</inkml:trace>
  <inkml:trace contextRef="#ctx0" brushRef="#br0" timeOffset="4">16628 4270 9067,'-5'-6'271,"-3"2"1,-2 3-1,-3 2 1,-1 4 110,-1 7 1,-5 4 0,1 8 0,-3 3 71,-1 4 0,-5 5 1,-4 4-1,-3 2-376,-4 5 1,-4-1 0,22-21 0,0 1-475,-1-1 0,0 0 225,-1-1 1,0 0 0,0 1 0,0-1 0,-23 18-2157,0-4-101,1-2 2428,4-2 0,1-5 0,6-1 0</inkml:trace>
  <inkml:trace contextRef="#ctx0" brushRef="#br0" timeOffset="5">12311 6377 7998,'-7'0'-421,"2"0"1147,5 0-324,0 5 0,0 1-271,5 11-215,2 1-1,-1 4 177,4 6 0,-4-2-201,6 4-52,-1 1 219,1 3 1,-2-5-279,-2-2 110,2-8-40,-9 3-265,9-9 180,-8 3-5,3-9 1,-4-2-111,3-5 293,-3 0-105,4-11 60,0 4 0,-4-15 0,3 3 156,-2-3-133,-2-11 0,0 8 0,0-6-55,0 6 0,0 7 0,1 3 94,3 2 1,-2 7-1,6 3 1,1 5 114,1 1 1,0 6 0,-1-1 11,-1 2 1,-1 2 1322,5-1-1222,-1-5 0,1 3 0,-1-5 0,-1 0 0,-1 0 1,-1 0-415,1-2 0,-3-1 0,0-2-399,-1-3 469,4-2 1,-7-6 0,3 1 0,-1 0 155,-1-1 0,6 1 0,-2-1 0</inkml:trace>
  <inkml:trace contextRef="#ctx0" brushRef="#br0" timeOffset="6">12963 6480 7974,'-4'-8'-860,"1"0"655,-6 1 0,6-1 0,-4 1 0,-2-2 401,-2-1-64,-5-2 0,3 1 1,-3 0-38,-1 4 0,4-3 0,-3 3 0,1 1-42,-1 2 0,5 3 0,3 1 0,1 1-21,0 3 0,-2 6 0,6 5 0,0 1-39,2 0 0,-3 2 0,0 5 2,2 0 1,2-4 0,3 0 0,4 1-1,0 1 8,1-2 0,0-3 1,3-4-34,1-1 33,-1-5 1,4 3 0,2-5 0,-1-3-5,1-3 1,-2-2 0,-3-6 0,-1-4-19,0-3 0,0-2 0,-4-4-142,-3 1 0,1 0 101,-1 3 1,0-2 0,-4 6 99,0 1 1,0 5-20,0 2 0,0 11 0,0 2 13,0 7 0,4 3 1,1-1-1,0 3-17,0 0 1,4 2-1,-2-4 1,4-2-276,0-2 1,2-4-1,1-2 258,1-1 0,5-1 0,-2-4 0</inkml:trace>
  <inkml:trace contextRef="#ctx0" brushRef="#br0" timeOffset="7">13169 6388 7918,'0'13'-228,"0"1"228,0 1 0,0 4 0,0-2 0,0-1-65,0 1 1,2 2-1,0-3 1,3 1-28,2 0 1,-3-3-1,2-6 1,0-1-397,1-2 1,-4 0 487,5-1 0,-5-3 0,2 4 0</inkml:trace>
  <inkml:trace contextRef="#ctx0" brushRef="#br0" timeOffset="8">13181 6251 7141,'1'10'0,"3"-2"0,2-2 0,6-4 0,-1 4 0,1 0 0,-1 2 0,1 3 0,-1 0 0</inkml:trace>
  <inkml:trace contextRef="#ctx0" brushRef="#br0" timeOffset="9">13341 6411 6804,'8'-4'-55,"-1"0"1,1 1 0,5 3 0,2 0 49,4 0 1,-1 0-1,1 1 1,1 1-120,2 2 1,-3 1 0,-1-2 0,0 1 123,0-2 0,-4 0 0,2-2 0</inkml:trace>
  <inkml:trace contextRef="#ctx0" brushRef="#br0" timeOffset="10">13410 6182 7877,'-8'5'-177,"1"3"1,-1 2 0,2 1 268,2 1 0,1 4 1,1 5-1,-2 4 286,1 6 1,6 6 0,2 2 0,1 2-134,3 2 0,5 0 1,3 1-1,1-5-154,2-3 0,2-2 0,1-10-469,-1-2 257,1-7 0,2-4 1,0-7-1,3-4-1223,1-4 1153,-3-12 0,5-8 191,-4-11 0,5-14 0,-3-5 0</inkml:trace>
  <inkml:trace contextRef="#ctx0" brushRef="#br0" timeOffset="11">15838 8037 8023,'-5'-7'-27,"3"2"0,-3 7 0,5 1 0,0 6 92,0 5 1,4 5-1,1 8 1,2 4-43,1 2 0,-1 2 1,-1 1-1,0 0-23,1-3 0,-1-7 0,3 0 1,-1-6-98,1-5 0,1-3 0,1-5-70,1-3 0,3-8 1,0-6-1,-1-8 60,-1-8 0,-3-6 0,-1-2-258,-1-1 306,-6 1 1,8 0 0,-3 0 52,-1 4-1,4 2 1,-7 9 232,5 0-74,-1 10 0,5-1 1,-1 11 66,1 3 0,-1 6 1,0 7-1,0-1-43,-4 1 0,7 2 0,-2-4 85,0-1-162,1-1-102,-1-2 1,-1-5 0,0-2 0,1-2 0,-1-2 0,1 0-339,-1 0 0,-3-6 0,0-1 0,-1-3-103,0-2 444,3 1 0,-4-1 0,6 1 0</inkml:trace>
  <inkml:trace contextRef="#ctx0" brushRef="#br0" timeOffset="12">16490 8105 7903,'8'0'386,"0"0"0,-6-1 0,2-3-429,-3-3 0,-1-9 0,0-1-76,0-1 0,-5 1 0,-2 6 0,-4-1 181,0 1 1,0 1-1,-2 1-507,-2 1 272,2 6 0,-8-3 1,6 5-274,1 0 399,-4 0 1,9 8-1,-2 5 25,1 4 39,5 2 1,0 2 0,5 0 0,0-3 110,0-2 0,5 3 0,2-4-77,4-1 1,4-2 0,0-3-1,0-3 42,2-1-96,-4-1 0,7-4 0,-5 0 0,-1-1 10,-1-3 0,-5 1 0,-1-4 0,1-3-46,-2-4 0,-1 1 0,-5-2 0,0 1-16,0-2 1,0 4 0,0-4 65,0 4 7,5 0 3,-3 6 1,4 1 0,-3 6 0,2 3 22,1 4 0,-2 2 0,2 1 1,1 1-104,-1-1 1,-2 1 0,3-1 0,2 0-191,2 1-466,0-1 325,0-4 170,1-2 220,-6-5 0,4 5 0,-3 1 0</inkml:trace>
  <inkml:trace contextRef="#ctx0" brushRef="#br0" timeOffset="13">16697 8060 7871,'0'-7'0,"0"2"-181,0 5 0,0 5 1,1 3 590,3 2 0,-2 2-465,6-1 1,-6 2 0,3 1 0,-1 1-1,1-2-132,2-4 1,-3-1 186,3-4 0,1 0 0,3-4 0</inkml:trace>
  <inkml:trace contextRef="#ctx0" brushRef="#br0" timeOffset="14">16674 7773 7871,'11'0'-453,"-3"2"1,-1 0 313,2 2 0,1 4 0,3-2 0,1 3 139,1 4 0,6 1 0,-3 2 0,5 2 0</inkml:trace>
  <inkml:trace contextRef="#ctx0" brushRef="#br0" timeOffset="15">16868 8002 7574,'5'-6'-59,"2"-3"0,4 5 317,1 2 1,3-3 0,0 1 0,1 1-249,0 2 0,1 0 0,3-2 1,-1-1-47,1 2 1,1-1 0,-1 1 0,-2-3-1329,-2-2 1364,0 0 0,0-5 0,2 1 0</inkml:trace>
  <inkml:trace contextRef="#ctx0" brushRef="#br0" timeOffset="16">16994 7716 7768,'-5'8'-31,"-2"-1"0,2-3 242,1 4 0,2-4 0,2 3 0,0 2 612,0 1-706,0 7 0,0 1 0,2 6 121,2 3 1,-2 6-1,6 6 227,1 2-375,-4-4 0,4 7 0,-4-3 0,1 0 2,3-3 0,-3-8 0,2-3 1,1-3-207,1-1 1,1-5 0,1-3 0,-1-3-272,1-5 1,3-2 0,0-5 0,-1-2-147,-1-6 0,4-8 531,2-11 0,2-10 0,2 1 0</inkml:trace>
  <inkml:trace contextRef="#ctx0" brushRef="#br0" timeOffset="17">12242 7178 7670,'-5'12'-52,"3"-1"0,-1-5 0,6-3 0,6-6 244,5-4 0,5-3 1,8-2-1,5-1-109,5-2 1,7 2 0,7-3 1315,1-1-985,2 5 0,3-1 0,0 7-498,1 0 1,5 1 171,-28 3 0,-1 1 0,0 0 0,-1 0-831,2 0 0,-1-2 677,1 0 0,-1 0 0,28-2 0,-29 1 0,0-1 0,31-3-225,-2 0 0,-2 1 1,-6 1-1,-6-1 95,-5 1 0,-8 4 0,-10-2 0,-5 2-399,-4 2 0,-11 2 193,-9 2 1,-8-3 0,-12 3 0,-4-3 401,-6-1 0,0 5 0,-6 1 0</inkml:trace>
  <inkml:trace contextRef="#ctx0" brushRef="#br0" timeOffset="18">12265 7212 7983,'0'7'-102,"-5"-2"1,3-4 0,0 2-52,4 1 0,6-1 967,7-3-552,8 0 9,12 0 0,7 0 409,7 0-2170,8 0 1653,2 0-559,-25 0 1,-1 0 476,26 0 0,-26 0 1,1 0 487,31 0-133,-2 5-233,-1-3-14,-5 3-272,0-5 0,-1 0-73,-2 0 1,-4 4-198,-9-1 353,4 1-651,-4-4 814,-1 0-147,0 0 0,-7 0 103,-2 0-516,-3 0 83,-6 0 149,1 0 38,-5-5-703,-6 4 901,-2-9 1,-9 3 0,4-4-1</inkml:trace>
  <inkml:trace contextRef="#ctx0" brushRef="#br0" timeOffset="19">13753 6560 7896,'-5'6'-1857,"4"-1"1814,-4-5 465,5 0 0,5 4 240,3 0-320,2 5-16,1-8-142,1 4-30,-1-5-63,1 0 1,3 0 253,0 0-84,6-10-115,2-3-679,6-10 691,5-5-1202,1-6 1215,-1-12-108,-15 21 1,1-2 33,1-4 0,-1 0 0,1-1 0,0 0 11,0-2 1,0 0-36,2-1 0,1 1-836,2-5 1,0-1 832,3 2 1,0 0-942,2-10 0,0 0 811,-2 5 1,0-2 44,5-5 1,0-1-1,-5 1 1,0 1 17,2-5 1,-1 1-44,0-2 0,-1 0 61,-8 17 0,-1 0 0,1 0 0,0-2 1,0 0-1,1 0 10,1-1 0,0 1 0,0-1 12,6-16 1,0 0-37,-8 17 0,-1 1 0,0-1 30,6-14 1,0-1-110,3-2 0,0-1-636,-3 4 1,0-1 712,0 1 1,-1 0 14,-2 2 0,0 1-96,2-1 1,0 1-232,-4 4 0,0 1 319,7-5 1,-1 1-191,-8 9 1,-1 0 183,5-4 0,-1-1 2,-5 4 0,0-1-6,0 2 0,0 1 9,-2 0 1,0 0-147,1 0 0,1 1 131,-5 4 0,0 0 338,2 0 0,0 1-340,-3 3 1,1 0-48,11-26-33,0 4-136,5-2 0,1 7 128,0-2 870,-1 9-1043,0 1 1172,-9 6-921,8 5 1,-14 2 1414,2 8-1476,-2 2 1235,-7 6-1047,-1 0 1076,-5 4-1248,0 2 594,0 5-748,-5 5 189,4-3-166,-4 8-12,-1-9 159,5 4-47,-4 0-309,0-4 66,4 10 1,-6-9 0,4 4 334,-5 0 0,3 2 0,0-1 0</inkml:trace>
  <inkml:trace contextRef="#ctx0" brushRef="#br0" timeOffset="20">15689 2885 8036,'-7'0'775,"2"-1"-568,5-3 0,3 1 0,3-4-164,6-2 1,3-1 76,0-2 0,3 1-102,5-1 18,5 1 1,-4-2-1,3-1 1,-3-1 7,-1 1 0,-1 1 0,-2 3 1,-2 1-90,-2 1 1,-2 1 0,-5-3 0,-1 2 207,1 4 50,-4 3 1,0 2-61,-5 3 1,-4 2-1,-1 7 1,0 1-3,0 1 1,0 4-1,2-2-181,-1 1 0,1 1-18,3 4 1,0-2 0,0 0-280,0-2 0,0-4 0,0 3-1230,0-2 1063,0 0 1,3-1 493,1 0 0,5 6 0,-3-4 0</inkml:trace>
  <inkml:trace contextRef="#ctx0" brushRef="#br0" timeOffset="21">15654 2896 7465,'-6'7'-268,"1"-2"987,5-5-206,0 0-526,5 0 189,-4 0-308,10-5 205,-5 4 1,7-8-1,1 4 1,1-2-1,0 0 1,0-1-43,1 0 0,4 1 0,-1-4 0,2 3-152,-2 0 0,2 0 0,-3-2 0,1 1-55,0 2 1,-5 4 0,1-2 86,-2 0 51,-1 4 1,-1-6 25,1 3 0,-5 3 604,1-3-295,-6 3 84,3 1 609,-5 0-961,6 5 1,-5 1-1,3 6 1,-3-1 4,-1 1 1,0 1 0,1 1 0,2 2-129,1 2 0,-1-4 1,-3 1-1,2-1-261,1 1 1,-1-2-1,2 2 1,-3-2 75,-1-1 0,0-1 279,0 0 0,0 1 0,0-1 0</inkml:trace>
  <inkml:trace contextRef="#ctx0" brushRef="#br0" timeOffset="22">15700 2885 8030,'8'0'193,"0"-1"1,2-2-2,4-1 1,0-5-1,5 3 1,1-2-89,2 1 0,1 0 1,0-1-72,-1 0-9,1 0 0,-4 1 0,-1 0-95,-1 2 0,-2-2 49,-3 3 0,-5-4 66,1 4 1,-2-1-224,2 1 285,-3 3 207,-5-4-110,0 5-280,0 5 0,0 1 0,0 6 0,0-1 47,0 1 1,0 3-1,0 0-248,0-1 203,0-1 0,0-1 1,0-1-1,1 0 12,3 1 0,-3-1 63,3 1 0,2 4 0,1 2 0</inkml:trace>
  <inkml:trace contextRef="#ctx0" brushRef="#br0" timeOffset="23">16193 1683 8083,'-8'0'-361,"0"0"81,0 0 0,-3 0 514,0 0 0,-1 0-80,1 0 1,0 0 0,-1 0-68,1 0 1,-1 5 0,1 1-64,-1 1 0,1 3 0,-2-2-60,-2 2 0,1-3 82,-5 1 1,0 3-1,-4 5-9,0-2 0,4-2 0,1 0-11,1-1-3,-3 1 1,9-5 0,-2 0-19,4-2 34,1 4 0,1-7-5,-1 6 40,6-6 10,-4 4 148,6-6-891,0 0 550,6 0-34,-5 0 0,4-2 0,-4 0-66,3-2 0,2-4 1,5 3 208,-4-1 0,8-2 0,-2-3 0</inkml:trace>
  <inkml:trace contextRef="#ctx0" brushRef="#br0" timeOffset="24">20109 9033 7431,'5'11'-74,"-1"4"0,6 2 0,3 1 141,0 2 1,-1 3 0,1 2 0,1 3-9,1 2 1,2-5 0,-3 2 0,1-3 1,-1-1 0,-5-1 0,-1-3 0,1-4-42,1-2 1,-1-7 0,2-3 47,6-6 0,-2-10 0,2-11 0,-1-12 16,3-12 0,3-8 0,-11 22 0,-1-2-135,0-1 1,0 0 0,0 0 0,1-1 0,-2 5 0,0 0-1,9-29 1,-3 7-148,-2 7 1,-2 7-1,-1 13 1,-1 7 198,-1 3 0,-5 2 0,2 5 0</inkml:trace>
  <inkml:trace contextRef="#ctx0" brushRef="#br0" timeOffset="25">22858 9628 9900,'1'8'-114,"3"-1"1,2 1 0,4 5 0,-1 2 361,-1 4 1,-1 3 0,5 2 0,-2 1-59,-2 2 0,2-2 0,-4-4-133,1-2 1,3-4 0,-3 3 0,4-2-113,0-2 0,0-6 1,1-4-31,-1-3 0,1-10 0,-1-3 736,1-5-340,-1-7 1,-1-5-1,-1-5 579,-1 4-755,0-3 1,-1 2 0,0-6 0,-1-1-9,0 1 1,-3 6-1,1 3-64,-3 3 1,-1 0 0,0 7-1,0 0 1,0 3 59,0 2 1,-1 7 122,-3 2-458,3 3 1,-10 1-1,5 0 1</inkml:trace>
  <inkml:trace contextRef="#ctx0" brushRef="#br0" timeOffset="26">22881 9651 10870,'-12'0'-1788,"1"0"1297,4-5 0,3 5 810,8 0-118,8 10 0,2 14 0,5 11 659,1 5-715,2 5 0,2 1 0,1-2 0,2-1-52,-1-1 1,-2-6 0,-1 0-1,1-6-7,3-2 1,-5-1-1,3-4 1,-5-2-231,0-2 1,1-2 0,-1-7 0,-2-2-616,-2-4 864,0-3 1,-5-16 0,1-5-1</inkml:trace>
  <inkml:trace contextRef="#ctx0" brushRef="#br0" timeOffset="27">23190 9376 13319,'-5'7'3966,"3"-1"1,-3-4-3425,0 2 0,4 5 0,-3 0 1,2 4-1,-1 3 16,-1 2 0,-1 1 1,1 5-341,-3 3 0,0 1 1,-2 5-1,-2 0 1,-3 3-440,0-1 0,-4 6 1,-1 0-1,-1 1-88,1 0 1,-4-4-1,1 3 1,-2-2-19,2-2 1,-1-3-1,6-3 1,-1-4 455,2-3 0,4-6-443,0-3 0,1-2 0,-1-2 0</inkml:trace>
  <inkml:trace contextRef="#ctx0" brushRef="#br0" timeOffset="28">22858 9662 9199,'0'12'358,"0"1"1,2 2-1,5 5 1,5 7-91,5 7 1,2 1-1,4 4 1,1-1-263,3 0 1,-3 4-1,4-4 1,-1-1 0,-1-1 0,6-3 1,-1-2-469,2-5 276,1-2 1,-1-1-1,-2-1-390,-5-3 572,-1-2 0,3-6 1,1 0-1</inkml:trace>
  <inkml:trace contextRef="#ctx0" brushRef="#br0" timeOffset="29">15597 8609 7964,'-7'-5'-1093,"-1"-3"1466,5 3-261,3 0 1,7 5 0,5 0 0,4 0-53,3 0 0,4 4 0,3 0 1,8-3 172,6-3 0,9-5 1,10-3-1,2 1-151,-1 2 1,3 0 0,0-2-1,-30 6 1,0 0-54,2 0 0,0 1 0,5 0 0,1 0 0,-2 2 0,0 0-34,0 0 1,0 0 0,1 0 0,-1 0 0,-2 0 0,0 0 0,0 0 0,1 0 0,0 0 0,0 0-26,0 0 0,-1 0 1,0-2-1,-1 0 1,-3 0-1,-1 0 1,27 0-13,-4 1 0,-5 1 0,-7 0 0,-2 0 12,-2 0 0,-2-4 1,-6 0-1,-5 1 59,-1 2 0,-8 1-70,-1 0 19,-9 0 1,-4 5 75,-11 3-46,-5 2 1,-15-2 0,-2-1 0,-3 1-94,-1-2 0,-6 1 0,-2-5 0,-4 2-20,-3-1 0,-5-1 1,-9 1-1,28-1 1,0 1 87,-3 0 1,1 0 0,-2 1 0,0 0 0,3 1 0,1 1 0,-2 0 0,1 0-35,1-1 0,-1 1 0,-5 0 1,-1-1-1,1 1 0,-1 0 0,2-1 1,0 0 71,2-1 0,1 0 0,2-1 0,0-1 1,1-2-1,0 0 0,-1 0 0,0 0 29,-2 0 1,1 0 0,-24 0 0,3-1 161,7-3-118,10 2 0,4-6 1,8 2 176,4 0-208,3 4 0,14-5-107,-1 3 17,6 3 1,2-4 0,7 5-1,5 0-7,3 0 0,4 0 0,8 0 0,6 0 85,8 0 1,2-4-1,12 0 1,2 2 20,3 1 0,5 1 0,-2 0 1,-30 0-1,0 0-34,2-1 0,0 2 0,5 1 1,-1 1-1,0 0 0,0 1 0,-1 1 1,-1-1-30,-1 0 0,-1 0 0,1 1 1,-1-1-1,-2-2 0,1 0 1,1-1-1,1 0-10,2 0 1,0-1 0,-3-2 0,-1-1 0,-1 0 0,-1-1-1,25-7-10,-7 0 0,-1 0 0,-7 0 0,2 3-86,-2 0 1,-3 2-1,-5-3 1,-1 2 10,-2 2 0,-3 1 0,-6 4 0,-2 0 86,-1 0 0,-8 0 0,5 0 0,-1 0 0</inkml:trace>
  <inkml:trace contextRef="#ctx0" brushRef="#br0" timeOffset="30">17647 7625 10453,'0'0'0</inkml:trace>
  <inkml:trace contextRef="#ctx0" brushRef="#br0" timeOffset="31">17487 8002 10453,'0'-7'1937,"-2"0"-1221,-1 2-979,1 1-48,-3 4 1,7 0 373,1 0 1,2-5 0,6-2 0,-1-5 161,3-3 0,4-3 0,0-5 1,1-1-19,2-3 1,-2 2 0,0-4-1,-2 1 171,-2 2 1,-1 2 0,-2 0 0,1-3-231,-1-3 0,2-1 1,1-3-14,1-6 0,2-10 0,-2-10 0,-5 26 0,0-1 289,3-1 0,0-2-383,1-2 0,1-1 0,2-3 0,1 0 0,-1-3 0,0 0 46,0-1 0,0 1 0,0-1 1,-1 0-1,0 1 0,0 0 1,0-2-1,-1 0 0,0-2 0,0-1 50,0 0 1,-1 0-1,1 2 1,-2 1-64,-1 1 1,-1 0-51,1-3 0,-1-1 0,1 0 0,-1 0 0,1-5 1,0-1-1,1 1 0,0-1 0,1-1 0,0 1-34,0-1 0,1-1 0,0-2 0,1 0 0,-5 20 0,0 0 0,1 0 0,0-2 1,0 0-1,0-1-2,0 0 0,1 0 0,0-1 1,-1 2-1,-1 0 0,1 0 1,1 1-1,0-1 0,0 1 1,-1 1-1,-1 0 0,1 0-1,5-19 1,1 0 0,-2 3 0,1 0 0,-2 4 0,0 0 0,-1 2 0,-1 0-2,-1 3 0,0 0 1,0 2-1,-1 1 0,0 2 1,1 0-1,-1 2 0,1-1-79,-1 1 0,1-1 0,1 0 0,0-1 0,1-1 0,0 0 0,0 1 0,0-1 35,0 1 1,0 0 0,1 1 0,-2 0 0,0-1 0,0 1 0,0 3-1,-1 1-12,-1 4 1,0 1 0,12-26 0,-5 9 0,-1 4-32,-1 6 1,-4 5-1,0 6 1,-2 4-8,-2 6 1,-3 4 0,-5 4-235,0 1-3,0 4 527,0 2 1,-4 7-481,0 1 1,-3 0 389,3 5 0,0-5-305,4 5 27,0-5-187,0 2 498,0 0-63,0-4 1,0 9-127,0-2 0,0-2 35,0 2 0,0-1 34,0 5 1,0-5 0,-1 0 0,-2-1 43,-1 1 1,-3-4-1,2 5 204,-2 1 0,3-3 184,-3 2-335,4-6 0,-2 9 0,4-2 0,-3 3 11,-4 4 1,1 3 0,-3-3 149,-3 2-184,-1 1 0,1 3 0,-2-2 0,-4-1-72,-3 1 0,-1 2 0,2 0 0,0-2-189,2-1 0,5-5 0,-1 1 0,3-2-1089,5-1 1235,-3-6-184,13-1 1,-1-10 0,9-1 0</inkml:trace>
  <inkml:trace contextRef="#ctx0" brushRef="#br0" timeOffset="32">19056 2931 11274,'3'-8'3134,"3"2"-3063,0 1 0,2 1 0,3 5 0,0 2-346,1 1 1,1 4 0,1 0 0,1 2 100,-1 2 1,0-1 0,0 2 0,1 1 106,-1 1 1,-5 0 0,-3-3-152,-1-1 190,-1 1 0,-4-5 0,0 1 187,0 1-952,5 1-183,-3 1 1041,8-4 1,-4 3-1,6-4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e94ce5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e94ce5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77d9c3aa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77d9c3aa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a2a5c1f95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a2a5c1f95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a2a5c1f95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a2a5c1f95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2a5c1f9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a2a5c1f95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a2a5c1f9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a2a5c1f9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2a5c1f95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a2a5c1f95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c77d9c3aa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c77d9c3aa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2a5c1f9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a2a5c1f9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a2a5c1f9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a2a5c1f9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77d9c3a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77d9c3a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a2a5c1f9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a2a5c1f9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a2a5c1f9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a2a5c1f9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a2a5c1f9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a2a5c1f9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a2a5c1f9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a2a5c1f9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a2a5c1f9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a2a5c1f9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a2a5c1f9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a2a5c1f9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a2a5c1f95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a2a5c1f95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a2a5c1f9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a2a5c1f9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a2a5c1f95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a2a5c1f9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a2a5c1f95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a2a5c1f95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77d9c3a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77d9c3a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a2a5c1f95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a2a5c1f95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a2a5c1f9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a2a5c1f9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a2a5c1f95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a2a5c1f95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a2a5c1f95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a2a5c1f95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a2a5c1f9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a2a5c1f9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a2a5c1f9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a2a5c1f9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a2a5c1f95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a2a5c1f95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a2a5c1f9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a2a5c1f9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a2a5c1f9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a2a5c1f9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a2a5c1f95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a2a5c1f95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77d9c3a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77d9c3a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77d9c3a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77d9c3a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c77d9c3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c77d9c3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c77d9c3a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c77d9c3a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c77d9c3a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c77d9c3a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c77d9c3a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c77d9c3a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c77d9c3a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c77d9c3a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c77d9c3a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c77d9c3aa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c77d9c3a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c77d9c3a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c77d9c3a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c77d9c3a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ea2a5c1f9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ea2a5c1f9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77d9c3aa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77d9c3aa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a2a5c1f9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a2a5c1f9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2a5c1f9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a2a5c1f9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ec77d9c3a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ec77d9c3a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ea2a5c1f95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ea2a5c1f95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77d9c3aa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77d9c3aa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7d9c3a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7d9c3a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77d9c3a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77d9c3a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77d9c3aa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77d9c3aa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02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429942" y="9409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4.png"/><Relationship Id="rId21" Type="http://schemas.openxmlformats.org/officeDocument/2006/relationships/image" Target="../media/image25.png"/><Relationship Id="rId34" Type="http://schemas.openxmlformats.org/officeDocument/2006/relationships/customXml" Target="../ink/ink30.xml"/><Relationship Id="rId7" Type="http://schemas.openxmlformats.org/officeDocument/2006/relationships/image" Target="../media/image18.png"/><Relationship Id="rId12" Type="http://schemas.openxmlformats.org/officeDocument/2006/relationships/customXml" Target="../ink/ink19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6.xml"/><Relationship Id="rId11" Type="http://schemas.openxmlformats.org/officeDocument/2006/relationships/image" Target="../media/image20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5.xml"/><Relationship Id="rId9" Type="http://schemas.openxmlformats.org/officeDocument/2006/relationships/image" Target="../media/image19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8.png"/><Relationship Id="rId30" Type="http://schemas.openxmlformats.org/officeDocument/2006/relationships/customXml" Target="../ink/ink28.xml"/><Relationship Id="rId35" Type="http://schemas.openxmlformats.org/officeDocument/2006/relationships/image" Target="../media/image32.png"/><Relationship Id="rId8" Type="http://schemas.openxmlformats.org/officeDocument/2006/relationships/customXml" Target="../ink/ink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customXml" Target="../ink/ink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customXml" Target="../ink/ink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customXml" Target="../ink/ink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customXml" Target="../ink/ink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customXml" Target="../ink/ink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customXml" Target="../ink/ink37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9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0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1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4.png"/><Relationship Id="rId4" Type="http://schemas.openxmlformats.org/officeDocument/2006/relationships/customXml" Target="../ink/ink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5" Type="http://schemas.openxmlformats.org/officeDocument/2006/relationships/customXml" Target="../ink/ink43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CS2106 Tutorial 2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T01/T02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wait()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are no children, wait() does not block (as stated in question 1). Process will just continue running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Cleans up remainder of child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 and Orphan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Zombie: Child terminates before parent but parent did not call wait()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Child process become a zombie process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exhaust process table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Orphan: Parent terminates before child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init() process becomes pseudo parent of child process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init() uses wait() to clean up child process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9C5927-7A09-9642-B998-5E8C5886637B}"/>
                  </a:ext>
                </a:extLst>
              </p14:cNvPr>
              <p14:cNvContentPartPr/>
              <p14:nvPr/>
            </p14:nvContentPartPr>
            <p14:xfrm>
              <a:off x="795600" y="2641680"/>
              <a:ext cx="3331440" cy="93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9C5927-7A09-9642-B998-5E8C588663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240" y="2632320"/>
                <a:ext cx="3350160" cy="95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zombies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such as exit status may be needed, so process entry will be kept in PCB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always has a parent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parent terminated, </a:t>
            </a:r>
            <a:r>
              <a:rPr lang="en" i="1"/>
              <a:t>init</a:t>
            </a:r>
            <a:r>
              <a:rPr lang="en"/>
              <a:t> will become the pseudo-parent and help to clean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cases for wait() and zombies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82645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85360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555875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5"/>
          <p:cNvCxnSpPr>
            <a:stCxn id="157" idx="3"/>
            <a:endCxn id="158" idx="1"/>
          </p:cNvCxnSpPr>
          <p:nvPr/>
        </p:nvCxnSpPr>
        <p:spPr>
          <a:xfrm>
            <a:off x="1815850" y="2342575"/>
            <a:ext cx="303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5"/>
          <p:cNvCxnSpPr>
            <a:stCxn id="158" idx="3"/>
            <a:endCxn id="159" idx="1"/>
          </p:cNvCxnSpPr>
          <p:nvPr/>
        </p:nvCxnSpPr>
        <p:spPr>
          <a:xfrm>
            <a:off x="5843000" y="2342575"/>
            <a:ext cx="7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5"/>
          <p:cNvSpPr txBox="1"/>
          <p:nvPr/>
        </p:nvSpPr>
        <p:spPr>
          <a:xfrm>
            <a:off x="1989325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666550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25"/>
          <p:cNvCxnSpPr>
            <a:stCxn id="162" idx="3"/>
            <a:endCxn id="163" idx="1"/>
          </p:cNvCxnSpPr>
          <p:nvPr/>
        </p:nvCxnSpPr>
        <p:spPr>
          <a:xfrm>
            <a:off x="2978725" y="3034400"/>
            <a:ext cx="68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951974-A1AE-FF40-BA24-EC7142480410}"/>
                  </a:ext>
                </a:extLst>
              </p14:cNvPr>
              <p14:cNvContentPartPr/>
              <p14:nvPr/>
            </p14:nvContentPartPr>
            <p14:xfrm>
              <a:off x="977040" y="1871280"/>
              <a:ext cx="6530760" cy="188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951974-A1AE-FF40-BA24-EC71424804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7680" y="1861920"/>
                <a:ext cx="6549480" cy="190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cases for wait() and zombies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82645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182125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72015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6"/>
          <p:cNvCxnSpPr>
            <a:stCxn id="170" idx="3"/>
            <a:endCxn id="171" idx="1"/>
          </p:cNvCxnSpPr>
          <p:nvPr/>
        </p:nvCxnSpPr>
        <p:spPr>
          <a:xfrm>
            <a:off x="1815850" y="2342575"/>
            <a:ext cx="136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6"/>
          <p:cNvCxnSpPr>
            <a:stCxn id="171" idx="3"/>
            <a:endCxn id="172" idx="1"/>
          </p:cNvCxnSpPr>
          <p:nvPr/>
        </p:nvCxnSpPr>
        <p:spPr>
          <a:xfrm>
            <a:off x="4171525" y="2342575"/>
            <a:ext cx="154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6"/>
          <p:cNvSpPr txBox="1"/>
          <p:nvPr/>
        </p:nvSpPr>
        <p:spPr>
          <a:xfrm>
            <a:off x="1989325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335125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26"/>
          <p:cNvCxnSpPr>
            <a:stCxn id="175" idx="3"/>
            <a:endCxn id="176" idx="1"/>
          </p:cNvCxnSpPr>
          <p:nvPr/>
        </p:nvCxnSpPr>
        <p:spPr>
          <a:xfrm>
            <a:off x="2978725" y="3034400"/>
            <a:ext cx="135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6"/>
          <p:cNvSpPr txBox="1"/>
          <p:nvPr/>
        </p:nvSpPr>
        <p:spPr>
          <a:xfrm>
            <a:off x="742695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6"/>
          <p:cNvCxnSpPr>
            <a:stCxn id="178" idx="1"/>
            <a:endCxn id="172" idx="3"/>
          </p:cNvCxnSpPr>
          <p:nvPr/>
        </p:nvCxnSpPr>
        <p:spPr>
          <a:xfrm rot="10800000">
            <a:off x="6709650" y="2342575"/>
            <a:ext cx="71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701C16-E0AF-6D4F-87C7-31ECAEC9E9EB}"/>
                  </a:ext>
                </a:extLst>
              </p14:cNvPr>
              <p14:cNvContentPartPr/>
              <p14:nvPr/>
            </p14:nvContentPartPr>
            <p14:xfrm>
              <a:off x="1034640" y="1220040"/>
              <a:ext cx="7380360" cy="241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701C16-E0AF-6D4F-87C7-31ECAEC9E9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280" y="1210680"/>
                <a:ext cx="7399080" cy="243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cases for wait() and zombies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82645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545380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6510275" y="3297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27"/>
          <p:cNvCxnSpPr>
            <a:stCxn id="185" idx="3"/>
            <a:endCxn id="186" idx="1"/>
          </p:cNvCxnSpPr>
          <p:nvPr/>
        </p:nvCxnSpPr>
        <p:spPr>
          <a:xfrm>
            <a:off x="1815850" y="2342575"/>
            <a:ext cx="363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7"/>
          <p:cNvSpPr txBox="1"/>
          <p:nvPr/>
        </p:nvSpPr>
        <p:spPr>
          <a:xfrm>
            <a:off x="1989325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666550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7"/>
          <p:cNvCxnSpPr>
            <a:stCxn id="189" idx="3"/>
            <a:endCxn id="190" idx="1"/>
          </p:cNvCxnSpPr>
          <p:nvPr/>
        </p:nvCxnSpPr>
        <p:spPr>
          <a:xfrm>
            <a:off x="2978725" y="3034400"/>
            <a:ext cx="68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86A88A-8199-CC40-B023-A958839D52C1}"/>
                  </a:ext>
                </a:extLst>
              </p14:cNvPr>
              <p14:cNvContentPartPr/>
              <p14:nvPr/>
            </p14:nvContentPartPr>
            <p14:xfrm>
              <a:off x="1067760" y="2460600"/>
              <a:ext cx="6698160" cy="210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86A88A-8199-CC40-B023-A958839D5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8400" y="2451240"/>
                <a:ext cx="6716880" cy="212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cases for wait() and zombies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82645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666550" y="2142475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28"/>
          <p:cNvCxnSpPr>
            <a:stCxn id="197" idx="3"/>
            <a:endCxn id="198" idx="1"/>
          </p:cNvCxnSpPr>
          <p:nvPr/>
        </p:nvCxnSpPr>
        <p:spPr>
          <a:xfrm>
            <a:off x="1815850" y="2342575"/>
            <a:ext cx="185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8"/>
          <p:cNvSpPr txBox="1"/>
          <p:nvPr/>
        </p:nvSpPr>
        <p:spPr>
          <a:xfrm>
            <a:off x="1989325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4975025" y="2834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28"/>
          <p:cNvCxnSpPr>
            <a:stCxn id="200" idx="3"/>
            <a:endCxn id="201" idx="1"/>
          </p:cNvCxnSpPr>
          <p:nvPr/>
        </p:nvCxnSpPr>
        <p:spPr>
          <a:xfrm>
            <a:off x="2978725" y="3034400"/>
            <a:ext cx="199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8"/>
          <p:cNvSpPr txBox="1"/>
          <p:nvPr/>
        </p:nvSpPr>
        <p:spPr>
          <a:xfrm>
            <a:off x="6510275" y="3297300"/>
            <a:ext cx="9894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6D625E-CB5A-2941-9C84-36C4D04DB950}"/>
                  </a:ext>
                </a:extLst>
              </p14:cNvPr>
              <p14:cNvContentPartPr/>
              <p14:nvPr/>
            </p14:nvContentPartPr>
            <p14:xfrm>
              <a:off x="1071720" y="1665000"/>
              <a:ext cx="7021440" cy="225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6D625E-CB5A-2941-9C84-36C4D04DB9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60" y="1655640"/>
                <a:ext cx="7040160" cy="227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291800" y="1199000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Questions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&lt;Point α&gt;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&lt;Point β&gt;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250AB8-AA98-5048-86C8-54E6249B51D6}"/>
                  </a:ext>
                </a:extLst>
              </p14:cNvPr>
              <p14:cNvContentPartPr/>
              <p14:nvPr/>
            </p14:nvContentPartPr>
            <p14:xfrm>
              <a:off x="1014120" y="898560"/>
              <a:ext cx="5722560" cy="356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250AB8-AA98-5048-86C8-54E6249B51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760" y="889200"/>
                <a:ext cx="5741280" cy="358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&lt;Point α&gt;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&lt;Point β&gt;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1" name="Google Shape;221;p31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222" name="Google Shape;222;p31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224;p31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31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28" name="Google Shape;228;p31"/>
            <p:cNvCxnSpPr>
              <a:stCxn id="222" idx="3"/>
              <a:endCxn id="223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9" name="Google Shape;229;p31"/>
            <p:cNvCxnSpPr>
              <a:stCxn id="223" idx="3"/>
              <a:endCxn id="224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" name="Google Shape;230;p31"/>
            <p:cNvCxnSpPr>
              <a:stCxn id="222" idx="2"/>
              <a:endCxn id="225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231;p31"/>
            <p:cNvCxnSpPr>
              <a:stCxn id="223" idx="2"/>
              <a:endCxn id="226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" name="Google Shape;232;p31"/>
            <p:cNvCxnSpPr>
              <a:stCxn id="226" idx="2"/>
              <a:endCxn id="227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91800" y="1199000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&lt;nothing&gt;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4572000" y="3137750"/>
            <a:ext cx="431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Q </a:t>
            </a:r>
            <a:r>
              <a:rPr lang="en" sz="1200" i="1"/>
              <a:t>always </a:t>
            </a:r>
            <a:r>
              <a:rPr lang="en" sz="1200"/>
              <a:t>terminate before P.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R can terminate at any time w.r.t. P and Q.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241" name="Google Shape;241;p32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32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7" name="Google Shape;247;p32"/>
            <p:cNvCxnSpPr>
              <a:stCxn id="241" idx="3"/>
              <a:endCxn id="242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32"/>
            <p:cNvCxnSpPr>
              <a:stCxn id="242" idx="3"/>
              <a:endCxn id="243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32"/>
            <p:cNvCxnSpPr>
              <a:stCxn id="241" idx="2"/>
              <a:endCxn id="244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" name="Google Shape;250;p32"/>
            <p:cNvCxnSpPr>
              <a:stCxn id="242" idx="2"/>
              <a:endCxn id="245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32"/>
            <p:cNvCxnSpPr>
              <a:stCxn id="245" idx="2"/>
              <a:endCxn id="246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34DE93-D373-B240-99DB-A4909652C187}"/>
                  </a:ext>
                </a:extLst>
              </p14:cNvPr>
              <p14:cNvContentPartPr/>
              <p14:nvPr/>
            </p14:nvContentPartPr>
            <p14:xfrm>
              <a:off x="2267280" y="605880"/>
              <a:ext cx="6155640" cy="349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34DE93-D373-B240-99DB-A4909652C1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7920" y="596520"/>
                <a:ext cx="6174360" cy="351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&lt;nothing&gt;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4572000" y="3137750"/>
            <a:ext cx="431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Q </a:t>
            </a:r>
            <a:r>
              <a:rPr lang="en" sz="1200" i="1"/>
              <a:t>always </a:t>
            </a:r>
            <a:r>
              <a:rPr lang="en" sz="1200"/>
              <a:t>terminate before P.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R can terminate at any time w.r.t. P and Q.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260" name="Google Shape;260;p33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1" name="Google Shape;261;p33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2" name="Google Shape;262;p33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3" name="Google Shape;263;p33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33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33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6" name="Google Shape;266;p33"/>
            <p:cNvCxnSpPr>
              <a:stCxn id="260" idx="3"/>
              <a:endCxn id="261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7" name="Google Shape;267;p33"/>
            <p:cNvCxnSpPr>
              <a:stCxn id="261" idx="3"/>
              <a:endCxn id="262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8" name="Google Shape;268;p33"/>
            <p:cNvCxnSpPr>
              <a:stCxn id="260" idx="2"/>
              <a:endCxn id="263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9" name="Google Shape;269;p33"/>
            <p:cNvCxnSpPr>
              <a:stCxn id="261" idx="2"/>
              <a:endCxn id="264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33"/>
            <p:cNvCxnSpPr>
              <a:stCxn id="264" idx="2"/>
              <a:endCxn id="265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1" name="Google Shape;271;p33"/>
          <p:cNvSpPr txBox="1"/>
          <p:nvPr/>
        </p:nvSpPr>
        <p:spPr>
          <a:xfrm>
            <a:off x="4572000" y="3951275"/>
            <a:ext cx="431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False: Q waits for R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</a:t>
            </a:r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&lt;nothing&gt;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4572000" y="3137750"/>
            <a:ext cx="431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Q </a:t>
            </a:r>
            <a:r>
              <a:rPr lang="en" sz="1200" i="1"/>
              <a:t>always</a:t>
            </a:r>
            <a:r>
              <a:rPr lang="en" sz="1200"/>
              <a:t> terminate before P.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R can terminate at any time w.r.t. P and Q.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280" name="Google Shape;280;p34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1" name="Google Shape;281;p34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2" name="Google Shape;282;p34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3" name="Google Shape;283;p34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4" name="Google Shape;284;p34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5" name="Google Shape;285;p34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86" name="Google Shape;286;p34"/>
            <p:cNvCxnSpPr>
              <a:stCxn id="280" idx="3"/>
              <a:endCxn id="281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7" name="Google Shape;287;p34"/>
            <p:cNvCxnSpPr>
              <a:stCxn id="281" idx="3"/>
              <a:endCxn id="282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8" name="Google Shape;288;p34"/>
            <p:cNvCxnSpPr>
              <a:stCxn id="280" idx="2"/>
              <a:endCxn id="283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9" name="Google Shape;289;p34"/>
            <p:cNvCxnSpPr>
              <a:stCxn id="281" idx="2"/>
              <a:endCxn id="284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0" name="Google Shape;290;p34"/>
            <p:cNvCxnSpPr>
              <a:stCxn id="284" idx="2"/>
              <a:endCxn id="285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C78A54-A2CB-BA49-A1F1-4CDCD680D555}"/>
                  </a:ext>
                </a:extLst>
              </p14:cNvPr>
              <p14:cNvContentPartPr/>
              <p14:nvPr/>
            </p14:nvContentPartPr>
            <p14:xfrm>
              <a:off x="4421160" y="552240"/>
              <a:ext cx="4005720" cy="312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C78A54-A2CB-BA49-A1F1-4CDCD680D5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1800" y="542880"/>
                <a:ext cx="4024440" cy="314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&lt;nothing&gt;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572000" y="3137750"/>
            <a:ext cx="431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Q </a:t>
            </a:r>
            <a:r>
              <a:rPr lang="en" sz="1200" i="1"/>
              <a:t>always</a:t>
            </a:r>
            <a:r>
              <a:rPr lang="en" sz="1200"/>
              <a:t> terminate before P.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R can terminate at any time w.r.t. P and Q.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8" name="Google Shape;298;p35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299" name="Google Shape;299;p35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p35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1" name="Google Shape;301;p35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p35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p35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4" name="Google Shape;304;p35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05" name="Google Shape;305;p35"/>
            <p:cNvCxnSpPr>
              <a:stCxn id="299" idx="3"/>
              <a:endCxn id="300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6" name="Google Shape;306;p35"/>
            <p:cNvCxnSpPr>
              <a:stCxn id="300" idx="3"/>
              <a:endCxn id="301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7" name="Google Shape;307;p35"/>
            <p:cNvCxnSpPr>
              <a:stCxn id="299" idx="2"/>
              <a:endCxn id="302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8" name="Google Shape;308;p35"/>
            <p:cNvCxnSpPr>
              <a:stCxn id="300" idx="2"/>
              <a:endCxn id="303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9" name="Google Shape;309;p35"/>
            <p:cNvCxnSpPr>
              <a:stCxn id="303" idx="2"/>
              <a:endCxn id="304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10" name="Google Shape;310;p35"/>
          <p:cNvSpPr txBox="1"/>
          <p:nvPr/>
        </p:nvSpPr>
        <p:spPr>
          <a:xfrm>
            <a:off x="4572000" y="3951275"/>
            <a:ext cx="431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False: Q waits for R and P don’t wait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</a:t>
            </a:r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execl(..);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572000" y="3137750"/>
            <a:ext cx="431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Q </a:t>
            </a:r>
            <a:r>
              <a:rPr lang="en" sz="1200" i="1"/>
              <a:t>always</a:t>
            </a:r>
            <a:r>
              <a:rPr lang="en" sz="1200"/>
              <a:t> terminate before P.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R can terminate at any time w.r.t. P and Q.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8" name="Google Shape;318;p36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319" name="Google Shape;319;p36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0" name="Google Shape;320;p36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1" name="Google Shape;321;p36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36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3" name="Google Shape;323;p36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4" name="Google Shape;324;p36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25" name="Google Shape;325;p36"/>
            <p:cNvCxnSpPr>
              <a:stCxn id="319" idx="3"/>
              <a:endCxn id="320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36"/>
            <p:cNvCxnSpPr>
              <a:stCxn id="320" idx="3"/>
              <a:endCxn id="321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7" name="Google Shape;327;p36"/>
            <p:cNvCxnSpPr>
              <a:stCxn id="319" idx="2"/>
              <a:endCxn id="322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8" name="Google Shape;328;p36"/>
            <p:cNvCxnSpPr>
              <a:stCxn id="320" idx="2"/>
              <a:endCxn id="323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9" name="Google Shape;329;p36"/>
            <p:cNvCxnSpPr>
              <a:stCxn id="323" idx="2"/>
              <a:endCxn id="324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E09F88-5EBF-1041-BBA7-19870B1B49D5}"/>
                  </a:ext>
                </a:extLst>
              </p14:cNvPr>
              <p14:cNvContentPartPr/>
              <p14:nvPr/>
            </p14:nvContentPartPr>
            <p14:xfrm>
              <a:off x="4600800" y="651600"/>
              <a:ext cx="2811960" cy="308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E09F88-5EBF-1041-BBA7-19870B1B49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1440" y="642240"/>
                <a:ext cx="2830680" cy="310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</a:t>
            </a: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execl(..);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4572000" y="3137750"/>
            <a:ext cx="431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Q </a:t>
            </a:r>
            <a:r>
              <a:rPr lang="en" sz="1200" i="1"/>
              <a:t>always</a:t>
            </a:r>
            <a:r>
              <a:rPr lang="en" sz="1200"/>
              <a:t> terminate before P.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R can terminate at any time w.r.t. P and Q.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7" name="Google Shape;337;p37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338" name="Google Shape;338;p37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37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Google Shape;340;p37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1" name="Google Shape;341;p37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2" name="Google Shape;342;p37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3" name="Google Shape;343;p37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4" name="Google Shape;344;p37"/>
            <p:cNvCxnSpPr>
              <a:stCxn id="338" idx="3"/>
              <a:endCxn id="339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5" name="Google Shape;345;p37"/>
            <p:cNvCxnSpPr>
              <a:stCxn id="339" idx="3"/>
              <a:endCxn id="340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6" name="Google Shape;346;p37"/>
            <p:cNvCxnSpPr>
              <a:stCxn id="338" idx="2"/>
              <a:endCxn id="341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7" name="Google Shape;347;p37"/>
            <p:cNvCxnSpPr>
              <a:stCxn id="339" idx="2"/>
              <a:endCxn id="342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" name="Google Shape;348;p37"/>
            <p:cNvCxnSpPr>
              <a:stCxn id="342" idx="2"/>
              <a:endCxn id="343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9" name="Google Shape;349;p37"/>
          <p:cNvSpPr txBox="1"/>
          <p:nvPr/>
        </p:nvSpPr>
        <p:spPr>
          <a:xfrm>
            <a:off x="4572000" y="3951275"/>
            <a:ext cx="431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True: P wait for Q even though Q is now a "new" executable.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Q doesn’t wait because execl() replace the entire context (text, data, heap, stack)</a:t>
            </a:r>
            <a:endParaRPr sz="120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F80226-D2FC-2D4F-A127-D512DD2A3BE4}"/>
                  </a:ext>
                </a:extLst>
              </p14:cNvPr>
              <p14:cNvContentPartPr/>
              <p14:nvPr/>
            </p14:nvContentPartPr>
            <p14:xfrm>
              <a:off x="4559760" y="3981600"/>
              <a:ext cx="160920" cy="61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F80226-D2FC-2D4F-A127-D512DD2A3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0" y="3972240"/>
                <a:ext cx="179640" cy="63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</a:t>
            </a:r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4572000" y="3137750"/>
            <a:ext cx="431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Process P never terminates.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7" name="Google Shape;357;p38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358" name="Google Shape;358;p38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Google Shape;359;p38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0" name="Google Shape;360;p38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1" name="Google Shape;361;p38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2" name="Google Shape;362;p38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38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64" name="Google Shape;364;p38"/>
            <p:cNvCxnSpPr>
              <a:stCxn id="358" idx="3"/>
              <a:endCxn id="359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38"/>
            <p:cNvCxnSpPr>
              <a:stCxn id="359" idx="3"/>
              <a:endCxn id="360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" name="Google Shape;366;p38"/>
            <p:cNvCxnSpPr>
              <a:stCxn id="358" idx="2"/>
              <a:endCxn id="361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7" name="Google Shape;367;p38"/>
            <p:cNvCxnSpPr>
              <a:stCxn id="359" idx="2"/>
              <a:endCxn id="362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8" name="Google Shape;368;p38"/>
            <p:cNvCxnSpPr>
              <a:stCxn id="362" idx="2"/>
              <a:endCxn id="363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237B25-1E8E-5547-B07B-9CFEC413AE69}"/>
                  </a:ext>
                </a:extLst>
              </p14:cNvPr>
              <p14:cNvContentPartPr/>
              <p14:nvPr/>
            </p14:nvContentPartPr>
            <p14:xfrm>
              <a:off x="4489560" y="375120"/>
              <a:ext cx="3760200" cy="325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237B25-1E8E-5547-B07B-9CFEC413A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0200" y="365760"/>
                <a:ext cx="3778920" cy="327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32214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 {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P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fork() == 0 ){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Q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 fork() == 0 ) {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process R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......  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0;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highlight>
                <a:srgbClr val="F1C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wait(NULL);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4572000" y="3137750"/>
            <a:ext cx="431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SG" sz="1200" dirty="0"/>
              <a:t>Process P never terminates.</a:t>
            </a:r>
            <a:endParaRPr lang="en-SG" sz="12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4572000" y="630600"/>
            <a:ext cx="2492750" cy="2171750"/>
            <a:chOff x="4550900" y="1238400"/>
            <a:chExt cx="2492750" cy="2171750"/>
          </a:xfrm>
        </p:grpSpPr>
        <p:sp>
          <p:nvSpPr>
            <p:cNvPr id="377" name="Google Shape;377;p39"/>
            <p:cNvSpPr txBox="1"/>
            <p:nvPr/>
          </p:nvSpPr>
          <p:spPr>
            <a:xfrm>
              <a:off x="455090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39"/>
            <p:cNvSpPr txBox="1"/>
            <p:nvPr/>
          </p:nvSpPr>
          <p:spPr>
            <a:xfrm>
              <a:off x="5652975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Q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39"/>
            <p:cNvSpPr txBox="1"/>
            <p:nvPr/>
          </p:nvSpPr>
          <p:spPr>
            <a:xfrm>
              <a:off x="6755050" y="12384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39"/>
            <p:cNvSpPr txBox="1"/>
            <p:nvPr/>
          </p:nvSpPr>
          <p:spPr>
            <a:xfrm>
              <a:off x="4550900" y="241690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39"/>
            <p:cNvSpPr txBox="1"/>
            <p:nvPr/>
          </p:nvSpPr>
          <p:spPr>
            <a:xfrm>
              <a:off x="5652975" y="2082625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α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39"/>
            <p:cNvSpPr txBox="1"/>
            <p:nvPr/>
          </p:nvSpPr>
          <p:spPr>
            <a:xfrm>
              <a:off x="5652975" y="3009950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β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39"/>
            <p:cNvCxnSpPr>
              <a:stCxn id="377" idx="3"/>
              <a:endCxn id="378" idx="1"/>
            </p:cNvCxnSpPr>
            <p:nvPr/>
          </p:nvCxnSpPr>
          <p:spPr>
            <a:xfrm>
              <a:off x="4839500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4" name="Google Shape;384;p39"/>
            <p:cNvCxnSpPr>
              <a:stCxn id="378" idx="3"/>
              <a:endCxn id="379" idx="1"/>
            </p:cNvCxnSpPr>
            <p:nvPr/>
          </p:nvCxnSpPr>
          <p:spPr>
            <a:xfrm>
              <a:off x="5941575" y="1438500"/>
              <a:ext cx="81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5" name="Google Shape;385;p39"/>
            <p:cNvCxnSpPr>
              <a:stCxn id="377" idx="2"/>
              <a:endCxn id="380" idx="0"/>
            </p:cNvCxnSpPr>
            <p:nvPr/>
          </p:nvCxnSpPr>
          <p:spPr>
            <a:xfrm>
              <a:off x="4695200" y="1638600"/>
              <a:ext cx="0" cy="7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Google Shape;386;p39"/>
            <p:cNvCxnSpPr>
              <a:stCxn id="378" idx="2"/>
              <a:endCxn id="381" idx="0"/>
            </p:cNvCxnSpPr>
            <p:nvPr/>
          </p:nvCxnSpPr>
          <p:spPr>
            <a:xfrm>
              <a:off x="5797275" y="1638600"/>
              <a:ext cx="0" cy="44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" name="Google Shape;387;p39"/>
            <p:cNvCxnSpPr>
              <a:stCxn id="381" idx="2"/>
              <a:endCxn id="382" idx="0"/>
            </p:cNvCxnSpPr>
            <p:nvPr/>
          </p:nvCxnSpPr>
          <p:spPr>
            <a:xfrm>
              <a:off x="5797275" y="2482825"/>
              <a:ext cx="0" cy="5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88" name="Google Shape;388;p39"/>
          <p:cNvSpPr txBox="1"/>
          <p:nvPr/>
        </p:nvSpPr>
        <p:spPr>
          <a:xfrm>
            <a:off x="4572000" y="3951275"/>
            <a:ext cx="431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False: Although Q has an additional wait, the wait will return immediately as there is no child.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wait() doesn’t block on grand children. 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pic>
        <p:nvPicPr>
          <p:cNvPr id="394" name="Google Shape;3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650" y="152400"/>
            <a:ext cx="355696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0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2a</a:t>
            </a:r>
            <a:endParaRPr/>
          </a:p>
        </p:txBody>
      </p: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b="75043"/>
          <a:stretch/>
        </p:blipFill>
        <p:spPr>
          <a:xfrm>
            <a:off x="4092475" y="1580300"/>
            <a:ext cx="4900876" cy="166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2" name="Google Shape;402;p41"/>
          <p:cNvGraphicFramePr/>
          <p:nvPr/>
        </p:nvGraphicFramePr>
        <p:xfrm>
          <a:off x="1320975" y="1581225"/>
          <a:ext cx="1457300" cy="1981050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14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Data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Heap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Stack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3" name="Google Shape;403;p41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5132E5-7407-0040-82F6-BD3D30D53287}"/>
                  </a:ext>
                </a:extLst>
              </p14:cNvPr>
              <p14:cNvContentPartPr/>
              <p14:nvPr/>
            </p14:nvContentPartPr>
            <p14:xfrm>
              <a:off x="1995480" y="1055160"/>
              <a:ext cx="6272640" cy="288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5132E5-7407-0040-82F6-BD3D30D532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120" y="1045800"/>
                <a:ext cx="6291360" cy="289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"/>
              <a:t> creates a new process by </a:t>
            </a:r>
            <a:r>
              <a:rPr lang="en" u="sng"/>
              <a:t>duplicating</a:t>
            </a:r>
            <a:r>
              <a:rPr lang="en"/>
              <a:t> the calling process. The new process is referred to as the </a:t>
            </a:r>
            <a:r>
              <a:rPr lang="en" u="sng"/>
              <a:t>child</a:t>
            </a:r>
            <a:r>
              <a:rPr lang="en"/>
              <a:t> process. The calling process is referred to as the </a:t>
            </a:r>
            <a:r>
              <a:rPr lang="en" u="sng"/>
              <a:t>parent</a:t>
            </a:r>
            <a:r>
              <a:rPr lang="en"/>
              <a:t> process.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Value: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success, parent process gets the PID of the child process, child process gets 0.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failure, parent process gets -1, no child process is created.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2a</a:t>
            </a:r>
            <a:endParaRPr/>
          </a:p>
        </p:txBody>
      </p:sp>
      <p:pic>
        <p:nvPicPr>
          <p:cNvPr id="409" name="Google Shape;409;p42"/>
          <p:cNvPicPr preferRelativeResize="0"/>
          <p:nvPr/>
        </p:nvPicPr>
        <p:blipFill rotWithShape="1">
          <a:blip r:embed="rId3">
            <a:alphaModFix/>
          </a:blip>
          <a:srcRect b="75043"/>
          <a:stretch/>
        </p:blipFill>
        <p:spPr>
          <a:xfrm>
            <a:off x="4092475" y="1580300"/>
            <a:ext cx="4900876" cy="166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42"/>
          <p:cNvGraphicFramePr/>
          <p:nvPr/>
        </p:nvGraphicFramePr>
        <p:xfrm>
          <a:off x="1320975" y="1581225"/>
          <a:ext cx="1457300" cy="1981050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14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Data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Heap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Stack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C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" name="Google Shape;411;p42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91783D-9BD2-FE4F-BB49-4FF31F9D8F95}"/>
                  </a:ext>
                </a:extLst>
              </p14:cNvPr>
              <p14:cNvContentPartPr/>
              <p14:nvPr/>
            </p14:nvContentPartPr>
            <p14:xfrm>
              <a:off x="2636200" y="1163200"/>
              <a:ext cx="2093400" cy="100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91783D-9BD2-FE4F-BB49-4FF31F9D8F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080" y="1147720"/>
                <a:ext cx="212364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E66955-7679-2C48-81B9-A1640B8D4BDA}"/>
                  </a:ext>
                </a:extLst>
              </p14:cNvPr>
              <p14:cNvContentPartPr/>
              <p14:nvPr/>
            </p14:nvContentPartPr>
            <p14:xfrm>
              <a:off x="2641600" y="2387560"/>
              <a:ext cx="2408400" cy="89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E66955-7679-2C48-81B9-A1640B8D4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6120" y="2372080"/>
                <a:ext cx="2438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3C8D13-7FA3-2A43-AC76-360998415E3F}"/>
                  </a:ext>
                </a:extLst>
              </p14:cNvPr>
              <p14:cNvContentPartPr/>
              <p14:nvPr/>
            </p14:nvContentPartPr>
            <p14:xfrm>
              <a:off x="6796720" y="2626240"/>
              <a:ext cx="10440" cy="15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3C8D13-7FA3-2A43-AC76-360998415E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1600" y="2610760"/>
                <a:ext cx="410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F61E93E-75BE-4D44-A89E-FC79BC4DF5BC}"/>
                  </a:ext>
                </a:extLst>
              </p14:cNvPr>
              <p14:cNvContentPartPr/>
              <p14:nvPr/>
            </p14:nvContentPartPr>
            <p14:xfrm>
              <a:off x="2529640" y="2036920"/>
              <a:ext cx="4303080" cy="594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F61E93E-75BE-4D44-A89E-FC79BC4DF5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4520" y="2021800"/>
                <a:ext cx="4333680" cy="62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94310-A86F-954A-A844-75685995D5F3}"/>
              </a:ext>
            </a:extLst>
          </p:cNvPr>
          <p:cNvGrpSpPr/>
          <p:nvPr/>
        </p:nvGrpSpPr>
        <p:grpSpPr>
          <a:xfrm>
            <a:off x="2001520" y="2509240"/>
            <a:ext cx="3342960" cy="1026720"/>
            <a:chOff x="2001520" y="2509240"/>
            <a:chExt cx="3342960" cy="10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1C6AC4-72C9-0745-BAE2-54A41F127B96}"/>
                    </a:ext>
                  </a:extLst>
                </p14:cNvPr>
                <p14:cNvContentPartPr/>
                <p14:nvPr/>
              </p14:nvContentPartPr>
              <p14:xfrm>
                <a:off x="2397520" y="3200800"/>
                <a:ext cx="360" cy="162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1C6AC4-72C9-0745-BAE2-54A41F127B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2400" y="3185680"/>
                  <a:ext cx="30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FBAC3B-EC7D-DD48-9D4B-4CE64033CEC2}"/>
                    </a:ext>
                  </a:extLst>
                </p14:cNvPr>
                <p14:cNvContentPartPr/>
                <p14:nvPr/>
              </p14:nvContentPartPr>
              <p14:xfrm>
                <a:off x="2397520" y="3210520"/>
                <a:ext cx="244080" cy="15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FBAC3B-EC7D-DD48-9D4B-4CE64033C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82400" y="3195040"/>
                  <a:ext cx="274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DACAB1-D195-9F46-B6E0-8D7A3C21A3E7}"/>
                    </a:ext>
                  </a:extLst>
                </p14:cNvPr>
                <p14:cNvContentPartPr/>
                <p14:nvPr/>
              </p14:nvContentPartPr>
              <p14:xfrm>
                <a:off x="2387440" y="3337240"/>
                <a:ext cx="218880" cy="1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DACAB1-D195-9F46-B6E0-8D7A3C21A3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2320" y="3322120"/>
                  <a:ext cx="249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2EF4A5-EDB5-2A43-BE84-FAFE219C0EE4}"/>
                    </a:ext>
                  </a:extLst>
                </p14:cNvPr>
                <p14:cNvContentPartPr/>
                <p14:nvPr/>
              </p14:nvContentPartPr>
              <p14:xfrm>
                <a:off x="2702440" y="2748280"/>
                <a:ext cx="2642040" cy="70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2EF4A5-EDB5-2A43-BE84-FAFE219C0E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6960" y="2732800"/>
                  <a:ext cx="267228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415F21-2313-694F-A7BD-B95778164A09}"/>
                    </a:ext>
                  </a:extLst>
                </p14:cNvPr>
                <p14:cNvContentPartPr/>
                <p14:nvPr/>
              </p14:nvContentPartPr>
              <p14:xfrm>
                <a:off x="2418040" y="3418600"/>
                <a:ext cx="15480" cy="9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415F21-2313-694F-A7BD-B95778164A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2560" y="3403480"/>
                  <a:ext cx="46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ECE257-2485-9648-918A-F838E04FC230}"/>
                    </a:ext>
                  </a:extLst>
                </p14:cNvPr>
                <p14:cNvContentPartPr/>
                <p14:nvPr/>
              </p14:nvContentPartPr>
              <p14:xfrm>
                <a:off x="2413000" y="3413560"/>
                <a:ext cx="269640" cy="11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ECE257-2485-9648-918A-F838E04FC2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7520" y="3398440"/>
                  <a:ext cx="300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665A1A-15AF-B64F-A26C-202C3C9B722E}"/>
                    </a:ext>
                  </a:extLst>
                </p14:cNvPr>
                <p14:cNvContentPartPr/>
                <p14:nvPr/>
              </p14:nvContentPartPr>
              <p14:xfrm>
                <a:off x="2402560" y="3525520"/>
                <a:ext cx="274680" cy="1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665A1A-15AF-B64F-A26C-202C3C9B72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87440" y="3510040"/>
                  <a:ext cx="305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FBF775-3645-E64C-9F5A-6DEEB9197CF6}"/>
                    </a:ext>
                  </a:extLst>
                </p14:cNvPr>
                <p14:cNvContentPartPr/>
                <p14:nvPr/>
              </p14:nvContentPartPr>
              <p14:xfrm>
                <a:off x="2316160" y="2509240"/>
                <a:ext cx="20520" cy="168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FBF775-3645-E64C-9F5A-6DEEB9197C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1040" y="2494120"/>
                  <a:ext cx="51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76C9EC-6ACA-CD49-9A83-15231F7496B5}"/>
                    </a:ext>
                  </a:extLst>
                </p14:cNvPr>
                <p14:cNvContentPartPr/>
                <p14:nvPr/>
              </p14:nvContentPartPr>
              <p14:xfrm>
                <a:off x="2316160" y="2509240"/>
                <a:ext cx="198360" cy="12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76C9EC-6ACA-CD49-9A83-15231F7496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1040" y="2494120"/>
                  <a:ext cx="228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15CF3E-663A-FC47-8A3E-53817F095A64}"/>
                    </a:ext>
                  </a:extLst>
                </p14:cNvPr>
                <p14:cNvContentPartPr/>
                <p14:nvPr/>
              </p14:nvContentPartPr>
              <p14:xfrm>
                <a:off x="2311120" y="2651440"/>
                <a:ext cx="183240" cy="2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15CF3E-663A-FC47-8A3E-53817F095A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6000" y="2636320"/>
                  <a:ext cx="213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A1461E-1D02-B14A-BB56-8F0A5EEAAB3F}"/>
                    </a:ext>
                  </a:extLst>
                </p14:cNvPr>
                <p14:cNvContentPartPr/>
                <p14:nvPr/>
              </p14:nvContentPartPr>
              <p14:xfrm>
                <a:off x="2001520" y="2590600"/>
                <a:ext cx="406800" cy="889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A1461E-1D02-B14A-BB56-8F0A5EEAAB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6040" y="2575480"/>
                  <a:ext cx="43740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AD9898-F6F2-514B-AF9C-514D3722FA30}"/>
                    </a:ext>
                  </a:extLst>
                </p14:cNvPr>
                <p14:cNvContentPartPr/>
                <p14:nvPr/>
              </p14:nvContentPartPr>
              <p14:xfrm>
                <a:off x="2245240" y="2560000"/>
                <a:ext cx="46080" cy="11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AD9898-F6F2-514B-AF9C-514D3722FA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29760" y="2544880"/>
                  <a:ext cx="76680" cy="147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2b</a:t>
            </a:r>
            <a:endParaRPr/>
          </a:p>
        </p:txBody>
      </p:sp>
      <p:pic>
        <p:nvPicPr>
          <p:cNvPr id="417" name="Google Shape;4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7275"/>
            <a:ext cx="4069725" cy="32289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104B6B-82D4-4D4F-B1A6-24E1F7A9D045}"/>
                  </a:ext>
                </a:extLst>
              </p14:cNvPr>
              <p14:cNvContentPartPr/>
              <p14:nvPr/>
            </p14:nvContentPartPr>
            <p14:xfrm>
              <a:off x="4355640" y="1685520"/>
              <a:ext cx="4186800" cy="93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104B6B-82D4-4D4F-B1A6-24E1F7A9D0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280" y="1676160"/>
                <a:ext cx="4205520" cy="95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2b</a:t>
            </a:r>
            <a:endParaRPr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7275"/>
            <a:ext cx="4069725" cy="3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process in the same phase prints out the same values.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process begins, each process is running completely independently of the others from when it begins to when it exits.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71476E-3E96-3742-AD3A-C100E03B2CDE}"/>
                  </a:ext>
                </a:extLst>
              </p14:cNvPr>
              <p14:cNvContentPartPr/>
              <p14:nvPr/>
            </p14:nvContentPartPr>
            <p14:xfrm>
              <a:off x="5281200" y="1570320"/>
              <a:ext cx="383760" cy="239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71476E-3E96-3742-AD3A-C100E03B2C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1840" y="1560960"/>
                <a:ext cx="402480" cy="241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2b</a:t>
            </a:r>
            <a:endParaRPr/>
          </a:p>
        </p:txBody>
      </p:sp>
      <p:sp>
        <p:nvSpPr>
          <p:cNvPr id="430" name="Google Shape;430;p45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PIDs appear to be assigned sequentially, but it depends on the number of new processes being created at the same time.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775" y="740975"/>
            <a:ext cx="4698199" cy="3661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26DDB4-A31B-7648-9888-02A9192A53B7}"/>
                  </a:ext>
                </a:extLst>
              </p14:cNvPr>
              <p14:cNvContentPartPr/>
              <p14:nvPr/>
            </p14:nvContentPartPr>
            <p14:xfrm>
              <a:off x="5166000" y="313200"/>
              <a:ext cx="3871080" cy="385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26DDB4-A31B-7648-9888-02A9192A53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6640" y="303840"/>
                <a:ext cx="3889800" cy="387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2c</a:t>
            </a:r>
            <a:endParaRPr/>
          </a:p>
        </p:txBody>
      </p:sp>
      <p:pic>
        <p:nvPicPr>
          <p:cNvPr id="437" name="Google Shape;4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7275"/>
            <a:ext cx="4069725" cy="3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/>
          <p:nvPr/>
        </p:nvSpPr>
        <p:spPr>
          <a:xfrm>
            <a:off x="4611675" y="1625875"/>
            <a:ext cx="3935400" cy="4026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4611675" y="2028475"/>
            <a:ext cx="3935400" cy="235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/>
          <p:nvPr/>
        </p:nvSpPr>
        <p:spPr>
          <a:xfrm>
            <a:off x="4611675" y="2454000"/>
            <a:ext cx="3935400" cy="235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13D5BC-2877-1846-882B-4EF43FA98666}"/>
                  </a:ext>
                </a:extLst>
              </p14:cNvPr>
              <p14:cNvContentPartPr/>
              <p14:nvPr/>
            </p14:nvContentPartPr>
            <p14:xfrm>
              <a:off x="8583120" y="1615680"/>
              <a:ext cx="276840" cy="106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13D5BC-2877-1846-882B-4EF43FA986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3760" y="1606320"/>
                <a:ext cx="295560" cy="108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2c</a:t>
            </a:r>
            <a:endParaRPr/>
          </a:p>
        </p:txBody>
      </p:sp>
      <p:sp>
        <p:nvSpPr>
          <p:cNvPr id="446" name="Google Shape;446;p47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3 data items are duplicated.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the parent and child process has the same values after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 &amp; child have independent memory space.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Updates do not impact each other's memory space.</a:t>
            </a:r>
            <a:endParaRPr/>
          </a:p>
        </p:txBody>
      </p:sp>
      <p:pic>
        <p:nvPicPr>
          <p:cNvPr id="447" name="Google Shape;4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7275"/>
            <a:ext cx="4069725" cy="3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7"/>
          <p:cNvSpPr/>
          <p:nvPr/>
        </p:nvSpPr>
        <p:spPr>
          <a:xfrm>
            <a:off x="4611675" y="1625875"/>
            <a:ext cx="3935400" cy="4026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7"/>
          <p:cNvSpPr/>
          <p:nvPr/>
        </p:nvSpPr>
        <p:spPr>
          <a:xfrm>
            <a:off x="4611675" y="2028475"/>
            <a:ext cx="3935400" cy="235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7"/>
          <p:cNvSpPr/>
          <p:nvPr/>
        </p:nvSpPr>
        <p:spPr>
          <a:xfrm>
            <a:off x="4611675" y="2454000"/>
            <a:ext cx="3935400" cy="235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2d</a:t>
            </a:r>
            <a:endParaRPr/>
          </a:p>
        </p:txBody>
      </p:sp>
      <p:pic>
        <p:nvPicPr>
          <p:cNvPr id="456" name="Google Shape;4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" y="1352325"/>
            <a:ext cx="3493549" cy="27718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7" name="Google Shape;457;p48"/>
          <p:cNvGraphicFramePr/>
          <p:nvPr/>
        </p:nvGraphicFramePr>
        <p:xfrm>
          <a:off x="4337200" y="822642"/>
          <a:ext cx="4598850" cy="3498225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45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First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Second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Third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83E550-F660-2B4E-9F66-6F3DE8713409}"/>
                  </a:ext>
                </a:extLst>
              </p14:cNvPr>
              <p14:cNvContentPartPr/>
              <p14:nvPr/>
            </p14:nvContentPartPr>
            <p14:xfrm>
              <a:off x="919440" y="1126440"/>
              <a:ext cx="6856200" cy="280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83E550-F660-2B4E-9F66-6F3DE87134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080" y="1117080"/>
                <a:ext cx="6874920" cy="282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2d</a:t>
            </a:r>
            <a:endParaRPr/>
          </a:p>
        </p:txBody>
      </p:sp>
      <p:pic>
        <p:nvPicPr>
          <p:cNvPr id="463" name="Google Shape;4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" y="1352325"/>
            <a:ext cx="3493549" cy="27718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49"/>
          <p:cNvGraphicFramePr/>
          <p:nvPr/>
        </p:nvGraphicFramePr>
        <p:xfrm>
          <a:off x="4337200" y="822642"/>
          <a:ext cx="4598850" cy="3498225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45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First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Second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Third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5" name="Google Shape;465;p49"/>
          <p:cNvSpPr txBox="1"/>
          <p:nvPr/>
        </p:nvSpPr>
        <p:spPr>
          <a:xfrm>
            <a:off x="4572000" y="1230775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49"/>
          <p:cNvSpPr txBox="1"/>
          <p:nvPr/>
        </p:nvSpPr>
        <p:spPr>
          <a:xfrm>
            <a:off x="7056825" y="2371663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7710675" y="3678863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4976025" y="3678863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9" name="Google Shape;469;p49"/>
          <p:cNvCxnSpPr>
            <a:endCxn id="466" idx="0"/>
          </p:cNvCxnSpPr>
          <p:nvPr/>
        </p:nvCxnSpPr>
        <p:spPr>
          <a:xfrm>
            <a:off x="5295375" y="1430863"/>
            <a:ext cx="2123100" cy="9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49"/>
          <p:cNvCxnSpPr>
            <a:stCxn id="466" idx="2"/>
            <a:endCxn id="467" idx="0"/>
          </p:cNvCxnSpPr>
          <p:nvPr/>
        </p:nvCxnSpPr>
        <p:spPr>
          <a:xfrm>
            <a:off x="7418475" y="2771863"/>
            <a:ext cx="654000" cy="9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49"/>
          <p:cNvCxnSpPr>
            <a:stCxn id="465" idx="2"/>
            <a:endCxn id="468" idx="0"/>
          </p:cNvCxnSpPr>
          <p:nvPr/>
        </p:nvCxnSpPr>
        <p:spPr>
          <a:xfrm>
            <a:off x="4933650" y="1630975"/>
            <a:ext cx="404100" cy="20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49"/>
          <p:cNvSpPr txBox="1"/>
          <p:nvPr/>
        </p:nvSpPr>
        <p:spPr>
          <a:xfrm>
            <a:off x="4398950" y="4566100"/>
            <a:ext cx="439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Note that all 4 processes are alive at the last stage.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2e</a:t>
            </a:r>
            <a:endParaRPr/>
          </a:p>
        </p:txBody>
      </p:sp>
      <p:sp>
        <p:nvSpPr>
          <p:cNvPr id="478" name="Google Shape;478;p50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it possible to get different ordering between the output messages?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2e</a:t>
            </a:r>
            <a:endParaRPr/>
          </a:p>
        </p:txBody>
      </p:sp>
      <p:sp>
        <p:nvSpPr>
          <p:cNvPr id="484" name="Google Shape;484;p51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it possible to get different ordering between the output messages?</a:t>
            </a:r>
            <a:endParaRPr/>
          </a:p>
        </p:txBody>
      </p:sp>
      <p:sp>
        <p:nvSpPr>
          <p:cNvPr id="485" name="Google Shape;485;p51"/>
          <p:cNvSpPr txBox="1"/>
          <p:nvPr/>
        </p:nvSpPr>
        <p:spPr>
          <a:xfrm>
            <a:off x="4140625" y="585000"/>
            <a:ext cx="4718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Once the processes are created, they can be independently chosen by the OS to run.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Depending on the existence of other processes at that time, it is possible that OS choose differently between runs of the program.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6" name="Google Shape;4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00" y="2741650"/>
            <a:ext cx="2796067" cy="20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1"/>
          <p:cNvPicPr preferRelativeResize="0"/>
          <p:nvPr/>
        </p:nvPicPr>
        <p:blipFill rotWithShape="1">
          <a:blip r:embed="rId4">
            <a:alphaModFix/>
          </a:blip>
          <a:srcRect t="7114"/>
          <a:stretch/>
        </p:blipFill>
        <p:spPr>
          <a:xfrm>
            <a:off x="4240400" y="2741650"/>
            <a:ext cx="2845493" cy="20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1"/>
          <p:cNvSpPr/>
          <p:nvPr/>
        </p:nvSpPr>
        <p:spPr>
          <a:xfrm>
            <a:off x="1092500" y="3927850"/>
            <a:ext cx="5993400" cy="6231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51"/>
          <p:cNvSpPr/>
          <p:nvPr/>
        </p:nvSpPr>
        <p:spPr>
          <a:xfrm>
            <a:off x="1092500" y="3304750"/>
            <a:ext cx="5993400" cy="6231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entire virtual address space of the parent is replicated in the child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child process and the parent process run in separate memory spaces.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parent and child processes continue executing after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 is also duplicated in child process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return value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fork() </a:t>
            </a:r>
            <a:r>
              <a:rPr lang="en"/>
              <a:t>to distinguish parent and child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Parent process: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 (pid !=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 process: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 (pid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2AC4F9-58F0-5540-B1CF-63237DE377D4}"/>
                  </a:ext>
                </a:extLst>
              </p14:cNvPr>
              <p14:cNvContentPartPr/>
              <p14:nvPr/>
            </p14:nvContentPartPr>
            <p14:xfrm>
              <a:off x="3792960" y="156600"/>
              <a:ext cx="4902120" cy="276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2AC4F9-58F0-5540-B1CF-63237DE377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600" y="147240"/>
                <a:ext cx="4920840" cy="278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2f</a:t>
            </a:r>
            <a:endParaRPr/>
          </a:p>
        </p:txBody>
      </p:sp>
      <p:sp>
        <p:nvSpPr>
          <p:cNvPr id="495" name="Google Shape;495;p52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messages can never swap places?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2f</a:t>
            </a:r>
            <a:endParaRPr/>
          </a:p>
        </p:txBody>
      </p:sp>
      <p:sp>
        <p:nvSpPr>
          <p:cNvPr id="501" name="Google Shape;501;p53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messages can never swap places?</a:t>
            </a:r>
            <a:endParaRPr/>
          </a:p>
        </p:txBody>
      </p:sp>
      <p:grpSp>
        <p:nvGrpSpPr>
          <p:cNvPr id="502" name="Google Shape;502;p53"/>
          <p:cNvGrpSpPr/>
          <p:nvPr/>
        </p:nvGrpSpPr>
        <p:grpSpPr>
          <a:xfrm>
            <a:off x="1101875" y="1940775"/>
            <a:ext cx="1722150" cy="3140976"/>
            <a:chOff x="1101875" y="1940775"/>
            <a:chExt cx="1722150" cy="3140976"/>
          </a:xfrm>
        </p:grpSpPr>
        <p:sp>
          <p:nvSpPr>
            <p:cNvPr id="503" name="Google Shape;503;p53"/>
            <p:cNvSpPr txBox="1"/>
            <p:nvPr/>
          </p:nvSpPr>
          <p:spPr>
            <a:xfrm>
              <a:off x="1101875" y="3077259"/>
              <a:ext cx="6405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fork()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4" name="Google Shape;504;p53"/>
            <p:cNvSpPr txBox="1"/>
            <p:nvPr/>
          </p:nvSpPr>
          <p:spPr>
            <a:xfrm>
              <a:off x="2433100" y="3492427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d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5" name="Google Shape;505;p53"/>
            <p:cNvSpPr txBox="1"/>
            <p:nvPr/>
          </p:nvSpPr>
          <p:spPr>
            <a:xfrm>
              <a:off x="1277825" y="3954137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b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6" name="Google Shape;506;p53"/>
            <p:cNvSpPr txBox="1"/>
            <p:nvPr/>
          </p:nvSpPr>
          <p:spPr>
            <a:xfrm>
              <a:off x="2433100" y="4383777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07" name="Google Shape;507;p53"/>
            <p:cNvCxnSpPr>
              <a:stCxn id="503" idx="3"/>
              <a:endCxn id="504" idx="0"/>
            </p:cNvCxnSpPr>
            <p:nvPr/>
          </p:nvCxnSpPr>
          <p:spPr>
            <a:xfrm>
              <a:off x="1742375" y="3277359"/>
              <a:ext cx="834900" cy="21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53"/>
            <p:cNvCxnSpPr>
              <a:stCxn id="503" idx="2"/>
              <a:endCxn id="505" idx="0"/>
            </p:cNvCxnSpPr>
            <p:nvPr/>
          </p:nvCxnSpPr>
          <p:spPr>
            <a:xfrm>
              <a:off x="1422125" y="3477459"/>
              <a:ext cx="0" cy="4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53"/>
            <p:cNvCxnSpPr>
              <a:stCxn id="504" idx="2"/>
              <a:endCxn id="506" idx="0"/>
            </p:cNvCxnSpPr>
            <p:nvPr/>
          </p:nvCxnSpPr>
          <p:spPr>
            <a:xfrm>
              <a:off x="2577400" y="3892627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53"/>
            <p:cNvSpPr txBox="1"/>
            <p:nvPr/>
          </p:nvSpPr>
          <p:spPr>
            <a:xfrm>
              <a:off x="1277825" y="2343781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1" name="Google Shape;511;p53"/>
            <p:cNvSpPr txBox="1"/>
            <p:nvPr/>
          </p:nvSpPr>
          <p:spPr>
            <a:xfrm>
              <a:off x="1277825" y="4681551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12" name="Google Shape;512;p53"/>
            <p:cNvCxnSpPr>
              <a:stCxn id="505" idx="2"/>
              <a:endCxn id="511" idx="0"/>
            </p:cNvCxnSpPr>
            <p:nvPr/>
          </p:nvCxnSpPr>
          <p:spPr>
            <a:xfrm>
              <a:off x="1422125" y="4354337"/>
              <a:ext cx="0" cy="32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3" name="Google Shape;513;p53"/>
            <p:cNvCxnSpPr>
              <a:stCxn id="510" idx="2"/>
              <a:endCxn id="503" idx="0"/>
            </p:cNvCxnSpPr>
            <p:nvPr/>
          </p:nvCxnSpPr>
          <p:spPr>
            <a:xfrm>
              <a:off x="1422125" y="2743981"/>
              <a:ext cx="0" cy="3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4" name="Google Shape;514;p53"/>
            <p:cNvSpPr txBox="1"/>
            <p:nvPr/>
          </p:nvSpPr>
          <p:spPr>
            <a:xfrm>
              <a:off x="1129925" y="1940775"/>
              <a:ext cx="58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P1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53"/>
            <p:cNvSpPr txBox="1"/>
            <p:nvPr/>
          </p:nvSpPr>
          <p:spPr>
            <a:xfrm>
              <a:off x="2239625" y="1940775"/>
              <a:ext cx="58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P2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DDD27D-6C94-3845-9BBD-8EBA5134E09C}"/>
                  </a:ext>
                </a:extLst>
              </p14:cNvPr>
              <p14:cNvContentPartPr/>
              <p14:nvPr/>
            </p14:nvContentPartPr>
            <p14:xfrm>
              <a:off x="168840" y="1978200"/>
              <a:ext cx="3896280" cy="205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DDD27D-6C94-3845-9BBD-8EBA5134E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80" y="1968840"/>
                <a:ext cx="3915000" cy="20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2f</a:t>
            </a: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messages can never swap places?</a:t>
            </a:r>
            <a:endParaRPr/>
          </a:p>
        </p:txBody>
      </p:sp>
      <p:grpSp>
        <p:nvGrpSpPr>
          <p:cNvPr id="522" name="Google Shape;522;p54"/>
          <p:cNvGrpSpPr/>
          <p:nvPr/>
        </p:nvGrpSpPr>
        <p:grpSpPr>
          <a:xfrm>
            <a:off x="1101875" y="1940775"/>
            <a:ext cx="1722150" cy="3140976"/>
            <a:chOff x="1101875" y="1940775"/>
            <a:chExt cx="1722150" cy="3140976"/>
          </a:xfrm>
        </p:grpSpPr>
        <p:sp>
          <p:nvSpPr>
            <p:cNvPr id="523" name="Google Shape;523;p54"/>
            <p:cNvSpPr txBox="1"/>
            <p:nvPr/>
          </p:nvSpPr>
          <p:spPr>
            <a:xfrm>
              <a:off x="1101875" y="3077259"/>
              <a:ext cx="6405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fork()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54"/>
            <p:cNvSpPr txBox="1"/>
            <p:nvPr/>
          </p:nvSpPr>
          <p:spPr>
            <a:xfrm>
              <a:off x="2433100" y="3492427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d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54"/>
            <p:cNvSpPr txBox="1"/>
            <p:nvPr/>
          </p:nvSpPr>
          <p:spPr>
            <a:xfrm>
              <a:off x="1277825" y="3954137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b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54"/>
            <p:cNvSpPr txBox="1"/>
            <p:nvPr/>
          </p:nvSpPr>
          <p:spPr>
            <a:xfrm>
              <a:off x="2433100" y="4383777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27" name="Google Shape;527;p54"/>
            <p:cNvCxnSpPr>
              <a:stCxn id="523" idx="3"/>
              <a:endCxn id="524" idx="0"/>
            </p:cNvCxnSpPr>
            <p:nvPr/>
          </p:nvCxnSpPr>
          <p:spPr>
            <a:xfrm>
              <a:off x="1742375" y="3277359"/>
              <a:ext cx="834900" cy="21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8" name="Google Shape;528;p54"/>
            <p:cNvCxnSpPr>
              <a:stCxn id="523" idx="2"/>
              <a:endCxn id="525" idx="0"/>
            </p:cNvCxnSpPr>
            <p:nvPr/>
          </p:nvCxnSpPr>
          <p:spPr>
            <a:xfrm>
              <a:off x="1422125" y="3477459"/>
              <a:ext cx="0" cy="4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9" name="Google Shape;529;p54"/>
            <p:cNvCxnSpPr>
              <a:stCxn id="524" idx="2"/>
              <a:endCxn id="526" idx="0"/>
            </p:cNvCxnSpPr>
            <p:nvPr/>
          </p:nvCxnSpPr>
          <p:spPr>
            <a:xfrm>
              <a:off x="2577400" y="3892627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0" name="Google Shape;530;p54"/>
            <p:cNvSpPr txBox="1"/>
            <p:nvPr/>
          </p:nvSpPr>
          <p:spPr>
            <a:xfrm>
              <a:off x="1277825" y="2343781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1" name="Google Shape;531;p54"/>
            <p:cNvSpPr txBox="1"/>
            <p:nvPr/>
          </p:nvSpPr>
          <p:spPr>
            <a:xfrm>
              <a:off x="1277825" y="4681551"/>
              <a:ext cx="288600" cy="4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32" name="Google Shape;532;p54"/>
            <p:cNvCxnSpPr>
              <a:stCxn id="525" idx="2"/>
              <a:endCxn id="531" idx="0"/>
            </p:cNvCxnSpPr>
            <p:nvPr/>
          </p:nvCxnSpPr>
          <p:spPr>
            <a:xfrm>
              <a:off x="1422125" y="4354337"/>
              <a:ext cx="0" cy="32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3" name="Google Shape;533;p54"/>
            <p:cNvCxnSpPr>
              <a:stCxn id="530" idx="2"/>
              <a:endCxn id="523" idx="0"/>
            </p:cNvCxnSpPr>
            <p:nvPr/>
          </p:nvCxnSpPr>
          <p:spPr>
            <a:xfrm>
              <a:off x="1422125" y="2743981"/>
              <a:ext cx="0" cy="3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54"/>
            <p:cNvSpPr txBox="1"/>
            <p:nvPr/>
          </p:nvSpPr>
          <p:spPr>
            <a:xfrm>
              <a:off x="1129925" y="1940775"/>
              <a:ext cx="58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P1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5" name="Google Shape;535;p54"/>
            <p:cNvSpPr txBox="1"/>
            <p:nvPr/>
          </p:nvSpPr>
          <p:spPr>
            <a:xfrm>
              <a:off x="2239625" y="1940775"/>
              <a:ext cx="58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P2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36" name="Google Shape;536;p54"/>
          <p:cNvSpPr txBox="1"/>
          <p:nvPr/>
        </p:nvSpPr>
        <p:spPr>
          <a:xfrm>
            <a:off x="4421750" y="1078650"/>
            <a:ext cx="4497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"*" and "#" messages from the same process can never change place as sequential ordering is still preserved in the same process.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Likewise, messages from the same process will always follow the phases, i.e. "*", "#" before "**" and "##".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Message from the first phase (only one) must precede all other messages. This is obviously correct as there is only one process executing at that time.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2g</a:t>
            </a:r>
            <a:endParaRPr/>
          </a:p>
        </p:txBody>
      </p:sp>
      <p:grpSp>
        <p:nvGrpSpPr>
          <p:cNvPr id="542" name="Google Shape;542;p55"/>
          <p:cNvGrpSpPr/>
          <p:nvPr/>
        </p:nvGrpSpPr>
        <p:grpSpPr>
          <a:xfrm>
            <a:off x="398021" y="1078845"/>
            <a:ext cx="3134554" cy="3932470"/>
            <a:chOff x="398021" y="1078845"/>
            <a:chExt cx="3134554" cy="3932470"/>
          </a:xfrm>
        </p:grpSpPr>
        <p:sp>
          <p:nvSpPr>
            <p:cNvPr id="543" name="Google Shape;543;p55"/>
            <p:cNvSpPr/>
            <p:nvPr/>
          </p:nvSpPr>
          <p:spPr>
            <a:xfrm>
              <a:off x="402675" y="3054200"/>
              <a:ext cx="31299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4" name="Google Shape;544;p55"/>
            <p:cNvPicPr preferRelativeResize="0"/>
            <p:nvPr/>
          </p:nvPicPr>
          <p:blipFill rotWithShape="1">
            <a:blip r:embed="rId3">
              <a:alphaModFix/>
            </a:blip>
            <a:srcRect b="43861"/>
            <a:stretch/>
          </p:blipFill>
          <p:spPr>
            <a:xfrm>
              <a:off x="398021" y="1078845"/>
              <a:ext cx="3129870" cy="198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55"/>
            <p:cNvPicPr preferRelativeResize="0"/>
            <p:nvPr/>
          </p:nvPicPr>
          <p:blipFill rotWithShape="1">
            <a:blip r:embed="rId3">
              <a:alphaModFix/>
            </a:blip>
            <a:srcRect t="58206"/>
            <a:stretch/>
          </p:blipFill>
          <p:spPr>
            <a:xfrm>
              <a:off x="398021" y="3535149"/>
              <a:ext cx="3129870" cy="1476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6" name="Google Shape;546;p55"/>
          <p:cNvPicPr preferRelativeResize="0"/>
          <p:nvPr/>
        </p:nvPicPr>
        <p:blipFill rotWithShape="1">
          <a:blip r:embed="rId4">
            <a:alphaModFix/>
          </a:blip>
          <a:srcRect l="3418" t="33872" r="24306" b="15901"/>
          <a:stretch/>
        </p:blipFill>
        <p:spPr>
          <a:xfrm>
            <a:off x="477938" y="3116799"/>
            <a:ext cx="2556036" cy="3880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DAF753-976C-F249-AF53-E72F1B60F8C0}"/>
                  </a:ext>
                </a:extLst>
              </p14:cNvPr>
              <p14:cNvContentPartPr/>
              <p14:nvPr/>
            </p14:nvContentPartPr>
            <p14:xfrm>
              <a:off x="2818080" y="2864520"/>
              <a:ext cx="121680" cy="14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DAF753-976C-F249-AF53-E72F1B60F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8720" y="2855160"/>
                <a:ext cx="140400" cy="16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6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2g</a:t>
            </a:r>
            <a:endParaRPr/>
          </a:p>
        </p:txBody>
      </p:sp>
      <p:grpSp>
        <p:nvGrpSpPr>
          <p:cNvPr id="552" name="Google Shape;552;p56"/>
          <p:cNvGrpSpPr/>
          <p:nvPr/>
        </p:nvGrpSpPr>
        <p:grpSpPr>
          <a:xfrm>
            <a:off x="398021" y="1078845"/>
            <a:ext cx="3134554" cy="3932471"/>
            <a:chOff x="398021" y="1078845"/>
            <a:chExt cx="3134554" cy="3932471"/>
          </a:xfrm>
        </p:grpSpPr>
        <p:sp>
          <p:nvSpPr>
            <p:cNvPr id="553" name="Google Shape;553;p56"/>
            <p:cNvSpPr/>
            <p:nvPr/>
          </p:nvSpPr>
          <p:spPr>
            <a:xfrm>
              <a:off x="402675" y="3054200"/>
              <a:ext cx="31299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4" name="Google Shape;554;p56"/>
            <p:cNvPicPr preferRelativeResize="0"/>
            <p:nvPr/>
          </p:nvPicPr>
          <p:blipFill rotWithShape="1">
            <a:blip r:embed="rId3">
              <a:alphaModFix/>
            </a:blip>
            <a:srcRect b="43861"/>
            <a:stretch/>
          </p:blipFill>
          <p:spPr>
            <a:xfrm>
              <a:off x="398021" y="1078845"/>
              <a:ext cx="3129871" cy="1982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56"/>
            <p:cNvPicPr preferRelativeResize="0"/>
            <p:nvPr/>
          </p:nvPicPr>
          <p:blipFill rotWithShape="1">
            <a:blip r:embed="rId3">
              <a:alphaModFix/>
            </a:blip>
            <a:srcRect t="58206"/>
            <a:stretch/>
          </p:blipFill>
          <p:spPr>
            <a:xfrm>
              <a:off x="398021" y="3535149"/>
              <a:ext cx="3129871" cy="1476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6" name="Google Shape;556;p56"/>
          <p:cNvPicPr preferRelativeResize="0"/>
          <p:nvPr/>
        </p:nvPicPr>
        <p:blipFill rotWithShape="1">
          <a:blip r:embed="rId4">
            <a:alphaModFix/>
          </a:blip>
          <a:srcRect l="3418" t="33872" r="24306" b="15901"/>
          <a:stretch/>
        </p:blipFill>
        <p:spPr>
          <a:xfrm>
            <a:off x="477938" y="3116799"/>
            <a:ext cx="2556036" cy="3880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57" name="Google Shape;557;p56"/>
          <p:cNvGraphicFramePr/>
          <p:nvPr/>
        </p:nvGraphicFramePr>
        <p:xfrm>
          <a:off x="4337200" y="308967"/>
          <a:ext cx="4598850" cy="3498225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45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First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Second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Third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8" name="Google Shape;558;p56"/>
          <p:cNvSpPr txBox="1"/>
          <p:nvPr/>
        </p:nvSpPr>
        <p:spPr>
          <a:xfrm>
            <a:off x="4572000" y="717100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56"/>
          <p:cNvSpPr txBox="1"/>
          <p:nvPr/>
        </p:nvSpPr>
        <p:spPr>
          <a:xfrm>
            <a:off x="7056825" y="18579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56"/>
          <p:cNvSpPr txBox="1"/>
          <p:nvPr/>
        </p:nvSpPr>
        <p:spPr>
          <a:xfrm>
            <a:off x="771067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56"/>
          <p:cNvSpPr txBox="1"/>
          <p:nvPr/>
        </p:nvSpPr>
        <p:spPr>
          <a:xfrm>
            <a:off x="497602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2" name="Google Shape;562;p56"/>
          <p:cNvCxnSpPr>
            <a:endCxn id="559" idx="0"/>
          </p:cNvCxnSpPr>
          <p:nvPr/>
        </p:nvCxnSpPr>
        <p:spPr>
          <a:xfrm>
            <a:off x="5295375" y="917188"/>
            <a:ext cx="2123100" cy="9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56"/>
          <p:cNvCxnSpPr>
            <a:stCxn id="559" idx="2"/>
            <a:endCxn id="560" idx="0"/>
          </p:cNvCxnSpPr>
          <p:nvPr/>
        </p:nvCxnSpPr>
        <p:spPr>
          <a:xfrm>
            <a:off x="7418475" y="2258188"/>
            <a:ext cx="654000" cy="9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56"/>
          <p:cNvCxnSpPr>
            <a:stCxn id="558" idx="2"/>
            <a:endCxn id="561" idx="0"/>
          </p:cNvCxnSpPr>
          <p:nvPr/>
        </p:nvCxnSpPr>
        <p:spPr>
          <a:xfrm>
            <a:off x="4933650" y="1117300"/>
            <a:ext cx="404100" cy="20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65" name="Google Shape;565;p56"/>
          <p:cNvPicPr preferRelativeResize="0"/>
          <p:nvPr/>
        </p:nvPicPr>
        <p:blipFill rotWithShape="1">
          <a:blip r:embed="rId5">
            <a:alphaModFix/>
          </a:blip>
          <a:srcRect t="22414"/>
          <a:stretch/>
        </p:blipFill>
        <p:spPr>
          <a:xfrm>
            <a:off x="5820750" y="1255669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6"/>
          <p:cNvPicPr preferRelativeResize="0"/>
          <p:nvPr/>
        </p:nvPicPr>
        <p:blipFill rotWithShape="1">
          <a:blip r:embed="rId5">
            <a:alphaModFix/>
          </a:blip>
          <a:srcRect t="22414"/>
          <a:stretch/>
        </p:blipFill>
        <p:spPr>
          <a:xfrm>
            <a:off x="4517663" y="2075344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6"/>
          <p:cNvPicPr preferRelativeResize="0"/>
          <p:nvPr/>
        </p:nvPicPr>
        <p:blipFill rotWithShape="1">
          <a:blip r:embed="rId5">
            <a:alphaModFix/>
          </a:blip>
          <a:srcRect t="22414"/>
          <a:stretch/>
        </p:blipFill>
        <p:spPr>
          <a:xfrm>
            <a:off x="6888538" y="2728719"/>
            <a:ext cx="1236075" cy="131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199451-557E-E142-8D3A-3A249B88AF26}"/>
                  </a:ext>
                </a:extLst>
              </p14:cNvPr>
              <p14:cNvContentPartPr/>
              <p14:nvPr/>
            </p14:nvContentPartPr>
            <p14:xfrm>
              <a:off x="416880" y="2139120"/>
              <a:ext cx="7589520" cy="138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199451-557E-E142-8D3A-3A249B88AF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520" y="2129760"/>
                <a:ext cx="7608240" cy="140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7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2g</a:t>
            </a:r>
            <a:endParaRPr/>
          </a:p>
        </p:txBody>
      </p:sp>
      <p:graphicFrame>
        <p:nvGraphicFramePr>
          <p:cNvPr id="573" name="Google Shape;573;p57"/>
          <p:cNvGraphicFramePr/>
          <p:nvPr/>
        </p:nvGraphicFramePr>
        <p:xfrm>
          <a:off x="4337200" y="308967"/>
          <a:ext cx="4598850" cy="3498225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45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First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Second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Third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4" name="Google Shape;574;p57"/>
          <p:cNvSpPr txBox="1"/>
          <p:nvPr/>
        </p:nvSpPr>
        <p:spPr>
          <a:xfrm>
            <a:off x="4572000" y="717100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57"/>
          <p:cNvSpPr txBox="1"/>
          <p:nvPr/>
        </p:nvSpPr>
        <p:spPr>
          <a:xfrm>
            <a:off x="7056825" y="18579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771067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57"/>
          <p:cNvSpPr txBox="1"/>
          <p:nvPr/>
        </p:nvSpPr>
        <p:spPr>
          <a:xfrm>
            <a:off x="497602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8" name="Google Shape;578;p57"/>
          <p:cNvCxnSpPr>
            <a:endCxn id="575" idx="0"/>
          </p:cNvCxnSpPr>
          <p:nvPr/>
        </p:nvCxnSpPr>
        <p:spPr>
          <a:xfrm>
            <a:off x="5295375" y="917188"/>
            <a:ext cx="2123100" cy="9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" name="Google Shape;579;p57"/>
          <p:cNvCxnSpPr>
            <a:stCxn id="575" idx="2"/>
            <a:endCxn id="576" idx="0"/>
          </p:cNvCxnSpPr>
          <p:nvPr/>
        </p:nvCxnSpPr>
        <p:spPr>
          <a:xfrm>
            <a:off x="7418475" y="2258188"/>
            <a:ext cx="654000" cy="9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" name="Google Shape;580;p57"/>
          <p:cNvCxnSpPr>
            <a:stCxn id="574" idx="2"/>
            <a:endCxn id="577" idx="0"/>
          </p:cNvCxnSpPr>
          <p:nvPr/>
        </p:nvCxnSpPr>
        <p:spPr>
          <a:xfrm>
            <a:off x="4933650" y="1117300"/>
            <a:ext cx="404100" cy="20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1" name="Google Shape;581;p57"/>
          <p:cNvPicPr preferRelativeResize="0"/>
          <p:nvPr/>
        </p:nvPicPr>
        <p:blipFill rotWithShape="1">
          <a:blip r:embed="rId3">
            <a:alphaModFix/>
          </a:blip>
          <a:srcRect t="22414"/>
          <a:stretch/>
        </p:blipFill>
        <p:spPr>
          <a:xfrm>
            <a:off x="5820750" y="1255669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7"/>
          <p:cNvPicPr preferRelativeResize="0"/>
          <p:nvPr/>
        </p:nvPicPr>
        <p:blipFill rotWithShape="1">
          <a:blip r:embed="rId3">
            <a:alphaModFix/>
          </a:blip>
          <a:srcRect t="22414"/>
          <a:stretch/>
        </p:blipFill>
        <p:spPr>
          <a:xfrm>
            <a:off x="4517663" y="2075344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7"/>
          <p:cNvPicPr preferRelativeResize="0"/>
          <p:nvPr/>
        </p:nvPicPr>
        <p:blipFill rotWithShape="1">
          <a:blip r:embed="rId3">
            <a:alphaModFix/>
          </a:blip>
          <a:srcRect t="22414"/>
          <a:stretch/>
        </p:blipFill>
        <p:spPr>
          <a:xfrm>
            <a:off x="6888538" y="2728719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7"/>
          <p:cNvPicPr preferRelativeResize="0"/>
          <p:nvPr/>
        </p:nvPicPr>
        <p:blipFill rotWithShape="1">
          <a:blip r:embed="rId4">
            <a:alphaModFix/>
          </a:blip>
          <a:srcRect l="3416" t="33872" r="52723" b="15901"/>
          <a:stretch/>
        </p:blipFill>
        <p:spPr>
          <a:xfrm>
            <a:off x="7056836" y="2349575"/>
            <a:ext cx="1150374" cy="287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5" name="Google Shape;585;p57"/>
          <p:cNvSpPr txBox="1"/>
          <p:nvPr/>
        </p:nvSpPr>
        <p:spPr>
          <a:xfrm>
            <a:off x="4300175" y="4041875"/>
            <a:ext cx="455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Possible scenario: both 12420 and 12422 terminates before 12421 wakes up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86" name="Google Shape;586;p57"/>
          <p:cNvGrpSpPr/>
          <p:nvPr/>
        </p:nvGrpSpPr>
        <p:grpSpPr>
          <a:xfrm>
            <a:off x="398021" y="1078845"/>
            <a:ext cx="3134554" cy="3932470"/>
            <a:chOff x="398021" y="1078845"/>
            <a:chExt cx="3134554" cy="3932470"/>
          </a:xfrm>
        </p:grpSpPr>
        <p:sp>
          <p:nvSpPr>
            <p:cNvPr id="587" name="Google Shape;587;p57"/>
            <p:cNvSpPr/>
            <p:nvPr/>
          </p:nvSpPr>
          <p:spPr>
            <a:xfrm>
              <a:off x="402675" y="3054200"/>
              <a:ext cx="31299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8" name="Google Shape;588;p57"/>
            <p:cNvPicPr preferRelativeResize="0"/>
            <p:nvPr/>
          </p:nvPicPr>
          <p:blipFill rotWithShape="1">
            <a:blip r:embed="rId5">
              <a:alphaModFix/>
            </a:blip>
            <a:srcRect b="43861"/>
            <a:stretch/>
          </p:blipFill>
          <p:spPr>
            <a:xfrm>
              <a:off x="398021" y="1078845"/>
              <a:ext cx="3129870" cy="198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57"/>
            <p:cNvPicPr preferRelativeResize="0"/>
            <p:nvPr/>
          </p:nvPicPr>
          <p:blipFill rotWithShape="1">
            <a:blip r:embed="rId5">
              <a:alphaModFix/>
            </a:blip>
            <a:srcRect t="58206"/>
            <a:stretch/>
          </p:blipFill>
          <p:spPr>
            <a:xfrm>
              <a:off x="398021" y="3535149"/>
              <a:ext cx="3129870" cy="1476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0" name="Google Shape;590;p57"/>
          <p:cNvPicPr preferRelativeResize="0"/>
          <p:nvPr/>
        </p:nvPicPr>
        <p:blipFill rotWithShape="1">
          <a:blip r:embed="rId4">
            <a:alphaModFix/>
          </a:blip>
          <a:srcRect l="3418" t="33872" r="24306" b="15901"/>
          <a:stretch/>
        </p:blipFill>
        <p:spPr>
          <a:xfrm>
            <a:off x="477938" y="3116799"/>
            <a:ext cx="2556036" cy="3880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4E8304-2ED9-8E44-87EF-DAE5EA252EB9}"/>
                  </a:ext>
                </a:extLst>
              </p14:cNvPr>
              <p14:cNvContentPartPr/>
              <p14:nvPr/>
            </p14:nvContentPartPr>
            <p14:xfrm>
              <a:off x="1665360" y="1009800"/>
              <a:ext cx="6753240" cy="268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4E8304-2ED9-8E44-87EF-DAE5EA252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6000" y="1000440"/>
                <a:ext cx="6771960" cy="270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2h</a:t>
            </a:r>
            <a:endParaRPr dirty="0"/>
          </a:p>
        </p:txBody>
      </p:sp>
      <p:grpSp>
        <p:nvGrpSpPr>
          <p:cNvPr id="596" name="Google Shape;596;p58"/>
          <p:cNvGrpSpPr/>
          <p:nvPr/>
        </p:nvGrpSpPr>
        <p:grpSpPr>
          <a:xfrm>
            <a:off x="398021" y="1078845"/>
            <a:ext cx="3134554" cy="3932470"/>
            <a:chOff x="398021" y="1078845"/>
            <a:chExt cx="3134554" cy="3932470"/>
          </a:xfrm>
        </p:grpSpPr>
        <p:sp>
          <p:nvSpPr>
            <p:cNvPr id="597" name="Google Shape;597;p58"/>
            <p:cNvSpPr/>
            <p:nvPr/>
          </p:nvSpPr>
          <p:spPr>
            <a:xfrm>
              <a:off x="402675" y="3054200"/>
              <a:ext cx="31299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98" name="Google Shape;598;p58"/>
            <p:cNvPicPr preferRelativeResize="0"/>
            <p:nvPr/>
          </p:nvPicPr>
          <p:blipFill rotWithShape="1">
            <a:blip r:embed="rId3">
              <a:alphaModFix/>
            </a:blip>
            <a:srcRect b="43861"/>
            <a:stretch/>
          </p:blipFill>
          <p:spPr>
            <a:xfrm>
              <a:off x="398021" y="1078845"/>
              <a:ext cx="3129870" cy="198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58"/>
            <p:cNvPicPr preferRelativeResize="0"/>
            <p:nvPr/>
          </p:nvPicPr>
          <p:blipFill rotWithShape="1">
            <a:blip r:embed="rId3">
              <a:alphaModFix/>
            </a:blip>
            <a:srcRect t="58206"/>
            <a:stretch/>
          </p:blipFill>
          <p:spPr>
            <a:xfrm>
              <a:off x="398021" y="3535149"/>
              <a:ext cx="3129870" cy="1476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0" name="Google Shape;60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17" y="3076256"/>
            <a:ext cx="2855775" cy="4565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9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2h</a:t>
            </a:r>
            <a:endParaRPr dirty="0"/>
          </a:p>
        </p:txBody>
      </p:sp>
      <p:grpSp>
        <p:nvGrpSpPr>
          <p:cNvPr id="606" name="Google Shape;606;p59"/>
          <p:cNvGrpSpPr/>
          <p:nvPr/>
        </p:nvGrpSpPr>
        <p:grpSpPr>
          <a:xfrm>
            <a:off x="398021" y="1078845"/>
            <a:ext cx="3134554" cy="3932470"/>
            <a:chOff x="398021" y="1078845"/>
            <a:chExt cx="3134554" cy="3932470"/>
          </a:xfrm>
        </p:grpSpPr>
        <p:sp>
          <p:nvSpPr>
            <p:cNvPr id="607" name="Google Shape;607;p59"/>
            <p:cNvSpPr/>
            <p:nvPr/>
          </p:nvSpPr>
          <p:spPr>
            <a:xfrm>
              <a:off x="402675" y="3054200"/>
              <a:ext cx="31299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08" name="Google Shape;608;p59"/>
            <p:cNvPicPr preferRelativeResize="0"/>
            <p:nvPr/>
          </p:nvPicPr>
          <p:blipFill rotWithShape="1">
            <a:blip r:embed="rId3">
              <a:alphaModFix/>
            </a:blip>
            <a:srcRect b="43861"/>
            <a:stretch/>
          </p:blipFill>
          <p:spPr>
            <a:xfrm>
              <a:off x="398021" y="1078845"/>
              <a:ext cx="3129870" cy="198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59"/>
            <p:cNvPicPr preferRelativeResize="0"/>
            <p:nvPr/>
          </p:nvPicPr>
          <p:blipFill rotWithShape="1">
            <a:blip r:embed="rId3">
              <a:alphaModFix/>
            </a:blip>
            <a:srcRect t="58206"/>
            <a:stretch/>
          </p:blipFill>
          <p:spPr>
            <a:xfrm>
              <a:off x="398021" y="3535149"/>
              <a:ext cx="3129870" cy="147616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10" name="Google Shape;610;p59"/>
          <p:cNvGraphicFramePr/>
          <p:nvPr/>
        </p:nvGraphicFramePr>
        <p:xfrm>
          <a:off x="4337200" y="308967"/>
          <a:ext cx="4598850" cy="3498225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45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First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Second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Third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1" name="Google Shape;611;p59"/>
          <p:cNvSpPr txBox="1"/>
          <p:nvPr/>
        </p:nvSpPr>
        <p:spPr>
          <a:xfrm>
            <a:off x="4572000" y="717100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59"/>
          <p:cNvSpPr txBox="1"/>
          <p:nvPr/>
        </p:nvSpPr>
        <p:spPr>
          <a:xfrm>
            <a:off x="7056825" y="18579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59"/>
          <p:cNvSpPr txBox="1"/>
          <p:nvPr/>
        </p:nvSpPr>
        <p:spPr>
          <a:xfrm>
            <a:off x="771067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59"/>
          <p:cNvSpPr txBox="1"/>
          <p:nvPr/>
        </p:nvSpPr>
        <p:spPr>
          <a:xfrm>
            <a:off x="497602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5" name="Google Shape;615;p59"/>
          <p:cNvCxnSpPr>
            <a:endCxn id="612" idx="0"/>
          </p:cNvCxnSpPr>
          <p:nvPr/>
        </p:nvCxnSpPr>
        <p:spPr>
          <a:xfrm>
            <a:off x="5295375" y="917188"/>
            <a:ext cx="2123100" cy="9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59"/>
          <p:cNvCxnSpPr>
            <a:stCxn id="612" idx="2"/>
            <a:endCxn id="613" idx="0"/>
          </p:cNvCxnSpPr>
          <p:nvPr/>
        </p:nvCxnSpPr>
        <p:spPr>
          <a:xfrm>
            <a:off x="7418475" y="2258188"/>
            <a:ext cx="654000" cy="9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59"/>
          <p:cNvCxnSpPr>
            <a:stCxn id="611" idx="2"/>
            <a:endCxn id="614" idx="0"/>
          </p:cNvCxnSpPr>
          <p:nvPr/>
        </p:nvCxnSpPr>
        <p:spPr>
          <a:xfrm>
            <a:off x="4933650" y="1117300"/>
            <a:ext cx="404100" cy="20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8" name="Google Shape;618;p59"/>
          <p:cNvPicPr preferRelativeResize="0"/>
          <p:nvPr/>
        </p:nvPicPr>
        <p:blipFill rotWithShape="1">
          <a:blip r:embed="rId4">
            <a:alphaModFix/>
          </a:blip>
          <a:srcRect t="22414"/>
          <a:stretch/>
        </p:blipFill>
        <p:spPr>
          <a:xfrm>
            <a:off x="5820750" y="1255669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9"/>
          <p:cNvPicPr preferRelativeResize="0"/>
          <p:nvPr/>
        </p:nvPicPr>
        <p:blipFill rotWithShape="1">
          <a:blip r:embed="rId4">
            <a:alphaModFix/>
          </a:blip>
          <a:srcRect t="22414"/>
          <a:stretch/>
        </p:blipFill>
        <p:spPr>
          <a:xfrm>
            <a:off x="4517663" y="2075344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9"/>
          <p:cNvPicPr preferRelativeResize="0"/>
          <p:nvPr/>
        </p:nvPicPr>
        <p:blipFill rotWithShape="1">
          <a:blip r:embed="rId4">
            <a:alphaModFix/>
          </a:blip>
          <a:srcRect t="22414"/>
          <a:stretch/>
        </p:blipFill>
        <p:spPr>
          <a:xfrm>
            <a:off x="6888538" y="2728719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417" y="3076256"/>
            <a:ext cx="2855775" cy="4565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6FEE70-9269-0547-BEF0-1E9DA25A6D1E}"/>
                  </a:ext>
                </a:extLst>
              </p14:cNvPr>
              <p14:cNvContentPartPr/>
              <p14:nvPr/>
            </p14:nvContentPartPr>
            <p14:xfrm>
              <a:off x="4530600" y="90720"/>
              <a:ext cx="3850920" cy="344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6FEE70-9269-0547-BEF0-1E9DA25A6D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1240" y="81360"/>
                <a:ext cx="3869640" cy="346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2h</a:t>
            </a:r>
            <a:endParaRPr/>
          </a:p>
        </p:txBody>
      </p:sp>
      <p:graphicFrame>
        <p:nvGraphicFramePr>
          <p:cNvPr id="627" name="Google Shape;627;p60"/>
          <p:cNvGraphicFramePr/>
          <p:nvPr/>
        </p:nvGraphicFramePr>
        <p:xfrm>
          <a:off x="4337200" y="308967"/>
          <a:ext cx="4598850" cy="3498225"/>
        </p:xfrm>
        <a:graphic>
          <a:graphicData uri="http://schemas.openxmlformats.org/drawingml/2006/table">
            <a:tbl>
              <a:tblPr>
                <a:noFill/>
                <a:tableStyleId>{9B2D8372-3CB7-4F6D-A8D8-104A0F995E35}</a:tableStyleId>
              </a:tblPr>
              <a:tblGrid>
                <a:gridCol w="45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First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Second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Third Phase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8" name="Google Shape;628;p60"/>
          <p:cNvSpPr txBox="1"/>
          <p:nvPr/>
        </p:nvSpPr>
        <p:spPr>
          <a:xfrm>
            <a:off x="4572000" y="717100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7056825" y="18579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60"/>
          <p:cNvSpPr txBox="1"/>
          <p:nvPr/>
        </p:nvSpPr>
        <p:spPr>
          <a:xfrm>
            <a:off x="771067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60"/>
          <p:cNvSpPr txBox="1"/>
          <p:nvPr/>
        </p:nvSpPr>
        <p:spPr>
          <a:xfrm>
            <a:off x="4976025" y="3165188"/>
            <a:ext cx="723300" cy="40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12422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2" name="Google Shape;632;p60"/>
          <p:cNvCxnSpPr>
            <a:endCxn id="629" idx="0"/>
          </p:cNvCxnSpPr>
          <p:nvPr/>
        </p:nvCxnSpPr>
        <p:spPr>
          <a:xfrm>
            <a:off x="5295375" y="917188"/>
            <a:ext cx="2123100" cy="9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60"/>
          <p:cNvCxnSpPr>
            <a:stCxn id="629" idx="2"/>
            <a:endCxn id="630" idx="0"/>
          </p:cNvCxnSpPr>
          <p:nvPr/>
        </p:nvCxnSpPr>
        <p:spPr>
          <a:xfrm>
            <a:off x="7418475" y="2258188"/>
            <a:ext cx="654000" cy="9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p60"/>
          <p:cNvCxnSpPr>
            <a:stCxn id="628" idx="2"/>
            <a:endCxn id="631" idx="0"/>
          </p:cNvCxnSpPr>
          <p:nvPr/>
        </p:nvCxnSpPr>
        <p:spPr>
          <a:xfrm>
            <a:off x="4933650" y="1117300"/>
            <a:ext cx="404100" cy="20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35" name="Google Shape;635;p60"/>
          <p:cNvPicPr preferRelativeResize="0"/>
          <p:nvPr/>
        </p:nvPicPr>
        <p:blipFill rotWithShape="1">
          <a:blip r:embed="rId3">
            <a:alphaModFix/>
          </a:blip>
          <a:srcRect t="22414"/>
          <a:stretch/>
        </p:blipFill>
        <p:spPr>
          <a:xfrm>
            <a:off x="5820750" y="1255669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60"/>
          <p:cNvPicPr preferRelativeResize="0"/>
          <p:nvPr/>
        </p:nvPicPr>
        <p:blipFill rotWithShape="1">
          <a:blip r:embed="rId3">
            <a:alphaModFix/>
          </a:blip>
          <a:srcRect t="22414"/>
          <a:stretch/>
        </p:blipFill>
        <p:spPr>
          <a:xfrm>
            <a:off x="4517663" y="2075344"/>
            <a:ext cx="1236075" cy="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/>
          <p:cNvPicPr preferRelativeResize="0"/>
          <p:nvPr/>
        </p:nvPicPr>
        <p:blipFill rotWithShape="1">
          <a:blip r:embed="rId3">
            <a:alphaModFix/>
          </a:blip>
          <a:srcRect t="22414"/>
          <a:stretch/>
        </p:blipFill>
        <p:spPr>
          <a:xfrm>
            <a:off x="6888538" y="2728719"/>
            <a:ext cx="1236075" cy="1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4300175" y="4041875"/>
            <a:ext cx="455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Fixed behaviour: all messages from 12421 must be printed before process 12420 and subsequently 12422 can be printed.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9" name="Google Shape;639;p60"/>
          <p:cNvGrpSpPr/>
          <p:nvPr/>
        </p:nvGrpSpPr>
        <p:grpSpPr>
          <a:xfrm>
            <a:off x="398021" y="1078845"/>
            <a:ext cx="3134554" cy="3932470"/>
            <a:chOff x="398021" y="1078845"/>
            <a:chExt cx="3134554" cy="3932470"/>
          </a:xfrm>
        </p:grpSpPr>
        <p:sp>
          <p:nvSpPr>
            <p:cNvPr id="640" name="Google Shape;640;p60"/>
            <p:cNvSpPr/>
            <p:nvPr/>
          </p:nvSpPr>
          <p:spPr>
            <a:xfrm>
              <a:off x="402675" y="3054200"/>
              <a:ext cx="3129900" cy="62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1" name="Google Shape;641;p60"/>
            <p:cNvPicPr preferRelativeResize="0"/>
            <p:nvPr/>
          </p:nvPicPr>
          <p:blipFill rotWithShape="1">
            <a:blip r:embed="rId4">
              <a:alphaModFix/>
            </a:blip>
            <a:srcRect b="43861"/>
            <a:stretch/>
          </p:blipFill>
          <p:spPr>
            <a:xfrm>
              <a:off x="398021" y="1078845"/>
              <a:ext cx="3129870" cy="198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Google Shape;642;p60"/>
            <p:cNvPicPr preferRelativeResize="0"/>
            <p:nvPr/>
          </p:nvPicPr>
          <p:blipFill rotWithShape="1">
            <a:blip r:embed="rId4">
              <a:alphaModFix/>
            </a:blip>
            <a:srcRect t="58206"/>
            <a:stretch/>
          </p:blipFill>
          <p:spPr>
            <a:xfrm>
              <a:off x="398021" y="3535149"/>
              <a:ext cx="3129870" cy="1476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3" name="Google Shape;64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417" y="3076256"/>
            <a:ext cx="2855775" cy="4565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4" name="Google Shape;644;p60"/>
          <p:cNvPicPr preferRelativeResize="0"/>
          <p:nvPr/>
        </p:nvPicPr>
        <p:blipFill rotWithShape="1">
          <a:blip r:embed="rId5">
            <a:alphaModFix/>
          </a:blip>
          <a:srcRect r="48068"/>
          <a:stretch/>
        </p:blipFill>
        <p:spPr>
          <a:xfrm>
            <a:off x="4394171" y="1387463"/>
            <a:ext cx="1483049" cy="4565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B2DA8D-8611-4047-A4ED-D337887E02DB}"/>
                  </a:ext>
                </a:extLst>
              </p14:cNvPr>
              <p14:cNvContentPartPr/>
              <p14:nvPr/>
            </p14:nvContentPartPr>
            <p14:xfrm>
              <a:off x="4485240" y="997200"/>
              <a:ext cx="3257280" cy="301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B2DA8D-8611-4047-A4ED-D337887E02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5880" y="987840"/>
                <a:ext cx="3276000" cy="302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650" name="Google Shape;6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275" y="691913"/>
            <a:ext cx="4572001" cy="3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1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PrimeFactors.c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Prime factorisation program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 to PF (executable, run by calling 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/PF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Parallel.c (on the right)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fork() and execl() to run PF (executable)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exec()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exec()</a:t>
            </a:r>
            <a:r>
              <a:rPr lang="en"/>
              <a:t> replaces current executing image with a new one.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only if an error has occurred.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7" name="Google Shape;6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651" y="0"/>
            <a:ext cx="52783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2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3D308D-683E-E44B-9778-96AAC0A07C8F}"/>
                  </a:ext>
                </a:extLst>
              </p14:cNvPr>
              <p14:cNvContentPartPr/>
              <p14:nvPr/>
            </p14:nvContentPartPr>
            <p14:xfrm>
              <a:off x="3982320" y="111240"/>
              <a:ext cx="4951800" cy="485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3D308D-683E-E44B-9778-96AAC0A07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960" y="101880"/>
                <a:ext cx="4970520" cy="487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waitpid() forces the main process to wait for the child process in certain order, e.g. the creation order of the child processes.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Possible outcome: (faster processes may get to printed later because of creation order)</a:t>
            </a:r>
            <a:endParaRPr/>
          </a:p>
        </p:txBody>
      </p:sp>
      <p:pic>
        <p:nvPicPr>
          <p:cNvPr id="665" name="Google Shape;6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79" y="1983505"/>
            <a:ext cx="4826001" cy="117649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667" name="Google Shape;66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2205"/>
            <a:ext cx="3804350" cy="10561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6E310E-0DC9-3C47-BB3D-534FEA3EFAE5}"/>
                  </a:ext>
                </a:extLst>
              </p14:cNvPr>
              <p14:cNvContentPartPr/>
              <p14:nvPr/>
            </p14:nvContentPartPr>
            <p14:xfrm>
              <a:off x="102960" y="1578600"/>
              <a:ext cx="6023520" cy="309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6E310E-0DC9-3C47-BB3D-534FEA3EFA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00" y="1569240"/>
                <a:ext cx="6042240" cy="311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673" name="Google Shape;673;p64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 to note: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"paying" process spawning overhead to "earn" (real) parallel execution.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only a single processor, or the overhead &gt; earning from parallel execution, the solution will NOT show any improvement.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5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fork() + exec()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combining the two mechanisms, we can: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Spawn off a child process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Let the child process perform a task through exec()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Meanwhile, the parent process is still around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accept another request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combination of mechanisms is the main way in Unix: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get a new process for running a new program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exit() causes </a:t>
            </a:r>
            <a:r>
              <a:rPr lang="en" u="sng"/>
              <a:t>normal process termination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Status is returned to the parent process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= Normal Termination (successful execution)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!0 = To indicate problematic execution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 does not return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main() implicitly calls exit()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system resources used by process are released on exit()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File descriptors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basic process resources are not releasable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PID &amp; process status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 control block may be still needed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wait()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wait() suspends the calling thread until one of its children terminates.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waitpid() suspends the calling process until a child specified by pid argument has changed state.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wait() allows the calling process to release the resources associated with the child; if it is not performed, then the terminated child remains in a </a:t>
            </a:r>
            <a:r>
              <a:rPr lang="en" u="sng"/>
              <a:t>zombie</a:t>
            </a:r>
            <a:r>
              <a:rPr lang="en"/>
              <a:t> state.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success, returns the process ID of the terminated child; on error, -1 is returned.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9FD16E-9A43-B04C-82A1-9DE22721139D}"/>
                  </a:ext>
                </a:extLst>
              </p14:cNvPr>
              <p14:cNvContentPartPr/>
              <p14:nvPr/>
            </p14:nvContentPartPr>
            <p14:xfrm>
              <a:off x="1620000" y="1384920"/>
              <a:ext cx="5104440" cy="77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9FD16E-9A43-B04C-82A1-9DE2272113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0640" y="1375560"/>
                <a:ext cx="5123160" cy="79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Macintosh PowerPoint</Application>
  <PresentationFormat>On-screen Show (16:9)</PresentationFormat>
  <Paragraphs>444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Raleway</vt:lpstr>
      <vt:lpstr>Arial</vt:lpstr>
      <vt:lpstr>Consolas</vt:lpstr>
      <vt:lpstr>Courier New</vt:lpstr>
      <vt:lpstr>Lato</vt:lpstr>
      <vt:lpstr>Streamline</vt:lpstr>
      <vt:lpstr>CS2106 Tutorial 2</vt:lpstr>
      <vt:lpstr>Quick Recap</vt:lpstr>
      <vt:lpstr>fork()</vt:lpstr>
      <vt:lpstr>More on fork()</vt:lpstr>
      <vt:lpstr>exec()</vt:lpstr>
      <vt:lpstr>fork() + exec() </vt:lpstr>
      <vt:lpstr>exit()</vt:lpstr>
      <vt:lpstr>More on exit()</vt:lpstr>
      <vt:lpstr>wait()</vt:lpstr>
      <vt:lpstr>More on wait()</vt:lpstr>
      <vt:lpstr>Zombie and Orphan</vt:lpstr>
      <vt:lpstr>More on zombies</vt:lpstr>
      <vt:lpstr>Some cases for wait() and zombies</vt:lpstr>
      <vt:lpstr>Some cases for wait() and zombies</vt:lpstr>
      <vt:lpstr>Some cases for wait() and zombies</vt:lpstr>
      <vt:lpstr>Some cases for wait() and zombies</vt:lpstr>
      <vt:lpstr>Tutorial Questions</vt:lpstr>
      <vt:lpstr>Question 1</vt:lpstr>
      <vt:lpstr>Question 1</vt:lpstr>
      <vt:lpstr>Question 1a</vt:lpstr>
      <vt:lpstr>Question 1a</vt:lpstr>
      <vt:lpstr>Question 1b</vt:lpstr>
      <vt:lpstr>Question 1b</vt:lpstr>
      <vt:lpstr>Question 1c</vt:lpstr>
      <vt:lpstr>Question 1c</vt:lpstr>
      <vt:lpstr>Question 1d</vt:lpstr>
      <vt:lpstr>Question 1d</vt:lpstr>
      <vt:lpstr>Question 2</vt:lpstr>
      <vt:lpstr>Question 2a</vt:lpstr>
      <vt:lpstr>Question 2a</vt:lpstr>
      <vt:lpstr>Question 2b</vt:lpstr>
      <vt:lpstr>Question 2b</vt:lpstr>
      <vt:lpstr>Question 2b</vt:lpstr>
      <vt:lpstr>Question 2c</vt:lpstr>
      <vt:lpstr>Question 2c</vt:lpstr>
      <vt:lpstr>Question 2d</vt:lpstr>
      <vt:lpstr>Question 2d</vt:lpstr>
      <vt:lpstr>Question 2e</vt:lpstr>
      <vt:lpstr>Question 2e</vt:lpstr>
      <vt:lpstr>Question 2f</vt:lpstr>
      <vt:lpstr>Question 2f</vt:lpstr>
      <vt:lpstr>Question 2f</vt:lpstr>
      <vt:lpstr>Question 2g</vt:lpstr>
      <vt:lpstr>Question 2g</vt:lpstr>
      <vt:lpstr>Question 2g</vt:lpstr>
      <vt:lpstr>Question 2h</vt:lpstr>
      <vt:lpstr>Question 2h</vt:lpstr>
      <vt:lpstr>Question 2h</vt:lpstr>
      <vt:lpstr>Question 3</vt:lpstr>
      <vt:lpstr>Question 3</vt:lpstr>
      <vt:lpstr>Question 3</vt:lpstr>
      <vt:lpstr>Question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CS2106 Tutorial 2</dc:title>
  <cp:lastModifiedBy>Zhang Yifan</cp:lastModifiedBy>
  <cp:revision>1</cp:revision>
  <dcterms:modified xsi:type="dcterms:W3CDTF">2021-08-31T03:41:05Z</dcterms:modified>
</cp:coreProperties>
</file>