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ink/ink5.xml" ContentType="application/inkml+xml"/>
  <Override PartName="/ppt/notesSlides/notesSlide17.xml" ContentType="application/vnd.openxmlformats-officedocument.presentationml.notesSlide+xml"/>
  <Override PartName="/ppt/ink/ink6.xml" ContentType="application/inkml+xml"/>
  <Override PartName="/ppt/notesSlides/notesSlide18.xml" ContentType="application/vnd.openxmlformats-officedocument.presentationml.notesSlide+xml"/>
  <Override PartName="/ppt/ink/ink7.xml" ContentType="application/inkml+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1.xml" ContentType="application/inkml+xml"/>
  <Override PartName="/ppt/notesSlides/notesSlide24.xml" ContentType="application/vnd.openxmlformats-officedocument.presentationml.notesSlide+xml"/>
  <Override PartName="/ppt/ink/ink12.xml" ContentType="application/inkml+xml"/>
  <Override PartName="/ppt/notesSlides/notesSlide25.xml" ContentType="application/vnd.openxmlformats-officedocument.presentationml.notesSlide+xml"/>
  <Override PartName="/ppt/ink/ink13.xml" ContentType="application/inkml+xml"/>
  <Override PartName="/ppt/notesSlides/notesSlide26.xml" ContentType="application/vnd.openxmlformats-officedocument.presentationml.notesSlide+xml"/>
  <Override PartName="/ppt/ink/ink14.xml" ContentType="application/inkml+xml"/>
  <Override PartName="/ppt/notesSlides/notesSlide27.xml" ContentType="application/vnd.openxmlformats-officedocument.presentationml.notesSlide+xml"/>
  <Override PartName="/ppt/ink/ink15.xml" ContentType="application/inkml+xml"/>
  <Override PartName="/ppt/notesSlides/notesSlide28.xml" ContentType="application/vnd.openxmlformats-officedocument.presentationml.notesSlide+xml"/>
  <Override PartName="/ppt/ink/ink16.xml" ContentType="application/inkml+xml"/>
  <Override PartName="/ppt/notesSlides/notesSlide29.xml" ContentType="application/vnd.openxmlformats-officedocument.presentationml.notesSlide+xml"/>
  <Override PartName="/ppt/ink/ink17.xml" ContentType="application/inkml+xml"/>
  <Override PartName="/ppt/notesSlides/notesSlide30.xml" ContentType="application/vnd.openxmlformats-officedocument.presentationml.notesSlide+xml"/>
  <Override PartName="/ppt/ink/ink18.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ink/ink2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2.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23.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4.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25.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26.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27.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28.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29.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30.xml" ContentType="application/inkml+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5143500" type="screen16x9"/>
  <p:notesSz cx="6858000" cy="9144000"/>
  <p:embeddedFontLst>
    <p:embeddedFont>
      <p:font typeface="Lato" panose="020F0502020204030203" pitchFamily="34" charset="77"/>
      <p:regular r:id="rId64"/>
      <p:bold r:id="rId65"/>
      <p:italic r:id="rId66"/>
      <p:boldItalic r:id="rId67"/>
    </p:embeddedFont>
    <p:embeddedFont>
      <p:font typeface="Raleway" pitchFamily="2" charset="77"/>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D613B-D501-6C4F-A903-48B4A10A203D}" v="16" dt="2021-09-07T03:13:55.950"/>
  </p1510:revLst>
</p1510:revInfo>
</file>

<file path=ppt/tableStyles.xml><?xml version="1.0" encoding="utf-8"?>
<a:tblStyleLst xmlns:a="http://schemas.openxmlformats.org/drawingml/2006/main" def="{3DF24CE0-7702-40A2-95D4-DB18CDDB95FB}">
  <a:tblStyle styleId="{3DF24CE0-7702-40A2-95D4-DB18CDDB95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0"/>
    <p:restoredTop sz="94719"/>
  </p:normalViewPr>
  <p:slideViewPr>
    <p:cSldViewPr snapToGrid="0">
      <p:cViewPr varScale="1">
        <p:scale>
          <a:sx n="65" d="100"/>
          <a:sy n="65" d="100"/>
        </p:scale>
        <p:origin x="200" y="23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Yifan" userId="c9b86b9a-8bad-4e1d-80e2-8f55c3c19e2c" providerId="ADAL" clId="{3DAD613B-D501-6C4F-A903-48B4A10A203D}"/>
    <pc:docChg chg="custSel modSld">
      <pc:chgData name="Zhang Yifan" userId="c9b86b9a-8bad-4e1d-80e2-8f55c3c19e2c" providerId="ADAL" clId="{3DAD613B-D501-6C4F-A903-48B4A10A203D}" dt="2021-09-07T03:13:55.952" v="15" actId="7634"/>
      <pc:docMkLst>
        <pc:docMk/>
      </pc:docMkLst>
      <pc:sldChg chg="modSp">
        <pc:chgData name="Zhang Yifan" userId="c9b86b9a-8bad-4e1d-80e2-8f55c3c19e2c" providerId="ADAL" clId="{3DAD613B-D501-6C4F-A903-48B4A10A203D}" dt="2021-09-07T00:53:35.713" v="14" actId="20577"/>
        <pc:sldMkLst>
          <pc:docMk/>
          <pc:sldMk cId="0" sldId="260"/>
        </pc:sldMkLst>
        <pc:spChg chg="mod">
          <ac:chgData name="Zhang Yifan" userId="c9b86b9a-8bad-4e1d-80e2-8f55c3c19e2c" providerId="ADAL" clId="{3DAD613B-D501-6C4F-A903-48B4A10A203D}" dt="2021-09-07T00:53:35.713" v="14" actId="20577"/>
          <ac:spMkLst>
            <pc:docMk/>
            <pc:sldMk cId="0" sldId="260"/>
            <ac:spMk id="110" creationId="{00000000-0000-0000-0000-000000000000}"/>
          </ac:spMkLst>
        </pc:spChg>
      </pc:sldChg>
      <pc:sldChg chg="addSp">
        <pc:chgData name="Zhang Yifan" userId="c9b86b9a-8bad-4e1d-80e2-8f55c3c19e2c" providerId="ADAL" clId="{3DAD613B-D501-6C4F-A903-48B4A10A203D}" dt="2021-09-07T03:13:55.952" v="15" actId="7634"/>
        <pc:sldMkLst>
          <pc:docMk/>
          <pc:sldMk cId="0" sldId="267"/>
        </pc:sldMkLst>
        <pc:inkChg chg="add">
          <ac:chgData name="Zhang Yifan" userId="c9b86b9a-8bad-4e1d-80e2-8f55c3c19e2c" providerId="ADAL" clId="{3DAD613B-D501-6C4F-A903-48B4A10A203D}" dt="2021-09-07T03:13:55.952" v="15" actId="7634"/>
          <ac:inkMkLst>
            <pc:docMk/>
            <pc:sldMk cId="0" sldId="267"/>
            <ac:inkMk id="2" creationId="{6A052430-A62F-FF48-8478-79A4D1F21B38}"/>
          </ac:inkMkLst>
        </pc:inkChg>
      </pc:sldChg>
      <pc:sldChg chg="addSp">
        <pc:chgData name="Zhang Yifan" userId="c9b86b9a-8bad-4e1d-80e2-8f55c3c19e2c" providerId="ADAL" clId="{3DAD613B-D501-6C4F-A903-48B4A10A203D}" dt="2021-09-07T03:13:55.952" v="15" actId="7634"/>
        <pc:sldMkLst>
          <pc:docMk/>
          <pc:sldMk cId="0" sldId="268"/>
        </pc:sldMkLst>
        <pc:inkChg chg="add">
          <ac:chgData name="Zhang Yifan" userId="c9b86b9a-8bad-4e1d-80e2-8f55c3c19e2c" providerId="ADAL" clId="{3DAD613B-D501-6C4F-A903-48B4A10A203D}" dt="2021-09-07T03:13:55.952" v="15" actId="7634"/>
          <ac:inkMkLst>
            <pc:docMk/>
            <pc:sldMk cId="0" sldId="268"/>
            <ac:inkMk id="2" creationId="{6AD79260-C6DE-9441-8525-1DD78D798FF4}"/>
          </ac:inkMkLst>
        </pc:inkChg>
      </pc:sldChg>
      <pc:sldChg chg="addSp">
        <pc:chgData name="Zhang Yifan" userId="c9b86b9a-8bad-4e1d-80e2-8f55c3c19e2c" providerId="ADAL" clId="{3DAD613B-D501-6C4F-A903-48B4A10A203D}" dt="2021-09-07T03:13:55.952" v="15" actId="7634"/>
        <pc:sldMkLst>
          <pc:docMk/>
          <pc:sldMk cId="0" sldId="269"/>
        </pc:sldMkLst>
        <pc:inkChg chg="add">
          <ac:chgData name="Zhang Yifan" userId="c9b86b9a-8bad-4e1d-80e2-8f55c3c19e2c" providerId="ADAL" clId="{3DAD613B-D501-6C4F-A903-48B4A10A203D}" dt="2021-09-07T03:13:55.952" v="15" actId="7634"/>
          <ac:inkMkLst>
            <pc:docMk/>
            <pc:sldMk cId="0" sldId="269"/>
            <ac:inkMk id="2" creationId="{ED052C52-8361-3045-B6E4-8BE70152FA82}"/>
          </ac:inkMkLst>
        </pc:inkChg>
      </pc:sldChg>
      <pc:sldChg chg="addSp">
        <pc:chgData name="Zhang Yifan" userId="c9b86b9a-8bad-4e1d-80e2-8f55c3c19e2c" providerId="ADAL" clId="{3DAD613B-D501-6C4F-A903-48B4A10A203D}" dt="2021-09-07T03:13:55.952" v="15" actId="7634"/>
        <pc:sldMkLst>
          <pc:docMk/>
          <pc:sldMk cId="0" sldId="270"/>
        </pc:sldMkLst>
        <pc:inkChg chg="add">
          <ac:chgData name="Zhang Yifan" userId="c9b86b9a-8bad-4e1d-80e2-8f55c3c19e2c" providerId="ADAL" clId="{3DAD613B-D501-6C4F-A903-48B4A10A203D}" dt="2021-09-07T03:13:55.952" v="15" actId="7634"/>
          <ac:inkMkLst>
            <pc:docMk/>
            <pc:sldMk cId="0" sldId="270"/>
            <ac:inkMk id="2" creationId="{25D91185-F71F-384C-BB11-05384745C083}"/>
          </ac:inkMkLst>
        </pc:inkChg>
      </pc:sldChg>
      <pc:sldChg chg="addSp">
        <pc:chgData name="Zhang Yifan" userId="c9b86b9a-8bad-4e1d-80e2-8f55c3c19e2c" providerId="ADAL" clId="{3DAD613B-D501-6C4F-A903-48B4A10A203D}" dt="2021-09-07T03:13:55.952" v="15" actId="7634"/>
        <pc:sldMkLst>
          <pc:docMk/>
          <pc:sldMk cId="0" sldId="271"/>
        </pc:sldMkLst>
        <pc:inkChg chg="add">
          <ac:chgData name="Zhang Yifan" userId="c9b86b9a-8bad-4e1d-80e2-8f55c3c19e2c" providerId="ADAL" clId="{3DAD613B-D501-6C4F-A903-48B4A10A203D}" dt="2021-09-07T03:13:55.952" v="15" actId="7634"/>
          <ac:inkMkLst>
            <pc:docMk/>
            <pc:sldMk cId="0" sldId="271"/>
            <ac:inkMk id="2" creationId="{D84512D2-C415-144A-9B7B-FCA2703F8DE4}"/>
          </ac:inkMkLst>
        </pc:inkChg>
      </pc:sldChg>
      <pc:sldChg chg="addSp">
        <pc:chgData name="Zhang Yifan" userId="c9b86b9a-8bad-4e1d-80e2-8f55c3c19e2c" providerId="ADAL" clId="{3DAD613B-D501-6C4F-A903-48B4A10A203D}" dt="2021-09-07T03:13:55.952" v="15" actId="7634"/>
        <pc:sldMkLst>
          <pc:docMk/>
          <pc:sldMk cId="0" sldId="272"/>
        </pc:sldMkLst>
        <pc:inkChg chg="add">
          <ac:chgData name="Zhang Yifan" userId="c9b86b9a-8bad-4e1d-80e2-8f55c3c19e2c" providerId="ADAL" clId="{3DAD613B-D501-6C4F-A903-48B4A10A203D}" dt="2021-09-07T03:13:55.952" v="15" actId="7634"/>
          <ac:inkMkLst>
            <pc:docMk/>
            <pc:sldMk cId="0" sldId="272"/>
            <ac:inkMk id="2" creationId="{ECCF36F0-9988-F041-B508-A831564EAAE9}"/>
          </ac:inkMkLst>
        </pc:inkChg>
      </pc:sldChg>
      <pc:sldChg chg="addSp">
        <pc:chgData name="Zhang Yifan" userId="c9b86b9a-8bad-4e1d-80e2-8f55c3c19e2c" providerId="ADAL" clId="{3DAD613B-D501-6C4F-A903-48B4A10A203D}" dt="2021-09-07T03:13:55.952" v="15" actId="7634"/>
        <pc:sldMkLst>
          <pc:docMk/>
          <pc:sldMk cId="0" sldId="273"/>
        </pc:sldMkLst>
        <pc:inkChg chg="add">
          <ac:chgData name="Zhang Yifan" userId="c9b86b9a-8bad-4e1d-80e2-8f55c3c19e2c" providerId="ADAL" clId="{3DAD613B-D501-6C4F-A903-48B4A10A203D}" dt="2021-09-07T03:13:55.952" v="15" actId="7634"/>
          <ac:inkMkLst>
            <pc:docMk/>
            <pc:sldMk cId="0" sldId="273"/>
            <ac:inkMk id="2" creationId="{5906B369-1EFD-0F44-B550-03D9C567D883}"/>
          </ac:inkMkLst>
        </pc:inkChg>
      </pc:sldChg>
      <pc:sldChg chg="addSp">
        <pc:chgData name="Zhang Yifan" userId="c9b86b9a-8bad-4e1d-80e2-8f55c3c19e2c" providerId="ADAL" clId="{3DAD613B-D501-6C4F-A903-48B4A10A203D}" dt="2021-09-07T03:13:55.952" v="15" actId="7634"/>
        <pc:sldMkLst>
          <pc:docMk/>
          <pc:sldMk cId="0" sldId="274"/>
        </pc:sldMkLst>
        <pc:inkChg chg="add">
          <ac:chgData name="Zhang Yifan" userId="c9b86b9a-8bad-4e1d-80e2-8f55c3c19e2c" providerId="ADAL" clId="{3DAD613B-D501-6C4F-A903-48B4A10A203D}" dt="2021-09-07T03:13:55.952" v="15" actId="7634"/>
          <ac:inkMkLst>
            <pc:docMk/>
            <pc:sldMk cId="0" sldId="274"/>
            <ac:inkMk id="2" creationId="{C981C0B9-1ED5-514B-80EA-9B7622729D28}"/>
          </ac:inkMkLst>
        </pc:inkChg>
      </pc:sldChg>
      <pc:sldChg chg="addSp">
        <pc:chgData name="Zhang Yifan" userId="c9b86b9a-8bad-4e1d-80e2-8f55c3c19e2c" providerId="ADAL" clId="{3DAD613B-D501-6C4F-A903-48B4A10A203D}" dt="2021-09-07T03:13:55.952" v="15" actId="7634"/>
        <pc:sldMkLst>
          <pc:docMk/>
          <pc:sldMk cId="0" sldId="275"/>
        </pc:sldMkLst>
        <pc:inkChg chg="add">
          <ac:chgData name="Zhang Yifan" userId="c9b86b9a-8bad-4e1d-80e2-8f55c3c19e2c" providerId="ADAL" clId="{3DAD613B-D501-6C4F-A903-48B4A10A203D}" dt="2021-09-07T03:13:55.952" v="15" actId="7634"/>
          <ac:inkMkLst>
            <pc:docMk/>
            <pc:sldMk cId="0" sldId="275"/>
            <ac:inkMk id="2" creationId="{E548B035-391E-4144-AEB9-4FF4372A2BE8}"/>
          </ac:inkMkLst>
        </pc:inkChg>
      </pc:sldChg>
      <pc:sldChg chg="addSp">
        <pc:chgData name="Zhang Yifan" userId="c9b86b9a-8bad-4e1d-80e2-8f55c3c19e2c" providerId="ADAL" clId="{3DAD613B-D501-6C4F-A903-48B4A10A203D}" dt="2021-09-07T03:13:55.952" v="15" actId="7634"/>
        <pc:sldMkLst>
          <pc:docMk/>
          <pc:sldMk cId="0" sldId="276"/>
        </pc:sldMkLst>
        <pc:inkChg chg="add">
          <ac:chgData name="Zhang Yifan" userId="c9b86b9a-8bad-4e1d-80e2-8f55c3c19e2c" providerId="ADAL" clId="{3DAD613B-D501-6C4F-A903-48B4A10A203D}" dt="2021-09-07T03:13:55.952" v="15" actId="7634"/>
          <ac:inkMkLst>
            <pc:docMk/>
            <pc:sldMk cId="0" sldId="276"/>
            <ac:inkMk id="2" creationId="{82572B36-0C6C-124E-B2D6-BC3A3E01A79E}"/>
          </ac:inkMkLst>
        </pc:inkChg>
      </pc:sldChg>
      <pc:sldChg chg="addSp">
        <pc:chgData name="Zhang Yifan" userId="c9b86b9a-8bad-4e1d-80e2-8f55c3c19e2c" providerId="ADAL" clId="{3DAD613B-D501-6C4F-A903-48B4A10A203D}" dt="2021-09-07T03:13:55.952" v="15" actId="7634"/>
        <pc:sldMkLst>
          <pc:docMk/>
          <pc:sldMk cId="0" sldId="278"/>
        </pc:sldMkLst>
        <pc:inkChg chg="add">
          <ac:chgData name="Zhang Yifan" userId="c9b86b9a-8bad-4e1d-80e2-8f55c3c19e2c" providerId="ADAL" clId="{3DAD613B-D501-6C4F-A903-48B4A10A203D}" dt="2021-09-07T03:13:55.952" v="15" actId="7634"/>
          <ac:inkMkLst>
            <pc:docMk/>
            <pc:sldMk cId="0" sldId="278"/>
            <ac:inkMk id="2" creationId="{25B3D12C-CBE2-A449-958A-117CE0803F6B}"/>
          </ac:inkMkLst>
        </pc:inkChg>
      </pc:sldChg>
      <pc:sldChg chg="addSp">
        <pc:chgData name="Zhang Yifan" userId="c9b86b9a-8bad-4e1d-80e2-8f55c3c19e2c" providerId="ADAL" clId="{3DAD613B-D501-6C4F-A903-48B4A10A203D}" dt="2021-09-07T03:13:55.952" v="15" actId="7634"/>
        <pc:sldMkLst>
          <pc:docMk/>
          <pc:sldMk cId="0" sldId="279"/>
        </pc:sldMkLst>
        <pc:inkChg chg="add">
          <ac:chgData name="Zhang Yifan" userId="c9b86b9a-8bad-4e1d-80e2-8f55c3c19e2c" providerId="ADAL" clId="{3DAD613B-D501-6C4F-A903-48B4A10A203D}" dt="2021-09-07T03:13:55.952" v="15" actId="7634"/>
          <ac:inkMkLst>
            <pc:docMk/>
            <pc:sldMk cId="0" sldId="279"/>
            <ac:inkMk id="2" creationId="{14499B5A-54A1-AD47-8AC8-2F3A9DCC9B3D}"/>
          </ac:inkMkLst>
        </pc:inkChg>
      </pc:sldChg>
      <pc:sldChg chg="addSp">
        <pc:chgData name="Zhang Yifan" userId="c9b86b9a-8bad-4e1d-80e2-8f55c3c19e2c" providerId="ADAL" clId="{3DAD613B-D501-6C4F-A903-48B4A10A203D}" dt="2021-09-07T03:13:55.952" v="15" actId="7634"/>
        <pc:sldMkLst>
          <pc:docMk/>
          <pc:sldMk cId="0" sldId="280"/>
        </pc:sldMkLst>
        <pc:inkChg chg="add">
          <ac:chgData name="Zhang Yifan" userId="c9b86b9a-8bad-4e1d-80e2-8f55c3c19e2c" providerId="ADAL" clId="{3DAD613B-D501-6C4F-A903-48B4A10A203D}" dt="2021-09-07T03:13:55.952" v="15" actId="7634"/>
          <ac:inkMkLst>
            <pc:docMk/>
            <pc:sldMk cId="0" sldId="280"/>
            <ac:inkMk id="2" creationId="{CD34CCC5-6697-BB4F-9969-21DD164989FF}"/>
          </ac:inkMkLst>
        </pc:inkChg>
      </pc:sldChg>
      <pc:sldChg chg="addSp">
        <pc:chgData name="Zhang Yifan" userId="c9b86b9a-8bad-4e1d-80e2-8f55c3c19e2c" providerId="ADAL" clId="{3DAD613B-D501-6C4F-A903-48B4A10A203D}" dt="2021-09-07T03:13:55.952" v="15" actId="7634"/>
        <pc:sldMkLst>
          <pc:docMk/>
          <pc:sldMk cId="0" sldId="281"/>
        </pc:sldMkLst>
        <pc:inkChg chg="add">
          <ac:chgData name="Zhang Yifan" userId="c9b86b9a-8bad-4e1d-80e2-8f55c3c19e2c" providerId="ADAL" clId="{3DAD613B-D501-6C4F-A903-48B4A10A203D}" dt="2021-09-07T03:13:55.952" v="15" actId="7634"/>
          <ac:inkMkLst>
            <pc:docMk/>
            <pc:sldMk cId="0" sldId="281"/>
            <ac:inkMk id="2" creationId="{F3F394E2-AB0A-2640-9BB4-D70B73E1A7DD}"/>
          </ac:inkMkLst>
        </pc:inkChg>
      </pc:sldChg>
      <pc:sldChg chg="addSp">
        <pc:chgData name="Zhang Yifan" userId="c9b86b9a-8bad-4e1d-80e2-8f55c3c19e2c" providerId="ADAL" clId="{3DAD613B-D501-6C4F-A903-48B4A10A203D}" dt="2021-09-07T03:13:55.952" v="15" actId="7634"/>
        <pc:sldMkLst>
          <pc:docMk/>
          <pc:sldMk cId="0" sldId="282"/>
        </pc:sldMkLst>
        <pc:inkChg chg="add">
          <ac:chgData name="Zhang Yifan" userId="c9b86b9a-8bad-4e1d-80e2-8f55c3c19e2c" providerId="ADAL" clId="{3DAD613B-D501-6C4F-A903-48B4A10A203D}" dt="2021-09-07T03:13:55.952" v="15" actId="7634"/>
          <ac:inkMkLst>
            <pc:docMk/>
            <pc:sldMk cId="0" sldId="282"/>
            <ac:inkMk id="2" creationId="{F2CD3C20-2943-0A43-884E-9C07C6622A14}"/>
          </ac:inkMkLst>
        </pc:inkChg>
      </pc:sldChg>
      <pc:sldChg chg="addSp">
        <pc:chgData name="Zhang Yifan" userId="c9b86b9a-8bad-4e1d-80e2-8f55c3c19e2c" providerId="ADAL" clId="{3DAD613B-D501-6C4F-A903-48B4A10A203D}" dt="2021-09-07T03:13:55.952" v="15" actId="7634"/>
        <pc:sldMkLst>
          <pc:docMk/>
          <pc:sldMk cId="0" sldId="283"/>
        </pc:sldMkLst>
        <pc:inkChg chg="add">
          <ac:chgData name="Zhang Yifan" userId="c9b86b9a-8bad-4e1d-80e2-8f55c3c19e2c" providerId="ADAL" clId="{3DAD613B-D501-6C4F-A903-48B4A10A203D}" dt="2021-09-07T03:13:55.952" v="15" actId="7634"/>
          <ac:inkMkLst>
            <pc:docMk/>
            <pc:sldMk cId="0" sldId="283"/>
            <ac:inkMk id="2" creationId="{184CFD88-4146-9345-8FDB-065AE079DB1D}"/>
          </ac:inkMkLst>
        </pc:inkChg>
      </pc:sldChg>
      <pc:sldChg chg="addSp">
        <pc:chgData name="Zhang Yifan" userId="c9b86b9a-8bad-4e1d-80e2-8f55c3c19e2c" providerId="ADAL" clId="{3DAD613B-D501-6C4F-A903-48B4A10A203D}" dt="2021-09-07T03:13:55.952" v="15" actId="7634"/>
        <pc:sldMkLst>
          <pc:docMk/>
          <pc:sldMk cId="0" sldId="284"/>
        </pc:sldMkLst>
        <pc:inkChg chg="add">
          <ac:chgData name="Zhang Yifan" userId="c9b86b9a-8bad-4e1d-80e2-8f55c3c19e2c" providerId="ADAL" clId="{3DAD613B-D501-6C4F-A903-48B4A10A203D}" dt="2021-09-07T03:13:55.952" v="15" actId="7634"/>
          <ac:inkMkLst>
            <pc:docMk/>
            <pc:sldMk cId="0" sldId="284"/>
            <ac:inkMk id="2" creationId="{037DB9AB-3C0F-6F49-BBAA-EDE8D038C6A0}"/>
          </ac:inkMkLst>
        </pc:inkChg>
      </pc:sldChg>
      <pc:sldChg chg="addSp">
        <pc:chgData name="Zhang Yifan" userId="c9b86b9a-8bad-4e1d-80e2-8f55c3c19e2c" providerId="ADAL" clId="{3DAD613B-D501-6C4F-A903-48B4A10A203D}" dt="2021-09-07T03:13:55.952" v="15" actId="7634"/>
        <pc:sldMkLst>
          <pc:docMk/>
          <pc:sldMk cId="0" sldId="285"/>
        </pc:sldMkLst>
        <pc:inkChg chg="add">
          <ac:chgData name="Zhang Yifan" userId="c9b86b9a-8bad-4e1d-80e2-8f55c3c19e2c" providerId="ADAL" clId="{3DAD613B-D501-6C4F-A903-48B4A10A203D}" dt="2021-09-07T03:13:55.952" v="15" actId="7634"/>
          <ac:inkMkLst>
            <pc:docMk/>
            <pc:sldMk cId="0" sldId="285"/>
            <ac:inkMk id="2" creationId="{93E3F811-912C-214F-99C0-92EB3ADDAF1B}"/>
          </ac:inkMkLst>
        </pc:inkChg>
      </pc:sldChg>
      <pc:sldChg chg="addSp">
        <pc:chgData name="Zhang Yifan" userId="c9b86b9a-8bad-4e1d-80e2-8f55c3c19e2c" providerId="ADAL" clId="{3DAD613B-D501-6C4F-A903-48B4A10A203D}" dt="2021-09-07T03:13:55.952" v="15" actId="7634"/>
        <pc:sldMkLst>
          <pc:docMk/>
          <pc:sldMk cId="0" sldId="288"/>
        </pc:sldMkLst>
        <pc:inkChg chg="add">
          <ac:chgData name="Zhang Yifan" userId="c9b86b9a-8bad-4e1d-80e2-8f55c3c19e2c" providerId="ADAL" clId="{3DAD613B-D501-6C4F-A903-48B4A10A203D}" dt="2021-09-07T03:13:55.952" v="15" actId="7634"/>
          <ac:inkMkLst>
            <pc:docMk/>
            <pc:sldMk cId="0" sldId="288"/>
            <ac:inkMk id="2" creationId="{C8CA9FBF-85EB-614B-BA4F-08F4F0706486}"/>
          </ac:inkMkLst>
        </pc:inkChg>
      </pc:sldChg>
      <pc:sldChg chg="addSp">
        <pc:chgData name="Zhang Yifan" userId="c9b86b9a-8bad-4e1d-80e2-8f55c3c19e2c" providerId="ADAL" clId="{3DAD613B-D501-6C4F-A903-48B4A10A203D}" dt="2021-09-07T03:13:55.952" v="15" actId="7634"/>
        <pc:sldMkLst>
          <pc:docMk/>
          <pc:sldMk cId="0" sldId="289"/>
        </pc:sldMkLst>
        <pc:inkChg chg="add">
          <ac:chgData name="Zhang Yifan" userId="c9b86b9a-8bad-4e1d-80e2-8f55c3c19e2c" providerId="ADAL" clId="{3DAD613B-D501-6C4F-A903-48B4A10A203D}" dt="2021-09-07T03:13:55.952" v="15" actId="7634"/>
          <ac:inkMkLst>
            <pc:docMk/>
            <pc:sldMk cId="0" sldId="289"/>
            <ac:inkMk id="2" creationId="{66A5F78B-9CA3-6547-A0E2-94A010276B00}"/>
          </ac:inkMkLst>
        </pc:inkChg>
      </pc:sldChg>
      <pc:sldChg chg="addSp">
        <pc:chgData name="Zhang Yifan" userId="c9b86b9a-8bad-4e1d-80e2-8f55c3c19e2c" providerId="ADAL" clId="{3DAD613B-D501-6C4F-A903-48B4A10A203D}" dt="2021-09-07T03:13:55.952" v="15" actId="7634"/>
        <pc:sldMkLst>
          <pc:docMk/>
          <pc:sldMk cId="0" sldId="291"/>
        </pc:sldMkLst>
        <pc:inkChg chg="add">
          <ac:chgData name="Zhang Yifan" userId="c9b86b9a-8bad-4e1d-80e2-8f55c3c19e2c" providerId="ADAL" clId="{3DAD613B-D501-6C4F-A903-48B4A10A203D}" dt="2021-09-07T03:13:55.952" v="15" actId="7634"/>
          <ac:inkMkLst>
            <pc:docMk/>
            <pc:sldMk cId="0" sldId="291"/>
            <ac:inkMk id="2" creationId="{691DFE8A-4C6D-FD44-A8E2-E934CA2914A8}"/>
          </ac:inkMkLst>
        </pc:inkChg>
      </pc:sldChg>
      <pc:sldChg chg="addSp">
        <pc:chgData name="Zhang Yifan" userId="c9b86b9a-8bad-4e1d-80e2-8f55c3c19e2c" providerId="ADAL" clId="{3DAD613B-D501-6C4F-A903-48B4A10A203D}" dt="2021-09-07T03:13:55.952" v="15" actId="7634"/>
        <pc:sldMkLst>
          <pc:docMk/>
          <pc:sldMk cId="0" sldId="294"/>
        </pc:sldMkLst>
        <pc:inkChg chg="add">
          <ac:chgData name="Zhang Yifan" userId="c9b86b9a-8bad-4e1d-80e2-8f55c3c19e2c" providerId="ADAL" clId="{3DAD613B-D501-6C4F-A903-48B4A10A203D}" dt="2021-09-07T03:13:55.952" v="15" actId="7634"/>
          <ac:inkMkLst>
            <pc:docMk/>
            <pc:sldMk cId="0" sldId="294"/>
            <ac:inkMk id="2" creationId="{9B029652-3585-E44D-914C-B26E8EF720E1}"/>
          </ac:inkMkLst>
        </pc:inkChg>
      </pc:sldChg>
      <pc:sldChg chg="addSp">
        <pc:chgData name="Zhang Yifan" userId="c9b86b9a-8bad-4e1d-80e2-8f55c3c19e2c" providerId="ADAL" clId="{3DAD613B-D501-6C4F-A903-48B4A10A203D}" dt="2021-09-07T03:13:55.952" v="15" actId="7634"/>
        <pc:sldMkLst>
          <pc:docMk/>
          <pc:sldMk cId="0" sldId="297"/>
        </pc:sldMkLst>
        <pc:inkChg chg="add">
          <ac:chgData name="Zhang Yifan" userId="c9b86b9a-8bad-4e1d-80e2-8f55c3c19e2c" providerId="ADAL" clId="{3DAD613B-D501-6C4F-A903-48B4A10A203D}" dt="2021-09-07T03:13:55.952" v="15" actId="7634"/>
          <ac:inkMkLst>
            <pc:docMk/>
            <pc:sldMk cId="0" sldId="297"/>
            <ac:inkMk id="2" creationId="{B28240D4-77A7-854D-A563-C12D7203A0D5}"/>
          </ac:inkMkLst>
        </pc:inkChg>
      </pc:sldChg>
      <pc:sldChg chg="addSp">
        <pc:chgData name="Zhang Yifan" userId="c9b86b9a-8bad-4e1d-80e2-8f55c3c19e2c" providerId="ADAL" clId="{3DAD613B-D501-6C4F-A903-48B4A10A203D}" dt="2021-09-07T03:13:55.952" v="15" actId="7634"/>
        <pc:sldMkLst>
          <pc:docMk/>
          <pc:sldMk cId="0" sldId="300"/>
        </pc:sldMkLst>
        <pc:inkChg chg="add">
          <ac:chgData name="Zhang Yifan" userId="c9b86b9a-8bad-4e1d-80e2-8f55c3c19e2c" providerId="ADAL" clId="{3DAD613B-D501-6C4F-A903-48B4A10A203D}" dt="2021-09-07T03:13:55.952" v="15" actId="7634"/>
          <ac:inkMkLst>
            <pc:docMk/>
            <pc:sldMk cId="0" sldId="300"/>
            <ac:inkMk id="2" creationId="{9BAC1501-E857-824C-9754-7024E31A4837}"/>
          </ac:inkMkLst>
        </pc:inkChg>
      </pc:sldChg>
      <pc:sldChg chg="addSp">
        <pc:chgData name="Zhang Yifan" userId="c9b86b9a-8bad-4e1d-80e2-8f55c3c19e2c" providerId="ADAL" clId="{3DAD613B-D501-6C4F-A903-48B4A10A203D}" dt="2021-09-07T03:13:55.952" v="15" actId="7634"/>
        <pc:sldMkLst>
          <pc:docMk/>
          <pc:sldMk cId="0" sldId="302"/>
        </pc:sldMkLst>
        <pc:inkChg chg="add">
          <ac:chgData name="Zhang Yifan" userId="c9b86b9a-8bad-4e1d-80e2-8f55c3c19e2c" providerId="ADAL" clId="{3DAD613B-D501-6C4F-A903-48B4A10A203D}" dt="2021-09-07T03:13:55.952" v="15" actId="7634"/>
          <ac:inkMkLst>
            <pc:docMk/>
            <pc:sldMk cId="0" sldId="302"/>
            <ac:inkMk id="2" creationId="{3C503019-2808-2140-A559-15E9FD070A7F}"/>
          </ac:inkMkLst>
        </pc:inkChg>
      </pc:sldChg>
      <pc:sldChg chg="addSp">
        <pc:chgData name="Zhang Yifan" userId="c9b86b9a-8bad-4e1d-80e2-8f55c3c19e2c" providerId="ADAL" clId="{3DAD613B-D501-6C4F-A903-48B4A10A203D}" dt="2021-09-07T03:13:55.952" v="15" actId="7634"/>
        <pc:sldMkLst>
          <pc:docMk/>
          <pc:sldMk cId="0" sldId="304"/>
        </pc:sldMkLst>
        <pc:inkChg chg="add">
          <ac:chgData name="Zhang Yifan" userId="c9b86b9a-8bad-4e1d-80e2-8f55c3c19e2c" providerId="ADAL" clId="{3DAD613B-D501-6C4F-A903-48B4A10A203D}" dt="2021-09-07T03:13:55.952" v="15" actId="7634"/>
          <ac:inkMkLst>
            <pc:docMk/>
            <pc:sldMk cId="0" sldId="304"/>
            <ac:inkMk id="2" creationId="{ABFC24D4-6D18-B245-B79E-73421CF94047}"/>
          </ac:inkMkLst>
        </pc:inkChg>
      </pc:sldChg>
      <pc:sldChg chg="addSp">
        <pc:chgData name="Zhang Yifan" userId="c9b86b9a-8bad-4e1d-80e2-8f55c3c19e2c" providerId="ADAL" clId="{3DAD613B-D501-6C4F-A903-48B4A10A203D}" dt="2021-09-07T03:13:55.952" v="15" actId="7634"/>
        <pc:sldMkLst>
          <pc:docMk/>
          <pc:sldMk cId="0" sldId="307"/>
        </pc:sldMkLst>
        <pc:inkChg chg="add">
          <ac:chgData name="Zhang Yifan" userId="c9b86b9a-8bad-4e1d-80e2-8f55c3c19e2c" providerId="ADAL" clId="{3DAD613B-D501-6C4F-A903-48B4A10A203D}" dt="2021-09-07T03:13:55.952" v="15" actId="7634"/>
          <ac:inkMkLst>
            <pc:docMk/>
            <pc:sldMk cId="0" sldId="307"/>
            <ac:inkMk id="2" creationId="{98E9ABE0-8A1A-FF49-B394-DE270B6C1074}"/>
          </ac:inkMkLst>
        </pc:inkChg>
      </pc:sldChg>
      <pc:sldChg chg="addSp">
        <pc:chgData name="Zhang Yifan" userId="c9b86b9a-8bad-4e1d-80e2-8f55c3c19e2c" providerId="ADAL" clId="{3DAD613B-D501-6C4F-A903-48B4A10A203D}" dt="2021-09-07T03:13:55.952" v="15" actId="7634"/>
        <pc:sldMkLst>
          <pc:docMk/>
          <pc:sldMk cId="0" sldId="311"/>
        </pc:sldMkLst>
        <pc:inkChg chg="add">
          <ac:chgData name="Zhang Yifan" userId="c9b86b9a-8bad-4e1d-80e2-8f55c3c19e2c" providerId="ADAL" clId="{3DAD613B-D501-6C4F-A903-48B4A10A203D}" dt="2021-09-07T03:13:55.952" v="15" actId="7634"/>
          <ac:inkMkLst>
            <pc:docMk/>
            <pc:sldMk cId="0" sldId="311"/>
            <ac:inkMk id="2" creationId="{7CA8808C-E0D1-E041-9583-1C5AEA409AC7}"/>
          </ac:inkMkLst>
        </pc:inkChg>
      </pc:sldChg>
      <pc:sldChg chg="addSp">
        <pc:chgData name="Zhang Yifan" userId="c9b86b9a-8bad-4e1d-80e2-8f55c3c19e2c" providerId="ADAL" clId="{3DAD613B-D501-6C4F-A903-48B4A10A203D}" dt="2021-09-07T03:13:55.952" v="15" actId="7634"/>
        <pc:sldMkLst>
          <pc:docMk/>
          <pc:sldMk cId="0" sldId="313"/>
        </pc:sldMkLst>
        <pc:inkChg chg="add">
          <ac:chgData name="Zhang Yifan" userId="c9b86b9a-8bad-4e1d-80e2-8f55c3c19e2c" providerId="ADAL" clId="{3DAD613B-D501-6C4F-A903-48B4A10A203D}" dt="2021-09-07T03:13:55.952" v="15" actId="7634"/>
          <ac:inkMkLst>
            <pc:docMk/>
            <pc:sldMk cId="0" sldId="313"/>
            <ac:inkMk id="2" creationId="{6B6D0175-B9C7-BF4E-B47A-659688F6E714}"/>
          </ac:inkMkLst>
        </pc:inkChg>
      </pc:sldChg>
      <pc:sldChg chg="addSp">
        <pc:chgData name="Zhang Yifan" userId="c9b86b9a-8bad-4e1d-80e2-8f55c3c19e2c" providerId="ADAL" clId="{3DAD613B-D501-6C4F-A903-48B4A10A203D}" dt="2021-09-07T03:13:55.952" v="15" actId="7634"/>
        <pc:sldMkLst>
          <pc:docMk/>
          <pc:sldMk cId="0" sldId="315"/>
        </pc:sldMkLst>
        <pc:inkChg chg="add">
          <ac:chgData name="Zhang Yifan" userId="c9b86b9a-8bad-4e1d-80e2-8f55c3c19e2c" providerId="ADAL" clId="{3DAD613B-D501-6C4F-A903-48B4A10A203D}" dt="2021-09-07T03:13:55.952" v="15" actId="7634"/>
          <ac:inkMkLst>
            <pc:docMk/>
            <pc:sldMk cId="0" sldId="315"/>
            <ac:inkMk id="2" creationId="{95D0AB4F-6DC3-EA47-A71F-25EB59307A3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841"/>
    </inkml:context>
    <inkml:brush xml:id="br0">
      <inkml:brushProperty name="height" value="0.053" units="cm"/>
      <inkml:brushProperty name="color" value="#FF0000"/>
    </inkml:brush>
  </inkml:definitions>
  <inkml:trace contextRef="#ctx0" brushRef="#br0">13948 9949 8336,'-6'5'-17,"-3"1"0,4 5 1,0 1-1,0-1 1,2 2-1,1 2 1,-1 6 121,-1 4 1,0 8-1,4 8-38,0 3 0,0 4 0,2 9 0,0 5 1,1-30-1,-1 1 0,1 3 0,-1 0 1,1 3-1,1 0 52,-1 3 0,0 0-128,-2 1 1,1 1 0,2 1-1,1 1 1,-3 0 0,-1 0 0,1 0-1,0 1-156,1 0 0,-1 1 0,-1-3 0,1-1 0,1 2 0,0 0 0,0-1 0,1 0 134,-1 0 0,0 0-45,1 1 0,0 0 0,-1-2 1,1 1-1,0 0 0,0 1 82,0 3 1,1-1 0,-2-1-1,0 0 1,1 1 0,0 0 31,0-1 1,1 0-40,-3 1 0,1 0 1,2-4-1,0 0 1,-2 3-1,0 0 1,1 2-1,-1-1-9,-1 1 1,-1 0 0,2-4 0,-1 0 0,1 0 0,-2-1 0,1-1 0,-1 0-10,0-2 0,-1 0 1,1-5-1,-1-2 1,1 2-1,1-1 1,0-2-1,1-1 52,3 28 1,-2-6 0,3-5 0,-1-2 18,0-1 0,-2-1 0,2-4 0,1-1-52,-1-1 0,-3-3 0,2 2-219,0-2 234,-4 3 0,6-6 0,-5 4-206,2 0 112,0-5 1,0-4 0,-1-7 0,0-1 74,-2-5 0,0-8-762,3-3 1204,-2-2-438,3-13 0,-10-6 0,-2-13 0</inkml:trace>
  <inkml:trace contextRef="#ctx0" brushRef="#br0" timeOffset="1">13914 9949 8757,'-10'1'0,"1"4"307,1 6 0,0 6 0,-3 7-162,0 3-154,4-8 0,-3 11 0,4-8 0,-2 0-275,0-2 1,6-6 0,-2 1-694,3-2 84,1-7 893,0 5 0,5-10 0,1 4 0</inkml:trace>
  <inkml:trace contextRef="#ctx0" brushRef="#br0" timeOffset="2">13902 10040 8216,'7'-5'304,"-2"4"0,-4-3 1,3 7-1,4 0 1,2 0 0,2-1 0,4 1-445,3 1 1,4 0 141,3-4 0,0 0-878,4 0 564,1 0 1,3 0 0,-1 0 311,-2 0 0,-3 5 0,-5 1 0</inkml:trace>
  <inkml:trace contextRef="#ctx0" brushRef="#br0" timeOffset="3">14074 13864 7975,'4'8'-236,"1"-1"1,1 2 286,3 1 1,1 6-1,2-1 1,-1 0 37,1 2 0,-1-3 0,-1 3 0,-1 0 15,-1-3 0,-4-3 1,3-3-86,2-4 0,0-8 0,0-5-20,-1-5-19,-1-4 1,5-10-1,-1-2-272,1-3 189,-1-7 0,5 6 0,0 0 103,2 6 0,-4-2 0,2 1 0</inkml:trace>
  <inkml:trace contextRef="#ctx0" brushRef="#br0" timeOffset="4">1237 8827 7500,'-22'0'0,"2"0"0,2 0 0,1 1-315,3 3 0,2-3 0,1 4 418,4 0 1,2-2-88,5 4 1,1-3 0,4 3 0,7-1-29,5 0 0,5-3 0,1 1 0,0-3-11,0-1 1,5-5 0,2-4-99,3-5 118,-3-4 1,3-9-1,-2-1 76,6-1 0,4-1 1,6-5-1,3 1 183,3 0-461,-2 4 0,1 1 335,-2 2-125,-8 8 1,8-4 0,-10 11 0,2-1 0,0 4-60,1 3 0,1-2 0,-2 4 0,-4 0-42,-2-1 0,-3 3 0,-2-6 1,-1 1 14,-2 0 1,-5-3 0,-6 1 0,-1-5-333,-6-5 413,1-3 0,-9-1 0,3 1 0</inkml:trace>
  <inkml:trace contextRef="#ctx0" brushRef="#br0" timeOffset="5">2222 8071 7962,'-12'0'-303,"6"0"1,7 1 47,10 3 157,1-3 1,11 8 0,-2-4-53,5 2 170,6-5 0,-7 8 0,6-2 0,0 2-39,3 2 0,-1 4 0,-2 3 0,-1 3-9,-2 1 1,-7 0 0,-5 1-1,-5 3 27,-3 3 1,-4 3 0,-8 2-1,-5 0-27,-5 3 0,-8 3 1,-5 4-1,1-2 14,-2-1 14,-2-5 0,-4 2 0,0-4 0</inkml:trace>
  <inkml:trace contextRef="#ctx0" brushRef="#br0" timeOffset="6">7776 3011 8266,'5'-8'815,"4"1"0,3-2-539,4-1 0,5-2 0,2 2 0,6 1 14,5 1 0,6 1 1,6-5-1,6 2-12,4 3 0,3-4 0,3 4 0,-28 2 0,1 1-185,2 0 1,1 0-1,2-1 1,0-1-1,2 1 1,0 0-1,1-2 1,1 0-129,-1-1 0,0 2 0,2-1 1,0 1-1,-1 0 0,-1 0 0,1 1 1,0-1 190,0 0 1,0 0-164,-3 1 1,0-1-1,2 1 1,-1 0 0,-1 0-1,-1 1 1,-1 1-1,1 0-93,-2 0 1,0 1-1,-2-1 1,0 2 62,29 1 0,-32 0 1,0 0-45,29 0 0,-1 0-113,-4 0 1,0 0 0,-2 0 0,-4 0 0,-7 1 5,-3 3 1,-4-3 0,-7 3-1,-4-3-1060,-6-1 0,-3 1 1248,-6 3 0,-4-2 0,-4 1 0</inkml:trace>
  <inkml:trace contextRef="#ctx0" brushRef="#br0" timeOffset="7">9413 2885 7852,'0'11'1115,"2"5"-786,1-1 1,4 9 0,5 0-95,4 4 1,0-1 0,5 4-669,-2 0 245,0 2 1,4-2-1,-2-2 1,0-1-260,-2-2 0,-5-4 1,1-2-1,-2-5-11,-2-2 1,-1-2-1,-1-1 458,-1-2 0,-6 2 0,4-4 0</inkml:trace>
  <inkml:trace contextRef="#ctx0" brushRef="#br0" timeOffset="8">9390 2919 7806,'-11'5'-405,"1"2"253,2 4 1,-1 6 1152,5 2-839,1-3 0,3 6 0,0-4 0,0 1-270,0 0 1,0-5 0,1 1 184,3-2 0,-2-3-77,6-2 0,-6 2 0,3-4 0</inkml:trace>
  <inkml:trace contextRef="#ctx0" brushRef="#br0" timeOffset="9">9379 2919 7806,'11'0'868,"-3"0"-374,0 0 1,-5-1 0,6-3-62,4-3 0,5-4 1,7 0-1,3 0-469,2-1 1,0 2 0,6 1 0,1 1 58,1-1 0,0 4 0,-5 2 1,-1 1 461,-2 2-485,1 0 0,-2 5 0,-1 2 0</inkml:trace>
  <inkml:trace contextRef="#ctx0" brushRef="#br0" timeOffset="10">18380 9639 8060,'4'-7'-629,"0"-1"590,5 1 0,-3-5 1,7-1-1,1-1 1,2-2 50,2-2 0,1-1 1,4-3-1,-1 2-11,-3 1 1,1 5 0,-5-1 0,-2 2-189,-4 2 0,1 4 0,-4 2 187,1 0 0,3 4 0,-4-4 0</inkml:trace>
  <inkml:trace contextRef="#ctx0" brushRef="#br0" timeOffset="11">18529 9376 8116,'-12'-5'-1214,"6"-1"1132,1-6 1,0 12-1,-3 8 1,-2 7 211,-1 3 1,-2 9-1,-1-2 58,-1 3-177,-6 0 1,9-2 0,-4-2 0,4-4 7,0-2 0,2 1 0,1-5 0,3-3-73,1-2 1,1-5 60,4 4 0,1-6 0,4 2 28,7-3 0,0-2 0,6-1 0,1-4-45,3 0 1,-2 0-1,7-2-14,-3 4 24,4-2 0,-4 5 0,4-4 0</inkml:trace>
  <inkml:trace contextRef="#ctx0" brushRef="#br0" timeOffset="12">18311 11162 8360,'12'0'-254,"-1"0"1,1 0 0,-1 0-49,1 0 307,4 0 0,-2 0 1,4 0-1,0 0 18,0 0 1,-3-4-1,3 0 1,-2 1-108,-2-2 1,-1 3 0,-3-3 0,-1 1-617,-1 1 700,-6-6 0,3 2 0,-5-4 0</inkml:trace>
  <inkml:trace contextRef="#ctx0" brushRef="#br0" timeOffset="13">18449 10933 7719,'-12'0'-634,"5"0"1,-1 1 593,-1 3 1,3 3 0,-1 5 108,2 4 1,0-4 0,3 5 0,-3-1 43,-2 3 1,1-1 0,-3 1 0,1 0-88,-1-1 0,3 0 1,0-4-1,1 1 26,2-1 0,2-1 1,1-2-37,0 1 1,0-1-51,0 1 34,0-6 0,5-1 1,2-5-1,4 0-1,0 0 1,2-1 0,1-2 0,2-2-19,2-1 0,0-2 1,2-3-1,-1 1-77,2 2 96,0-2 0,2 4 0,0-6 0</inkml:trace>
  <inkml:trace contextRef="#ctx0" brushRef="#br0" timeOffset="14">18369 11219 7033,'-7'-5'19,"3"-1"0,8-6 56,4 1 0,2 0 0,3-2 38,2-2-84,-2-3 1,8-3 0,-3 0 9,0-3-36,4-2 1,-6-1 0,4 1 0,-2 0-28,-1 2 1,-1 6 0,-2 3 0,2 2-41,-2 2 1,-2 3 0,0 2-113,-1 1 1,-3 1-1,-2 5 176,-1 3 0,-1 2 0,-4 6 0</inkml:trace>
  <inkml:trace contextRef="#ctx0" brushRef="#br0" timeOffset="15">4008 4820 6556,'-6'0'-132,"1"1"252,5 3 20,0-3 188,0 4-202,0-5-65,5 0 0,-4-5 0,9-1-63,-2-6 63,7-4-112,-2-2 0,7-5 0,-5 0 148,-1 0-84,-1 0 0,-1 0 0,-1 1-95,0-1 0,1 1 1,-2 2-1,-1 2-153,-1 1 235,-6-3 0,8 7 0,-3-3 0</inkml:trace>
  <inkml:trace contextRef="#ctx0" brushRef="#br0" timeOffset="16">4100 4579 6545,'0'-6'-55,"0"1"258,0 5 1,-2 6 0,0 4 0,-3 6-158,-2 1 1,1 8-58,-2 5 1,-2 3 0,3 2 43,-4-1 1,4-1 0,-1-2 0,-1-3-7,-1 0 1,2-6 0,2 1-1,1-6-8,2-4 0,-2-2 89,1 0 1,1-3 59,3 0-188,0-6 0,1 3 0,3-5 61,3 0 0,0 0 1,0 0-15,2 0-14,1 0 1,2 0-44,-1 0 1,-3 0 43,0 0 0,-5 0-60,5 0 31,0 0 0,3 4 15,1 0 1,-5 4 0,0-3 0,-1 0-12,0 0 0,2-1 9,3-4-120,1 0 1,-4 0-1,-1-2-226,2-1 1,-3-4 347,2-4 0,0-6 0,3-1 0</inkml:trace>
  <inkml:trace contextRef="#ctx0" brushRef="#br0" timeOffset="17">14475 11116 8227,'0'-11'0</inkml:trace>
  <inkml:trace contextRef="#ctx0" brushRef="#br0" timeOffset="18">14463 11105 8207,'0'0'0</inkml:trace>
  <inkml:trace contextRef="#ctx0" brushRef="#br0" timeOffset="19">14383 11105 7461,'-6'-5'-1410,"0"4"1369,2-3 0,3 1 353,-3-1 49,2 3-239,2-4-95,0 5 0,6 0 0,1 0 0,5 0 57,3 0 0,4 0 0,6 0 10,2 0 1,0 4-1,-3 0 1,3-2 0,2 1-24,0 1 0,1-3 0,-5 4 1,2-1-49,-2 0 1,-2-1 0,-4-1 0,-4 0 17,-2 2 1,-1 0-25,-1-4-68,-5 0 1,-2 0 0,-8 0 0,-3 0-61,-3 0 0,-3-2 1,-2 0-83,-5-2 180,-1-5 0,2 7 1,0-6-1,-2-1 5,0-1 0,-6 2 1,0 2-1,2 0 1,1-1 1,-1 5 0,0-3-1,-2 1 24,2 0 1,6 0 0,2 4 0,2 0 21,0 0-35,-1 0 1,11 0 0,5 0 2,7 0 1,4 4 0,4 1 0,4 1 88,3 3 0,5 0 1,1 0-1,0-1 41,0 1 0,4 0 0,-3-2 105,0-3-199,-1-3 1,-5-1 0,0 0 11,0 0-23,-5 0 0,2 0 0,-5-1 25,-1-3 1,-2 2-1,-6-5-73,-6 2 0,-9-2 1,-7 2-1,-2-1-64,-3 1 0,-4 2 1,-3 1-1,-1 0-37,-3-2 1,-2 0 0,-3 4 65,-1 0 1,-1 0-1,6 0 1,3 0 0,3 0 10,3 0 1,6 0 0,3 0 106,2 0 0,8 0-38,5 0 0,6 0 0,8 0 1,3 0-11,1 0 1,6 1 0,6 2-4,3 1 0,2 0 0,0-4 1,2 0-1,0 1 10,-4 3 1,0-3-1,-6 3 1,-1-3-1,-2-1 1,-6 0 0,-3 1 49,-2 3 0,-5-3-121,-4 3 0,-6-3 1,-12-1-1,-4 0 33,-4 0 0,5 0 1,-9 0-295,1 0 191,-1 0 0,-1-3 0,-1-2 66,-1-2 13,4 5 1,-2-7 0,7 5 97,1 1 43,5-3 1,1 5-41,5-3 0,7 3 1,1 1-28,6 0 1,12 0 0,4 0 0,1 0 22,2 0 0,2 0 0,-2 0 0,3 0-30,2 0 1,-1-2-1,3 0 1,-3-2-33,-1 1 1,-3 2 0,-4 1-220,-2 0 1,-1 0 167,1 0 0,-8 1-696,-7 3 352,-8 3 396,3 4 0,-14 1 0,2-1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023"/>
    </inkml:context>
    <inkml:brush xml:id="br0">
      <inkml:brushProperty name="height" value="0.053" units="cm"/>
      <inkml:brushProperty name="color" value="#FF0000"/>
    </inkml:brush>
  </inkml:definitions>
  <inkml:trace contextRef="#ctx0" brushRef="#br0">18059 11815 7674,'12'0'-124,"-5"0"0,2 1 0,4 1 302,5 2 0,5 1 1,3-2-1,6 1 845,5-2-958,4 0-19,0-2 1,2 0 0,-6 0 0,-3 0 0,-5 0 0,-3-2-486,-5-2 165,-10 3 235,-1-4 0,-22 5 1,-7 1-275,-9 3 214,-10-3 0,-6 11 1,-6-2-1,2 3-125,1-3 303,6 1 1,1-8 0,9 3 0,3-1-1,6-2 1,4-2 324,4-1-544,7 0 41,1 0-117,22 0 0,-2 0 0,12 0 216,-1 0 0,8 0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024"/>
    </inkml:context>
    <inkml:brush xml:id="br0">
      <inkml:brushProperty name="height" value="0.053" units="cm"/>
      <inkml:brushProperty name="color" value="#FF0000"/>
    </inkml:brush>
  </inkml:definitions>
  <inkml:trace contextRef="#ctx0" brushRef="#br0">20659 3732 7385,'11'0'-648,"-3"-4"1,-2-1 784,-1-1 0,4 2 0,-1-2-1,2 1 0,-2 2 0,-1 8 0,2 7-63,1 5 1,4 6 0,-1 4-1,-3 4-73,1 2 1,-3 2 0,1 2 0,-2 3 61,-2 0 0,0-4 1,-3 0-408,2-5 192,0-5 0,-4-3 1,0-8-49,0-2 0,-1-7 126,-3-2 1,3-13 0,-3-6 0,3-8 74,1-8 0,5-9 0,1-13 0</inkml:trace>
  <inkml:trace contextRef="#ctx0" brushRef="#br0" timeOffset="1">20911 3732 8362,'0'-13'0,"0"-2"0,-1 2-631,-3-2 445,2 2 0,-4 3 170,2 3 1,2 3 0,-6 8 0,-1 6-84,-1 8 0,-3 2 0,-2 11 0,-4 0 126,-3 2 1,1-3-1,0-4 1,5-1-103,3-3 1,-1-4-1,6-2 1,0-4 60,0 0 0,-1 0 0,4 2 1,0 2-289,0-2 0,-3-5 302,4-2 0,-5-4 0,3 2 0</inkml:trace>
  <inkml:trace contextRef="#ctx0" brushRef="#br0" timeOffset="2">20762 3755 8049,'10'1'-1198,"-2"3"1297,-3-3 0,-5 6 0,0-3-116,0 3 1,6 0-1,4-1 1,6-1-116,1-2 1,-1-2 0,3-1 0,1 0 70,2 0 0,-3 0 0,-1 0 61,-2 0 0,5-5 0,-4-2 0</inkml:trace>
  <inkml:trace contextRef="#ctx0" brushRef="#br0" timeOffset="3">20922 4064 7850,'0'-6'-574,"0"-4"0,-1 1 0,-2-5 574,0-5 0,-6 2 0,-3-10 0,-6 3 0</inkml:trace>
  <inkml:trace contextRef="#ctx0" brushRef="#br0" timeOffset="4">20808 3824 7843,'-7'-5'53,"-3"3"-572,9-3 634,-4 5 1,5 2-195,0 1 48,0 9 1,1 3-1,3 7-44,4 2 106,-3 6 1,5 5 0,-3 7-1,2 2 20,-1 2 0,2-1 0,-3-2 0,0-2 8,1-2 1,-2 3-1,3-4 1,-1-1-128,1-1 1,-3-2-1,0-1 1,1-2-188,-1-5 1,-3-7 0,0-3-185,-1-4 0,-1-5 439,3-3 0,-3-13 0,4-4 0</inkml:trace>
  <inkml:trace contextRef="#ctx0" brushRef="#br0" timeOffset="5">20854 3721 7672,'-12'-5'0,"1"-2"0,-1 1-326,1 2 1,-1 3 0,2 2 0,1 3 325,2 4 0,3-1 0,-3 3-318,2 3 344,1 1 1,1-3 0,-1 2 461,1 2-357,-3 3 1,3 5 0,-3 0 145,1 0-251,-4 5 1,4 1 0,-4 6-1,3-1-11,1 0 0,0-3 1,2-2-1,-1-1-129,2-3 0,0-5 0,2-5 0,2-4-403,1-3 517,-1-3 0,8-10 0,-4-1 0</inkml:trace>
  <inkml:trace contextRef="#ctx0" brushRef="#br0" timeOffset="6">20693 3847 7825,'12'-4'-77,"-1"-1"-312,1-2 385,-1 5 0,0-5 1,2 5 25,2-2 0,3-4 1,5 3-1,0 0 47,0 0 1,5 1-1,1 4 1,1 2-178,-4 1 0,-2 4 0,-1 6 1,-1 2 107,-3 4 0,-2 3 0,-6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031"/>
    </inkml:context>
    <inkml:brush xml:id="br0">
      <inkml:brushProperty name="height" value="0.053" units="cm"/>
      <inkml:brushProperty name="color" value="#FF0000"/>
    </inkml:brush>
  </inkml:definitions>
  <inkml:trace contextRef="#ctx0" brushRef="#br0">20705 3744 7171,'5'-7'-525,"1"2"1,6 5 557,-1 0 0,0 5 0,0 3 0,-2 2 121,-2 1 0,-4 5 0,2 0 1,-1 2-50,-1 2 0,3 6 0,-4 1 1,3-1-73,2 2 0,-4 0 0,5 5-56,1 2-4,-4-3 0,4 3 0,-4-6 1,0-1-103,0-2 1,-1-2 0,-4-2 0,0-3 56,0-4 0,0-2 0,-1-3 0,-3-3-32,-4-3 0,-2-2 0,-1-2 104,-1 0 0,1-11 0,-1-1 0</inkml:trace>
  <inkml:trace contextRef="#ctx0" brushRef="#br0" timeOffset="1">20728 3721 7734,'-6'-7'-477,"1"4"1,-3 6 0,0 6 455,-1 5 1,-5 4 0,-1 5 0,-1 1 174,0 3 0,3-3 0,-2 3 0,1-3-107,-1-1 0,3-2 0,-1 0 0,6-3-101,2-2 1,1 3 0,4-4-288,0-1 204,0-1 0,1-1 137,3-1 0,2-5 0,6-1 0</inkml:trace>
  <inkml:trace contextRef="#ctx0" brushRef="#br0" timeOffset="2">20785 3892 8895,'2'-12'-408,"5"4"1,5 6 153,5 2 1,2 0-1,4 1 1,0 3 117,0 3 1,0 3 0,0 2-300,0-1 430,-6 1 0,0 4 1,-6 2-1</inkml:trace>
  <inkml:trace contextRef="#ctx0" brushRef="#br0" timeOffset="3">14372 13532 8240,'-10'-1'-658,"2"-3"0,3 1 0,5-4 1051,0-2 0,1 4-115,3 1-249,2 3 1,6-3 0,1 0 365,2 1-337,3 2 1,6 1 0,1 0-1,3 0 42,2 0 0,4 0 0,5 0 1,1 0-35,-1 0 0,5-4 1,-1 0-1,4 2-3,2 1 1,5 1 0,-4 1 0,-2 1-28,-1 2 0,3 4 0,0-3 0,1 0 9,0 0 0,4-1 0,-2-4 0,3 0-73,2 0 0,-1 0 0,0 0 0,0 0 50,1 0 1,0 0 0,2 0 0,2-1 49,2-3 0,-5 3 0,0-3-1610,0 3 1539,-4 1 1,7 1 0,-4 1 0,2 2 7,1-1 1,0 2 0,-3 0-1,-1 0-32,0 0 0,-1 3 1,0-3-1,-1 0-34,0 0 0,2-1 0,-6-3 1,-2 2 33,-2 0 1,2 1 0,-7-4 0,4 0 82,3 0 1,-5 0 0,1 0-1,-1 2-29,-4 1 0,0-1 0,-6 3 0,-1-1-7,-2-1 1,1 5-1,-4-3-69,1 1 61,1-3 0,1 6 0,-2-5-200,-1-2 161,-1-1 0,0-1 0,-1 0 1,0 0 373,-2 0 1,-1 0-1,-2-1 1,0-1-347,-2-2 0,-5-4 1,1 3-1,-1 0 3,1 0 0,-6-3 0,3 5 0,-3-1-72,-3-1 0,4 3-273,-2-1 107,2-4 1,-2 6 11,-1-3-528,-4 3 51,2 1 472,-5 0 1,0 0 0</inkml:trace>
  <inkml:trace contextRef="#ctx0" brushRef="#br0" timeOffset="4">18437 13463 7947,'-6'1'-56,"2"3"0,7-1 0,2 4-696,1 2 752,-3-4 0,7 6 0,-4-5 0</inkml:trace>
  <inkml:trace contextRef="#ctx0" brushRef="#br0" timeOffset="5">21552 4648 7426,'0'-11'-331,"0"-1"0,1 1 1,2-2 419,1-2 0,5 1 0,-3-4 0,2 0-38,-1 0 0,1-5 0,2-3 298,-2 0-313,2-3 1,-4 0-1,6-6-15,-1 1-10,1 0 0,-1-2 1,2-1-1,1-2-2,1-2 1,4-1 0,-4-2 0,1 0 4,0 2 1,-7 9 0,1 1 0,-2 7-143,-2 7 1,-3 4 60,1 3 1,-4 1 0,-4 2 40,-4 4 1,2 3 0,0 0 0,-1-2 2,1-1 0,2 0 11,-4 4 4,1 0 1,-1 0-268,0 0 224,6 0-42,-8 0 59,8 0 1,-3 2 12,5 1 0,-1-1-17,-3 2 152,3-3-49,-4-1-51,5 5 15,0-4-34,0 4 107,0-5 1,-1 4-71,-3 0 1,1 1 0,-4-2-33,-2 0 0,2 5 1,0-3-1,-1 1-74,2 3 0,-4-2 0,2 0 1,-1 2 44,1 1 0,-2 2 1,4-1-393,-1 1 421,2-1 0,0 1 0,-1-1 0</inkml:trace>
  <inkml:trace contextRef="#ctx0" brushRef="#br0" timeOffset="6">21816 3789 7345,'11'0'246,"0"0"-688,1 0 315,4 5 0,-2 2 1,4 4-1,-1 1 69,-3-1 1,-2 1-1,0 0 1,-1 2 14,1 2 0,-1-1 0,-1-4 43,-2 1 0,2-1 0,-3 1 0</inkml:trace>
  <inkml:trace contextRef="#ctx0" brushRef="#br0" timeOffset="7">14704 12650 8502,'0'-7'-548,"0"-1"0,0 7 626,0 1 1,1 6-1,2 9 1,2 6 42,1 4 0,-2 1 0,2 3-150,0-1 9,2 4 1,-5-7 0,3 3-64,-1-4 1,3 2 0,-3-8 0,0-1 0,0-1-375,-2-4 1,2-4 71,-1 0 1,0-7 384,-4-1 0,0-15 0,0-10 0</inkml:trace>
  <inkml:trace contextRef="#ctx0" brushRef="#br0" timeOffset="8">14738 12616 8502,'-11'-5'-458,"3"4"1,2-2 443,1 6 1,0 3 0,2 5 0,-2 1 24,-1-1 0,2 6 0,-2 1 0,-1 0-46,1-3 0,3-2 1,-2-2-697,0 0 421,4-4 0,-6-2 310,4-5 0,1-5 0,-3-2 0</inkml:trace>
  <inkml:trace contextRef="#ctx0" brushRef="#br0" timeOffset="9">14715 12627 8502,'12'0'-25,"-1"0"0,1 0 0,-1 0 110,1 0 0,-1 0 1,1 0-229,-1 0 0,2 0 0,2 0 0,4 0 0,1 0 143,0 0 0,1-5 0,-3-1 0</inkml:trace>
  <inkml:trace contextRef="#ctx0" brushRef="#br0" timeOffset="10">20716 3755 7740,'0'-6'-622,"0"2"0,-1 8 696,-3 3 1,2 3 0,-6 2 0,-2 1-6,-4 2 1,4-2-1,-4 3 1,0-1-102,1 1 0,4 0 0,1-2 0,1 2-160,0-2 1,-2-2 0,6 0 191,0-1 0,-3 1 0,-1-1 0</inkml:trace>
  <inkml:trace contextRef="#ctx0" brushRef="#br0" timeOffset="11">20728 3801 6527,'15'0'0,"1"0"-10,2 0 1,1 4 0,4 1 208,0 1-148,0 2 0,-1 3 0,-1 1 1,0-1-118,-1 1 1,4-1 0,-6 0 0,0 1-109,-3-1 1,-2 0 173,-2-4 0,1 3 0,-1-3 0</inkml:trace>
  <inkml:trace contextRef="#ctx0" brushRef="#br0" timeOffset="12">20854 3858 8029,'-7'1'-459,"3"3"1,3 3-1,1 5 379,0 4 106,0-4 1,1 6-1,2-3 1,2 4 39,1 3 0,-2 6 25,4 3-68,-1-3 0,1 3 0,0-3 0,-1 2 0,1 0-117,0-1 0,-5 1 0,4-5 0,-2 0-315,-3-3 409,0 1 0,3-10 0,1 3 0</inkml:trace>
  <inkml:trace contextRef="#ctx0" brushRef="#br0" timeOffset="13">20796 3870 7466,'-11'0'-334,"-1"0"0,5 1 1,0 3-1,1 3 351,0 3 1,2 7 0,-4 1 0,-1 1-11,-1 0 0,-1 0 0,-1 4 0,1 0-65,-1 0 1,-2-2 0,2-2 0,1-3-10,1-4 67,5 0 0,-5-1 0,4 1 0</inkml:trace>
  <inkml:trace contextRef="#ctx0" brushRef="#br0" timeOffset="14">20808 3881 7042,'11'0'0,"1"1"0,0 2-171,4 1 0,-2 3 0,3-2 0,0 2 0,-2 0 153,2 0 1,-3 2-1,4-4-212,-2 1 182,-1-3 48,2 7 0,-4-9 0,3 4 0</inkml:trace>
  <inkml:trace contextRef="#ctx0" brushRef="#br0" timeOffset="15">20750 3892 7526,'0'8'190,"2"0"6,2 1 1,-3 2 0,4 6 0,-1 4 47,0 5 1,3 7 0,-2 0 0,0 4-8,0 0 1,4 2 0,-2-2 0,0-3-518,1-2 1,-2-3-1,3 3 280,-1-1 0,0-6 0,3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047"/>
    </inkml:context>
    <inkml:brush xml:id="br0">
      <inkml:brushProperty name="height" value="0.053" units="cm"/>
      <inkml:brushProperty name="color" value="#FF0000"/>
    </inkml:brush>
  </inkml:definitions>
  <inkml:trace contextRef="#ctx0" brushRef="#br0">15139 12708 7354,'8'0'-449,"-1"0"656,2 0 0,-1 0 1,2 0-1,4 0 0,3 0 2,3 0 0,2 0 0,2 1 0,1 1-81,2 2 1,4 0 0,-3-3 0,0 2-63,0 1 1,-7 0 0,-4-4-441,-1 0 418,-3 5-168,-2 1 0,-12 0 1,-10-1-1,-7-1-184,-4 0 266,-1 0 0,-5-4 1,-2 0-1,-3 0 1,-2 0 1,1 0 0,1 0-1,1 0 92,2 0 1,4 0 0,-1 0 0,4 0-4,4 0 1,3 0 52,4 0 0,6-1 0,4-2 0,5-1 18,9 2 0,4-1 0,7 1 0,1-3 26,3-2 1,2 5-1,6-2-29,-1 3 0,4-3 1,0 0-1,-1 1 1,-1 2-67,-2 1 0,-4 0 0,-5 0 0,-5 0 11,-4 0 1,-5 1 16,-3 3 0,-4 3 0,-10 3 1,-5-3-93,-7-3 0,-5-3 0,-2-1 1,-3 2-206,-1 2 0,-2-3 1,-3 3-26,-1-3 0,1-2 0,1-2 1,2-2-1,5-1 108,1-3 0,6 4 1,3 0-1,2 1 387,4 0 0,7-4-229,3 4 0,6 1 0,10 4-1,3 3 1,4 0 0,3 4 0,5 3 0,2-4-98,1 0 1,5 0 0,-1-3 0,-3-1-418,-3-2 1,0-1 492,-5 0 0,5 5 0,-3 1 0</inkml:trace>
  <inkml:trace contextRef="#ctx0" brushRef="#br0" timeOffset="1">7501 8495 8723,'7'12'124,"1"4"1,0-2 0,3 6 0,-1 3-149,-2 2 0,2 7 58,-2-1 1,1 2-1,0 0 78,-2-3 1,-3 3-1,2-3-894,0-1 583,-3 4 1,1-13-1,0 2-557,-1-4 1,-1-4 755,2-7 0,-3-2 0,4-5 0</inkml:trace>
  <inkml:trace contextRef="#ctx0" brushRef="#br0" timeOffset="2">7489 8437 7216,'0'7'133,"0"3"1,0-8-78,0 6 1,0-4-71,0 4 50,0-1 1,0 1-1,0-1-62,0 2 0,0-2 0,-1-1 0,-1 0-138,-2 1 0,0 0 0,4 5 86,0-1 1,-1 1-1,-2-1 1,-1 2 0,0 1-25,-1 1 0,4 4 0,-4-2 102,0 1 0,-1 1 0,-6 4 0</inkml:trace>
  <inkml:trace contextRef="#ctx0" brushRef="#br0" timeOffset="3">7547 8495 7897,'-7'0'308,"2"0"1,6 0 0,3 0-314,4 0 1,0 0-1,2 0 1,2 0-31,1 0 1,1 0-1,0 0 1,3 0-1,-1 0-576,1 0-104,3 0 715,-7 0 0,8 5 0,-3 1 0</inkml:trace>
  <inkml:trace contextRef="#ctx0" brushRef="#br0" timeOffset="4">3894 6251 6612,'-7'-5'1939,"2"3"-1732,5-8 1,1 8 0,3-5 291,4 2 0,2-2-295,1 3 1,6 0-28,2 4 0,4 0 33,4 0 1,7 0 0,8-1-57,3-3 1,4 1 0,2-3-1,1 0 326,3-1-327,1 0 0,2-5-205,4 1 0,-3-1-116,-26 7 0,-1-1-579,1 0 0,-1 0 746,32-5-23,-31 5 0,1 1-41,30-7 0,-32 8 1,1 0 20,-1 0 1,1 1 0,25 0-99,-1-1 0,-4-1-136,-8 2 160,1-1-52,-10 4 183,2 0 0,-9 0-74,0 0 56,-1 0 0,-6 1 41,-3 3 398,-2-3-435,-6 4 1343,1-5-1521,-6 0 417,-1 0-227,-5 0 1,-5 1-1,-4 2 1,-5 1-1,-6-2 26,-6 0 0,-3-2 0,-8 0 0,-4 0-61,-4 0-854,-4 0-1171,-7 0 1899,-7 5 0,28-4 1,0 2-8,-2 2 1,1 1 90,1-2 1,0 1 42,1 3 1,-1 0 0,-3 1 0,-1-1 0,-1 1 0,0 1 0,-1 1 0,0 0 0,0 0 0,1-1-518,-1 0 0,2-1 512,3 3 0,2-2 0,-3-5 0,1-1 1,4 1-1,-1 0-29,-1-1 1,1-2-1,-31 2 1,4-5 306,6-3 0,4-2-110,8-6 1,6 5 32,6-1 1,10 4-11,0-3 1,3 4-95,1-1 1,6 2 326,6-2 1,8 1-1,5-3 1,5 0-528,5-1 0,4 0 0,4-4 0,3 3 290,3 0 0,12 2 1,5-3-40,4 1 0,4 2 10,-1-2 1,4 3-1,0 4-1044,-1-3 939,3 3 0,1-6 0,-30 6 0,-1 0 22,0-1 1,-1 0-1,2 0 1,-2 0 0,28 1-485,-4-3 1,-4 1 94,-6-4-654,0 4 641,-5-2 0,-2 1-990,-4 1 1345,-6-1 0,3 4 0,-6 0 0,0 0 0,-2 0 0</inkml:trace>
  <inkml:trace contextRef="#ctx0" brushRef="#br0" timeOffset="5">6630 6136 7759,'8'0'-11,"0"0"1,1 0-1,1-1 41,1-3 1,6 3 0,2-3 401,3 3 0,6 0 0,2-2 0,3-1 0,2 2-97,-1 0 1,0 2 0,2 0-1,1 0-92,1 0 0,-1 0 0,-5 0-172,-2 0-21,-4 0 1,2-3 0,-7-3 0,-2 0-329,-3-3 0,-4-1 0,-2-1-306,-2-1 1,-4 5 451,-8-1 1,-9 5 0,-8 1 0,-7 3 38,-5 3 0,-2 2 0,-9 1 0,-5 4 47,-1 2 0,5 0 0,-1-2 0,2-1 93,-1-2 1,4 2 0,3-2 112,3 2-186,5-4 0,2 0 0,5-3 1,2 1-111,2-2 1081,2 0-347,11-2-206,1 0-259,5-5 1,9 2 0,3-5-1,6-1 48,6-1 0,6-1 0,7 1 0,2 1-8,2 1 0,6 6 0,5-2 0,1 4-129,1 4 0,-2 2 0,1 5 1,-3 0-307,-3-4 0,-6 2 1,-4-5-1,-4-2-896,-3 0 1,-4-2-1,-1-2 1158,-4-1 0,-5-9 0,-4-6 0</inkml:trace>
  <inkml:trace contextRef="#ctx0" brushRef="#br0" timeOffset="6">14612 11071 8801,'12'-4'622,"-1"0"-378,6 0 1,1 0 0,6-1 0,3 0 505,3 0-619,3-4 1,1 4-1,1-4 82,-1 1 1,-3 2-1,-2-3-262,-1 2 1,1 0-138,-6 0 0,1-2-16,-8 5 1,-4 1 52,-8 7 1,-6 2-1,-15 7 1,-6 2 25,-6 5 0,-5-3 0,-5 1 0,-3-1-10,-2-3 0,-1-2 1,3 0-1,3-1 123,-1 1 1,9-5 0,-2 1 0,3 1 119,5 1 1,2-2-1,4-2 138,4-1 23,2 4-185,6-8 0,7 3 0,9-8-14,5-3 1,4 0-1,5 0 1,1-2-10,3-1 1,-2 2-48,6 0 0,0 1 1,3-3-31,0 2 0,-3-1 0,-2 4 1,-1 0 36,-3 0 1,-2-3 0,-4 4-779,-3 2 510,-9 1 0,-7 1 0,-9 0 0,-5 0 117,-5 0 1,-2 3 0,-3 2-43,-3 2 100,-2-5 1,-5 7 0,4-5-14,3-1 0,3 2 1,1-1-1,2-1 351,1 2-19,4-3 0,4 3 5,1-5 0,6 0-237,5 0 1,9-5-1,7-3 1,2-2 20,3-2 1,1 1-1,4 0 1,1-1 22,-2 1 1,-2 3-1,-3 2 1,-2 1-180,-1 2 0,-2 2-58,-4 1 1,-6 0 0,-5 1 64,-6 3 84,-4 2 1,-7 9 0,-2 1 0,-2-2-75,-2-2 0,0-4 0,1-2 290,3 0-86,3 2 1,4-6 80,1 1-377,-1-1-29,6-2 0,6 0 0,8 0 1,2-2 105,1-1 116,1 1 0,4-13 0,2 2 0</inkml:trace>
  <inkml:trace contextRef="#ctx0" brushRef="#br0" timeOffset="7">7512 6125 6326,'0'6'0,"0"-1"0,0-5 0,0-5 0,0 4 0,0-4 0,0 4 0,0-3 0,0 4 0,0 0 0,0 5 0,0 1 0,0-1 0,0-5 0,0 0 0</inkml:trace>
  <inkml:trace contextRef="#ctx0" brushRef="#br0" timeOffset="8">7524 6125 5988,'-7'0'0,"2"0"0,5 0 0,0 5 0,0-4 0,0 4 0,0-5 0,0 0 0</inkml:trace>
  <inkml:trace contextRef="#ctx0" brushRef="#br0" timeOffset="9">7501 6148 6724,'0'0'0</inkml:trace>
  <inkml:trace contextRef="#ctx0" brushRef="#br0" timeOffset="10">7524 6148 6948,'-7'0'0,"2"0"0,5 0 0,0 5 0,0-4 0,0 4 0,0-5 0,0 5 0,0 2 0</inkml:trace>
  <inkml:trace contextRef="#ctx0" brushRef="#br0" timeOffset="11">20865 3698 7440,'11'0'-171,"-4"1"0,-2 3 264,0 4 1,-2 7 0,3 4-1,0 2-64,1 2 1,0 4-1,5 0 1,-2 0-32,-2 1 1,2-4-1,-4 2 1,2-3-151,-1-4 0,-3 2 0,3-6 0,-2-1-742,-3-1 894,5-7 0,-6-6 0,4-6 0</inkml:trace>
  <inkml:trace contextRef="#ctx0" brushRef="#br0" timeOffset="12">20934 3606 7661,'-12'0'0,"0"1"0,-2 2 0,-2 2 128,2 1 1,5 1 0,3 2-153,1-2 1,-3 1-1,4 3 1,2 1 0,1 1-7,1 2 1,0-2 0,0 3-192,0 1 1,0-5 0,0 5-1,-2-2 1,0 0-107,-2-1 1,0-1 326,4-1 0,-5-1 0,-1 1 0</inkml:trace>
  <inkml:trace contextRef="#ctx0" brushRef="#br0" timeOffset="13">20888 3732 7661,'11'-6'0,"1"1"0,1 5 0,2 0 0,-2 0 0,3 0 0,-1 1 0,1 3 0,3-3 0,-4 3 0,0-3 0,2-1 0,-4 4 0,2 0 0,-3-2 0,0 0 0,-1-2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061"/>
    </inkml:context>
    <inkml:brush xml:id="br0">
      <inkml:brushProperty name="height" value="0.053" units="cm"/>
      <inkml:brushProperty name="color" value="#FF0000"/>
    </inkml:brush>
  </inkml:definitions>
  <inkml:trace contextRef="#ctx0" brushRef="#br0">6562 8586 8184,'-7'-5'1751,"2"-1"-1649,10-1 1,2 4 394,4 6-361,1 4 1,0 0-1,2 1 1,3 0 79,1-2 1,1 3-1,4-4-157,0 1 0,5-3 0,2 1 1,3-3-39,2-1 0,3-1 48,0-3-61,10-2 1,-2-2 0,9 2 0,-3 1 0,0 2 117,0 2 1,-2 1-10,3 0-1284,-4 0 1205,7 0 0,-3 0-125,8 0-37,-7 0 181,7-5 0,-14 3-118,2-1 1,-1-3-123,-3 3 0,1-2 101,0 1 112,0 2-157,-6-3 1,0 2 103,-6-1 0,-4 0 0,-4 4 0,-3-1 0,-4-2 0,-3-1-1371,-4 2 540,0 0 854,-6 2 0</inkml:trace>
  <inkml:trace contextRef="#ctx0" brushRef="#br0" timeOffset="1">6745 8518 8032,'-13'11'0,"-1"0"-351,-1 1 0,0-1 0,3 0 187,1-4 0,2 3 266,-3-2 1,7-2-1,-6 2-94,1 1 1,1 1 0,0 1-1,1 1 38,-1-1 1,3 5 0,0 0 133,1 2 1,1-4-108,4 1 0,0-2 0,0-2 110,0 1-198,5-1 1,2 1-1,9-1-44,3 1 0,4-1 0,3 1 1,5-1 25,2 0 1,3 1 0,2-1 37,4 1 1,5-1-945,6 1 661,1-1 0,-19-5 0,2 0 0,-2-1 0,0 1 0</inkml:trace>
  <inkml:trace contextRef="#ctx0" brushRef="#br0" timeOffset="2">7982 8369 8729,'13'0'463,"2"0"-289,3 5 1,4 1-1,1 7-64,0 2-80,5-2 1,-4 8 0,2-1 107,-6 1 0,1 2 0,-6 0 0,-2 0-522,-4 0 172,1 5 1,-9-3-1,3 4-32,-3-1 1,-6-1 0,-3-5 0,-2-3 40,-1-4 1,-2-3 202,-2-5 0,2-7 0,-4-6 0</inkml:trace>
  <inkml:trace contextRef="#ctx0" brushRef="#br0" timeOffset="3">7856 8827 8046,'6'0'398,"-1"0"1,-3 1-263,1 3 1,4 3 0,4 9-1,1 4 45,-1 5 1,2 3-1,1 4 1,1-3-494,-1-1 0,-1 3 0,-3-6 0,-1-3-123,-1-5 1,-5-5 0,4 0-901,-2-1 1335,-1-4 0,-4-2 0,0-5 0</inkml:trace>
  <inkml:trace contextRef="#ctx0" brushRef="#br0" timeOffset="4">7833 8781 8020,'-1'-6'34,"-3"2"0,1 9-241,-4 6 219,4 1 1,-2 11-1,5-2 1,0 5 10,0-1 0,0-1 0,0-2-451,0-3 287,0 3 0,0-10-590,0 4 731,0-9 0,0 3 0,0-3 0</inkml:trace>
  <inkml:trace contextRef="#ctx0" brushRef="#br0" timeOffset="5">7867 8850 8040,'2'-7'-317,"1"3"0,4-1 556,4 1 0,1 1 1,0 3-1,2 0 1,2 0 413,-2 0-512,3 0 0,1 0-836,5 0 0,0 0 695,0 0 0,0-5 0,0-2 0</inkml:trace>
  <inkml:trace contextRef="#ctx0" brushRef="#br0" timeOffset="6">15242 12719 7121,'12'-6'-252,"4"-4"1,3 1 0,4-4 1897,4-2-1124,2-1 0,6 4 0,-2-2 395,-3-2-784,3 1 0,-9 4 0,2-1-143,-6 1-71,2 4 1,-9-1-96,2 4 1,-9-4 77,-6 4 0,-10 6 0,-10 4 0,-6 2-119,-4-1 0,-5 1 1,-3 3-1,-4 1 15,-2-1 0,-1-3 1,3-1-1,5 2 374,5 1 0,6-2 1,7-2 430,3 0-396,4-3 1,4-1-69,0 1 1,11-3 0,2 2-68,8-5 9,4-6 0,6 3 1,2-7 115,1-2-172,4 2 1,8-3-1,0 4 1,-2 2-53,-5 2 0,-3 0 0,-6 4 1,-3 0-341,-4-1 228,-2 4 1,-8-1 0,-6 7 0,-9 2-23,-8 2 0,-8 1 0,-2 1 0,-1 1 150,-3-1 0,4-3 0,3-2 1,5-1-604,4-2 614,4 3 0,10 0 0,4 6 0</inkml:trace>
  <inkml:trace contextRef="#ctx0" brushRef="#br0" timeOffset="7">8886 8632 6679,'0'-11'1469,"0"4"-610,0-3-708,0 9 1,4 5 0,1 8-1,2 5-71,2 3 0,5 3 0,1 4 0,-1 3-117,-1 3 0,-1-2 0,1-2 0,0 0-497,-3 1 458,-1-5 0,2 2-312,1-8 1,-5 1-353,1-4-291,-5-1 750,2-9 281,-5-1 0,0-5 0</inkml:trace>
  <inkml:trace contextRef="#ctx0" brushRef="#br0" timeOffset="8">8898 8586 8397,'-4'12'586,"0"-1"0,0 1 1,4-1-557,0 0 29,-5 6 0,4 1-360,-3 5 1,3-4-18,1 0 1,0-4 0,0 3-55,0-2 1,-1-2 0,-2-5 0,-1-1 371,2 1 0,-5-4 0,1 0 0</inkml:trace>
  <inkml:trace contextRef="#ctx0" brushRef="#br0" timeOffset="9">8875 8586 7827,'5'-6'504,"-4"1"252,10 5 0,-6 1-506,2 3 1,5-2 0,-1 6-322,7 1 0,0-3 0,0 2 1,-1 0-386,1-2 1,-2 0-1,1-3 456,0 1 0,-2-1 0,-3-3 0</inkml:trace>
  <inkml:trace contextRef="#ctx0" brushRef="#br0" timeOffset="10">8451 8529 7601,'0'6'1032,"2"-1"-860,1-5 0,1 0 1,6-1-1,4-1 200,3-2-228,7 0 0,4 4 15,3 0 0,3 0-3,0 0 0,2 5 0,5 3-1,-2 2 1,4 1-1,-1 0 1,3-3-125,1 0 1,-2-4-1,0 2 1,-4-1-80,0-2 1,-3-2 0,-7-1 0,-3 0-61,-3 0 0,-2 0 1,-3 0-838,-4 0-657,-2 0 1095,-2 0 0,-6-1 507,-5-3 0,-5-2 0,-6-6 0</inkml:trace>
  <inkml:trace contextRef="#ctx0" brushRef="#br0" timeOffset="11">8509 8369 8564,'-8'10'816,"0"-2"-937,6 2 0,-3-4 1,5 6 17,0-1 0,-2 0 1,0 1-1,-2-1-136,1 1 0,2 3 1,0 0 121,-3-1 1,3-1 93,-3-2 1,3 1 0,1-1-53,0 1 0,0-5 0,0 1 175,0 1 0,5 1-67,2 2 1,0-5 73,0 1 0,1-4-37,4 3 1,-1-3-46,0 4 0,2-4-119,2 3 0,-2-3 0,4 2 85,-1-1 0,2-1 1,5-4 8,0 0 0,0-5 0,0-1 0</inkml:trace>
  <inkml:trace contextRef="#ctx0" brushRef="#br0" timeOffset="12">9207 8426 8608,'1'10'396,"3"-1"0,4-1 0,2 1-253,1 1 1,1 6-1,-1 2 1,1 1-150,-1 0 1,-1-3 0,-1 3 0,-2 0 10,-2-2 1,-1 5 0,-4-3-171,0 3-332,0-4 0,-2 2 1,-1-5-1,-5-1 497,-2-1 0,-7-2 0,-1 1 0</inkml:trace>
  <inkml:trace contextRef="#ctx0" brushRef="#br0" timeOffset="13">15116 11025 6880,'-11'0'-296,"-1"0"1,5 0 1766,-1 0-813,6 0 1,-2 0 187,8 0-736,2 0 1,7-4-1,2-1 1,4 0 5,3 0 0,0-3 0,3 4 0,0 2 25,2 0 0,3 2 0,-3 2 0,-1 0-147,-2 2 1,1 4 0,-1-3 0,-3 0-293,-3 0 0,-4 0 0,-6-2-670,0 0 835,-5 1 0,-3-5 1,-9-2-1,-5-2 2,-5-1 0,-4 0 0,-4-3 104,-4 1 0,-2 5-8,-1 0 1,0-2 235,-1 1-79,1 0 1,1 8-1,2 1 1,5 0 172,1 0 1,8 3 0,3-3 55,5 1 1,1-3-183,8 0 0,3-3 1,9-2-1,4-3 91,3-2 1,4 4 0,3-4 0,5 2-88,2 3 1,1 0 0,1 2-1,-1 0-261,0 0 1,1 2 0,-1 0-166,0 2 0,-6 4 214,-5-5 0,-1 5-138,-7-4 1,-3 1 69,-5-1 1,-4-2-67,1 6 49,-3 0 0,-6-1 0,-3 1 0,-3 0-128,-5-2 0,-1 3 0,-6-5 0,-1-2 33,-3-1 1,3-1-1,-3 0 1,4-1 155,4-3 1,1 2-1,5-6 172,2-1 4,-3 4 0,14-4 0,0 5 0,6 2-1,5 1 1,5-1 0,3 0-416,3-2 195,1-5 0,5 7 0,2-6-1344,3-1 1452,2-1 0,4-7 0,2-1 0</inkml:trace>
  <inkml:trace contextRef="#ctx0" brushRef="#br0" timeOffset="14">8978 8758 8634,'4'15'293,"0"0"0,5 7 1,-2 1-1,3 5-260,2 1 0,-1 3 1,2-4-1,0 0-147,-2 0 0,3-1 0,-6-6 0,1 0 44,-2-2-450,4-5 1,-9 1-1190,6-7 1709,-6-3 0,3-15 0,-5-3 0</inkml:trace>
  <inkml:trace contextRef="#ctx0" brushRef="#br0" timeOffset="15">8955 8689 7978,'-11'0'405,"3"5"1,2 4 0,1 4-173,2 2 0,2 2 1,1-2-1,-1 3-483,-3 0 0,2 3 0,-1-3-665,1 0 756,2-2 1,0-4 0,0-1-1,0 1-44,0-1 203,5-4 0,-3 3 0,3-4 0</inkml:trace>
  <inkml:trace contextRef="#ctx0" brushRef="#br0" timeOffset="16">8967 8724 7866,'11'0'-173,"1"0"173,-1 0 0,-3 0 926,-1 0-356,1 0-374,-2 0 1,4 0 0,-2 0 0,2 0 0,3 1-117,2 3-39,-2-3 0,4 4 1,-6-5 216,0 0 1,5 1-259,-1 3 0,0-3 0,-3 5 0</inkml:trace>
  <inkml:trace contextRef="#ctx0" brushRef="#br0" timeOffset="17">7421 4637 8103,'0'12'638,"0"2"-439,0 2 1,3 4 0,1 0-1,-1 4-228,-2 3 1,0 7-1,2-2 1,1-1-398,-2-2 324,0-2 1,-2-6 0,0-2-51,0-3 1,0-4-130,0 0-2,0-1 225,0-4 0,0-9 0,0-9-138,0-7 0,0-9 119,0-3 0,0-11 0,0-1 16,0 3 0,0-2 0,0 4 0,0 4 211,0 5 0,0 9 0,0 4 40,0 2 1,0 8 0,0 5 10,0 6 1,0 10 0,0 4 0,0 5 57,0 6 0,0 2 1,0 1-1,0-1-65,0-2 1,1 1 0,1-5 0,3-3 120,2-4-315,0 2 0,10-5 0,1 6 0</inkml:trace>
  <inkml:trace contextRef="#ctx0" brushRef="#br0" timeOffset="18">9219 4648 8091,'-8'0'1440,"0"0"-1217,6 0 1,-3 5 0,5 3-17,0 2 0,0 1 0,0 2-183,0 2 1,0-1-84,0 5 1,0 2 0,0 4-101,0 2 1,0 0 0,1-6-1,1 0 34,2-2 1,0 0-1,-4 2 1,1-2-252,3-3 0,-3-4-34,3 0 1,1-7 0,-1-5 113,-1-6 0,-1-11 1,1-6 164,1-6 68,-1-4 0,-3-1 1,-1-1-1,-1 2-93,-2 3 0,0-1 1,3 7 694,-3 2-351,3 7 1,-4 2 556,5 6-263,0 4 0,-4-1-271,0 8 0,0 4 0,4 7 0,0 3 191,0 0-300,0 8 0,0-7 0,1 9-167,3 0 1,1-3 0,4 1 0,-2-2-393,-2-1 457,4 0 0,-3 5 0,5 1 0</inkml:trace>
  <inkml:trace contextRef="#ctx0" brushRef="#br0" timeOffset="19">7444 4625 6206,'-7'-5'-170,"2"4"0,5-6 222,0 4 1,0 0 6,0-5 70,0 6 160,0-3 418,0 5-681,0 5 1,4 5 0,1 7-46,1 0 64,2 8 1,0-1-1,-2 4 89,-1 0-215,4-4 0,-6 9 1,3-4 50,-1 0 1,-1-1 0,-4-5 0,0-1-4,0-3 0,0-2 23,0-6 1,0-6 0,0-5 8,0-6 0,0-11 0,0-6 0,0-7-9,0-7 0,0 1 0,-1-2 0,-2 3-16,-1 0 1,0 7-1,4 5 207,0 7-106,-5 3 182,4 2-241,-9 9 1,9 5-60,-3 12 1,1 4 12,-1 8 1,3 2-1,-3 7-113,3 2 1,1 1 0,1 3 142,3-3 0,2-4 0,6-1 0</inkml:trace>
  <inkml:trace contextRef="#ctx0" brushRef="#br0" timeOffset="20">9196 4591 6822,'0'12'119,"0"4"0,3-2 0,1 5-123,-1 1 1,2 2-1,-1 1 1,-2 0-13,0 0 1,-2-2-1,0-1 1,0-2 2,0-1 0,0 2 0,0-4-4,0-1 1,-2-2-1,0-3-20,-2-2-60,0-4 1,4 1 90,0-8 1,0-6-1,0-8-23,0-4 0,0 0 0,1-7-105,3 1 0,-1-4 99,4 2 1,-4 6 50,1 1 24,-3 8 1,3-2 452,0 6-395,-1 4 1,-3 7 0,0 9 0,-1 5-44,-3 5 0,3-1 1,-3 2-1,3 3-42,1 3 0,0 0 1,0-1-1,0 0-104,0 2 0,0-4 0,0-6 0,1 0-322,3-3 352,-3-1 61,4-2 0,1-5 0,0 0 0</inkml:trace>
  <inkml:trace contextRef="#ctx0" brushRef="#br0" timeOffset="21">14338 14207 7443,'-6'-11'-1014,"5"5"1303,-4 0-152,5 6 1,5-1 0,3-1 83,2-2-155,6 0 1,7 0-1,8-1 1,3 0 40,4 0 1,-1-4 0,5 3 0,0-2-13,-1 0 0,0 6 1,-4-2-1,1 3-54,-1 1 0,-2 0 1,-2 1-1,-1 3-35,-1 3 0,-7-1 0,-1-1 0,-5-2-106,-2 1 1,-3 0 270,2-4 40,-7 0-134,-3 0 1,-6 0-1,-3-1-67,-4-3-6,-2 3 1,-4-4 0,-4 5-1,-6 0-54,-4 0 1,-2 1-1,-5 1 1,0 4-38,-4 0 1,0-2 0,-3 2 0,3-1 44,-1-2 0,7-2 0,-4-1 0,1 0 37,5 0 1,1 0-1,7-1 1,2-2-8,2-1 0,2-3 0,7 2 143,2-2 0,3 3 1,7-3-155,1-2 1,5 3-1,6-2-42,1-1 67,6 4 0,-7 0 0,5 5 0,1 0-20,2 0 1,1-4 0,0 0-12,-1 2 1,1 0 0,-1 2 0,-2 0 0,-2 2-46,-1 2 1,-6-3 98,-3 3 0,-6 2-33,2 2 0,-8-2 1,-5 0-1,-3 1 41,-4-1 1,-4 0-1,1 3 1,-4-1-36,-4 1 0,3 0 0,-4 0 0,1-3-13,1-1 1,-1 0 0,5-2 29,3 1-19,3-1 0,4-3 186,1 0-178,5 0 1,3 0-166,11 0 117,4 0 1,16 0-1,3 0 1,3-1 54,4-3 1,-1-1-1,4-2 1,-3 1 25,-5 1 1,2 0-1,-6-2 1,0 3-39,-2 3 1,1-3 0,-3 0 0,-2 1-27,-2 2 0,-7-3 1,1 0 14,-2 2 0,-7-1 37,-2 0 0,-4 0 0,-4-3-113,-4 1 84,-2 1 0,-3 3 1,-1-2-245,-1-1 193,-5 0 0,6 4 1,-5 0-1,0 0-137,1 0 0,-4 2 192,3 1 0,3 4 0,-1 4 0</inkml:trace>
  <inkml:trace contextRef="#ctx0" brushRef="#br0" timeOffset="22">9253 4350 7386,'0'8'197,"0"0"1,0 2-143,0 4 1,0 0 0,0 5 0,0 1 45,0 2 1,0 1-1,0 1 1,0 1-114,0 2 1,-1 4-1,-3-2 1,-3 1-107,1 2 1,-3 4 0,5-7-1,1 2-6,-3-1 0,5-4 0,-3 0 1,2-3-484,-2-4 543,3-2 1,-4-6-145,5 1 208,0-6 0,5-1 0,1-5 0</inkml:trace>
  <inkml:trace contextRef="#ctx0" brushRef="#br0" timeOffset="23">9116 4763 7513,'0'11'500,"1"0"-435,3 1 0,2-1 0,4 2 0,-1 1-92,-1 1 1,-2 4 0,3-2 0,-1 1 28,0 2 0,-1-3 0,0-2-45,2-2 0,-2-3 108,0-3 0,-3-2-5,4-5 0,-1-2-152,5-6 0,-1-1 67,1-10 1,3-5-247,0-6 0,1-5-100,-5-3 371,1 2 0,-6-3 0,-1 5 0</inkml:trace>
  <inkml:trace contextRef="#ctx0" brushRef="#br0" timeOffset="24">8291 7052 7978,'0'12'1087,"0"0"0,0 4-881,0 3 0,1 7 0,2 5 0,1 1-149,-2-2 0,-1 2 0,-1-4 0,0 0 0,0 0 0,0 1 0,0-3 1,0-3-153,0-2 0,0 2 0,0-8-576,0-1 689,0-1 0,0-1 0,0-1 1</inkml:trace>
  <inkml:trace contextRef="#ctx0" brushRef="#br0" timeOffset="25">8222 7247 8459,'0'11'1396,"0"1"-1098,0-1 1,0 1-1,0-1 1,2-1-259,1-2 1,0 1 0,5-4-515,0 1 498,-2 2 1,4-1 0,-4 1-22,0 1 8,5-4 1,-5 5 168,5-2-325,1-3 1,-4 4-106,-1-5 0,-3 0-70,4-4 0,-5 0 249,5 0 1,0-6-1,2-1 1,-1-3-70,-2-2 1,0 1 0,2-2 173,-2-2 1,6-3 0,5-5 0</inkml:trace>
  <inkml:trace contextRef="#ctx0" brushRef="#br0" timeOffset="26">20544 2393 7273,'7'-5'0,"3"3"0,-4-8 0,6 4 0</inkml:trace>
  <inkml:trace contextRef="#ctx0" brushRef="#br0" timeOffset="27">20533 2381 8575,'-5'7'-1714,"4"-2"1882,-5-5 0,8-5 0,2-3-135,3-2 0,5-2 1,3 1-1,4-1 73,3 1 0,6 3 0,2 1-155,3-2 103,2 4 0,4 0 0,4 5 1,4 0 66,3 0 1,3 0-1,0 0 1,3 0-36,6 0 1,-27 0 0,1 0 0,3 0 0,0 0 0,2 0 0,1 0-30,1 0 1,1 0-1,2-1 1,0 0 0,2 0-1,1 0 1,1-1 0,1-1-133,2 0 0,0-1 1,1 1-1,-1 0 1,-1-1-1,-1 0 1,1 2-1,0-1 62,2 1 1,-1-1 0,-5 3 0,0-1-1,-1-1 1,0 0 0,-3 1 0,0 1-27,-3 0 0,0 0 1,-2 0-1,-1 0 0,-2 0 1,-1 0-1,30 0 0,-8 0 0,-10 1 0,-10 2 0,-5 1 41,-5-2 0,-5-1 1,-2-1-132,-5 0 122,3 0 0,-6 0 1,4 0-199,-4 0 144,0 0 1,-1 0 0,1 0 0,-1 0 70,1 0 1,-2 2 0,-1 0-203,-2 2 0,-4 1 0,1-1 0,-4 3 192,-4 4 0,-13 0 0,-7 1 0</inkml:trace>
  <inkml:trace contextRef="#ctx0" brushRef="#br0" timeOffset="28">8337 7006 7940,'-7'2'1007,"4"1"0,1 5-288,2 2 0,0 7 0,0 2 1,0 4-466,0 3 1,0-3-1,0 3 1,0-5-127,0 0 0,0 3 1,0-6-177,0 0-2,5-2 0,-3-3 1,2 1-1,-3 2 121,-1 2 1,0-4 0,0 3-1</inkml:trace>
  <inkml:trace contextRef="#ctx0" brushRef="#br0" timeOffset="29">8280 7201 8782,'-12'11'481,"6"1"-1131,2-1 537,3 1 0,1 3 0,0 0-148,0-1 321,0 4 1,5-4-1,2 4 1,2-2 16,-1-2 0,2-1 0,-2-3 1,2-2-36,1-4 1,-3-3 0,0-1-1,-1-1 45,0-3 0,3 1 0,-4-5-58,1-5 0,1 0 1,-3-5-1,1 0 0,0 1-173,0-4 0,-2-2 0,4-2 1,1-2 134,1 2 0,1-4 0,1-1 1</inkml:trace>
  <inkml:trace contextRef="#ctx0" brushRef="#br0" timeOffset="30">20384 2427 10458,'11'-8'-722,"1"1"1,1-1 613,2 2 1,-2-3-1,2 5 162,-2 2 0,-6 0 0,1 2-209,1 0 175,-4 0 299,0 0 52,-5 0-301,5 0 0,-1-1 0,6-2 1,4 0-24,3 0 0,3 2 1,7 1-1,5 0-59,4 0 0,10 0 0,8 0 0,2 0 11,1 0 0,1 4 0,5 1 1,-30-3-1,1 1 17,1-1 0,1 1 0,5 1 0,0 1 0,0-1 0,-1-1 0,2 2 0,0 1-109,1-1 0,0 1 1,3-2-1,2 0 0,-1-1 1,1 0-1,2 0 0,1-1 117,0 0 0,1-1 0,-2-1 0,0 1 0,2-1 0,-1 0-1242,3 0 1,1 0 1222,0 0 0,1 0 1,0 0-1,-1 0 0,-1 0 1,0 0-1,0 0 0,0 0 23,1 0 0,0 0 1,-4 0-1,0 0-920,2 0 1,1 0 891,-2 2 0,0 1 0,-6-2 1,0 1-1,0 1 0,-1 0 0,-2 0 1,-2-1-1,-3 0 0,-1 0-30,-4 1 1,-1-1 0,28-1 0,-14 3 0,-7-3 26,-6-1 0,-5-1 1,-6-2-1,-3-2 168,-4-1 0,-3-2 543,-5-3 395,-2-1 1,-6 6-1098,-3 2 1,-3 3 0,-7 1 1698,-2 0-1943,-4 0 1,6 1 0,-4 2 0,2 1-46,2-2 0,-3 3 291,2-1 1,-5 0 0,2-4 0</inkml:trace>
  <inkml:trace contextRef="#ctx0" brushRef="#br0" timeOffset="31">23487 2381 7740,'-3'5'-436,"-1"-5"1,0 2-1,5-4 299,3 5 0,-1 2 56,4-1 270,-4-3 41,2 4-230,0 0 0,-4-3 0,4 3 0</inkml:trace>
  <inkml:trace contextRef="#ctx0" brushRef="#br0" timeOffset="32">9379 8666 6986,'0'9'2152,"0"3"0,1 4-1808,3 5 0,2 12 0,6 5 140,-1 5-473,6 3 0,-3 0 0,4-2 1,-1-2-98,1-4 1,-3-2 0,3-3 0,-1-1-169,-3-2 1,-1 1 0,-2 2 0,0-4-82,1-6 1,-2-5 0,-1-7 74,-1 1 0,-5-8 23,5-8 0,-5-8 0,2-11 1</inkml:trace>
  <inkml:trace contextRef="#ctx0" brushRef="#br0" timeOffset="33">9402 8655 7926,'-8'0'-1345,"1"0"2271,4 0-574,-2 0-84,0 5 1,4 1 105,-3 6 0,2 1 0,1 1 194,-3 1-574,3 5 0,-4-2 0,4 5 0,-2 1-44,-1 3 0,-1-2 0,3 4 234,-2-1 0,-5 4 0,3-3 0</inkml:trace>
  <inkml:trace contextRef="#ctx0" brushRef="#br0" timeOffset="34">9402 8666 8914,'0'-11'2964,"0"5"-2881,0 0 680,0 6-866,5 0 1,1 2-1,6 2 1,-1 3 32,1 3 0,4 1 0,3-3 0,3 0-102,1 1 1,0-3 0,0 1 0,-1-2-242,1-3 1,-1 0-1,-2-4 410,-1-1 0,1-4 1,2-4-1</inkml:trace>
  <inkml:trace contextRef="#ctx0" brushRef="#br0" timeOffset="35">21644 3938 11230,'-12'0'0,"2"1"0,1 2-230,2 1 1,3 1 0,-3-1 0,2 3 73,3 4 1,-1 0 0,1 0 0,-3 1 147,-2-1 0,3 1 0,-3-1 0,-1 1 38,2-1 1,-3-3 0,4-1 16,-2 2 1,0-4-1,-5 0 1</inkml:trace>
  <inkml:trace contextRef="#ctx0" brushRef="#br0" timeOffset="36">21541 4167 9249,'-5'7'-545,"2"-2"0,-3-4 290,1 3 0,1-2 164,4 6 1,1-2 0,2 3 42,0-1 1,2-1 262,-1 5-207,-2-6 0,4 3-1,-2-5-11,-3 0 1,9-4 0,-2 0 68,2 0 1,3-7 0,1-3 0,2-5-10,2-3 1,-3 3 0,3-4 0,-1-3-49,-3-3 1,-2 1 0,0-3-1,-1 3 26,1 1 0,-6 4 0,-1 0-30,0-2 0,-3 3 0,1 1 0,-1-1 0,-2 1 26,0 1 0,-4-3 0,-1 3 1,-2 1 32,-1-1 0,-3 3-40,0-2-6,-1 2 1,1 7 0,1 0-172,2 1 71,-7 4 1,7-4 0,-8 5 3,-1 0 0,4 4 1,-3 0-1,1-1 0,-1 1 46,2 0 1,0 1-1,0-2 51,-1 1-215,0-1 0,8-1-104,4 1 0,1 4 1,2 6 136,0 2 0,5-6 164,3 2 0,-3-2 0,0 3 0</inkml:trace>
  <inkml:trace contextRef="#ctx0" brushRef="#br0" timeOffset="37">21609 3789 7432,'-1'-10'-548,"-3"3"0,3 0 1140,-3 3-337,3 3 1,0-4-245,-3 5 0,-3 5 0,-4 4-209,0 5 121,-1-1 1,-1 7 0,-1-3-185,-1 0 98,0-3 1,7 4-165,1-2 171,4-4 0,-2 1 156,5-5 0,0-6 0,0 3 0</inkml:trace>
  <inkml:trace contextRef="#ctx0" brushRef="#br0" timeOffset="38">21586 3812 7656,'0'-7'-1643,"2"0"1782,2 2 1,-2 1-1,6 3 1,1-1 297,1-2-424,1-5 1,5 8-1,0-5 44,2 1-83,1 4 0,4-8 1,0 5-1,0 2 4,0 1 1,-2 1 0,0 0 44,-2 0 1,-4 0-24,4 0 0,-5 5 0,3 1 0</inkml:trace>
  <inkml:trace contextRef="#ctx0" brushRef="#br0" timeOffset="39">21667 3835 8324,'-12'12'-134,"5"0"1,-1 4 113,-1 3 0,3 4 0,-3 2 0,-3 4-89,-2 4 137,-1-1 1,-2 13 0,0-3-1,-2 1 0,-1-1 0,3 1 1,-4-5-1,4-1-2,0-1 0,2-3 0,3-1 0,2-3-94,2-1 1,0-1 0,4-6 0,0 0-85,-1-2 0,4-5 0,-2 0 126,6-5 1,3-9 0,5-7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01"/>
    </inkml:context>
    <inkml:brush xml:id="br0">
      <inkml:brushProperty name="height" value="0.053" units="cm"/>
      <inkml:brushProperty name="color" value="#FF0000"/>
    </inkml:brush>
  </inkml:definitions>
  <inkml:trace contextRef="#ctx0" brushRef="#br0">15895 12650 7982,'-12'0'-516,"1"0"1,3 0 0,1 0 411,-2 0 0,3 2 364,-2 1 668,0-1-387,2 3-475,1-5 0,6 0 1,3 0-1,5 0 27,5 0 1,0 0 0,5 0 0,1 0-84,2 0 1,3 0-1,-1 0 1,-2 0-86,0 0 0,-4 0 1,-1 0-18,0 0 0,-6 0 0,-4 1 66,-2 3 0,-3-3 0,-5 3 1,-5-1-19,-2 0 0,-3-1 0,-4 3 145,-5 0-44,-1-4 0,-14 8 0,2-5 104,0-2-105,4 5 0,3-5 1,5 5-1,2-2 123,2-3 0,-2 1 286,6 1-495,5-3 0,6 0 0,9-6-49,7-1 1,3-2 0,5-3 0,1 0 119,3 4 0,0-3 0,5 2 0,-1-1 20,-2 1 0,-4 2 0,-1 4 0,-3-2-22,-2 1 0,-1 2 0,-3 1-149,-1 0-26,-4 0 340,-2 0-199,-5 5 0,-7-2 0,-3 3 0,-6 0-31,-6 1 0,0-4 0,-8 4 1,-2-2-11,-1-3 0,0 0 0,1-2 105,2 0 0,5 0 0,1 0 0,5-2 94,3-1 0,2 0-326,6-5 1,4 5-32,8-5 201,7 5 0,3-2 0,7 5 0,2 0-2,2 0 1,8 0 0,0 0 0,4 0 38,0 0 0,-5 0 0,-3 0-171,-1 0 97,-1 5 1,-5-3 0,-3 3 0,-5 0-9,-5 3 1,-1-2 0,-4 2 18,-1 0 1,-7 3-1,-5 0 1,-5 1-20,-5-1 0,-6-3 0,-5-2 0,-2-1-33,-3-2 0,-6-2 1,2-2-1,1-2 117,2-1 1,2-5-1,9 3 7,4 0 1,7-5-1,1 5-58,4 0 1,8-1-1,0 4 103,3-5 0,11 3-59,-2 1 1,10-2 15,2-2-20,5 3 0,7-4 1,2 5-1,1 0-5,-1-1 1,-1 3 0,-2-5-1,-1 2-20,-2 3 0,-5 0 0,-5 2 1,-3 3 90,-2 5-101,-1-1 0,-3 10 0,-1-6 0</inkml:trace>
  <inkml:trace contextRef="#ctx0" brushRef="#br0" timeOffset="1">9734 6091 6435,'0'-12'436,"0"1"-204,0-1 0,1 5 414,3-1-484,-3 5 0,8 0 79,-5 6 1,1 4-195,-1 4 1,1 6 0,4 2-124,-1 2 1,-5 2 0,4 0 0,-2 0-115,-3 0 1,3 0-1,-1-1 1,-1-3-161,-2-4 0,-1-2 0,1-2 350,3 0 0,-8-4 0,3-2 0</inkml:trace>
  <inkml:trace contextRef="#ctx0" brushRef="#br0" timeOffset="2">9734 6010 7792,'-5'-5'268,"-3"5"-133,-2 7 1,4 7 0,1 2 0,1 2-103,0 2 1,0 2 0,4 2-1,0 2-173,0 0 0,0 0 0,0-6 0,0-2-200,0-2 1,0 0 0,1-6-188,3-3 0,-1 2 527,4-5 0,1 0 0,3-4 0</inkml:trace>
  <inkml:trace contextRef="#ctx0" brushRef="#br0" timeOffset="3">9768 6148 7855,'5'-7'267,"-3"2"1,8 5 0,-3 0-281,4 0 1,1 0 0,2 0 0,3 0 0,1 0-835,2 0 847,2-5 0,6 4 0,1-4 0</inkml:trace>
  <inkml:trace contextRef="#ctx0" brushRef="#br0" timeOffset="4">10410 7361 7804,'0'-6'-1257,"-2"1"1328,-2 5 1,2 1-209,-6 3 0,4 2 50,-3 6 0,4-5-91,-1 1 98,3 0 0,-3 3 1,-1 1 29,-1-1 50,3-5 0,-7 4 0,4-3 0</inkml:trace>
  <inkml:trace contextRef="#ctx0" brushRef="#br0" timeOffset="5">19892 3080 8308,'-7'-5'0,"-3"-1"-1078,2-1 680,3 2 1,-5 5 355,3 0 1,0 0-1,0 0 1,-2 0 271,-2 0 40,5 0 79,-4 0-277,9 0 0,4-4 0,9 0-11,1 2 0,3 0 1,1 1-1,1-2-17,2 0 0,0-1 1,1 4-1,-4 1-46,0 3 1,2 1 0,-4 4 0,1-1 47,0 0 1,-3 3 0,2-1-254,-2-3 78,-7-2 1,4-1-244,-2 0 46,2 0 1,-3-5 325,-4-3 0,-1-3 0,-2-4 0</inkml:trace>
  <inkml:trace contextRef="#ctx0" brushRef="#br0" timeOffset="6">20063 2977 8133,'0'-7'-204,"0"2"1,0 6-1,2 4 1,0 7 312,2 6 1,1 5 0,-2 2 0,0 3-25,0 1 0,-2-2 1,-1 2-1,-1-1-85,-3-2 0,2-2 0,-5-3 0,1-1-265,0-5 265,3-2 0,-7-2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08"/>
    </inkml:context>
    <inkml:brush xml:id="br0">
      <inkml:brushProperty name="height" value="0.053" units="cm"/>
      <inkml:brushProperty name="color" value="#FF0000"/>
    </inkml:brush>
  </inkml:definitions>
  <inkml:trace contextRef="#ctx0" brushRef="#br0">10089 4694 7927,'0'-7'-409,"0"2"1221,0 5-691,5 0 1,-4 2-128,3 1 0,1 5 1,-1 6-1,0 3 1,0 0-140,-1 4 1,1 2 0,-4 2-1,0 2 69,0-2 0,0-1 1,0-1-1,0-1-383,0-3 1,4-2-353,0-6 811,0-5 0,1-1 0,1-5 0</inkml:trace>
  <inkml:trace contextRef="#ctx0" brushRef="#br0" timeOffset="1">10112 4671 7901,'-7'0'2027,"13"-1"-1834,9-3 1,1 3-1,3-3 1,2 1-106,0-1 0,2 3 1,0-3-1,1 2-151,3-2 0,2 3 0,6-3 94,-1 3-12,6 1 1,-4 0-1,6 0 132,2 0 0,0-2-85,2-2 1,-4 2 0,1-6 38,4-1 0,-1 3 0,5-2-5,0 0 0,-4-1-89,3 1 0,-5-1 1,-1 5-117,-2 2 1,-5 0 0,1 2 0,-3 0 3,0 0 1,-1 0-1,-1 2 1,-1 0 108,-1 2 0,-2 4 0,3-4 0,-4-1 2,-4 2 0,4-3 0,-8 2 1,1-2-14,0 2 0,-3-3 1,0 3-28,-2-3 38,0-1 0,-4 0 1,2 0-118,2 0 105,-6 0 0,0 0 0,-2 0 51,2 0-52,-4 0 0,4 0 0,-3 1 45,-1 3 12,4-2 1,-9 4 0,5-4 44,-1 2 1,-4 5 0,4-1-63,0 2 0,-4 3 0,3 2 0,-3 4-117,-1 3 1,0 1 0,0 1 0,0 2-110,0 5 0,-1 2 1,-1 1-1,-2 1-373,1-1 1,1-1 563,-2-2 0,3 2 0,-4-4 0</inkml:trace>
  <inkml:trace contextRef="#ctx0" brushRef="#br0" timeOffset="2">10135 7212 7923,'-7'0'137,"-2"2"111,6 2 0,-1 2 0,4 5 0,0 2-150,0 2 1,0 4 0,0 7 0,0 1-308,0-2 308,5 4 1,-4-7-330,3 5 0,-3-10 0,-1 5 0,0-4-390,0-4 0,-1-3-86,-3-3 706,3-3 0,-9-5 0,3 0 0</inkml:trace>
  <inkml:trace contextRef="#ctx0" brushRef="#br0" timeOffset="3">10135 7190 7923,'6'0'-24,"0"0"937,-2 0 1,6 0-358,6 0 1,3-2-274,-4-2 1,7 3-52,1-3 1,1 3-167,6 1 1,6 0-25,6 0 1,2 0-1,4 0-118,1 0 1,-4-1-1,3-2 1,2-1 123,1 2 0,-2-1 0,6 0 35,3-5 0,0 2-1705,3-2 1523,-8 0 23,-2 2 0,-5-3-894,0 5 743,-6 0 194,5 4 12,-9-5 1,8 4 0,-3-3 0,1 3-59,0 1 0,-5 0 0,1 0 0,-2 0-97,-2 0 126,0 0 1,-4 0-91,-4 0 89,-2 0 6,-1-5 4,0 4 14,-5-4-14,4 5 1261,-10 0-1059,5-6 859,-6 5-1069,1-4 205,-1 5 0,-3 0 1,-2 1-1,1 3-1,-1 4 1,-3-2 0,2 2 0,-2 1-60,1 1 0,1 3 1,-2 2-1,1 5-145,-2 6 0,1 3 1,-1 5-1,2 1 60,-1-1 0,-2 4 0,-2-1-1124,-3-4 556,3 1 436,-10-4 1,5 4-1,-5 0 1</inkml:trace>
  <inkml:trace contextRef="#ctx0" brushRef="#br0" timeOffset="4">16216 12696 7855,'-7'0'-215,"3"0"0,8 0 707,4 0-383,7 0 1,3 0 0,6 0 0,3 1 166,3 3 0,3-2 0,2 3 126,-1 0-288,1 1 1,-2 2 0,-2-1 0,-1 1-4,-2-2 0,3 5 0,-1-5 1,-1 2-197,-2-1 1,-1-4 0,-1 2 0,-5-1-496,-2-1 1,-3 1 172,-3-4 1,-9 0-1,-6 0 290,-11 0 1,-7 0-1,-3 0 1,-1 0 10,-2 0 0,-5 0 0,3 0 155,-1 0-16,-3 0 1,8-1 0,-4-2 155,1 0-115,-4-1 0,4 4 1,-4 0 80,2 0-123,-1 0 0,3 0 1,4 0-1,3 0 59,1 0 1,4 0-1,0-2 145,4-1-193,0 1 1,6-4 0,3 4 0,6-4 34,4 0 1,9 4-1,3-4 1,2 3-23,2-1 0,5-4 0,3 4 0,2 1 89,1-3 0,1 5 0,-2-3-98,-3 3 0,-2 1 1,-6 0-1,-3 0-289,-4 0-27,-2 0 65,-2 0 150,-4 0 0,-3-4 0,-8 0 1,-5 2 34,-5 1 0,-4 1 1,-6 0-1,-3 0-3,-3 0 1,-9 0-1,-1 0 1,-2 0-13,0 0 1,2 0-1,1 0 34,5 0 1,8 0-1,2 0 1,5 0-1,2 0 297,3 0-184,7 0 0,3 0 1,9 0-64,6 0 0,2 0 0,6 0 223,2 0-240,5 0 1,0 0-1,4 1 199,2 3-228,1-3 0,-2 5 0,-2-3 1,-1 1-96,-3-2 1,-2 0 0,-4-2-56,-3 0 1,-7 0 0,-4 0 12,-4 0 0,-4 0 0,-9 0 0,-4 0-90,-3 0 1,-2 0-1,-4 0 1,0 0 143,-2 0 0,-3 0 0,3 0 125,2 0 1,4 0 0,3 0 0,2 0-1,2 0 2,1 0 1,6 0 446,-1 0-335,5 0 0,0 0 1,6 0 153,5 0-248,7 0 1,3 0 0,7 0 0,5 0 12,4 0 0,8 0 0,0-2 0,3 0-25,0-2 0,1 0 0,-1 4 0,-2 0-282,-1 0 0,-4 5 228,4 3 0,-5 7 0,3 3 0</inkml:trace>
  <inkml:trace contextRef="#ctx0" brushRef="#br0" timeOffset="5">15758 11151 8800,'1'-7'-761,"3"3"0,-2-1 0,6 2 824,1 0 1,1 2-1,1 1 1,1 0 50,-1 0 1,6 1-1,1 2 1,1 0-55,0 0 0,0 2 0,4-1 7,0-2-35,0 0 1,-4-2 0,0 0-81,1 0 33,-3 0 1,0 0 0,-3 0-83,2 0 1,-1 0 57,-4 0 1,-5 0-1,-6 0 1,-7 0-31,-3 0 1,-3 1 0,-2 1-1,-5 2 14,-6-1 0,1 2 1,-6 0-1,-1 0 49,-1 0 1,3-1 0,0-4 0,3 0 37,1 0 0,6-1 1,2-2-83,1-1 354,2-5-262,9 8-51,1-9 13,10 4 1,5-2 0,5 2-1,0-1 12,2 1 0,1 2 0,5-2 1,0-1-1,-1 1 0,1 4 0,-1-2 0,-2 1-15,-1-1 0,-5 3 1,2-3-1,-4 3-2,0 1 41,-6 0 1,-2 0 0,-9 0-54,-6 0 0,-6 0 0,-7 0 0,-2 1 23,0 3 0,-5-1 0,3 3-79,-1-1 72,3-1 0,0 0 1,5 0-21,2-2 29,5-1 0,-2-1 1,4 0 12,1 0-20,4 0 1,4 0 0,6 0 0,5-1-55,2-3 1,7 3-1,2-3 1,3 2 41,0-2 0,3 3 1,0-3-1,3 1 56,1-1 0,-3 3 0,-1-3 0,-3 3-35,-3 1 1,-5 0 0,1 0 100,-2 0-209,-7 0 105,-1 0 0,-14 0 132,-2 0-156,-8 0 0,0 4 0,-7 1 0,-2 0-12,-1 0 0,4 0 1,-2-2-1,4 1 1,4-2 0,-1-1-26,4-1 55,1 0 1,14-3-1,5-1 1,6 0 9,5-1 1,3 4 0,6-3 0,2 2-5,0 2 1,2 0 0,-2-1 0,0-1-6,0-2 0,-2 0 1,-2 4 103,-3 0-119,-3 0 0,-4 0 10,-1 0 1,-7 1-8,-8 3 1,-3-3-1,-14 3 1,-2-3-36,-2-1 0,-7 4 0,1 0 0,0 0 24,0 1 0,1-4 0,5 3 0,5-3 8,2-1 0,3 0 58,4 0 1,5 0-74,6 0 0,7-3 1,8-1-1,5 1 1,5 2 16,1 1 0,6-4 0,-1 0 224,2 2-151,1 0 0,-3-1 1,-3-1-1,-3 1-10,-3 2 1,-3 0-9,0-3 17,-3 3-42,-4-4 0,-8 5 0,-7 0 0,-10 0-49,-7 0 1,-5 1 0,-10 1-1,1 3-35,0 2 1,0-3 0,3 2 0,1 0 46,2 1 0,2-5 104,3 2-153,5-3-6,1-1 1,12 0 222,5 0-148,5 0 1,12 0 0,1 0 0,1-1 6,0-3 1,0 3 0,4-3 0,0 3-17,0 1 0,-4 0 0,-1 0 0,-2 0-14,-2 0 0,-1 0-151,-2 0 175,1 0 1,-7 0 0,-6 0-1,-8 0-13,-5 0 1,-7 0 0,2 0 0,-2 1 4,-2 3 1,0-3-1,0 3 1,0-3-2,0-1 1,5 0 0,3 0 218,2 0-183,7 0-44,1 0 1,6 0 0,3 0-10,4 0 0,3 0 1,4 0-1,4 2 8,3 1 1,1-1 0,0 1-1,0-1 59,0-2 0,0 4 0,-2-1 0,0 0-31,-2-2 1,-5-1 0,1 0 0,-4 1-20,-3 3 0,-2-2 56,-2 1 1,-4-1 0,0-4-37,-6-1 0,-2 1 0,-2-2-232,-3 3 220,-6-4 0,3 4 1,-5-3-235,2 3 222,0 1 0,-3 0 0,2 0 0,2 0-67,2 0-28,0 5 83,10-4 1,2 4 0,8-5 0,4 0 37,2 0 0,3 0 0,2 0 0,3 0-8,0 0 1,2 0 0,-4 0 0,1 0-59,0 0 0,2-4 0,-4 1 0,-1 0 47,-1 2 1,-3 6-2,-3 2 0,4 4 0,-5 0 0</inkml:trace>
  <inkml:trace contextRef="#ctx0" brushRef="#br0" timeOffset="6">11956 8403 9162,'0'13'350,"0"2"-852,0 4 589,0 3 0,5 11 1,1 5-1,2 5-48,-1 3 0,1 1 1,3 1-1,0 2-100,-4-2 0,3-4 0,-2-2-311,2 1 280,2-4 0,-6 5 1,-1-6-579,0-1 309,-4-7 0,6-3 1,-5-8-14,2-4 1,0-8 0,-4-9 373,0-8 0,0-17 0,0-8 0</inkml:trace>
  <inkml:trace contextRef="#ctx0" brushRef="#br0" timeOffset="7">11910 8415 8182,'-5'-7'-525,"3"2"0,-4 5 774,2 0-178,3 5 0,-8 2 0,5 4 40,2 0 1,0 2 0,2 1 0,0 3-1,0 0-14,0 4 0,0-2 0,0 3 0,0 2-144,0 0 0,-3 0 1,-3 0-1,1 2-234,0 0 0,-2 1 0,2-5 281,-2-3 0,0 2 0,-5-3 0</inkml:trace>
  <inkml:trace contextRef="#ctx0" brushRef="#br0" timeOffset="8">11990 8426 8186,'2'-17'-1638,"5"6"2020,4 6 0,7 9 1,-1 3-1,0 4 52,4 0 0,2 5 0,2 5 0,2 3-363,-2 3 1,-2 3-72,-4-3 0,8 5 0,-3-3 0</inkml:trace>
  <inkml:trace contextRef="#ctx0" brushRef="#br0" timeOffset="9">20040 3915 8186,'2'-15'0,"2"0"-68,3 1 0,3 6 0,3 4 13,2 3 68,3 1 0,11 4 1,7 1-1,10 0 46,10 0 0,-23-1 1,1 0-1,4-1 1,1-1-1,0 0 1,1 1-68,-1-1 1,2 1-1,5 1 1,1 1-1,2-2 1,1 0-66,3 0 1,1 1 0,-3 0 0,1 1 0,4-3 0,0 1-1,-2-1 1,0 1 0,-1-1 0,0 1 18,-2-2 1,-1 0 0,-3 0 0,-1 0 0,-4-1 0,-1 0 0,-2-1 0,-2 0-10,-2 0 1,-1-1 0,25-1-1,-11-3-36,-5 1 98,-9-4 0,-7 7 1,-8-3 47,-3 0 1,-10 3-1,-6-6 1,-8 0-26,-6 2 0,-9-4 0,-8 4-211,-6-1 178,-9-3 1,-15 9-1,27-1 1,-1 0 0,0 1-1,0 1-4,1 0 0,-2 0 1,-5 0-1,-2 0 0,-2 0 1,0 0-1,-2 0 0,0 0-70,1-1 0,0 2 0,-2 0 0,1 1 0,0 1 0,-1 0 1,0-1-1,0 1 114,-1-1 1,1 1 0,2-1 0,0 0 0,8-2 0,0 0-1,2-1 1,1 0 94,1 0 1,2-2 0,-29-2 0,8-4 0,9 2 106,8-2 0,8 3 0,9-2-98,4-1 0,10 4 1,9 0-1,12 1 223,12 0 0,9 0 0,13 4-709,3 0 295,8 0 1,4 0-1,-29 0 1,1 0 0,1 0-1,0 0 18,1 0 1,1 0 0,-2 3 0,0-1 0,-1 1 0,0 1 0,-1 0 0,-1-1 29,-1 1 1,0 0 0,0 0-1,0 0 1,1 1 0,-1 0-1,30 4 10,-4-2 0,-12-4 0,-4 1 0,-4-3 101,-7-1 1,-9 0 0,-9 0-150,-2 0 0,-9-5 0,-7-1 0,-11-2 44,-10 0 0,-5 1 0,-19-5 0,-10 2-4,26 6 1,-2 0-1,-4 1 1,0 1 0,0 2-1,-1 0-154,0 0 0,0 0 37,-4 3 1,0-1 0,-1 0 0,-1-1 0,-1 2-1,1 2 148,1-1 0,1 1-23,4-3 1,1 1-1,1 1 1,1 1-1,-28-2 1,8 0 282,9-2 1,9-1 0,11 0-24,8 0 1,18 1 0,13 2 0,13 2-218,11 1 0,11-2 1,11 3-1,-25-4 0,2 0 29,2 0 1,1 0 0,2 1 0,0 0-1,1 1 1,-1 1 0,2 0 0,-1 0-129,0 0 0,1-1 0,-3 1 0,1 0 1,2 0-1,0-1 0,-2 1 0,1 0-136,-1 0 1,0-1-1,-2-1 1,1-2 0,-1 1-1,0-2 1,0 0-1,0-2-544,0 0 1,-1-2 735,3 1 0,-1-2 0,-3-1 0,1 0 0,1 0 0,1 0 0,0-1 0,0 0 0,-1-1 0,0 0 0</inkml:trace>
  <inkml:trace contextRef="#ctx0" brushRef="#br0" timeOffset="10">20556 4156 8046,'1'7'25,"2"1"0,0 1 0,0 2 107,-2 5 0,-1 5 1,0 7-1,0 1-46,0 3 1,0 1 0,0 2 0,0-1-72,0 0 0,0 2 0,0 1 0,0 1-137,0-1 0,0-5 0,0-4 0,0-3-449,0-3 1,-1-3-297,-3 0 867,3-8 0,-9-16 0,3-7 0</inkml:trace>
  <inkml:trace contextRef="#ctx0" brushRef="#br0" timeOffset="11">20510 4110 8046,'0'-12'-293,"0"1"1,-1 5-1,-2 3 1,-2 6 135,-1 4 1,2 9 0,-4 3-1,-2 2 189,-4 2 0,1 0 0,-2 0 0,2-1-56,2-3 0,-1 1 0,2-5 236,3-1-259,-4-6 1,10 2 46,-3-2 0,3 2 0,1 1 0</inkml:trace>
  <inkml:trace contextRef="#ctx0" brushRef="#br0" timeOffset="12">20544 4133 8044,'5'1'34,"2"3"0,6-8 0,2 3 226,4 1 1,3 5 0,0 3-46,1 2-131,5 6 1,-2-2-1,3 5-84,-1 2 0,4 0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21"/>
    </inkml:context>
    <inkml:brush xml:id="br0">
      <inkml:brushProperty name="height" value="0.053" units="cm"/>
      <inkml:brushProperty name="color" value="#FF0000"/>
    </inkml:brush>
  </inkml:definitions>
  <inkml:trace contextRef="#ctx0" brushRef="#br0">13731 4534 8022,'-2'-16'-263,"-2"1"0,3 4 0,-4 4 1157,0 2-752,4 1 0,-4 11 0,6 4 0,1 7-106,2 4 1,1 4 0,-2 4 0,2 0 104,1 2 0,-3 3 0,1-5-957,-3-1 596,-1-1 1,1-9-1,2-1-304,1-2-240,-1-5 764,-3-1 0,-5-14 0,-1 3 0</inkml:trace>
  <inkml:trace contextRef="#ctx0" brushRef="#br0" timeOffset="1">13673 4637 8022,'0'17'0,"-1"0"-48,-3-1 1,3-2 0,-3 6 0,3-1-329,1-2 0,0 4 0,1-6 769,3-1-223,-3-1 1,9-2 0,-2-1 0,2-2-82,2-4 0,3-3 0,0-1 0,0-2-35,2-6 0,-3-1 0,5-9 1,1 0 14,2 1 1,1-2 0,0-6 0,0 0-302,0-2 1,0 0-1,-2 3 1,-2 0 231,-3 1 0,1-7 0,1 6 0</inkml:trace>
  <inkml:trace contextRef="#ctx0" brushRef="#br0" timeOffset="2">13719 7419 7847,'-6'-6'-1413,"-4"5"1459,8-4 0,-3 4-203,5-3 159,0 3 1,0-6 21,0 4 1,0-4-1,0-4 1,1-1-1,2 0 1,2-2-1,0-2-13,0 2 0,4-4 0,-2 1 0,0-1 22,1 3 0,-4 2 0,3 1-2,2 1 0,1 1 1,2 2 30,-1 4 1,1 3 0,-1 1 0,1 0-32,-1 0 1,-2 1-1,1 2-69,3 1 58,-4 5 1,1-8 0,-2 4-95,2 0 93,-4-4 1,1 4-84,-4-5 73,4 6 1,4-5-1,1 4-3,-1 0 1,-3 0 0,-1 4 0,2-1 3,1 1 0,2 1 0,-1 1 0,1-1-10,-1-2 0,-3-2 0,-1-3 0,2 1-3,2-2 1,0-1-1,0-2 1,1-3-7,-1-3 0,1-7 0,-1-3 0,1 1-13,-1-1 1,1-2-1,-1 3 1,1-1-31,-1 0 0,-1 6 0,-1 5 10,-1 1 1,-1 1 0,5 4 66,-1 0 1,1 1 48,-1 3 1,1-2 0,-1 6-48,1 1 1,-1-4-1,-1 0 1,-1 0 0,-1 3 1,-1-2-1,5 2 1,-1 1 5,1 1 1,-1 5 0,1 2-35,-1 0 1,-3 3 0,-1 2 0,1 1 0,-2 0-32,-2 0 0,1 0 1,-1-1-280,-1-3 203,-2-3 1,-1-4 0,0-1 106,0 1 0,0-6 0,0-1 0</inkml:trace>
  <inkml:trace contextRef="#ctx0" brushRef="#br0" timeOffset="3">14166 6056 8000,'-8'0'-1765,"0"0"1782,6 0 0,-3 1 1,5 3 152,0 4 0,0 6 0,1 2 0,3 3-167,4 6 1,2 1-1,0 6 1,-1-3-5,-2-1 0,-3-1 0,3-4 0,-1-1-56,0-3 1,-3-1 0,1-4 2,-3 1 1,0-5-1,2-7 16,1-6 38,-1-3 0,-8-11 0,-1-1 0</inkml:trace>
  <inkml:trace contextRef="#ctx0" brushRef="#br0" timeOffset="4">14166 6079 7948,'-12'5'-256,"2"3"184,2 2 0,0 5 0,4 2 1,1 1 78,2 2 1,-3 2-1,0-1 1,0 0-133,-1-2 0,4-4 0,-3 3-719,3-2 844,1-1 0,0-3 0,0-1 0</inkml:trace>
  <inkml:trace contextRef="#ctx0" brushRef="#br0" timeOffset="5">14177 6102 8000,'7'0'-427,"-1"0"1,-2 0 295,3 0 0,5 0 0,2 1 52,1 3 0,4-3 1,-2 4 78,1 0 0,1-3 0,4 3 0</inkml:trace>
  <inkml:trace contextRef="#ctx0" brushRef="#br0" timeOffset="6">15861 11071 7852,'0'6'-307,"5"-1"1,2-5 0,10 0-1,4 0 181,5 0 0,6-4 382,-2 0-201,3-10 0,2 7 0,-2-9 1,-3 4-1,-3 2-45,-3 2 0,-6-1 0,-3 5 1,-3 0 56,-5-1-71,-2 4 1,-13 1 0,-4 8 25,-1 2 0,1-3 0,-1 0 0,-1-1-67,-1 1 0,-2-5 1,3 2-1,-2-3 26,-2-1 1,4 4-1,-1 0 1,1-2-10,-2 0 0,6 1 1,-4 3 90,0 0-59,5-4 0,-1 4 134,2-6-106,3 5 1,1-4-16,8 3 0,3-3 0,4-1 1,1 0-1,-1 0-17,0 0 0,1 0 1,-1 0-1,1 1-87,-1 3 1,1 1 0,-1 5 0,1 1-472,-1 1 558,1 2 0,-1-2 0,0-1 0</inkml:trace>
  <inkml:trace contextRef="#ctx0" brushRef="#br0" timeOffset="7">16147 11128 7774,'-4'11'-845,"0"1"682,2-1 162,0 1 1,2-1 0,0 3-1,2 3 6,2 2 1,-2 5 0,4-5 0,0 2-34,-4 2 1,3-1-1,-1-3 1,-1-2-53,-2-1 1,3-7 0,1 1-7,1-3 86,-3-4 0,7-3 0,-4 0 0</inkml:trace>
  <inkml:trace contextRef="#ctx0" brushRef="#br0" timeOffset="8">16147 11071 7307,'-12'7'-312,"1"1"0,3-6 0,2 3 415,1 1 1,-4-4 0,3 6-1,-2-1 88,0 0 1,5 3 0,-4-3-100,2 4 1,1-4-1,4 1-345,0 1 165,0 1 1,0-2-1,0-1-348,0 2 305,0 1 0,0 3 0,2 0-224,1-2 355,-1 3 0,3-7 0,-5 4 0</inkml:trace>
  <inkml:trace contextRef="#ctx0" brushRef="#br0" timeOffset="9">16124 11048 6107,'11'5'80,"1"1"1,-1 6 0,1-1-20,-1 0 1,1 2-1,-1 1 1,1 1-53,-1-1 0,4 0 1,1-1-1,-2 1-9,-2 0 0,5-4 0,1 7 0</inkml:trace>
  <inkml:trace contextRef="#ctx0" brushRef="#br0" timeOffset="10">14177 6045 6619,'8'6'-111,"-2"4"298,-1 4-130,4 7 0,-2 1 0,4 8 0,0-1-77,1-2 1,-1 1-1,1-2 1,-2 0-48,-2-2 0,2-5 0,-4-1 0,1-2-202,-4-2 0,2-5 269,-1-1 0,0-5 0,-9-3 0,-1-7 0</inkml:trace>
  <inkml:trace contextRef="#ctx0" brushRef="#br0" timeOffset="11">14200 6102 7804,'0'-11'0,"-1"0"0,-3 2-1367,-4 2 1361,3 4 1,-5-2 92,2 5 1,0 5 0,0 3-1,3 2-37,0 2 0,3 3 1,-3 1-49,0 2 0,4 1 1,-3 4-1,2-1 1,-1-2-66,-1-1 0,0-1 0,4 2 0,-1-2-133,-3-1 0,3-2 196,-3-4 0,3 1 0,1-1 0</inkml:trace>
  <inkml:trace contextRef="#ctx0" brushRef="#br0" timeOffset="12">14166 6136 7714,'4'-7'0,"1"0"-237,1 2 0,-2 1 0,3 4 164,2 0 0,3 0 0,2 0 1,2 0-2,2 0 0,1 0 74,4 0 0,0 5 0,0 2 0</inkml:trace>
  <inkml:trace contextRef="#ctx0" brushRef="#br0" timeOffset="13">15139 6858 7422,'-5'6'-181,"4"4"0,-4-2 0,1 3 275,0 4 1,0-1 0,4 5 0,0 2-56,0 0 1,0 2 0,-1 0 0,-2 0-112,0 0 0,-1 0 0,4-1-287,0-3 249,0 2 0,0-8 1,-1 2-337,-3-2 446,2-2 0,-8 1 0,4-1 0</inkml:trace>
  <inkml:trace contextRef="#ctx0" brushRef="#br0" timeOffset="14">15002 7132 6876,'10'5'240,"-2"3"1,2 3-138,-3 5 1,4-2 112,0 5-197,-5-5 0,5 4 1,-5-4-1,2 0 12,-1-4 1,1 0 0,3-5 0,1 0-33,-1 0 0,1-1 0,-1-5 1,0-3-43,1-4 1,3-3 0,0-4-1,1-4-101,0-3 0,2-5 0,5-1 0,0-1 144,0-3 0,5-1 0,1-1 0</inkml:trace>
  <inkml:trace contextRef="#ctx0" brushRef="#br0" timeOffset="15">5565 4854 8136,'0'6'-841,"0"0"1,2-6 1294,2 0-254,2-6 0,5 0 0,1-5 151,-1-1 0,6 1-200,2-1 0,-1 1 0,1-1-176,1 1 1,-2 0-1,1-1 1,0 2-227,-1 2 1,2-2 0,-4 2 0,-2-2-468,-2-1 718,0 4 0,-6-8 0,-1 2 0</inkml:trace>
  <inkml:trace contextRef="#ctx0" brushRef="#br0" timeOffset="16">5691 4568 8123,'-11'1'0,"0"2"-108,-1 1 0,4 3 273,1-3 1,3 1-130,-4-1 0,6 2 1,-2 6-1,3-1 1,-1 2-6,-1 2 0,1-2 1,-1 3-1,1 1 26,2 2 0,0 3 0,0 1 0,0-2 18,0-2 0,0 3 0,0-4 0,2-1-16,1-1 1,-1-4 0,3 0 0,0-2-21,2-2 1,4-3 0,1-5-171,4 0 1,0 0 6,3 0 0,7-9 1,-3-4-609,1-3 732,5-3 0,-5-4 0,4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38"/>
    </inkml:context>
    <inkml:brush xml:id="br0">
      <inkml:brushProperty name="height" value="0.053" units="cm"/>
      <inkml:brushProperty name="color" value="#FF0000"/>
    </inkml:brush>
  </inkml:definitions>
  <inkml:trace contextRef="#ctx0" brushRef="#br0">3745 11128 10305,'-12'0'0,"1"0"0,-1 0 0,1 1-262,-1 3 1,2 3-1,0 10 1,1 5 477,0 3 1,-4 3-1,7-1 1,0 2-212,2 0 1,3-1 0,2-6-1,4-2-157,6-1 0,2-5 0,5 2 1,0-5 120,0-3 1,1-3 0,4-5-95,0 0 127,-6-5 0,4-3 1,-5-7-100,2-4-27,-4-3 0,1-6 0,-6-2-154,-1-4 235,-6 0 1,4 1-1,-5 1 1,1 3 40,2 1 1,0 3-1,-5 4 1,-2 3-26,-1 2 0,-5 1 0,2 4-29,-3 4 0,-6 2 0,1 6 0,1 3-142,1 3 1,-2 10-1,0 6 198,1 6 0,-4 9 0,0 3 0</inkml:trace>
  <inkml:trace contextRef="#ctx0" brushRef="#br0" timeOffset="1">5050 12456 8116,'-8'0'-605,"2"1"0,0 4 608,-1 7 1,4 0-1,-4 7 1,1 3-22,0 3 1,3 1 0,-1 3-1,3-1 147,1-2 1,1-2 0,2-3 0,2-2-78,1-3 1,6-4 0,4 0 0,2-2 52,2-2 0,3-5 0,3-6-107,0-5 1,5-8-1,-3-7 1,0-7-1,-1-3 17,-6-1 0,-3-2 1,-8 1-75,-2 0 71,-3-2 0,-6 12 1,-3-4-1,-5 2-9,-5 5 1,-5 1-1,-7 6 1,-2 2-63,-1 4 1,2 0 0,-2 5 0,1 2-152,3 0 1,1 4 0,2 3 209,3 6 0,2 6 0,6 6 0</inkml:trace>
  <inkml:trace contextRef="#ctx0" brushRef="#br0" timeOffset="2">4466 12650 10758,'0'-17'-524,"1"4"1,3 7 0,4 0 628,2 4 0,7 1 1,3 1-536,5 0 315,5 0 1,5 0 0,3 0 74,4 0 0,8-5 0,2-2 0</inkml:trace>
  <inkml:trace contextRef="#ctx0" brushRef="#br0" timeOffset="3">5863 4637 6324,'0'2'-333,"0"7"285,0 6 0,0 6 0,0 5 345,0 5-199,0-3 0,0 5 1,-1-3 17,-3 4-114,3 0 0,-6-5 0,5-1 1,-2-2-27,2-4 0,0 3 0,2-10 0,0-1-207,0-1 231,0-7 0,10-6 0,3-6 0</inkml:trace>
  <inkml:trace contextRef="#ctx0" brushRef="#br0" timeOffset="4">5760 4957 7885,'-7'-4'-523,"-1"0"1,7 1 493,1 3 0,2 0 1,8 1-1,3 1 27,0 2 0,3 4 0,1-4 0,-1-2 16,1 0 1,3-2 0,-1 0 0,3 0 8,1 0 1,-1-6 0,-1-1 0,1-3-56,2-2 0,1 1 0,-2-2 1,0-1-331,0-1 362,0-6 0,5 4 0,1-6 0</inkml:trace>
  <inkml:trace contextRef="#ctx0" brushRef="#br0" timeOffset="5">3756 12421 7943,'-5'-11'0,"-1"0"-340,-1-1 16,-3 6 0,10 1 299,0 5 1,9 0 0,6 0 0,-1 1-1,0 3 17,2 3 1,1 0 0,5 0 0,-2 4 21,-1 3 0,-1-3 0,1 2 1,-3-4-21,-4-1 0,0 1 1,-2 0-1,-1-2 30,-2-2 0,-4 4 1,1-2-128,-3 3 107,4 7 0,-4-3 1,3 5-23,-2 1 31,-8 2 1,4 1-1,-4 0 1,-1 0 18,1 0 1,3-2 0,-2-2 0,1-3 28,1-4 1,-1 0 25,4-1 0,1-4-100,3-4 0,2-1 0,7-2 0,2-2-10,4-1 0,3 1 0,1-3 1,1 1-82,3 1 0,2-6 0,4 1 0,-1-2-5,-2-2 109,1-4 0,3-7 0,1-6 0</inkml:trace>
  <inkml:trace contextRef="#ctx0" brushRef="#br0" timeOffset="6">5657 12295 8561,'-5'-26'0,"-1"0"0,-1 5 0,2 7-561,5 6 434,0 6 1,1-5 0,3 5-1,5-2-17,5 1 0,0 2 1,7 0-1,1-2 130,4-1 0,2 1 0,-3 4 1,1 1-115,-5 2 1,5 4 0,-6-3 0,-1 1-157,-1 3 1,-4 1 283,-6 2 0,-3 4 0,-5 2 0</inkml:trace>
  <inkml:trace contextRef="#ctx0" brushRef="#br0" timeOffset="7">5749 12502 8561,'-12'0'-100,"1"0"1,3-2-1,1-2-45,-2-3 0,4 0 0,1 0 117,2-2 1,11 3 0,4-1-1,4 1-104,3 0 1,5-1 0,3 0-1,2 3-162,1 2 0,3 1 0,1-1 205,3-2 0,-2 0 89,2 4 0,-2-5 0,-2-1 0</inkml:trace>
  <inkml:trace contextRef="#ctx0" brushRef="#br0" timeOffset="8">6264 12215 8390,'-6'-23'-363,"1"9"0,6 4 182,3 4 0,2 2 1,7 4-1,1 0 115,1 0 0,4 0 0,-2 1 0,0 4 28,4 7 0,-5 1 0,1 4 0,-2 1 59,0 0 0,-3 5 0,-6 5-241,-1 1 208,-1 2 1,-5 3-1,-3 0 8,-4 1-3,-2-1 0,-1 0 0,-1 0 0,1-4-1,-1-3 1,5-7-1,0-2 8,2-2 1,2-4 89,3-4 0,1-6 0,3 2-24,3-3 0,3-1 1,3-1-1,2-2-29,5 0 0,5-3 0,3 4 0,1-3-376,3-2 339,1 5 0,1-8 0,1 3 0</inkml:trace>
  <inkml:trace contextRef="#ctx0" brushRef="#br0" timeOffset="9">7638 4339 9084,'-11'-10'-941,"-1"2"1,6 4-1,2 8 952,3 4 0,1 7 0,0 4 0,0 5-16,0 7 0,-1 1 0,-2 10 0,-1 0-8,2-2 1,0 0 0,2-6-11,0 0 0,-3-6 0,-1-3 0,1-6-74,2-3 34,1-1 51,-5-8 1,-1-7 0,-6-7 0</inkml:trace>
  <inkml:trace contextRef="#ctx0" brushRef="#br0" timeOffset="10">7466 4602 9938,'-6'5'541,"1"3"0,5 6 0,0 2-289,0 2 1,0 1 0,0 4-1,0-1-138,0-3 0,5 1 0,1-3 1,2-1-183,0 1 1,-4-3 0,2-5 0,0-2-100,1 2 1,-4-2-1,5 0-75,1 2 0,1 0 86,2-1 0,-1-3 0,1-5 0,-1 0 132,0 0 0,-3-5 0,0-4 0,2-5-261,4-5 1,-1-7 0,2-2-1,-2 0-98,-2 0 0,0-2 0,1 3 135,-1 2 1,1 1-1,-1 1 1</inkml:trace>
  <inkml:trace contextRef="#ctx0" brushRef="#br0" timeOffset="11">7478 8655 19107,'0'-5'-4323,"0"5"4122,0 6 0,0 6 0,0 4 0,0 6 174,0 3 1,0 7 0,-1 0-1,-3 3 108,-4 4 1,3-1 0,1-4-258,3 0 110,1 1 1,0-6-1,0-3 1,1-5-126,3-2 0,2-5 0,6 0 1,-1-4-390,1-2 1,3-5 687,0 0 0,6-6 1,-3-4-1</inkml:trace>
  <inkml:trace contextRef="#ctx0" brushRef="#br0" timeOffset="12">7409 8781 12920,'0'11'0,"0"1"199,0-1 1,-4 2-1,-1 1 1,-1 1 281,-3-1 0,3 3-369,-2-2 0,0 5 0,-3-2 0</inkml:trace>
  <inkml:trace contextRef="#ctx0" brushRef="#br0" timeOffset="13">7478 8769 17659,'1'-21'0,"2"2"54,1 3 0,4 8 0,0 1 1,4 2 67,3 3-270,3 0 0,5 2 0,-1 2-537,1 1 307,0 4 0,0 9 35,0 3 0,-5 8 1,-2 2-1</inkml:trace>
  <inkml:trace contextRef="#ctx0" brushRef="#br0" timeOffset="14">4203 13314 8569,'-18'4'0,"3"1"0,3 2-487,5 2 1,-2 1 0,4 1-1,-1 1 399,1-1 0,2 4 1,3 2-1,0 1 106,0 2 1,3 0 0,2 1 0,2-2-4,2 1 0,5 3 1,1 3-1,0 0-7,2 0 1,-3-7-1,5-4-309,1-2 258,2-7 0,5-1 0,1-6 0,0-4-3,0-7 0,0-9 1,-4-9 45,-1 1 0,2-9 0,-7 2 0</inkml:trace>
  <inkml:trace contextRef="#ctx0" brushRef="#br0" timeOffset="15">4294 13291 6521,'0'18'-137,"0"4"1,0-2 0,0 6 161,0 4 1,0 5 0,0 3-24,0 4 1,0 2 0,0 2 0,0-1-59,0-3 69,0 2 1,2-12 0,0 1 0,3-4 7,2-3 1,0-7-22,5-4 0,-1-7 0,1-3 0</inkml:trace>
  <inkml:trace contextRef="#ctx0" brushRef="#br0" timeOffset="16">4718 13543 10165,'0'-6'-281,"1"-3"0,4 5 13,7 2 1,1 0-1,6 2 1,1 0 187,2 0 1,1 0 0,1 0 0,1 0-35,2 0 76,5 0 0,-3 6 0,5 0 0</inkml:trace>
  <inkml:trace contextRef="#ctx0" brushRef="#br0" timeOffset="17">17647 13498 8003,'-11'-6'-436,"7"5"353,8-3 1,8 3-1,16 1 1,8-1-200,8-3 295,7 3 1,10-8 0,2 5-1508,0 1 1470,-3 2 0,-24 1 0,-1 0 0,0 0 0,-1 0 0,1 1 0,0-1-195,0 2 1,0 0 218,29 5 0,-30-2 0,-1 1 0,31 6 0</inkml:trace>
  <inkml:trace contextRef="#ctx0" brushRef="#br0" timeOffset="18">5325 13280 8545,'-4'-11'0,"0"-1"-296,2 1 1,2 4 0,4 4 53,3 1 1,3 7-1,2 3 1,1 3 163,2 5 0,-2-2 0,3 5 0,-1 1 69,1 2 0,0 1 0,-2 0 0,1-1-6,-1 1 0,-5 0 1,-2 0-1,-2 1 10,-3 3 1,-2-3-1,-3 4 65,-5 0-55,-2-4 1,-2 4-1,1-6 13,-1-3 1,1-2 0,-1-6 17,1 0-84,0-4 0,5-2 30,6-5 1,2 4 0,5 0 0,2-2 7,1-1 0,6 1 1,0 0 8,2 2 1,-3 0 0,3-3-1,0 2 1,-1 2 106,-1 1 0,-4-2 1,-6 3 127,-1 2-217,-1 2 1,-4 0 0,0 0 239,0 1-231,-10 4 0,1-2 0,-9 6 0,0-1 31,0-2 0,3 0 0,-3-6 0,2 1-194,2-1 1,1-4 0,1-4 136,1-1 0,-6-7 0,0-2 0</inkml:trace>
  <inkml:trace contextRef="#ctx0" brushRef="#br0" timeOffset="19">6024 13440 10445,'-12'-6'-2654,"7"-3"3119,5 5 0,5 0 0,8 6 1,2 0-678,4 2 1,-1 4 0,1-3-462,1 1 508,2 2 0,1 2 0,-1-1-232,-3-2 293,-3 1 0,-2 0 45,-2-1 1,2 1-1,-8 3 1</inkml:trace>
  <inkml:trace contextRef="#ctx0" brushRef="#br0" timeOffset="20">5943 13715 16350,'-1'-16'0,"-1"-2"0,-4 0-1282,0 3 1,4 2 1330,-2 1 1,9 6 0,6 2-984,7 3 683,9 1 0,3 0 0,7 1 1,3 3-24,0 4 0,2-2 1,4 0-1,0 1-128,0-1 0,-2-3 304,-2 1 1,3-8 0,-4-3-1</inkml:trace>
  <inkml:trace contextRef="#ctx0" brushRef="#br0" timeOffset="21">6734 13246 8144,'0'-5'-496,"0"5"0,0 11 1,0 12-1,1 9 560,3 8 0,-2 8 1,5 11-1,-1 4-64,-3-31 1,0 1 0,1 1-1,0 0 1,7 27 0,1-1-258,-1-1-444,1-2 0,4 0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60"/>
    </inkml:context>
    <inkml:brush xml:id="br0">
      <inkml:brushProperty name="height" value="0.053" units="cm"/>
      <inkml:brushProperty name="color" value="#FF0000"/>
    </inkml:brush>
  </inkml:definitions>
  <inkml:trace contextRef="#ctx0" brushRef="#br0">12723 3102 8065,'-1'12'-418,"-3"-1"1,2 5 38,-1-1 1,1 5 1531,2-1-783,0-2 1,4 3-1,0-3-324,-1 1-104,3 1 1,-4 0 0,5-1 0,-2-2-351,-3-2 1,0-5-21,-2-1 0,0-7 0,0-2 428,0-10 0,-5-10 0,-2-8 0</inkml:trace>
  <inkml:trace contextRef="#ctx0" brushRef="#br0" timeOffset="1">12711 3102 8065,'0'-11'473,"0"0"-148,0 4-170,5 7 0,-2 12 1,5 7 153,1 2-194,1 7 0,2 2 1,2 4-1,3 0 50,1 1 0,-3-2 1,4-3-1,0-4-98,-1-6 1,4-3 0,-5-7-192,1-3 0,3-2 0,-6-6 0,-1-3 1,-3-4 31,-3-6 1,1-7-1,-5-8 1,-2-7-139,0-3 1,-8-3-1,-1-5 1,-3 0-1662,-2 1 1891,1 3 0,-1 3 0,1 0 0</inkml:trace>
  <inkml:trace contextRef="#ctx0" brushRef="#br0" timeOffset="2">13158 3183 7963,'-11'0'-545,"3"0"1,2 1 807,0 3 0,3-2 0,4 5 220,3-2 1,-2 4 0,6-2-391,1 3 1,2 2 58,5-1 1,-4-3-194,4 0 43,-4-6 1,0 3-1,-1-5 1,1 0-66,-1 0 0,0-5 0,0-4 0,-2-3-113,-2-4 1,-4-4 0,1 1-1,-3-3 29,-1-1 0,-1 2 0,-3 0 1,-4 4 199,-2 0 0,-2 7 1,1 6-1,0 3 61,-1 1 0,1 5 0,-1 4 0,1 5 49,-1 5 0,5 6 0,0 2 0,2-2 52,3 0 1,2-6 0,2-2-392,2 0 147,5-2 0,-3-3 0,6-2 1,1-3-66,2-3 1,-3-2 0,4-2-1,-2 0-438,1 0 0,-2 0 0,2 0 532,-2 0 0,-2 0 0,1 0 0</inkml:trace>
  <inkml:trace contextRef="#ctx0" brushRef="#br0" timeOffset="3">13398 3183 7963,'-5'6'-1131,"4"-1"1265,-9-5 1,7 0 174,-4 0 4,4 0-787,-2 5 2360,5-4-2264,0 5 1114,0-6-741,5 0 92,-4 0-143,5 0-115,-6 0 175,5 0 1,-3 1 280,6 3-281,-1-3 1,1 8-1,-2-4 291,0 1-276,-3 2 0,1 3 0,1 1 37,2-1 1,-4 2 0,4 1 0,-1 2 0,-1 1-15,0 0 0,3 2 1,-3-4-1,1-1-91,3-1 0,-2-6 1,0 0-34,2-2 1,-2-2-1,0-3 1,1-2 12,-2-6 1,1-1-1,-5-10 1,2-1-29,-1-2 1,-1-4 0,1-2 0,0 0 38,0 0 0,-2 2 1,-1 6 11,0 1-5,0 5 0,2 1 6,1 5 11,-1 1 0,3 2 113,-5 5-11,5 5 0,-3 8 1,5 2-1,-1 5 88,0 6 1,2-1-1,3 4 1,1-1-36,-1-2 1,1-3 0,-1-4 0,1-3-87,-1 1 0,1-4 0,-1 1 0,-1-4-64,-2-3 0,2-4 0,-2 1-233,2-3 1,0-11 0,-2-5 0,-4-6-313,-3-2 1,-1-9 0,0-2 573,0-2 0,-5-4 0,-2-1 0</inkml:trace>
  <inkml:trace contextRef="#ctx0" brushRef="#br0" timeOffset="4">14120 3251 7781,'-6'-1'509,"2"-3"0,8 3 1,3-3-1,3 3-420,2 1 1,1-4 0,1 0-1,2 2-227,2 0 1,-3 2 0,3 0-1,0 0-6,0 0 0,-4 0 1,1 0-399,-2 0-869,-2 0 1411,1 0 0,-6 0 0,-1 0 0</inkml:trace>
  <inkml:trace contextRef="#ctx0" brushRef="#br0" timeOffset="5">14269 3160 8164,'-5'-7'366,"3"2"0,2 5 0,8 0 0,2 0-275,2 0 0,-1 5 0,1 3 0,-2 2-41,-3 2 1,2 0 0,-4 2-283,2 2 167,-5-1 0,3 1 0,-6 2-751,-3 0 586,3 4 0,-9-10 0,4 5 0,-2-3 230,0-3 0,1 3 0,-5-7 0</inkml:trace>
  <inkml:trace contextRef="#ctx0" brushRef="#br0" timeOffset="6">14681 2999 7685,'0'13'641,"1"2"1,2 5-463,1 1 1,1 2-1,-3 1 1,2 2 45,-1 0 1,2 1 0,-1-4-380,-2 0 0,-1-2 131,-1-1 0,4-4-184,0-4 1,1-2-60,-1-3 1,-1-2 65,4-5 1,1-2 0,2-6-1,-1-7 67,-2-5 0,1-7 1,4 0-1,-1 2 90,0 1 0,1 2 0,-1 3 0,1 4 128,-1 2 1,-3 3 0,0 2 49,0 4 1,-2 4 0,-1 4 42,0 4-105,-4 7 1,8-1 0,-5 5-725,-2 1 303,5-3 174,-6 5 1,9-10 124,-4 10 49,1-9 0,3 3 0,-4-4 0</inkml:trace>
  <inkml:trace contextRef="#ctx0" brushRef="#br0" timeOffset="7">15173 3125 8111,'-6'5'713,"1"-3"-447,5 8-70,0-4-48,0 6 0,0-5-308,0 1 1,0 0-95,0 3 1,0 1 0,1-2-654,3-3 239,-3 4 668,4-10 0,1-1 0,0-7 0</inkml:trace>
  <inkml:trace contextRef="#ctx0" brushRef="#br0" timeOffset="8">15151 3022 7883,'-4'-7'-167,"-1"0"1,0 1 222,-1 0 518,3-2-1280,3 2-265,5 1 971,1 15 0,6-3 0,-1 10 0</inkml:trace>
  <inkml:trace contextRef="#ctx0" brushRef="#br0" timeOffset="9">15437 3217 8075,'1'-11'0,"2"-1"0,1 1-40,-2-1 0,-2-4 1,-2-2-1,-2-1 251,1 0 0,-3 5 0,-2-2 1,-2 5-332,-1 3 0,-1-1 0,1 6 0,-1 0 67,1 2 1,1 2 0,1 3 0,1 4 46,-1 2 1,4 6 0,0 2-87,0 0 63,4 3 1,-5-8-1,8 2 1,0-2-57,2-1 1,5-1 0,-1-1-26,2-2 145,1 2 0,1-9-56,-1 3 1,1-3 0,-1-1 120,1 0 0,-1 0 0,0 0 25,1 0 1,-1 2 0,0 2 0,-3 2-31,0 0 0,0 8 0,2-1 0,-1 3 34,-2 5 0,-3 0 0,3 2 1,-2 2-21,-3 1 1,-1-2 0,-1 4-1,0-1-3,0 0 0,-3 0 0,-2-6 28,-2-2 1,1-2 0,-3-6-125,1 1-92,1-6 0,-1-1 0,2-7-45,1-6 1,-3-5-1,4-12 1,2-4-1,0-6-53,2 0 1,0-5-1,2 1 1,1-1-18,5 1 1,2 1 0,0 5-1,-1 1 194,-1 1 0,0 5 1,3-4-1,0 2 148,1 3 1,-1 2-1,1 3 1,-1 2-53,1 1 0,-1 3 1,1 5-1,-1 3-29,1 1 1,-5 1 0,0 5 31,-2 3 1,2 0-16,-3 7-38,5-2 257,-8 13-250,4-4-14,0 5 248,-3 5-219,3-4-14,-5 9 1,4-9 0,-1 4 0,0-2 49,-2-4 0,1 3 0,0-10 0,3-1-165,2-1 0,-4-7 0,5-2 0,1-3-157,1-1 0,-2-5 0,-1-4 1,2-5-146,1-5 1,2-3 0,-2-1 174,-2 1 114,2-6 1,-4 7 0,4 0 0,-2 3-426,-4 4 1015,2 1 0,-3 8-95,4 5 1,-4 6-378,1 10 0,1 0 1,0 4-244,1 0 1,2-3-1,3 2 1,1-3 33,-1-4 1,1-1 0,-1-2 0,1-3 52,-1-1 115,1-1 0,-1-4 0,0 0 0</inkml:trace>
  <inkml:trace contextRef="#ctx0" brushRef="#br0" timeOffset="10">16044 3125 8241,'11'0'127,"1"0"1,-1 0 0,1 0 0,-1 0-175,1 0 0,-1-5 0,0-2 0,1-4 22,-1 0 1,-4-4 0,-2 0 0,-1 1-177,-1 1 1,1 1 0,-5 1 0,-3 1 102,-3 2 0,-4-1 0,0 5 554,-1 2-344,-4 1 0,2 1 1,-4 0 527,2 0-470,0 0 1,9 5 0,0 2 71,2 3-159,1 2 1,4 4 0,0 4 0,2 1 71,1 2-203,4-5 1,4 2 0,1-5-143,-1-1 0,4-1 0,1-3 0,-2-1-285,-2-1 1,4-6 0,-1 1-1,-1-6 186,-1-4 0,-2-5 1,1-3-1,-1-4 289,0-3 0,-3 1 0,0 0 0,-1 2 0,0-1 0,2 2 0,-6 0 0,0 2 297,-2 2 0,3 5 789,0 1-260,0 1-65,-4 0-322,0 2 1,0 6-328,0 3 0,4 3 0,-1 4 0,1 1-196,1-1 0,-2 0 0,4 1 1,2-1-99,2 1 1,0-2 0,0-1 0,1-1 34,-1 0 1,1 3 0,-1-1 0,1-1 159,-1-2 0,-3 2 0,-2 5 0,-1 1 130,-2-1 1,-2-1-1,-1 0 1,-1 1-40,-3 1 1,1 4-1,-4-3 1,-2-4-296,-1-3 187,-2 1 0,5-8 1,-1 1 138,-1-1 1,3-5-82,-2-5 0,6 0-54,-2-11 0,-3-1 0,1-2 0</inkml:trace>
  <inkml:trace contextRef="#ctx0" brushRef="#br0" timeOffset="11">16433 2931 9209,'5'6'205,"-3"-1"-317,8-5 0,-4 0 1756,6 0-1054,-1 0-695,6 0 136,0 0 1,1 0 135,4 0-34,-9 0 0,7 0 133,-5 0-1328,0-5-786,2 4 1242,-4-4 1,-1 5 605,-4 0 0,0-5 0,3-2 0</inkml:trace>
  <inkml:trace contextRef="#ctx0" brushRef="#br0" timeOffset="12">16548 2816 7724,'-12'0'0,"6"5"0,-4-3 0,8 3 1856,-3-5-778,5 5-670,0 1 0,2 7-85,1 2-124,-1 8 0,8 1-674,-4 14 302,1-7-506,3 8 679,-4 1-758,6 0 569,-1 1 0,-2-3 189,2-7 0,-2 2 0,8-4 0</inkml:trace>
  <inkml:trace contextRef="#ctx0" brushRef="#br0" timeOffset="13">12917 3973 7830,'16'3'169,"-1"1"1,5 0-1,-1-4-367,3 0 143,1 0 1,-1 0-1,-2 0 1,-2 0-3,-2 0 0,0 0 1,-6-1-1238,-3-3 1294,-1 3 0,-1-10 0,1 5 0</inkml:trace>
  <inkml:trace contextRef="#ctx0" brushRef="#br0" timeOffset="14">12906 3927 8053,'-8'11'0,"1"-1"10,-2-2 1,4 2 0,1-2 328,3 2 1,1 1 0,1 2 0,1 1-115,2 1 0,5 6 1,-1-2-595,2 2 273,1 2 1,1 2 0,-1 0-349,1 2 0,-1-1 108,1-3 0,-1-4 0,-1 0-157,-2 2 1,1-5 492,-5 0 0,5-4 0,-3 0 0</inkml:trace>
  <inkml:trace contextRef="#ctx0" brushRef="#br0" timeOffset="15">12952 4190 8053,'5'-6'-154,"1"-4"1,6 3 239,-1 1 1,1-3 0,0 4 318,4-2-314,-4 5 1,10-3 0,-3 5-766,3 0 441,1 0 0,-2-1 233,-2-3 0,3 2 0,-4-3 0</inkml:trace>
  <inkml:trace contextRef="#ctx0" brushRef="#br0" timeOffset="16">13284 4041 8048,'-5'10'0,"-2"-1"0,1-1 601,1-5-345,5 7 1,0-4 0,1 5-279,3 1 1,1 1-51,3 2 1,3-1 0,-2 4 95,1-2 1,4 0 0,-6-5-1,2 0-30,2 1 1,-5-2-315,1-2 1,0-3 0,2-6 0,-1-3-75,-2-4 1,-4-7 0,1-4 0,-3-3 276,-1-1 1,0-1 0,0 0 0,0 0 346,0 2 0,0 7-285,0 0 886,0 7-592,5 3 1,-2 6 0,4 3 0,2 4 50,1 2 0,2 2 0,-1 4 1,1 1-260,-1 1 1,1 3 0,-1-5-1,0 1-11,1-1 0,-1-2 0,0-5 1,-3-2-336,0-2 1,-4-2 0,2-4 0,1-4 314,-1-6 0,-3-6 0,2-6 0</inkml:trace>
  <inkml:trace contextRef="#ctx0" brushRef="#br0" timeOffset="17">13605 3847 7955,'6'0'-591,"0"0"743,-2 0 1,-1 5-1,4 2 1,2 5 0,1 3 228,2 4 0,-1 3 1,-1 1-1,-1 1-562,-1 3 1,-2-5 0,3 3-201,-1-5 0,-2-5 0,3 2 0,-1-3-429,1-4 810,-4-6 0,5-4 0,-4-7 0</inkml:trace>
  <inkml:trace contextRef="#ctx0" brushRef="#br0" timeOffset="18">13765 3812 9188,'11'12'226,"-3"0"0,0 4 0,1 3-567,1 2 1,1 4-1,-1 0-654,-2 2 811,2-6 1,-5 4-1,4-5 1,-2 0-525,-2 2 708,4-6 0,-8 6 0,4-4 0</inkml:trace>
  <inkml:trace contextRef="#ctx0" brushRef="#br0" timeOffset="19">14028 3904 7954,'-11'0'1752,"4"0"-1524,2 0 0,7 2 0,1 4-374,5 1 125,2 11 1,2-10-1,-1 8-240,1 1 206,4-5 0,-7 5 0,3-6 1,-2 1-188,0-1 1,1-1-1,0-1 1,-3-2-18,0-2 0,-4-1 0,2-7 90,-1-5 0,-1-4 0,-4-11 0,0-1 108,0-3 0,0 4 0,0-1 80,0 4 0,0 6 1029,0-2 39,0 9-816,0 2 1,1 13 0,3 4 630,4 1-650,2 4 0,3 6 1,1 7 164,1-1-357,0-1 1,-2 4 0,1 2 0,0 0-23,-4-2 1,2 0 0,-5-5-1,2-2 54,-1-1 1,-3-1 0,-5 0 0,0-1-239,0-3 1,-1-3-1,-3-4 1,-4-1-357,-2 1 0,-3-2 0,-1-3 1,-2-3-584,-2-3 1,4-7-1,-3-7 1085,1-8 0,3-2 0,-3-5 0</inkml:trace>
  <inkml:trace contextRef="#ctx0" brushRef="#br0" timeOffset="20">14532 4007 7863,'-11'0'519,"4"0"0,2-1 0,7-2 453,1-1-533,4 0-164,9-1-55,-3 4-2,9-4-2,-5 5 1,6 0 0,0 0 57,0 0-506,5 5 0,-4-4 232,3 3 53,2-3-1956,1-1 1216,4 0 258,-5 0 429,4-10 0,-3 3 0,4-10 0</inkml:trace>
  <inkml:trace contextRef="#ctx0" brushRef="#br0" timeOffset="21">15643 3606 7810,'-6'0'904,"1"1"-488,5 3 1,0 0 0,1 6 0,3 4-331,3 3 1,0 2-1,0 4 1,1 1-367,-2 3 296,4-3 0,-7 4 1,3-5 72,-1 0 1,3 0-1,-4-2-1785,-2-2 1245,5 3 1,-6-9-1,3 2-557,-3-2 557,-1-7 451,0-1 0,0-5 0,0 0 0</inkml:trace>
  <inkml:trace contextRef="#ctx0" brushRef="#br0" timeOffset="22">15609 3789 7996,'-8'4'0,"2"1"257,1 2 0,1 0 0,4 5 0,0-1-51,0 1 1,5 4 0,2 2 566,4 0-546,0 3 1,2-8-1,1 2 1,1-2-56,-1-1 0,-1-5 0,0 0 0,1-2-261,1-3 0,4-2 0,-3-4 0,1-5-74,0-5 293,3-8-490,-7-3 502,3-8-175,-4 9-2501,-6-9 2534,4 4 0,-4-6 0,6 1 0</inkml:trace>
  <inkml:trace contextRef="#ctx0" brushRef="#br0" timeOffset="23">14727 3858 9010,'9'-6'457,"2"2"0,2 3-237,0 1 0,3 0 0,3 0 0,3 1 6,1 3 1,0 2-1,0 6-22,0-1-228,-1 0 0,-2 5 1,-3 0-1,0 1-44,-3-1 1,-3 3-1,-2-2 1,-2 1 92,-2 2 0,-1 2 1,-4 1-1,-2-2-106,-2-2 0,2 2 0,-6-6 1,-1-2-241,-1-4 1,-1-1 0,-1-4 0,1-1-1888,-1-2 2208,1-1 0,-1-5 0,1-1 0</inkml:trace>
  <inkml:trace contextRef="#ctx0" brushRef="#br0" timeOffset="24">13261 4797 8037,'-5'-7'-588,"4"4"671,-3 6 0,3 5 0,2 7 301,3 4-347,2 3 1,2 6 0,-1 1-1,2 1 38,1-4 0,2 1 0,-1-4-39,1-5 0,-1-4-6,1-3-85,-1 1 0,1-6 1,-2-3-1,-1-5 1,-3-4-51,-1-4 1,3 1 0,-3-6 0,1 2 38,3 1 1,1 1-1,2-1 62,-1 1 1,4 3 0,1 2-1,-2 1 96,-2 2 1,0 6 0,-1 2 0,0 1 62,-4 3 1,2 3-1,-4 2 1,0 1-72,0-1 1,-1 3-1,-4-2-214,0-1 194,-5-1 1,-1-2-205,-6 0 0,1-4-416,-1-3-175,1-3 529,-1-6 1,5-3 0,0-7 0,2-3 201,3 0 0,1-3 0,1 3 0</inkml:trace>
  <inkml:trace contextRef="#ctx0" brushRef="#br0" timeOffset="25">13605 4797 7717,'11'-1'499,"0"4"-616,-4 6 1,3 7 0,-4 0-164,1 2 0,3-3 113,-2 4 0,-2-3 0,0 3-479,-1 1 646,4-4 0,-2 6 0,4-4 0</inkml:trace>
  <inkml:trace contextRef="#ctx0" brushRef="#br0" timeOffset="26">13857 4900 7970,'0'11'-619,"0"1"1,0-1 242,0 1 0,1-2 1005,3-3-438,-3 9 0,10-9 1,0 9-1,3-4-57,0 0 1,-2-5-1,0 0 1,-1-2-75,1-3 0,-1 0 0,1-5-96,-1-4 0,-5-1 1,-2-9-1,-3 2-56,-1 0 1,0-6-1,-1 2 1,-4-1-29,-6 1 0,-1 2 0,-3 6 43,2 0 50,-3 4 0,3-2 0,-2 5 0,2 2-22,1 1 0,5 4 0,0 3-149,2 0 0,2 2 94,3 3 0,1 0-220,3 1 324,-3-6 0,14 4 0,-2-3 0</inkml:trace>
  <inkml:trace contextRef="#ctx0" brushRef="#br0" timeOffset="27">14189 4797 7944,'-12'11'105,"2"-3"1,1 0 154,1 0 1,2 3-104,-2 0 0,3 1-49,5-1 0,5 0 1,3 0-67,2-4-5,2 3 0,-1-4 1,2 2-1,1-1-152,1-2 0,0-1 1,-2-4-1,1-2-783,1-1 0,-1-4 898,-6-4 0,2-6 0,-3-1 0</inkml:trace>
  <inkml:trace contextRef="#ctx0" brushRef="#br0" timeOffset="28">14257 4637 9210,'0'11'-1,"0"0"1,5 2-108,3 2 0,2 3 0,2 6-55,-1 3 0,1-3 0,-1 3 0,1-3-189,-1-1 0,0-1 1,1-3 351,-1-4 0,1-2 0,-1-2 0</inkml:trace>
  <inkml:trace contextRef="#ctx0" brushRef="#br0" timeOffset="29">14486 4740 7912,'-11'0'-1822,"5"0"1822,0 0 0,1 0 0,-2 0 0,2 5 141,-6-4 47,10 9-109,-9-3 0,7 3 162,-4-3-113,4 3 0,-7-3-52,9 4 1,-6 1 0,5-1 0,-2 1 2,2-1 1,2-3 0,3-1-214,5 2 1,2-2-1,2-1-240,-1-1 160,1-1 207,4-4 0,-3 0-473,2 0 480,-2-5 0,3-2 0,2-4 0</inkml:trace>
  <inkml:trace contextRef="#ctx0" brushRef="#br0" timeOffset="30">14612 4694 7867,'-6'0'3,"-4"0"-251,3 0 0,-4 5 191,0-4 1,3 8 299,0-5-212,6 5 0,-3-7 1,5 6-1,0 1 1,0 1-118,0 2 87,5-1 0,1-3 1,6-1-188,-1 2 118,0-4 1,5 4-1,-1-4-119,-1 2 51,-1 0 1,-2 1 68,1-1 84,-6 1 0,3 0 0,-5-1 14,-2 2 0,-2 0 0,-2 0 0,-3-3-24,-2 0 0,3-3 0,-3-3-247,-2 0 240,4 0 0,-5-10 0,3-3 0</inkml:trace>
  <inkml:trace contextRef="#ctx0" brushRef="#br0" timeOffset="31">14750 4522 7858,'6'5'346,"-1"-2"0,-5 4 1,0 2-246,0 1 0,0 6 221,0-1-231,0 5 1,0-2-1,0 5 1,0 1-1,0 2 1,0 2-106,0 1 1,0-2-1,0 2 1,1-1-521,3-3 0,3-4 0,3-4-864,-3 0 812,9 3 586,-9-7 0,10 4 0,-6-6 0</inkml:trace>
  <inkml:trace contextRef="#ctx0" brushRef="#br0" timeOffset="32">15128 4740 7828,'5'-12'207,"-4"1"-208,4-1 1,-5 1 38,0-1 0,0-4 1,-1-3-1,-2-3 655,-1-1-290,1 0-331,-2 6 0,2-4-299,-5 6 128,1 5-128,-5 0 131,1 8 1,5-3 140,-10 5-8,9 5-147,-10 2 1,7 5 0,1 2-155,1 2 216,6 4 1,-7-2 0,5 5-31,2 0 0,0-1 10,2 1 216,5-5-177,-3 4 0,8-9 86,-3 2-82,4-8 2,0 4 1,1-10-121,-1 3 122,0-3-4,1-6 12,-1-1 4,1-6-6,-1 1 0,-3-5 1,-1 0 79,2-2-89,-4 4 3,6-8 208,-10 10-93,9 0 0,-7 3 287,4 5-170,-4 1 1,7 3-133,-9 0 532,9 0-240,-3 5-178,4 6 0,-3 3 4,0 5 1,-2 4 59,2 4-57,2 5 0,-9-3 1,4 5-1,-1 1 1,0-2-111,-2-3 0,0 2 50,-2-5 0,1-4 134,3-4-136,-3-5-2581,4 2 1143,-5-9 626,0-2-67,0-5 0,0-10 741,0-6 0,-10-9 0,-3-4 0</inkml:trace>
  <inkml:trace contextRef="#ctx0" brushRef="#br0" timeOffset="33">15357 4534 7821,'6'0'373,"4"0"0,-5 5 1,3 2-1,-3 3-490,0 2 0,-2 3 1,3 0-1,0 1-208,1 0 0,-5-3 86,2 2-149,-3-7 1,1 1 154,2-5 1,-3-2-1,3-6-286,-3-3 519,-1-9 0,0 4 0,-5-15 0,-2 3 0</inkml:trace>
  <inkml:trace contextRef="#ctx0" brushRef="#br0" timeOffset="34">15425 4488 6543,'7'-26'0,"-2"3"0,-1 6 311,0 3 0,1 3 55,-2 4 0,0 2 0,3 3 116,-1-1-275,-1 1 358,1-3-206,-3 10-217,8-3 1,-8 8 0,6-3 131,1 4-15,1 0-387,-4 0 168,5 6 31,-5-4 1,2 8-184,-1-2 0,0 3 67,0 1 1,3 0-355,-2 0 281,-3 0 0,4-2 0,-4-2-300,1-3 163,-3-4 1,3-1-253,-2-4 371,3-2 1,0-10-1,0-4-221,-2-5 191,-2-4 110,3-4-50,-5-6 1,5 2 0,-3-3 75,1 1 136,-1-4-149,-3 13 1,4-3 193,0 11-241,0-1 594,-4 6-270,0 1-97,0 0 19,0 4 0,1-3 1,3 8 424,4 3-530,-3 9 226,5-4 21,-4 10-189,6-9 0,-1 4 1,1-1 10,-6-4 29,4 5 8,-4-6-19,6 1-245,-1-1 0,1-3 0,-1-2-341,1-1 360,-1-1-516,1-4 305,-1 0 101,0-5 0,1 4-1,-1-9 1,1 3-98,-1-4 439,1-6-267,-6 5 22,4-5 70,-3 11 1,0-4 182,1 2-42,-6 3 1,7-5 7,-5 2 0,4-2 0,-3-2-60,1 1 1,-3 3 0,1 1-1,-2-1-89,2 2-55,-3-4 235,4 3 120,-5 1-253,0 1 157,0 5-140,0-5 1,0 2-53,0-5 73,0 6 1,0-4-149,0 2 135,0 2-3,0-3 68,0 5-62,0-5 1,-1 4-9,-3-3 0,3 2 119,-3-2-127,3 3 19,1-5-24,0 6-66,0-5 66,0 4-25,0-4-83,0 5 1,-5 0 29,-3 0 0,-2 1 16,-1 3 0,3-3 146,0 3 1,4 3 0,-3 0 225,-2 3-305,4-3 15,0 3 1,3-8 0,0 6 0,-2 1 127,2 1-131,0 2 0,2-1 0,0 0 0,0 1 144,0-1-64,0 6 1,2-4 0,0 3 0,3-1 332,2 1-522,0-1 1,5-4 0,-1 1 0,1-2-1,-1-2 1,2-4-183,2-3 1,-1-1 0,4 0 74,-2 0 0,1-9-617,-2-3 298,-2-2 271,3-2 0,-3 2-455,2-5 330,-2 5 151,-1-3 0,-2 2-17,-3 0 13,4-1 349,-5 5 0,3 0-125,-5-1-188,-1 1 0,-3 3-95,0 0 936,0 1 1,0-1-13,0 1 0,0 3 503,0-4-1081,0 6 0,2-2 1,0 8-1,2 3-235,-1 3 198,-2 2-95,4 4 0,-2-3 129,4 2-176,-4 3 0,7-5 91,-9 3 44,9-4-286,-8-6 115,8 4 0,-5-7-294,3 5 191,2-6 95,-9 3 0,9-6-226,-2-3 144,-3-2 0,5-11 77,-4 4-43,1-3 0,2 1-23,-5-1-24,4 1 329,-6 4-39,8 4 49,-9-3 403,4 9-414,-5-4 965,0 5-748,5 0-199,-3 0 1,7 5 0,-4 1 117,1 1 7,-3 3-135,7-4-150,-4 1 0,3 1 1,1-4-1,3-1-253,0-2 150,-1-1-18,0 0 0,-1-5 1,1-3-1,-1-2 0,1-3-627,-1-2 481,1 2 238,-1-3-81,-5 4 265,-1 1 0,-1 3-138,0 1 325,0 4-335,-4-2 425,5 5 1,-4 5 0,3 4-41,-3 5 0,4 4-170,3 5 62,-3 5 298,5 1-781,-3 10 500,4-3 0,1 11-110,-1-5-149,0 5 177,1-6-821,-1 5 600,1-6 0,-1-4 1,-1-7-1,-2-1 1,-3-4-1,-1-3-1170,0-6 991,0-7 0,-4-4 0,0-10 1,-2-6-1023,-1-10 1027,-4-16 1,-4-7 0,-1-12 4,1-5 0,5 27 1,0-1-1,1-1 1,-1 0 127,0 1 0,0 1 0,2-1 1,1 2-1,-4-22 352,2 7 93,2 12 1,3 11 0,0 7 1925,0 3-1679,0 9 0,1 2 0,3 5 0,3 0-287,3 0 0,3 1 0,1 3 0,0 3-32,-4 4 0,1 0 0,-8 2 0,0 1-828,-2 1 436,-1 5 0,-1 2 1,-3 5-240,-4-2 1,-2-5-1,-1-2 1,1-1-1383,2-3 729,-2-2 1002,9-5 0,-10-2 0,5-5 0</inkml:trace>
  <inkml:trace contextRef="#ctx0" brushRef="#br0" timeOffset="35">17017 4282 7672,'-5'6'346,"4"-1"666,-4 0-676,5-4 0,5 5 0,2-6 264,4 0-526,5 0 0,2-2 0,4 0 0,-2-3-150,-1-2 1,4 0 0,4-4 0,-2 3-311,-1 0 0,-1 0 0,0-3 1,0-1-297,0 1 0,-4 1 682,0 2 0,-5-2 0,3 4 0</inkml:trace>
  <inkml:trace contextRef="#ctx0" brushRef="#br0" timeOffset="36">17258 4190 7672,'-10'-1'577,"2"-3"-167,3 3 1,5-9-191,0 2 1,1 3 0,3 1 0,5 3-55,5 1 0,-1 0 0,3 0 1,-1 2 23,1 6 1,0 0-1,-2 8 1,1 1-262,-1 2 0,-5-1 0,-2 1 1,-2 1-7,-3 2 0,-2-1 0,-4 0 0,-3-4-838,-3 0 0,2-3 1,0-5 914,-1-2 0,-1-4 0,-1 2 0</inkml:trace>
  <inkml:trace contextRef="#ctx0" brushRef="#br0" timeOffset="37">17693 4030 9741,'11'0'829,"6"0"-527,2 0 0,4 0-148,4 0-20,-3 0 0,8-1 0,-6-3-355,0-4 1,2-1 12,-2 2 0,0-4 0,-6 5-447,-1 0 1,-5-5 0,3 5 654,-1 0 0,-3 1 0,4 5 0</inkml:trace>
  <inkml:trace contextRef="#ctx0" brushRef="#br0" timeOffset="38">17807 4213 7665,'-11'11'365,"-1"0"0,2-2 644,3-2-505,2-4 1,6 1-152,3-8 1,3 2 0,10-3 0,4 0-45,5-2 0,6-4 0,-3 1-122,0 3 6,4-9-1370,-3 14 931,-1-13 0,-1 9 0,-5-2 0,0 0 0,-2 0 246,-2 2 0,-2-4 0,-6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861"/>
    </inkml:context>
    <inkml:brush xml:id="br0">
      <inkml:brushProperty name="height" value="0.053" units="cm"/>
      <inkml:brushProperty name="color" value="#FF0000"/>
    </inkml:brush>
  </inkml:definitions>
  <inkml:trace contextRef="#ctx0" brushRef="#br0">6699 6068 8546,'-6'-5'-1815,"1"3"1897,5-3 1,1 12-1,2 4-69,0 7 0,6 8 70,-1 5 1,-2 3-310,2 5 243,-6-4 0,9 10 1,-5-5-1,0 1-444,-2-3 438,3-2 0,-6-3-288,3-3 0,1-5 277,-1-6 0,4 0 0,-1 4 0</inkml:trace>
  <inkml:trace contextRef="#ctx0" brushRef="#br0" timeOffset="1">6699 6079 8546,'-11'0'0,"-1"0"0,1 0-444,-1 0 1,5 0 268,-1 0 0,6 5-160,-2 3 358,-3 2 1,6 5 0,-3 2 0,3-1-120,1 1 0,0 2 0,0-4 0,0-1-62,0-1 1,0-2 157,0 1 0,0 4 0,0 2 0</inkml:trace>
  <inkml:trace contextRef="#ctx0" brushRef="#br0" timeOffset="2">6699 6079 8401,'12'0'-344,"-1"0"1,-3 0 0,-1 0 430,2 0 0,5 5 1,2 2-443,-2-1 135,3 4 220,-4-4 0,9 6 0,-4-1 0</inkml:trace>
  <inkml:trace contextRef="#ctx0" brushRef="#br0" timeOffset="3">20808 3789 8031,'-7'-5'-701,"-3"4"1,8-3 578,-6 8 153,5 2 0,-5 7 0,4 2 0,1 4 13,2 3 1,1 1 0,0 1-1,0 2-17,0 0 0,0 5 0,1-3 0,2 0-38,1 0 1,3 2-1,-2-3 1,0-2-159,0 0 0,3-4 0,-4 0-25,-2-2 1,4-5 193,-3 1 0,1-7 0,-4-3 0</inkml:trace>
  <inkml:trace contextRef="#ctx0" brushRef="#br0" timeOffset="4">20796 3721 8006,'-11'-5'0,"-1"-2"-530,1 1 1,-1 1-1,1 5 456,0 0 0,-1 1 0,1 4 154,-1 7 1,1 0 0,-1 7-63,1 2-9,-1 0 1,5 2-1,-1 0 1,-1 0-23,-1 0 1,2 0 0,2-1-1,1-2-33,2-1 0,2-5 0,1 1 0,0-2-146,0-2 1,0-3 191,0 0 0,5-6 0,2 3 0</inkml:trace>
  <inkml:trace contextRef="#ctx0" brushRef="#br0" timeOffset="5">20773 3870 8006,'23'-9'0,"0"-3"0,0-3 0,0 1-832,0-1 676,0-1 0,-2 6 0,0 1 0,-3 3 89,-2 1 0,3 1 0,-3 5-182,-2 3 222,-2-3 1,0 10 0,-1-4-1,1 3-102,-1 2 129,-5-1 0,5 1 0,-5-1 0</inkml:trace>
  <inkml:trace contextRef="#ctx0" brushRef="#br0" timeOffset="6">20728 3801 7586,'0'-7'-383,"0"4"0,0 8 1,-2 6 494,-2 7 0,-1 5 1,-3 4-1,0 3-73,-1 3 0,0 5 0,1 1 0,5-3-62,1 0 1,2-7 0,0-2-165,0-3 133,5-1 1,2-1 0,4-2 0,2-2 53,2-2 0,-2 5 0,3-3 0</inkml:trace>
  <inkml:trace contextRef="#ctx0" brushRef="#br0" timeOffset="7">20728 3778 7378,'-12'-5'0,"1"-2"-523,-1 1 0,1 1 471,-1 5 1,2 5 0,1 4-1,2 4 151,-2 2 0,-1 7 0,-2-1 0,1 5-22,-1-1 1,1 1-1,-1-1-182,1 2 116,4-1 1,-1-3-1,4 0-297,1 0 138,2 0 148,1 0 0,0-5 0,0-2 0</inkml:trace>
  <inkml:trace contextRef="#ctx0" brushRef="#br0" timeOffset="8">20808 3835 7815,'15'0'0,"0"1"-314,-1 3 0,4 3 0,0 4 0,0-1 279,-3-2 0,3 3 1,0 0-1,-1 3-3,-1 0 0,-2-2 0,0 0 1,1-1-29,-1 1 66,-1-1 0,-2 0 0,1 1 0</inkml:trace>
  <inkml:trace contextRef="#ctx0" brushRef="#br0" timeOffset="9">20682 3904 8031,'-7'1'-1554,"4"3"1490,1 4 1,2 3-1,0 3 283,0 1-199,0 6 0,0-4 0,0 8 0,0 0 65,0 2 0,0-1 0,0-1 65,0 1-154,5-1 1,-3 3-1,3-7 1,-1 0-32,-1-2 0,5-5 0,-3 2 0,0-1-236,0 1 0,4 3 271,-1-4 0,2 0 0,1-3 0</inkml:trace>
  <inkml:trace contextRef="#ctx0" brushRef="#br0" timeOffset="10">18162 11071 8122,'0'11'0,"-1"0"-395,-3 1 1,3-1-1,-3 1-103,3-1 0,1 1 299,0-1 199,0 1 237,0-1-231,0-5 639,0-1-494,0-5 0,5-1 1,3-3-59,2-3 1,1-3 0,2-2 0,1 1-148,1-1 0,6-3 0,-4-2 0,3 1-88,-1-1 0,-2 2 0,4 4 0,-3-1-395,-2 1 537,-1-1 0,2 1 0,1-1 0</inkml:trace>
  <inkml:trace contextRef="#ctx0" brushRef="#br0" timeOffset="11">18277 10853 8094,'-8'-6'-284,"2"3"1,0 6 0,0 4 187,1 3 0,-2 2 0,2 1 1,0 1 91,-1 1 1,-1 4 0,2-3-15,-2 2 29,5-4 1,-5 4 0,5-4 0,-2 1 14,2-1 0,0 3-5,2-2-10,0 6 1,0-9-1,2 3 1,0-2-1,3-1 33,2-1 0,-4 1 1,5-2-1,1-3-30,1-3 0,2 1 0,-1-1 0,0-1-90,1-2 1,4-2 0,4-4-1,1-7 76,2-6 0,0-3 0,0-2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199"/>
    </inkml:context>
    <inkml:brush xml:id="br0">
      <inkml:brushProperty name="height" value="0.053" units="cm"/>
      <inkml:brushProperty name="color" value="#FF0000"/>
    </inkml:brush>
  </inkml:definitions>
  <inkml:trace contextRef="#ctx0" brushRef="#br0">15345 9182 14724,'0'6'-679,"5"-1"0,0 0 0,4 1 684,-1 1 1,-5 3 0,2-2-1,-2 2 273,1 1 0,0 2 0,-3 2 0,2 3-61,1 0 1,0 5 0,-4-2 0,0 6-39,0 2 0,0 2 0,0 3 0,-2 1-39,-2-1 1,2 0 0,-4 1 0,0-1-20,4 0 0,-3-3 0,1-1 501,1 2-502,-3 1 1,5-2 0,-4-2-1,1 0 40,0 1 0,0-5 1,4 2-1,0-3-130,0-1 0,0 3 1,-1 1-1,-2-1 37,0-2 1,-1-1-1,4 0 1,0-1-61,0 1 0,0 0 1,0-1-1,-1-2 13,-3-1 0,2-5 1,-1 3-1,1-2-21,2 0 1,0 2-1,-1-3 1,-1 2 63,-2 2 0,-1 0 0,2 2-29,-1-1 8,0 1 1,1-1-1,-1-2 1,0 1 54,-1 0 1,2-3 0,-3 3 130,1-1-137,-4-2 0,6 1 1,-3 4-1,1 1-74,2 2 0,-2 0 0,2 0 1,-1 0 39,-1 0 1,3-4-1,-1 0 1,0 1-52,-1 2 1,3-1 0,-3 0 0,2-3 15,-2-2 1,2 3 0,-1-4 0,1-1-68,2-1 1,0-1-1,0-1 28,0 1 1,-3 0-1,-1 2 1,1 3-233,2 1 121,1-4 0,0 3 1,0-3-312,0 2 303,0-1 1,0-7 0,0-1-579,0 2 5,0-4-158,0 0 547,0-5 1,-5-5 0,-2-1 0</inkml:trace>
  <inkml:trace contextRef="#ctx0" brushRef="#br0" timeOffset="1">15059 11025 9613,'-6'-7'-992,"1"4"895,5 6 224,5 4 1,-3 5 0,5 4 248,-2 3-254,-2 2 1,1-1 0,1-1 0,0 0-15,1-2 0,1 1 0,-2-5 1,0 0-59,0-3 1,4-1 0,-1 2 0,2-1-35,2-2 0,-1 2 0,2-3 0,1 0-100,1 1 0,4-6 0,-2 2 0,-1-3 36,1-1 1,-2-1-1,-4-3 1,1-5 97,-1-4 0,0-5 0,-3-6 76,0-3-91,0 3 1,-1-6 0,1 5 0,1-2-86,1 2 0,-2 2 0,-1 4 0,2 4-84,1 2 0,-2 1 221,0 1 1,-1-1 0,5 1-1</inkml:trace>
  <inkml:trace contextRef="#ctx0" brushRef="#br0" timeOffset="2">20453 9743 11013,'0'-8'1312,"1"0"-900,3-1 1,6-1-1,7-1 1,2-2-257,5-2 0,-5 2 1,5-2 45,2 2-233,2 2 1,2 3-1,1 2 1,2 1-35,4 2 0,-2-2 0,2 1 0,-4 2 9,-2 0 1,-2 4 0,2 0 0,-6 3-55,-5 2 1,1-4 0,-6 5-347,-1 1 0,-5-4-576,-1-1 600,-6-3 0,-2-1 210,-8 0 1,-2 0 0,-1 0-345,-1 0 424,6 0 0,-4 0 1,2 1-224,-2 3 303,4-3 1,-5 6 209,4-3 1,-3-3-1,-2 4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02"/>
    </inkml:context>
    <inkml:brush xml:id="br0">
      <inkml:brushProperty name="height" value="0.053" units="cm"/>
      <inkml:brushProperty name="color" value="#FF0000"/>
    </inkml:brush>
  </inkml:definitions>
  <inkml:trace contextRef="#ctx0" brushRef="#br0">18964 8930 12551,'0'-7'74,"-4"7"0,0 9 0,2 5 391,1 5 0,1 7 0,0 3 0,0 2-135,0 0 1,0 1 0,0-6 0,0 0-183,0 0 1,3-2-1,1 0 1,0 2-86,1 0 0,-4 2 1,4-2-1,-1 0-72,0 0 0,0-3 0,-3-4 1,2-4 98,1-2 92,-1-2 0,2 1 0,2-1 1</inkml:trace>
  <inkml:trace contextRef="#ctx0" brushRef="#br0" timeOffset="1">18930 9365 12293,'-12'0'0,"1"0"-1547,-1 0 967,1 0 0,3-4 13,1 0 363,4 0 133,-2 4 0,6 2 300,3 1 1,-1 4 0,3 4 23,-1 1 0,0-1 0,-2 2 0,0 1-8,0 1 1,3 0 0,1-3 0,0-1-50,1 1 0,-4-5 0,3 0-243,2-2 0,2-1 0,0-6 308,0-2 0,1-6 0,-1-6 1094,1-2-830,-1-1 0,1-4 0,-1-1 395,1-3-749,-1 3 0,1 1 1,-1 8-1,-1 2-33,-2 2 0,2-1 66,-2 1 0,-3-1 0,0 1 0</inkml:trace>
  <inkml:trace contextRef="#ctx0" brushRef="#br0" timeOffset="2">2840 6102 8371,'-6'-11'-98,"2"0"1,8 4 113,3 3 1,3 3 0,3 1 0,2 0 178,4 0 1,9 5-1,7 2-235,6 4 34,8 0 1,0 0-1,5 1 21,5-1-84,-2 6 1,-24-11 0,1 1 0,0 0 0,0 1 0,3-2 0,1-1 56,3-1 1,2 0 0,1 1-1,1-1 1,2-2 0,0 0-1,2-1 1,0-1-52,2-1 0,1-1 0,0 1 0,1 0 0,-3-3 0,0-1 0,0-1 0,1 0 55,1 0 0,0-2 1,-2 0-1,-1 0 0,2 1 1,0 0-1,-3-1 1,-1 1 14,-3 0 1,-1 0-1,3 0 1,1 1 0,-4 0-1,-1 1 1,2-1 0,0 1 5,1 1 0,0 1 1,-3-2-1,0 1 0,0 2 1,-1 0-1,-1 0 0,0 0-58,1 0 0,-1-1 0,4 2 0,-1 0 0,-1-2 0,0-1 0,-1 1 0,1 1 61,-2 1 0,1 0 0,1-2 0,0 0 0,0 1 0,0-1-115,0 0 1,-1 0 57,0 2 1,-1-1-1,-2 0 1,-1-1-1,-1 3 1,0 0 25,-3 0 0,0 0-7,29 0 1,-14 0 0,-2 2 0,-2 0-29,-4 2 1,-5 5-1,-9-1 1,-3 0-43,-4 0 0,2 2 118,-6-2-20,-5-3 1,-11-1 0,-9-8 0,-7-4 270,-5-2 1,-4 1-1,-12 0 1,-6-1-186,-4 1 0,0 0 0,-8-1 0,-4 3-53,-4 3 1,25 3 0,-1 0 0,2 1 0,-1 0-855,-3 0 1,0 0 831,1 0 1,-1 0-1,-4 1 1,0 0-1,1 0 1,-1 0-67,-3 1 0,0 0 17,-2 0 1,0 0 0,2-2 0,0 0 0,1 0-1,-1 0 1,2 0 0,-1 0-7,0 0 0,0 0 1,-2-2-1,-1 0 1,2 0-1,1-1-8,1 0 0,1 0 0,-1-1 0,0 0 1,-1-1-1,0-1 0,1 0 0,0 0 0,1 1 1,1 0 38,1 1 1,0 0 0,-2 1 0,-1 0 0,1 2 0,-1-1 0,-1 1-1,-1-1 10,3 0 0,0 1 0,-1 0 0,1 1 1,2 0-1,1 1 0,-1 0 0,0 1-20,0-1 0,1 1 1,4 1-1,1-2 0,1-1 1,2 0-1,-28 0 44,9 0 0,4 0 0,8 0 1,4 0-5,2 0 0,7 0 0,2 0 0,3 0 68,1 0 1,2 0-1,1 0-81,5 0-47,8 0 1,-2 2 438,5 1 1,6 0-1,10 3 1,7 1-464,6-1 1,6 2 0,7 3-1,5-1 86,6-2 1,4 1 0,8-4-1,-28-3 1,2 1 12,2 0 0,1-1 0,2 0 0,1 0 0,4-2 1,0 0-1,1 0 0,0 0-45,2 0 0,-1 0 0,0-2 0,1-1 0,5-1 0,2 0 0,0-1 0,1 0 38,-1-1 1,0 0-1,2 1 1,-1-1-1,2 0 1,0 1-1487,-1-1 1,1 0 1466,3 0 1,0 1 0,-4-1 0,0 2 0,4-1 0,-1 2-346,-2 0 0,-1 2 154,-4 2 1,-2 2 0,-4 1 0,-1 3 0,-3 3 0,-1 2 178,-1 2 0,0 1 0,-2-2 0,-1 2 0,-4 4 0,-1 3 0,-2 1 0,-1 2 0,-2 3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05"/>
    </inkml:context>
    <inkml:brush xml:id="br0">
      <inkml:brushProperty name="height" value="0.053" units="cm"/>
      <inkml:brushProperty name="color" value="#FF0000"/>
    </inkml:brush>
  </inkml:definitions>
  <inkml:trace contextRef="#ctx0" brushRef="#br0">22732 7808 8665,'-14'-33'0,"0"1"0,-1-1 0,0 1 0,-13-27 312,5 11 1,3 10 0,7 16 0,5 3-175,1 4-124,3 2 0,6 7 0,1 2-411,5 3 271,7 1 1,2 1-1,3 3 181,-1 4 7,0 2 1,-1-3 0,-3 1 230,-2 1-280,4 1 0,-8 0 1,2 0-1,-1 1 64,0 1 1,2 5 0,-1 1 0,2 6 49,2 4 0,-1 2 1,4 6-1,0 2-131,0 4 1,-4 6-1,2 1 1,0-3-337,-1-3 1,0-8 0,-2 1-1,1-7 340,1-4 0,0-5 0,-3-9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06"/>
    </inkml:context>
    <inkml:brush xml:id="br0">
      <inkml:brushProperty name="height" value="0.053" units="cm"/>
      <inkml:brushProperty name="color" value="#FF0000"/>
    </inkml:brush>
  </inkml:definitions>
  <inkml:trace contextRef="#ctx0" brushRef="#br0">17223 10052 7716,'5'-7'186,"3"3"0,2-1 0,3 2 0,4 0 115,5 2 1,5 1 0,10-2-151,6-1-95,9 1 0,-3-9 1,4 1 79,2-4-177,-22 4 0,0-1 0,-1 1 0,1-1 0,4-2 1,0-1-1,-1 1 0,0-1 80,1 0 0,-1 0 0,-1 2 0,-1 0 0,-2-1 0,-1-1 0,1 2 0,0 0-129,0 1 1,-1-1-1,24-5 1,-3 3-1,-7 5 47,-7 5 0,-5 3 1,-6 1-1,-8 1 89,-5 3 1,-6-2-1,-2 6-14,-1 1 1,-6 1 0,-8 0 0,-5-1 164,-5-1 1,-13-6 0,-6 2-161,-5-3 0,-10-1 0,-5-1 0,25 0 0,-2-1-243,-2 1 1,-1-1 66,-1-3 1,-1 1 0,-1 1 0,0-1-1,-2-1 1,0 0-2,0 1 0,-1 1 89,-3-3 1,1 1 0,4 4 0,1 1 0,-2-2 0,0 0 89,0 1 1,0 1-64,-2 0 1,1 0 0,7 1 0,2-1 0,-1 1 0,0 1 0,-27 3 15,7 1 1,5-2 0,10 4 0,7-1 449,6 0 0,9 2-420,4-6 1,9 1 0,12-2 0,11 0 70,11 2 1,16 5-1,5-2 1,10 4 18,-25-6 0,0 1 0,2 0 0,1 0 1,6-1-1,2 1 0,-1 0 0,1-1-17,0 1 0,0 0 0,-2-2 1,-1 0-1,2-1 0,-1 0-1118,2 0 0,0-1 1062,-1 0 1,0 0 0,-2-2 0,-1-1 0,-4-1 0,-2 1-24,-2 0 0,-1-2 129,28-6 0,-8 8 1,-5-3-248,-7 3-61,-7 1 177,-15 0 0,-13 1 0,-14 2 0,-13 2-46,-11 1 0,-11-3 0,-11 1 0,-6-6-81,27-1 1,-1-1 0,-2-2-1,-1-2 1,-3-5 0,-1-1 0,0-1-1,0-1 57,1 0 0,0-1 0,-2 0 1,0 0-1,1 0 0,0 0 1,1-1-1,0 1 66,0 0 1,0 0 0,4 2 0,0 1 0,3 1 0,0 0 0,-27-7 14,6 5 0,9 3 1,8 5 210,2 3-101,12-3 1,6 6 2111,11-3-2227,4 3 1,4 2 0,13 2-1,12 2-53,11 1 0,11 2 0,8 3 0,8 1 104,-28-6 1,0-1 0,3-1 0,0 0 0,0-1-1,1 0 1,-1 0 0,-1-1-15,1 0 0,-1-1 0,0 0 0,0-1 0,2 0 0,-1 0 1,-1 0-1,0 0-24,-1 0 0,-1 0 1,-2 0-1,1 0 1,28 0-1,-6 0-108,-6 0 0,-9 4 1,-5 0-1,-5 0-260,-5 1 0,-9-3 0,-7 6 54,-6 1 1,-10 2-1,-8 3 1,-8 1 194,-12 6 1,-15-3 0,-8 5 0,26-11 0,-2 0-168,-1 1 0,-1 0 0,-2 0 0,0 0-628,-3 2 0,-2 0 853,3-2 1,1 0-1,2 2 1,2 2-1,2-3 1,0 0-1,-27 14 1,2 0 4,2-3 0,9-6 0,6-4 1,5-3 242,4-5 1,7-1 0,7-6 0,4 0 48,0 0 0,6-2 0,2-2-320,3-3 0,1-3 85,0-2 1,5 2-1,3 1 1,2 3 112,1 1 0,7-3 1,5 4-1,9 2 56,8 0 0,4 6 0,8 1 202,-1 2-308,9-5 0,-6 7 0,10-5 1,-1-2-376,1 0 1,-7-2 0,2 0 0,-3-2-1010,-5-1 1287,-8 1 0,2-7 0,-6 6 0,-2 0 0,-4 2 0</inkml:trace>
  <inkml:trace contextRef="#ctx0" brushRef="#br0" timeOffset="1">17498 9136 7838,'5'-13'-528,"2"-1"134,-1-1 351,9 0 0,-7-2 1,8-1-1,1-1 90,2 0 0,1-4 0,1-2 0,-2 2-1,1 2 0,1 4 0,-2-2 0,-3 3-1,1 4 0,-5 1 1,4 2-227,-4 2 1,0 4 123,-1-1 0,1 3 57,-1 1 0,-4-10 0,-2-3 0</inkml:trace>
  <inkml:trace contextRef="#ctx0" brushRef="#br0" timeOffset="2">17555 8724 7862,'-16'7'0,"-2"1"0,0 1-208,3 1 0,4 3 0,2 2 144,1 4 1,2 3-1,-3 1 1,2 1 0,2 1 5,3 2 1,0 0 0,2-6 35,0-2 48,0 3 1,4-8 0,1 4 0,2-3 21,2-5 0,1 2 1,1-6-1,1 2 4,-1-1 1,2-4 0,1 2 0,1-1 10,-1-1 0,3 1 0,-1-4 1,2 0-48,2 0 0,2 0 0,1-1 0,0-3-71,0-3 1,0-2-1,1 0 1,3 1-291,3-1 345,3 4 0,7-10 0,0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09"/>
    </inkml:context>
    <inkml:brush xml:id="br0">
      <inkml:brushProperty name="height" value="0.053" units="cm"/>
      <inkml:brushProperty name="color" value="#FF0000"/>
    </inkml:brush>
  </inkml:definitions>
  <inkml:trace contextRef="#ctx0" brushRef="#br0">8589 5095 7806,'-5'6'-762,"3"4"1250,-8-9 345,9 4-454,-4-5 0,11-1 1,4-3-142,4-3 1,3-3-1,-2-2 1,6-1-16,4-2 0,-1 2 0,4-1 1,-1 4-75,0 3 1,3-1 0,-2-2-122,1 2 0,2-2 1,5 4-1,0-2 10,3 0 1,-1 4-11,-4-3 1,-1 3 0,-1-2-138,-1 1 1,-6-3-1,2 4-90,-3 2 145,-1-5 0,-5 6 0,-3-3 1,-2 3 79,-2 1 0,-3 1 35,-1 3 1,-3 1-1,4 3 0,-7 2 1,-1-4-78,-6 1 1,-4-1-1,-2-4 1,-1 4-89,-2 0 0,-3-4 0,-5 4 0,-1-3-82,-3 1 0,2 1 0,-6-2 0,0 1 70,-2-2 0,2 1 0,1-1 24,-2 2 0,0 1-7,1-1 0,2-1 115,2 4 1,3-3-48,-3 4 1,5-6 75,2 2 1,0-3-55,5-1 0,-4 0 17,4 0 0,-5 0 18,5 0 1,0-1 0,3-2-41,1 0 1,0-6 11,-1 1 336,6 3-297,1 0 42,5 5 579,0 0 1,5 0-588,2 0 1,0 0 0,0 0-7,2 0 0,1 0 1,2 0-55,-1 0 0,1 0 0,-1-1 0,1-2-41,-1-1 0,-3 0 1,-1 4-1,2 0 31,1 0 0,2-1 1,-1-1 153,1-2-143,-1 0 0,5 4 0,0 0 0,2 0 44,2 0-34,2 0 0,5 0 71,-1 0-72,6 0 1,-6 0 0,3 0-47,-1 0 1,0 0 22,-1 0 0,-6 0 1,3 0-12,-2 0 1,1 1 0,-8 2 0,-1 1 12,-1-2 0,-2-1 0,1-1 4,-1 0 0,1 4-9,-1 0 1,-3 0 1,-1-4 9,-4 0-33,2 0-974,-5 0 1,-5-5 0,-1-2 0</inkml:trace>
  <inkml:trace contextRef="#ctx0" brushRef="#br0" timeOffset="1">10650 4396 7750,'-8'7'-195,"1"-4"1,0-3 0,0-3-1,3-5 289,3-2 0,1-3 0,0-1 0,0-1-98,0 1 1,0-3 0,0 1 0,0-1 17,0 1 1,0-5 0,0 2-833,0-2 818,0-7 0,0 3 0,0-3 0</inkml:trace>
  <inkml:trace contextRef="#ctx0" brushRef="#br0" timeOffset="2">10570 4030 7635,'-12'5'78,"5"-3"52,-1 6 1,6-4 209,-2 4-190,-3-1 0,6 6-237,-3 2 1,3-1 72,1 5 1,-1-4-229,-3 5 1,3-1-68,-3 4 1,3-1 0,1 0 191,0-3 0,0 1 0,0-3 0,0 0 117,0-1 0,-5-1 0,-2-3 0</inkml:trace>
  <inkml:trace contextRef="#ctx0" brushRef="#br0" timeOffset="3">10558 4007 7743,'12'1'28,"-1"3"1,-3 1 0,-2 4-38,-1-1 0,4-5 0,-1 4 0,2-2 68,2-3 1,3 4 0,0-1 0,0 0-587,2 0 527,-9-1 0,12 1 0,-7 1 0</inkml:trace>
  <inkml:trace contextRef="#ctx0" brushRef="#br0" timeOffset="4">10604 4098 7765,'-6'0'-137,"1"0"655,5 0 1,-4 2 0,0 2-580,2 3-35,0 8 0,6 5 1,1 5 28,2 2 1,2 6-1,5 0 1,1 4-238,-1 0 0,2-3 0,-2-3 304,-4-5 0,7-2 0,-4-1 0</inkml:trace>
  <inkml:trace contextRef="#ctx0" brushRef="#br0" timeOffset="5">3664 6308 7822,'-5'6'-478,"-1"-1"0,-2-5 692,1 0 0,3 0-90,-4 0 1,6-1-1,-2-3 1,1-3-17,0-3 0,1-2 0,-3 1 0,1-1 31,1 1 0,-1-1 1,4 1 115,0-1-325,0 6 81,0-4 0,1 9-198,3-3 293,-3 3-66,9 1 1,-7 0-248,4 0 227,-4 0-15,7-6 0,-7 5-11,4-3 0,-3 3 0,3 0 1,-1-2 22,0-1 1,2 1-16,3 3 7,-4 0 0,3 0 19,-2 0 0,-2 0 59,2 0-38,-1 0 1,1 0-58,-1 0 28,-4 0 0,7 0 9,-2 0 1,2 0-15,1 0 1,-3 1-6,0 3 0,-4-3-5,3 3 0,-3-2 20,4 2 1,-1-1 42,5 4-51,-1-4 1,1 6 2,-1-5 1,1-1-4,-1-3 1,4 0 0,0 0-28,-1 0 0,0 0 0,0 0 0,3 0 1,1 0 0,-3 0 0,4 0 0,0 0-2,-1 0 1,4 4-1,-3 0 122,2-1 0,2-1-108,0 2 0,-1-3 1,-2 3-2,-1-3 12,0-1 0,0 0 0,1 0 6,0 0 0,-2 0 1,1 0-22,1 0 1,-2 0-1,1 0 1,1 0-16,2 0 0,2 0 11,3 0 0,-3 0 15,3 0 0,1 0 0,0 0 1,0 0 16,0 0 0,2 0-14,-3 0 0,0 0-6,1 0 0,-3 0 13,6 0 0,-4 0-9,3 0 1,1-1-16,3-3 17,5 3-218,-3-4 220,3 5-4,1 0 0,-3 0-48,5 0 43,-5 0 2,7 0 1,-7 1 11,5 3-11,0 2-127,4 1 1,0 3 195,0-2-1008,-1-3 937,1 0 46,0 0-45,-5-4 1,2 4-120,-5-5 123,5 0 0,-2 0 0,9 0 49,-1 0-47,6 0 0,-8 0 0,4 1 0,-1 2 0,-1 1 1,0-2 0,-1 3 0,0 0 0,2 1 0,0 0-26,0 0 0,-2-3 1,2 2-1,-1-1 71,-3 0-62,2-1 0,-7-3 0,3 0 67,-2 0 0,1 0 0,-3-1-135,1-3 0,-4 2 65,1-6 0,1 6 1,-1-4 211,-1 1 1,-1 4 0,-3-3 0,-1 3-226,-2 1 0,0 1 0,1 2 0,-1 2 148,-2 1 1,-2-2 0,-1 2-88,1 0 0,-2 1 0,3-3 0,-3 0 0,-1 0 41,0-1 1,-4 1 0,-1-4-1,-1 0-62,-3 0 0,2 0 0,-1 0-238,-1 0 112,-1 0 1,-1 0-68,-1 0 1,-3-4-95,-1 1-53,-4-1 0,3 4-178,-2 0-680,-3 0 231,4 0 945,-5-5 0,-5-7 0,-1-6 0</inkml:trace>
  <inkml:trace contextRef="#ctx0" brushRef="#br0" timeOffset="6">8016 6182 7869,'5'12'70,"-4"-1"1,6-1 26,-3-2-124,-3-3-667,4-5 694,-5 0 0,-5-10 0,-1-3 0</inkml:trace>
  <inkml:trace contextRef="#ctx0" brushRef="#br0" timeOffset="7">8131 6148 7486,'5'7'60,"2"1"0,5 1 0,3 5 0,4 2-83,3 2 0,-3 1 0,-1 3-34,-2-3 0,3 5 0,-2-3 0,-1-1 0,1 2 53,-3-1 1,0 2-1,0-1-216,1-3 0,0 1 56,-3-5 1,-2 1-321,-2-5 484,-3 1 0,-5 4 0,0 2 0</inkml:trace>
  <inkml:trace contextRef="#ctx0" brushRef="#br0" timeOffset="8">8176 6171 7150,'4'11'0,"0"1"61,-1-1 11,3 0 1,0 6-1,6 2-23,-1 3 1,5 1-1,-1 1 1,-2 1-8,-5 2 0,3 0 1,-5-6-1,0 0-144,-2-2 1,1-5 0,-1 1-252,-1-2 0,-3-3 111,-4-3 1,-3-7 0,-4-8 241,0-6 0,-6 1 0,-1-14 0,-5 3 0</inkml:trace>
  <inkml:trace contextRef="#ctx0" brushRef="#br0" timeOffset="9">8176 6297 7805,'0'-16'0,"0"1"0,0 1-42,0 1 1,0 2 0,2 1 0,2 1 95,3 1 1,0 2 0,0-2 0,1 3 99,-2 0 0,4 4 0,-2-4 1,2 1-242,2 0 1,-1-4-1,1 5 1,-1-1-274,0-1 0,-3-2 0,0-4 360,1-1 0,-4 1 0,0 0 0</inkml:trace>
  <inkml:trace contextRef="#ctx0" brushRef="#br0" timeOffset="10">5039 7087 7626,'-7'-12'-258,"2"4"0,5 1 473,0-2 1,0-1 0,1 0 0,2 1 85,1 1 0,3 4 0,-1-2-36,0 1 1,2 0-156,3 1 1,0 3-1,1-5 109,-1 1-110,1 4 0,3-4 1,2 4 55,0-3 0,3 3 0,2-3-183,1 3 0,4 1 5,0 0 1,5 3 0,-1 2 60,6 2 0,0-3 0,5 3 1,1 1-35,2-2 1,-3 4 0,-1-3-1,-1 0 35,1 1 1,0-5 0,1 2 0,-3-1-43,1-1 1,-2 2 0,5-2 0,3 2 12,1 1 1,-2-3 0,4 2-18,-2 0 1,-1-4 31,0 3 1,4-2 0,0-2 4,3 0 0,-2 0 0,2 0 0,0 0-42,-2 0 1,-5 0-1,2 0-20,-4 0 1,0 0 38,-2 0 1,3 0 0,1 0 9,-1 0 0,-3 0 0,0 0 0,0-2 3,-1-2 0,0 3 0,-4-3 0,1 3 1,-1 1 0,2-4 1,-1 0-1,1 1 2,0-2 0,-3 3 0,2-2 1,-3 3-28,0 1 0,-1 0 0,0 0 0,1 0 21,-1 0 1,1 0-1,-1 0 42,0 0 1,1 0-45,-1 0 0,2 0 0,1 0 0,1 0 0,1 0 0,-3 0-46,-2 0 0,7 0 39,-7 0 1,3-4-117,-3 1 104,6-1 1,-7 4 0,4-2-1,0 0-30,-2-2 1,1-1 0,-3 2 0,-1 0 9,-2 0 1,0 1 0,2-1 0,-3-1 39,-1 2 1,-2-3 0,-3-1 0,2 1 7,1 0 0,-2 0 1,3 3-1,-3-3-1,-1-2 1,0 3-1,-1-2 1,-3 1 2,-4 2 1,-2 1 0,-2-1-4,1-1-2,-1 1 19,-4 3-4,3 0-142,-9 0 138,4 0-350,-5 0 1,-4-2 0,-1 0-91,-1-2 1,0-1-1,-3 2 1,1 0-560,-1 0 0,-1-2 957,-2 1 0,1-5 0,0 3 0</inkml:trace>
  <inkml:trace contextRef="#ctx0" brushRef="#br0" timeOffset="11">6356 8014 7721,'0'-7'250,"0"2"8,0 5 0,5 2-254,2 1 1,5 5 0,3 7 121,4 4 0,3 4 0,1 3 1,0 2-153,0 1 1,-2 0 0,-1 3-1,-2-3-209,-1-1 0,-3 2 1,-5-6-1,-3-3-394,-1 1 1,-1-5 628,-4-2 0,-5-13 0,-1-3 0</inkml:trace>
  <inkml:trace contextRef="#ctx0" brushRef="#br0" timeOffset="12">6344 7968 7796,'0'-5'306,"0"5"-73,0 6 0,-1 6 1,-2 3-1,0 3-171,0 0 0,2 7 1,1-2-1,0 2-331,0 3 1,1-3-1,3 1 1,2-2-109,1-1 1,3-5 376,-3-3 0,4-2 0,0-1 0</inkml:trace>
  <inkml:trace contextRef="#ctx0" brushRef="#br0" timeOffset="13">6379 8037 7796,'5'-12'13,"-4"6"1,5 0-1,-2 3 1,5-1-1,4 0 1,3 1 116,2-1 0,1 0 1,5 4-1,2 0-524,0 0 268,1 0 126,1 0 0,-4 0 0,4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23"/>
    </inkml:context>
    <inkml:brush xml:id="br0">
      <inkml:brushProperty name="height" value="0.053" units="cm"/>
      <inkml:brushProperty name="color" value="#FF0000"/>
    </inkml:brush>
  </inkml:definitions>
  <inkml:trace contextRef="#ctx0" brushRef="#br0">2267 10258 8146,'-11'0'0,"3"0"-759,1 0 605,4 0 1,-2-2 187,5-1 0,0 0 1,0-5-1,1 1 196,3 0 1,2-3-1,6 4 1,-1 0-118,1 2 1,1 2 0,2 2 0,3 0 163,-1 0 0,6 0 0,-1 0 0,5 0 60,2 0 0,3 0 0,6 0 0,3 2-201,-1 2 1,5-3-1,-3 3 1,2-3 84,2-1 1,0 0-1,1 0-113,3 0 0,-2 0-27,6 0 0,-4-5 0,5-2-102,0 1 1,-2-3 0,-7 4-1,0 0-184,0 0 204,5-4 0,-7 8 0,5-3-37,-1 3 0,0 1 1,-2 0-1,-1 0 47,-3 0 1,1 0 0,-4 0 0,-1 1-48,-2 3 1,5-2 0,-7 5 0,0-1-13,-2 0 1,0-2 0,-5 4 0,-2 1 46,-1 1 1,-2-2 0,-2-2-21,0-1 1,-6 4 13,1-1 1,-1-3-1,0 0 1,1 0 1,0-4-1,-3 3-220,-1-3 0,-3-1 69,-1 0 0,1 0-106,4 0 224,-6 0 0,0 0 29,-2 0 0,-1 0 0,4 0-41,2 0 1,-2 0 0,0 0 8,2 0 1,1 0-1,2 0 1,-1 0 6,1 0 1,-1-4-1,1 1 60,-1 0 0,0 2 1,0-1 96,-4-1 1,3 1 4,-2-1 368,-3 1-183,0 2-848,-5 0-1212,-5 0 1750,4 0 0,-9 0 0,3 0 0</inkml:trace>
  <inkml:trace contextRef="#ctx0" brushRef="#br0" timeOffset="1">7810 9044 8542,'0'8'1177,"0"-1"-903,0 2 1,0 2 0,1 1-225,3 4 1,-1 1 25,4 6 1,1 1 0,2 2 131,-2 1 1,2 3 0,-2-2-1044,2 1 1,0-3 513,-2 0 0,0-6 0,-2-4 92,0 1 1,-2-8 0,2 2 228,-1-1 0,-1 0 0,-4 2 0</inkml:trace>
  <inkml:trace contextRef="#ctx0" brushRef="#br0" timeOffset="2">7821 9330 7713,'-6'0'-56,"1"2"857,5 1 0,0 0-473,0 5 0,5-1-253,3 5 0,2 3 0,1 0-53,1-1 1,1-1 0,1-2 0,1 1-8,-1-1 1,-1-1 0,-2-2 0,0-4-100,1-3 0,-1-1 1,1 0-1,-1 0-20,1 0 1,-1-5 0,1-4 0,-1-5 3,0-5 0,-3-8 0,-2-4 1,0-6-414,-4-5 471,-1-3 1,-2 1-531,-3 2 1,2 2-11,-6 6 582,6 5 0,-4 1 0,6 5 0</inkml:trace>
  <inkml:trace contextRef="#ctx0" brushRef="#br0" timeOffset="3">8417 11563 7663,'4'7'0,"1"2"115,1 4 0,2 0 0,3 5 1,1-1-106,-1 1 1,1 1 0,-1 5 0,1 2 5,-1 1 0,0-1 1,1-3-1,-1-1-885,1-3 642,-6 3 1,4-11-1,-3 2-491,-1-4 718,-1-7 0,-5 3 0,-5-10 0,-1-1 0</inkml:trace>
  <inkml:trace contextRef="#ctx0" brushRef="#br0" timeOffset="4">8383 11574 7653,'0'-5'13,"0"5"0,0 5 1,0 7 172,0-1-142,0 1 0,0 0 0,0 2-224,0 2 163,0-1 0,0 0-289,0 0 174,0 1 1,0-5-1,0 1-295,0-1 0,0-3 427,0-1 0,-5-4 0,-2 2 0</inkml:trace>
  <inkml:trace contextRef="#ctx0" brushRef="#br0" timeOffset="5">8348 11574 7653,'7'-11'0,"-2"1"-576,0 2 219,-4 3 779,9 5-294,-3 0 1,4 0-1,0 0 1,1 0-58,-1 0 1,5 0 0,0 0 0,2 0-58,2 0 0,-3 4 0,-1 0 0,0-2-160,-1-1 0,0-1 1,-3 0-1,-1 0-550,1 0 696,-6 0 0,9-5 0,-2-1 0</inkml:trace>
  <inkml:trace contextRef="#ctx0" brushRef="#br0" timeOffset="6">4810 11002 8064,'-7'-1'0,"2"-2"-626,0-1 1,3-1 625,-6 1-332,0 3 0,1-8 603,-1 5 214,5 0-137,-2 4-8,5 0 1,0-5 93,0-2-94,0-3-66,0-2 0,0 1 0,2-1-57,1 1 0,4 3 0,4 2 0,2 1 6,2 2 0,3-2 0,5 0 0,2-1-15,6-3 1,0 0 0,8 0 0,2 1-65,4-1 0,1 0 0,4 1 0,-2 1-62,2 2 1,2-2-1,7 3-44,2 1-757,-27 2 1,0 1 730,1 0 1,0 0-1,6 0 1,1 0-1,-2 0 1,0 0-1,1 0 1,1 0-1,1 0 1,0 0-1,2 0 1,0 0 91,0 0 0,0 0 1,2-2-1,-1 0-81,-4 0 0,0 0 0,4-2 1,2-1 75,-1 1 0,1 1 10,3 0 0,-1 1-1124,-4-4 0,1 1 1042,3 4 0,0 1 0,-3-2 0,-1-1 1,3 3-1,0 0-58,-1 0 0,0 0-7,-2 2 0,0 1 72,0 0 1,0 1-1,0-2 1,0 2-139,2 1 0,0 0 2,-1-2 1,-1 0 117,0 3 0,0 0 0,-3-3 1,-1 0-769,-2-1 1,0 0 671,3 1 0,0 0 65,-3-2 0,1 0 18,2 4 0,-1 0-48,-1-4 1,-2-1 0,-1 3-1,-2-1 22,-1-1 1,-1-2 0,2 1-1,0 0 1,-1 0 0,-1 0-1,1 0 1,-1 0-62,-1 0 0,0 0 70,29 0 1,-4 0-1,-4 0-69,-4 0 69,0 5 0,-11-3 0,3 3-12,-4 0 12,-7-4 1,1 4 0,-6-5 74,0 0 1,-3 0-1,-3 0 1,-2 0-1,-2 0-428,-2 0 0,-1 0 1508,-1 0-1278,-1 0 1,-6 0 0,-5 0 0,-6 0 525,-4 0 1,-7 0 0,-3 0 0,-7-1-537,-7-3 0,-2-1 1,-6-4-26,-1 1 107,-2 1 0,-2-6 0,-1-1 0,-4-1-11,-4 1 0,-4 1 0,26 7 0,-1 1 51,1-1 1,-1 0-53,-1-2 0,-1 0 1,-1 1-1,-1 1 0,-2-2 1,-2 1 74,0 0 0,-2 1 1,-1 0-1,-1 0 0,0 1 1,0-1-1,0 1 0,0 0 1,-2 0-1,-1 1-20,-2 0 1,0 0 0,-1 2-1,1 1 1,-1-3 0,1 1-1,1 0 1,1 1-9,2 1 0,1 0 0,0-2 1,1 0-1,0 1 0,1 1 0,2-1 1,0 1 0,2 0 0,2 1 0,1 0 0,2 0 0,3 0 0,0 1 0,-31 3 21,2 4 0,2 2 0,8 1 0,6 2 14,7 2 1,4-2 0,6 2 0,5-3-41,3-5 0,7 0-3,-1-4-56,2-1 1,8 3-1,7-7 1,7 0 100,5-2 0,7-5 259,2 2 1,8 0 0,11 1-162,7 1 0,7 0 0,5 2 0,-28 1 0,0 0-69,3 1 1,0 0-1,1 0 1,1 0 0,3 1-1,1 0 1,0 0-1,2 0-108,2 0 1,0 0 0,1 0 0,0 0-1,0 0 1,0 0 181,2 0 0,1 0-98,0 3 0,-1 0 0,4-3 0,0 1 0,-5 1 0,-1 1 0,-1-1 0,-1 0 21,0-1 1,0 2 0,-2 0 0,1 1-1,2-2 1,-1 0 0,-2-1 0,-2 1-47,-2-2 1,0 1 0,-1 1 0,-1 0 0,-1 0 0,-1-1-1,2 1 1,-1 0 50,0 1 1,-1-1 0,-2 1-1,-1-1 1,29 7 243,-2-1-187,-7 0 1,-1 2 0,-7-3 105,-2-3-186,-2 3 1,-2-6-1,0 4 1,-1-1-96,-2 0 1,-1-1-1,-3-3 1,-1 0 42,-2 0 1,1-3 0,-5-1 0,-4 0-275,-2-1 1,-3 4 0,-3-3-726,-1 3 1,0-5 1034,-4-1 0,-13-3 0</inkml:trace>
  <inkml:trace contextRef="#ctx0" brushRef="#br0" timeOffset="7">9425 10693 7284,'0'11'0</inkml:trace>
  <inkml:trace contextRef="#ctx0" brushRef="#br0" timeOffset="8">2233 9868 7167,'-6'0'-64,"1"6"1,1-4-1,-1 4 1,0 1 92,-1-1 1,-2 2 0,0 3 0,-4 1 23,-3-1 1,1 1-1,-4-1 1,1 2-28,-1 2 0,-1 3 1,-3 6-1,2 1 14,1 2-132,0 10 1,-1-1 0,3 9 67,0 1 0,2 4 0,3 1-12,1 1 37,5 6 0,-3 2 0,6-28 0,1 1 0,-1 0 0,0 0-4,1 1 1,-1 0-1,1 1 1,1 1-1,0-1 1,2 0-203,-1-1 0,0-1 0,-2 32 220,0-32 1,0-1-1,2 1 1,-1 0 73,-3 28 1,-1-1-62,1-7 1,-1-7 0,3-9-7,-2-5 1,0-5 0,4-8 0,0-4 5,0-2 0,0-2 0,0 2 1,1 2-62,3 4 0,3 3 0,4 2 0,1 4-7,-1 6 1,6 6-1,0 6 1,1-2-24,-3-2 0,-1 1 0,0-5 262,2-1 0,-1-2-223,-4-5 0,1 3 0,-1-3-16,1-1 1,3 3 0,-1-4-153,-4 1 0,2-2 0,-5 2 192,3-1 0,-3 4 0,-2-3 0</inkml:trace>
  <inkml:trace contextRef="#ctx0" brushRef="#br0" timeOffset="9">1786 12009 8507,'0'12'680,"2"-2"0,1 0 0,5 0-779,2 3 1,6 1 0,0-1-1,1 1-166,-1 1 0,5 1 1,-4-2-1,2 2 264,1-2 1,-3-2-1,4 0-160,-2-1 145,-5-4 0,2 2 0,-4-6 1,-1 0-32,1-2 1,-5-1 205,1 0 1,-4-1-268,3-3 0,-4-3 1,1-10 141,-3-6 0,-1-2 0,-1-8 0,-2-4 119,-1-3 1,-1 5-87,1 0 1,-2 1 0,-5 5 0</inkml:trace>
  <inkml:trace contextRef="#ctx0" brushRef="#br0" timeOffset="10">4787 12547 7762,'0'12'-147,"0"-1"1,4 1-1,1-2 1,0-1 268,0-2 0,4 0 0,-3 2-39,0-2 0,1-4 1,-3 1-30,3-3 0,3-1 1,2 0-1,1 0 72,2 0 1,3 0 0,6 1 189,3 3-256,2-3 0,9 8 1,1-4-1,2 0 231,2 0-216,2-1 1,0 0-1,-2 0 16,-1-2 1,-1 0 0,2-2 23,-1 0-71,5 5 0,-4-4 1,3 3-1,-2-3-24,1-1 0,1 0 0,-2 0 0,0 0 2,-2 0 1,-2-4-1,4 1 1,-2-1-42,1-1 1,0 0-1,0-4 1,-2 1-19,-2-1 0,-4 0 0,-6 0 0,-1 2-50,-2-2 1,-2 4-1,-3 0-47,-2 0 125,-2 3 1,-6-3-1,1 5-26,-1 0 0,-3 0-182,0 0 155,-1 0-467,0 0-511,-2 0 1040,-5 0 0,0-10 0,0-3 0</inkml:trace>
  <inkml:trace contextRef="#ctx0" brushRef="#br0" timeOffset="11">6401 12513 7962,'0'11'-471,"0"1"42,0-1 0,0-6 429,0-5 0,0-10 0,0-8 0</inkml:trace>
  <inkml:trace contextRef="#ctx0" brushRef="#br0" timeOffset="12">2313 13188 8064,'0'12'-1377,"0"-4"1063,0-1 385,0-4 0,0 3 242,0-2 55,0-3 0,5-1-169,3-7 1,-3 0 0,0 1 0,0 1-38,3 2 1,-2 2-1,2 1 1,1 0-15,1 0 0,1 0 1,1 1-1,-1 2-13,1 1 0,-1 3 1,1-3-1,-1-1-234,0-2 92,1-1 0,-1 0 148,1 0-89,4 0 1,-2 0-1,5 0 1,2 0 121,0 0-114,-3 0 1,4 0-1,-3 0-42,3 0 1,1 1-1,-2 2 1,0 0-24,-2 0 0,-2-2 0,2-1 1,-2 0 1,0 0 0,-1-1 1,3-2-1,-2 0-10,-1 0 1,-2 2-1,5 1 1,0 0 20,-1 0 1,4 0 0,-2 0-1,4 0 84,3 0-86,5 0 0,-7 0-14,6 0 1,-1 5 22,5 3 0,-2-2 43,-3 2-47,4-1 0,-6 1 1,3-2-14,0-1 0,-1 3 0,5-4 1,0-1-1,4 3 33,3 1 1,2 0 0,2 1 0,0 4-11,0 2 1,3 5-1,1-4 1,-1 1-31,2 0 0,1-3 0,6 3 0,-1-2 1,0-2 0,-3 2 0,-2-8 0,-1 0-2,-3-2 1,3-2-1,0-2 1,1 0-23,3 0 5,-4 0 1,1 1-1151,-3 3 1166,-1-3 1,6 5 0,-3-2 23,1 4-90,2-3 1,3 4-1,0-5-40,1-2 1,-6-1 92,-3-1 0,-2 0 0,-2 0 8,-3 0 0,1 0 0,-5 0 0,-1 0 5,-1 0 1,-3-3 0,-2-1 0,-6 1-4,-5 2 0,1 1 1,-6 0-1,-1 0-19,-1 0 1,-2 0-1,1 0 1,-1 0-5,0 0 1,-3 0 0,0 0 1084,1 0-1552,1 0 241,-4 0-636,4 0 183,-8 0 379,3 0 337,-5 0 0,0-5 0,0-2 0</inkml:trace>
  <inkml:trace contextRef="#ctx0" brushRef="#br0" timeOffset="13">6608 13578 8037,'-12'0'-1276,"6"0"1342,-4 0-148,8 0 110,-3 0 0,4 0 65,-3 0 56,3 0-70,-4 0 122,5 0 0,-5 0-355,-3 0 201,3 0-351,-5 0 0,7 0 304,-4 0 0,-6-5 0,-5-2 0</inkml:trace>
  <inkml:trace contextRef="#ctx0" brushRef="#br0" timeOffset="14">1924 4465 8093,'0'7'-391,"0"1"469,-5-5 1,3 0 88,-1-6-140,1-4 0,2-14 0,0-9 72,0-9 1,5-3-1,2-9 1,0 3-90,1 2 0,-3 1 0,4 9-89,0-3 1,4 3 78,-6 5 0,4 0-27,0 9 0,-3-4 0,-2 8 1,0 1-1,-1 1-1,0 4 29,-1 0 0,-2 2-41,1 2 1,-1 2 16,1 2 2,-1 3 1,-7 5-1,-3 8 1,-2 6 0,-2 6-62,1 6 66,-6 8 0,5 6 1,-4 7 17,4 1 1,0-2 0,1 1 23,-1-4 0,1 1 0,-1-6 1,2 1-1,1 1 134,2-2-20,4-11 1,-6 1-128,5-13 1,1-2-236,3-6 246,0-4 0,1-21 3,3-13-116,-3-2 1,8-8 92,-5 2 1,5-5 0,-2 0-1,3 1 1,2-1 46,-1 4 0,1 0 0,-1 3-37,1 2 0,-1 3 0,-1 5 0,-1 2 0,-2 2-26,-2 4 36,4 7 1,-8 13 0,1 10 0,-3 7-30,-3 5 1,-5 3 0,3 8-1,-2 4-56,1 3 58,-1 1 0,1-4 1,0-2-25,2 0 28,-4-2 0,4-9-277,-3-2 1,0-8-1,2-4 276,0-2 0,-2-7 0,-3-1 0</inkml:trace>
  <inkml:trace contextRef="#ctx0" brushRef="#br0" timeOffset="15">1993 4488 8167,'0'12'-265,"0"-1"0,0-14 1,-2-3-1,0-7 354,-2-4 1,-1-2 0,2-4-1,-1-1 10,2-2 1,1-4 5,1-4-79,0 0 1,0-1-1,0 0 1,0-2 0,0-1-1,0 1-68,0 1 89,0 2 1,0 3-106,0 1 0,3 8 89,1-1 0,4 7 0,-3-2-20,1 1 0,-2 6 0,3 3-145,-2-1 156,-2 4-53,-3 0 317,0 5-263,0 5 1,0 3 0,0 8 0,0 6 0,-1 6-20,-3 5 0,2 0 0,-5 9 1,2 1 20,3 2 1,-3-3 0,0-1 0,0-2-55,-1-2 1,-1 1 0,2-2 0,0-4 11,0-3 0,-3-1 1,4-4 55,2-1 0,0-3-35,2-8-5,-5-1 11,4-5-143,-4 0 1,5-13 127,0-4 1,4-7-11,-1-9 0,5-3 0,-3-8 0,2-6 0,0-3-30,0-2 56,3-1 1,-5 4 0,4 2-13,-2 2 1,0-2 0,2 8-1,-3 2-3,-1 6 28,4 4 0,-8 7-20,3 1 1,-3 4 37,-1 5 1,0 3-1,0 9-217,0 7 1,-5 6 110,-2 8 0,-2 4-331,1 4 1,-2 2 394,2 2 0,-2-3 0,-1 5 0</inkml:trace>
  <inkml:trace contextRef="#ctx0" brushRef="#br0" timeOffset="16">1821 5770 6928,'-7'-5'-12,"2"-1"0,5-6 102,0 1 0,-4-2-36,1-2 1,-1-7-1,4-7 14,0-4 1,0 0 0,1-11-60,3-3 0,-2-4 69,6-6-61,0 0 1,3-2 0,1 0 0,-1-2 0,1 0 0,-1 1 10,0 2-68,1-1 1,-1 15 0,0 0 79,-4 3-39,3 3 0,-7 8 0,3 2 22,-1 3-39,-1 5 0,0 9 1,0-1-75,-2 1 156,0 4-65,-2 2 1,0 6-39,0 3 1,-5 4 36,-3 7 0,2 4-89,-2 8 0,0 2 78,-3 6 1,-1 4-3,1 3 1,-1 6-1,1 2 1,-4 5-183,-1-2 1,0 1 191,1 3 1,2-4 0,-2 6 0,2-5 0,1-1 0,1 1 0,0-2 11,-1-1 1,4-2-1,1-7 1,-1-6 7,2-4 11,-4 1 0,8-8 0,-3 0-25,0-5 0,4-3 0,-3-6 3,3 1-89,1-1 1,0-6 83,0-5 0,0-10 192,0-9 0,0-8-206,0-3 1,1-5 18,3-3 0,-2-6-19,6-6 0,-4-5-71,4 2 1,-2 1 78,2-2 0,2 1 1,-3-4 5,4 0 89,0-1 1,-3 4-92,-1-4 1,1 9 0,3-5 0,1 6-11,-1 2 1,-3 9 0,-2 3 0,1 2 0,-2 4-55,0 5 0,2 2-20,-3 5 106,0 6 1,-5 6-35,-3 8 0,-2 8 55,-6 7 57,6 2 1,-7 4 0,4 3-216,0 6 0,-3 3 86,-4 9 1,1-2 0,4 8-124,-1-1 136,-4 4 1,2-3 0,-4 5-2,1 0 0,-2 1 0,3-1 1,-1-1 40,1-3 0,0-4 1,5-10-1,-1-7 48,1-7 24,5-4 1,-3-10-77,5 1-12,0-6 1,4-10-1,0-9-3,0-3 1,5-8-1,1-9-2,1-8 1,3 1 8,-2-9 0,2-1-235,1-7 1,5 4 224,-1-1 0,1 10-46,0-2 0,-4 4 45,4 0 0,0 8-594,-1 7 594,1 3 0,-6 3 0,-3 6 0,-1 5 0</inkml:trace>
  <inkml:trace contextRef="#ctx0" brushRef="#br0" timeOffset="17">1763 5449 8037,'0'18'-1152,"0"-3"792,0 3 1,-3-4 212,-1 5 0,-1 0 181,1 4 0,3 0 1,-4 0 306,-1 0-312,0 5 1,-2-5-1,1 0 62,-2-7 0,0 1 1,0-3-1,3-3 340,1-2-372,-4-6 0,7 1 0,-1-8 1,1-4-5,2-2 0,0-3 0,0-2 0,2-4-27,1-3 1,3-7-1,4-5 1,0-7 4,3-4 0,2-4 0,-1-2 0,2-1-59,2-3 0,0-1 0,2-1-26,0 0 0,-1 1-168,4 2 1,-4 3 79,0 6 141,-5 4 1,2 1-1,-4 7 1,0 3-19,4 3 1,-7 3 0,2 2 0,-2 3-120,-3 4 117,5 7-302,-10-2 374,4 9 1,-5-2-39,0 11 1,-4 1-1,-1 11 1,-1 3 98,-3 3 1,-1 5 0,-2 1-1,1 5-80,-1 5 0,1-1 1,-1-1-1,1 1-145,-1 0 118,1-4 0,3 2-299,1-4 1,0-1 291,0 0 0,-4 1 0,5-1 0</inkml:trace>
  <inkml:trace contextRef="#ctx0" brushRef="#br0" timeOffset="18">1763 8540 8178,'-1'-11'-821,"-3"0"0,3 3 501,-3 0 1,3 1 351,1-5 1,0-1-77,0-2 1,4-3 0,1-6 64,1-2 1,-2-4 0,2-5-1,1-4-9,-1-2 1,2-5 0,2-3 0,-1-1 13,-1-3 0,-1-1 0,5-6 0,-2-2 13,-3-2 0,-1 30 1,-1-1-1,-2-1 1,0-2-1,1 2 1,0-1-50,-1 0 0,1 0 0,0-4 0,0 1 0,1-1 0,1 1 0,0-1 1,0 0-1,0-1 0,-1 0 60,1 0 1,0 0 0,1-3 0,1 1 0,0 0 0,1 0-1067,-1-1 0,1 0 1044,1 1 0,-1 1 0,2 0 0,0 1-40,-1 2 0,-1 0 0,2 1 0,0 1-108,-2 0 1,1 0-1,-1 5 1,0 0 104,0 0 0,1 1 1,4-23-1,1 7 1,-2 5-1,-2 6-14,1 5 1,-5 0 0,0 6 0,-2 1 22,-3 5 1,1 0 0,-1 3 0,2 1-42,-1-1 1,2 6-202,-1 3 2252,-1 0-1972,-3 2 0,-1 6 0,-3 9 716,-3 5-758,2-1 0,-6 5 0,5-5 7,0 3 1,-4 3 0,3-4 156,1-1 1,-3-1-83,5-2 1,-4-3-61,5 0 1,-2-1-13,1 5 1,2-5-1,-3 1 8,0 1-11,4 6 0,-8 2 0,4 3 12,-1-1 1,-1 5 0,-2 7 0,2 2 13,-2 1 0,-5 9 0,-1 6 0,-1 5-18,0 9 0,9-30 0,0 1 0,-2 2 0,0 1 0,0 1 1,0 0 7,0 1 1,0 1-1,2 2 1,-1 1 0,-1 1-1,-1 0 1,0 1 0,1 1-79,0 2 0,0 0 1,-1-2-1,0 1 1,1 2-1,1 0 0,0-1 1,-2 0 110,0 0 0,0 0-341,2 1 1,-1 0 0,-1-6 0,-1 0 392,1 3 0,1 0 1,0-5-1,0 0-47,0 0 0,-1-1 1,1-6-1,-1-1-160,-2 0 0,1-1 0,1-1 0,1 0 109,-10 26 0,3-2 1,-1-10-19,0-3 1,2-8-1,3-6 1,0-3 29,-4-2 1,4 3-1,-2-7 1,3 2 98,4 2 0,0-4 0,0 1-207,3 0 0,3-2 0,1-1 0,0 0 984,0-3-899,0-6 126,5-8 0,-4-8 1,4-9-1,-1-7-165,0-9 1,1-6 0,-3-10 195,2-4 0,1-7-102,-3 25 0,0-2 0,-1-1 1,1 1-1,1-3 0,0 0-847,-1-1 0,1 1 827,2 1 1,-1-2 0,-1-2 0,0 0 0,3-3 0,0 0-1,-1-3 0,1 0 1,2 0-1,0 0 0,0-1 1,0 0-1,1-1 0,0 0-92,1 0 0,0 0 0,3-5 1,0-1-1,0 3 0,0 0 0,0-1 1,0 1 65,-1-2 1,0 2-1,1 5 1,1 0 0,-1 4-1,1 0 1,-1 1 0,0 1-58,2 2 1,-2 0 0,-2 5-1,-1 0 1,1 4 0,1 0 0,9-28-38,1 3 1,-4 8 0,-2 5-58,1 3 0,-5 8 125,4 6 1,-4 1 0,0 1-23,-1 4 0,-3 5 0,-2 1 770,-1 2 0,3 6-822,-4-1 1116,0 6-934,-4-3 1,-2 6-5,-1 3 1,0 2-1,-3 5 1,-1 2-66,1 2 1,0-1-1,-3 4 1,2 0 7,2 0 1,-2 1 0,2 4 0,-1 0-27,1 0 1,-2 1 0,2 1-1,-2 5-3,-2 3 1,3 1 0,-2 12-1,1 5 6,0 3 0,-3 6 0,6-28 0,1 1-9,-2 3 1,-1 0-1,0 6 1,0 0-245,-2 4 0,0 0 0,2 1 0,-2 0 246,-1 1 1,-1 0-1,1 4 1,0 0 0,-1-2-1,0-1 1,1 1 0,-1 1 8,0-3 1,0 0-1,1 0 1,0 0-4,-1-4 1,1-1-1,0 1 1,0-1-1,-1 0 1,0 0 4,0 0 0,0 0 1,2-3-1,-1 0 0,-1-3 1,1 0-1,0-2 1,1 1-19,0-2 1,0-1 0,-6 28 0,-4 0-1,1-3 20,3-5 0,0-6 0,0-8 1,0-3-6,4-7 1,-1-4 0,4-6 0,0-4-139,-1-2 1,5-6-120,0 1 242,1-6 0,2-2 0,0-7 312,0-3 1,0-6-1,0 0-242,0-2 1,0-4-36,0-8 1,0-6 0,2-11 231,1-2-217,-1-4 1,1 20-1,0-1 1,-2-2 0,1-2-58,-1-2 1,1-1 0,2-6 0,0-2 0,-1-1 0,-1-1 0,1-1-1,0-1 65,1-1 1,1 0 0,2-1 0,0-2 0,1-5 0,1 0 0,0 0-1,0 0-134,0 1 0,2 0 1,2 1-1,1 1 1,0-2-1,1 2 1,0 2-1,1 2 82,-1 2 0,0 0 0,-2 5 0,0 1 0,0 6 0,0 1 0,-1 2 0,0 2-114,0 3 0,-1 1 0,8-21 0,-1 7-239,-1 6 0,-2 10 365,-3 3 0,-4 3 0,4 1 0,2 0 0</inkml:trace>
  <inkml:trace contextRef="#ctx0" brushRef="#br0" timeOffset="19">2096 5862 7083,'0'6'-605,"0"-1"579,0-5 41,0 5 1,0 1 26,0 6 0,0 4 0,0 4 0,0 1 27,0 2-3,0 5 0,-2-3 0,0 7 7,-2 4-95,-5-2 0,1 16 0,-6-1 106,-1 6-69,5-22 0,0 2 0,1-1 1,0 2-299,-2 3 1,-1 2-1,1-1 1,-1 0 295,1 0 0,-1 0 0,0 2 0,0 1 48,-1 1-1,-1 0 1,1 3 0,-2 0-53,0 1 1,0-1 0,-1 4 0,0-1-1,2-2 1,1 1 10,0-2 1,1 0-1,0 1 1,0-1-1,0-3 1,1-1 122,-1 0 1,1 0 0,0-2 0,-1-2-73,0-2 1,1-1 0,2-3-1,0-1-164,-6 29 0,2-9 109,2-6 0,3-3 12,1-9 0,3 2 1,-3-8-1,2 0 0,3 0-52,0-3 0,2-1 1,-1-1-1,-1 0-38,-2 0 0,0 4 1,4 0-1,0-2-26,0-1 1,0-1-1,0 0 1,0 0 6,0 0 1,0-4-1,0-1 390,0-2 1,0-1-427,0-3 1,0-4 118,0-1-114,0-4-327,0 2 440,0-5 0,-10 5 0,-3 1 0</inkml:trace>
  <inkml:trace contextRef="#ctx0" brushRef="#br0" timeOffset="20">1523 12982 8071,'-11'-16'-424,"-1"-3"409,1-3 1,-5-7 0,1-5 0,1-8 34,1-7 1,7-8-1,4 24 1,0 0 0,1-3-1,1-1 1,0-2 1,0-2-1,0-2 1,0-2 0,0-4-1,1-1 1,1-3-1,0-1-309,1-1 1,2-2 0,0-4 0,1-1-1,-1 19 1,0-1 0,0 0 277,1-2 0,1-1 1,-1 0-1,1-3 1,1 0-1,-1 0 1,1 1-1,-1 1 1,1-1-1,0-1 1,0-1-1,0 0-2,1 0 1,0-1 0,0 0 0,-1 2 0,1 1-1,-1-1 1,2-1 0,0-1 0,0 0 0,-1 3 0,0 1-1,1 0-5,-2 3 0,1 1 1,-1 0-1,0 0 1,0 1-1,-1 0 1,3-17-1,0 2 0,-1 1 1,0 0-1,0 4 1,-1 1-18,-1 4 1,0 0 28,-1 3 0,0 0 0,-2 6 0,0 0 0,0 3 1,0 1-1,0 2 0,1 1 0,3-24 0,1 8 0,-2 6 94,-2 8 1,2 4 0,-3 9 0,0 2-134,1 3 50,-4 9-2,5 2 1,-6 6-1,-2 4 1,-2 7-13,-3 5 0,-3 11 0,-2 8-58,1 8 60,-1 7 1,-3 12-1,7-30 1,-1 1 103,1 3 0,-1 1 1,-1 3-1,1 1-101,-3 5 0,1 1 0,0 1 0,1 0 0,0 3 0,0-1-7,0 0 1,0 1 0,-3 4 0,1 1 0,3 3 0,-1 0 0,0 3 0,-1 1-13,3-20 0,0 1 1,1 0-268,0 2 0,2 0 1,-1 0-1,0-1 0,1 0 1,-1 1 307,2 2 0,1 1 1,-1-1-1,0 1 1,0 0-1,1 1 26,-2 4 1,2 1-1,-1 0 1,2-1-1,-1-1 1,2 0-1,-1 1 1,1 0-1,0 1-6,0-1 1,1 0 0,0 0-1,-1-1 1,-1-1 0,1 0 0,-1 1-1,1 0 1,0-1 0,0-3-1,0 0 1,0 0-59,1-4 0,-1 1 0,1-2 0,0 0 0,0-1 0,0-2 1,0 15-1,0-2 0,0-2 0,0-1 48,0-2 1,0-1 0,0-8 0,0-2 0,0-5 0,0-1-1,0 23-108,0-10 0,0-6 0,0-10-127,0-3 1,0-8 521,0-4 0,0-2-464,0-2 1,1 1 1724,3-1-1695,-2-4 367,8-2 1,-8-12-1,5-5-286,-2-10-13,-1-16 0,-6-13-858,1 18 0,-2-3 974,1-3 1,-2-3-1,-3-9 1,-1-2-1,0-5 1,-1-2-1,1-2 1,0-1-30,2 19 1,1 0-1,-1-1 1,1-2-1,0-1 1,0 0-1,1 1 1,0 0-1,0 1 1,1-2-1,-1 0 1,1 0-112,0-1 1,1 1 0,0 0 0,0 2-1,0 0 1,1 0 0,0 1 0,2-1 0,0 0-1,0 1 1,0 1 0,1 0 89,0-2 1,0 1-1,1-1 1,0 0-1,1 0 1,-1 0-1,1 0 1,0 0-1,0 0-29,0 1 1,-1-1-1,1 0 1,1 1-1,0 0 1,1 0-1,-1 0 1,1-1-1,-1 1 1,1 0-1,-1-1 1,1 1-1,0 1 1,0-1-1,0 2-18,3-21 1,-1 0-1,0 2 1,0 0 0,0-1-1,1 1 22,0 1 0,-1 1 1,2 3-1,-1 0 5,-1-3 0,-1 2 0,3 5 1,-1 1 4,-1 4 0,0 1 0,1 2 0,1 1-5,-2 1 0,-1 2 0,1 3 0,-1 1 0,-1 0 0,0 1 2,5-27 1,1 9 0,-2 7 0,-3 8 3,-3 8-35,3 6 0,-6 7-20,3 3 0,-3 6 29,-1 1 0,0 7 484,0 1 0,0 6 0,0 10 1,-1 3-465,-3 2 1,1 7 0,-4 4 35,-2 5 1,-1 4-36,-2 4 1,-1 6 166,-2 3 1,8-22 0,0 1-164,-2 1 0,-1 0 1,1 5-1,-1 0 1,-1 1-1,-1 1-12,1 4 1,-1 1 0,-1 3 0,0 2 0,-1 3 0,1 0-34,0 1 0,0 0 1,-1 2-1,0 1-143,1 3 1,0 0 0,4-18 0,0-1-1,0 1 1,1 0 0,0 2 0,0-1 179,-1 2 1,0 0-1,0-1 10,1 0 0,0 0 0,0 0 0,0 0 0,-1 0 0,2 0 0,0-1 0,1 0 1,1 0 4,-1 2 0,1-1 0,-1 0 0,1 0 0,-1 0 0,1 0 0,0 1 0,0 1 0,1-1 1,-1-2-1,0 0 0,0-1-38,-3 19 0,2-2 0,-1-6 0,1-1 0,0-4 0,0 0 0,1-4 0,-1-1 41,0-3 1,0-2 0,1-3 0,-1-2 0,-5 26 0,-1-7-23,1-7 0,-1-12 0,2-11 0,1-6-36,1-5 0,6-6 319,-2-6 1,3-8-279,1-11 1,0-7 48,0-12 1,0-5-53,0-10 0,0-11 241,0 26 0,0 0 1,0-2-1,0-1-210,0 0 0,0-1 0,0-3 1,0 1-1,1-5 0,0 0 1,3-3 1,0 1 0,0-3-1,1 1 1,3-1 0,2 1 0,-1-3-1,0 0-8,-1-2 0,1-1 0,2 0 0,1 1 0,2-3 0,0 0 0,0-1 0,0 0-22,0 0 1,0 0-1,2 2 1,0 1-1,-1 1 1,1-1 0,-1 1-1,1 1-20,0 0 1,-1 2-1,1 1 1,0 1 0,-2 4-1,0 1 1,0 3-1,0 0-21,0 1 1,0 1-1,-1 1 1,0 0 0,-1 3-1,-1-1 1,1 3 0,-1-1 62,1 4 0,-1 0 0,0 2 0,0 0 0,9-24-218,-1 3 1,-5 2 132,1 5 0,-6 4 31,-1 0-8,-5 0 1,2-2 0,-5 0 85,0 2 0,0 6-43,0-3 0,0 9 0,0 3 38,0 3 0,0 6 126,0 3 1,-2 7 278,-1 4 0,0 3 0,-3 2-348,1 3 1,-3-1 142,4 4-307,0-4 68,4 2-153,0-5 75,0 5 76,0 1 0,-1 6-21,-3-1 0,3 7 0,-3 5 1,3 5-1,1 4-3,0 2 1,-4 1-1,-1 9 1,0 6-21,0 4 1,-3 7 0,5-24 0,1 0 0,-1 4 0,0 1 8,-2 4 0,1 2 0,-1 3 0,0 2 0,-1 7 0,0 2 0,2-18 0,0 0 0,1 1-94,-1 2 0,0 1 0,0 0 1,0 4-1,1 0 0,-1 0 1,0 0-1,0 1 0,0-1 0,1 2 1,-1 1-1,0-1 152,0 2 1,1 0 0,-2 0 0,1 0 0,-2-1 0,1 1 0,0 0 0,-1 0 0,1 0 0,-1 0 0,0 0 0,0 0-155,-1-1 1,0 1 0,0-1 0,1-2 0,1 0 0,-1-1-1,0-2 1,0 0 0,0 0 198,0-1 1,1 1 0,-1-1 0,0-1-1,-1-1 1,1 0-36,1-3 0,0-1 1,0 0-1,-3 21 1,1-1-1,1-4 0,1-1-55,2 1 1,-1-1 0,-1-2 0,1 0 0,2 1 0,0 1-262,1-4 0,0 0 1,0-3-1,0 1 240,1-2 1,0-1 0,2-1 0,1-1-1,1-2 1,0-2-35,1-1 0,0 0 0,1-2 1,1 0-1,0-2 0,0-1 1,0-3-1,1 0-222,6 24 306,-1-6 0,0-6 0,-1-3 0,0-5 0,-3-4 0</inkml:trace>
  <inkml:trace contextRef="#ctx0" brushRef="#br0" timeOffset="21">1763 6228 8138,'-19'-4'-149,"0"0"0,4-1 0,-4 3 77,-1-2 0,2 0 1,-1 3-1,-2-2 305,0-1 0,2-1 0,0 3 1,-3-2-1,-2 1 88,-3 2-227,0 1 0,3 0-121,-3 0 31,-2 5 1,-1 5 0,-1 8 83,-1 4 0,-2 5-78,-4 11 0,5 5 1,-4 9-87,18-24 1,1 1 0,1 3 0,2 0 0,1-1 0,1 0 0,1 1 0,0 1 41,0 2 0,1 0 0,0-1 0,1 1 0,0 0 0,0 1 0,3-2 0,-1-1 10,2 0 1,-1-1 12,-1 1 1,0-1-1,3 1 1,1 0-1,-2 1 1,1 0-5,-1 0 0,1 2-619,0 2 0,0 0 636,2 2 1,0 0 0,0 3 0,1 1-1,1 1 1,2 1 0,-1 0 0,0 0-1,0 0 1,0-1 134,-1 1 0,2 0 1,1-1-1,1 0-296,0 0 1,2-2 0,-1-2 0,2-2 180,-1-2 0,1-1 1,0-2-1,1 0 1,0-1-1,0-2 1,8 28-1,0-6-11,2-2 1,1-2-1,3-3-77,-2 0 0,3-4 106,-3 0 1,7 0-43,0 4 0,1-4 1,-4-2-1,-1 0 1,-2-5-14,-1-3 0,-4-4 0,3-5 1,0-1 231,0-3 1,-3-6 0,3-7-1,-2-1-341,-2-2 1,3-7 0,-3-4 0,-3-2 378,-2-1 0,-2-5 1,0 0-108,-3-2-61,-3-1 1,-2-4-1,-3 0-61,-3 0 0,-4 0 0,-1 0 0,-4 0-17,-3 1 1,-2-3-1,-2 0 1,-1-3-15,-3-1 0,-2 2 19,-6-4 1,1 5-92,0-5 0,1 6 70,2-2 0,2 7 0,3 2 15,0 1 0,3-3 0,5 0 0,0-6-31,0-4 1,3-8-1,-3-4 1,2-4 6,2-4 1,1-10 0,7 26 0,0 0 0,1-2 0,0 0-7,1-1 0,1-1 0,0-2 0,1 0 0,1 2 0,2 0-625,-1-2 0,0 1 639,-1 2 0,2-1 0,1-3 0,1-1 1,0 2-1,1 0 51,1 0 0,0-1 0,1 0 1,1 0-231,0 1 1,1 0-1,1 1 1,2 1 215,1-3 0,2 2 1,-1 0-1,0 1 1,2-3-1,1 1 1,1 1-1,1 1 1,1 1-1,1-1-57,2 1 0,1-1 0,-2 3 0,1 0 0,3 0 0,1 0 0,-1 3 0,0 0 8,0 0 1,-1 1 0,-1 3 0,-1 0-1,17-21 1,-2 3-12,-3 4 1,3 4 0,-6 6 0,2 3-26,1 1 0,-4 2 0,-4 6 0,-1 2 266,-3 2 0,0 0 1,-3 5-1,-4 1-348,-2 2 0,-3 2 1,-1 3 887,-1-1-857,-6 0 491,3 4 1,-10 2-332,-2 2 1,-9 3 0,-3 7-54,-2 1-1,-7 6 1,2-3 0,-4 5-23,-2-1 1,-1 3 0,-1 0 0,-1 4-13,1 4 1,1-1-1,0 9 1,0 1 25,-3 4 0,16-20 1,-1 1-1,1 0 1,1-1-1,-1 2 1,0 0 34,0 1 1,1 0 0,0-1 0,1 1-1,2 0 1,1 0 0,2 2 0,0-1 20,0 3 1,2-1 0,-1 0 0,2 0 0,0 0 0,1 1 0,1 0 0,2 0-18,1 1 0,1-1 0,-1 2 1,1 0-1,1 1 0,1 1-77,-1 1 1,0 0 0,1 0 0,1-1 107,-1 1 0,0 1 0,1-1 1,1 0-24,0 2 1,0 0-1,0-2 1,1-1 8,1-1 0,0 1 1,1-2-1,0 0-70,2-1 1,2 0 0,1-1 0,0-1 69,1 1 0,1-1 0,13 28-116,-9-29 0,-1-1 0,13 23 60,4-3 0,4-7-154,5-1-58,-1-10 0,-4 5 0,1-11 1,0 0-404,3-2 0,-2-5 624,2 0 0,3-7 0,1 0 0,0 1 0,-4 0 0,-5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245"/>
    </inkml:context>
    <inkml:brush xml:id="br0">
      <inkml:brushProperty name="height" value="0.053" units="cm"/>
      <inkml:brushProperty name="color" value="#FF0000"/>
    </inkml:brush>
  </inkml:definitions>
  <inkml:trace contextRef="#ctx0" brushRef="#br0">15735 2118 8104,'0'-5'487,"1"5"-409,3 6 0,-3 4 0,3 2 0,-3 1-14,-1 2 1,4 3-1,0 6 1,-2 3-133,0 3 1,1 3 0,1 0 0,0-1-299,1-1 0,0-5 1,4 2-1,-1-4-688,1-6 1054,-4-4 0,5 3 0,-4 1 0</inkml:trace>
  <inkml:trace contextRef="#ctx0" brushRef="#br0" timeOffset="1">15735 2084 7428,'0'6'238,"1"-1"210,3-5-249,-3 0 0,5-1 15,-2-3 0,-1 3 0,4-4 0,1 0-11,-2-3 0,5 2 0,-4-2 0,5-1-40,3-1 0,-2 2 0,3 2 0,-1-1-34,1 1 1,3 4 0,-4-2 0,0 2-55,2 2 0,-4 0 0,3 0 0,-1-1-7,1-3 0,4 3 0,-1-3 0,3 2-67,1-2 1,0 1-1,-1-3-169,1 1 208,0-4 0,4 6 1,1-3 217,1 1-226,7-4 0,1 3 1,3-6 293,0 1-235,3-1 1,-2 1-1,5 0 1,0-2-69,-1-2 0,2 2 1,3-4-1,3 2-17,3 0 1,2-1-1,-1 5 1,-1 0-64,-3-1 1,3 1-1,-2-1 1,2 2-13,1 2 1,0 0 0,-1 2 0,-2 1 23,-5 0 1,-2 1 0,-1 4 0,0 0 28,0 0 1,-2-3-1,0-1 1,-4 1-15,0 2 0,-2 1 1,-4 0-223,1 0 164,-6 0 1,3 4-1,-7 0-107,-3-2 156,1-1 1,-7-1-1,3 0 1,-2 0 17,-1 0 1,-3 0 0,2 2-1,-2 0 56,-1 2 0,-5 0 1,1-4 35,1 0 1,1 0 80,1 0-21,1 5-110,-1-4 35,-4 4 0,-1-3 60,-2 1-97,-3 4 39,4-1 1,-5 8 87,0-2-115,0 7-5,0 4 1,0 6 30,0 5 3,0 1-236,0-1 1,-1 5 138,-3 3 0,3 3-1084,-3 1-100,3-1 656,1 1 1,0-1-393,0-3 1,0 1 956,0-5 0,0 5 0,0-3 0,0-3 0,0-7 0,0-4 0</inkml:trace>
  <inkml:trace contextRef="#ctx0" brushRef="#br0" timeOffset="2">16032 2862 7929,'-6'0'-61,"1"-5"172,5 4 4,0-4 0,1 5 0,3 0 0,4 0 1,3-2-1,3 0 339,1-2-422,6-5-35,-3 8 143,10-9-179,-4 3 115,9-4 1,-3 3 145,8 1-102,3-1-1000,5-4 992,0 1-15,5 0 12,-4-1-2,9 1-2,-9-1-162,9 1-1381,-4-1 1512,10 1 1,1 3-165,-31 4 1,1 1 46,1 2 0,-1-1-72,26-8 39,-26 9 1,1 1-102,25-11 196,-23 8 0,0 0-26,-3 0 0,-1 0-20,2 0 0,1 1 17,-1-1 1,-1 1 13,26 0-53,3-8 43,-5 9-75,1-4 65,-1 0 164,0 3 1,0-8-1087,-5 9 937,-1-9-572,-10 9 573,-1-10 20,-6 10-221,-5-9 788,-1 9-595,-5-4-10,0-1 1242,-5 5-1252,-2-4 1164,-4 5-1085,-1 0 388,-4 0-483,3 0 141,-9 0-260,4 0 118,0 0 14,-4 0-793,5 0 824,-6 0 0,0 0 0</inkml:trace>
  <inkml:trace contextRef="#ctx0" brushRef="#br0" timeOffset="3">16708 2232 8023,'1'-10'89,"3"3"0,-1 3 1,3 8 112,-1 3 0,3 5 0,-3 3 0,1 5 66,3 6 0,-3-1 1,1 4-546,-2-1 199,4 4 0,-7-6 0,5 3 0,-2-1-418,-3-3 431,5 0 0,-6-8 1,3-1-292,-3-4 1,-1-4-297,0 0 0,0-8 652,0-4 0,-5-8 0,-1-11 0</inkml:trace>
  <inkml:trace contextRef="#ctx0" brushRef="#br0" timeOffset="4">16697 2198 8023,'5'-8'0,"2"1"0,0 4 0,0-1 0,3 3 257,4 1-183,-1 0 0,8 1 1,-5 2-1,1 3 88,-1 5 0,-1-3 1,-3 9-1,-1-2-4,1 1 0,-6 4 0,-2-2 1,-3-1-158,-1-1 0,-1 0 0,-3 0 0,-3-2-182,-4-2 1,0-4-1,-2 0 1,-1-1-289,-1 0 0,0-2 0,3-5 0,2-3 469,2-5 0,-2 1 0,4-10 0</inkml:trace>
  <inkml:trace contextRef="#ctx0" brushRef="#br0" timeOffset="5">17269 2003 8000,'-5'7'532,"4"-1"-315,-3-2 0,3 2 0,2 7 6,3 2 1,-2 7 0,5 5 0,-1-1-117,0 2 1,-2 2 0,4 4 0,0-1-393,-2-2 0,4-2 0,-4-5 285,1-1 0,3 7 0,-4-5 0</inkml:trace>
  <inkml:trace contextRef="#ctx0" brushRef="#br0" timeOffset="6">15975 3171 7932,'0'-6'135,"0"1"1,0 6 0,0 3 0,0 3 121,0 4 1,1 5 0,3 3 50,4 3-194,-3 6 0,5 1 1,-2 5-1,2 1 124,1-1 1,1 4 0,-1 0-613,1-1 277,-6-1 0,3-3 1,-4-1-543,1-2 414,-3-4 1,3-2 0,-3-6-1,2-3-236,1-5 0,-2 0 0,4-6 9,1-1 452,-4-12 0,5-4 0,-4-10 0</inkml:trace>
  <inkml:trace contextRef="#ctx0" brushRef="#br0" timeOffset="7">16101 3572 7257,'-6'-5'234,"1"4"1,5-6-92,0 3 1,5 2 0,2-5 243,4 2-304,0-4 0,0 8 1,1-4-71,-1 0 75,1 4 1,3-6-1,2 5 14,0-2-65,2 0 0,8 4 0,0 0 1,0 0-21,1 0 0,1-4 1,5-1-1,1 0 22,-1 0 0,2-4 0,1 2 1,2-4-76,2 0 1,-1-1-1,4 2 1,-2 1-26,1 2 1,-2 4 0,-1-2 0,0 1 114,-3 1 1,-2-1 0,1 2 0,1 0-50,1-2 1,0-5-1,-2 3-204,2-1 200,3-3 0,5 4 0,-1-6 0,1 1-318,0 0 306,-5-1 1,-2 1-39,-5-1 1,-4 5 0,-4 0 0,-1 1 0,-2 1 26,-1 0 0,-4-3 0,-1 4 0,-2 0-19,0-1 1,-3 4-116,-5-3 0,-3-1-51,4 1 0,-7 1 0,-1 3 207,-6 0 0,-4 5 0,-2 1 0</inkml:trace>
  <inkml:trace contextRef="#ctx0" brushRef="#br0" timeOffset="8">17693 2954 7878,'-6'0'568,"0"2"-384,6 6 0,0 1 0,2 10 0,0 1-11,2 2 0,4 6 0,-3 2 0,1 3-104,3 2 0,-3-2 0,2-1 0,0-2-213,-2 2 0,4 0 0,-2-2 1,2-3 97,1-3 1,1-2 45,-1-3 0,1 2 0,-1-3 0</inkml:trace>
  <inkml:trace contextRef="#ctx0" brushRef="#br0" timeOffset="9">17807 3274 7747,'-10'-1'-409,"3"-3"204,1 3 113,6-4 325,-5 0 0,4 2 86,-3-4 0,4 4-72,4-1 1,-1-1-1,4 1-76,2 2 1,1 0-1,2 2 1,-1 0-82,1 0 0,4 0 1,2 0-1,1 0 61,0 0 1,2-1 0,4-1-155,2-2 87,5-5 0,-3 6 0,5-4 305,1-2-280,4-1 0,3-2 0,6 1 0,3-1-30,1 1 0,-2-4 0,1 1 0,-3 2-18,-3 3 0,-2 3 1,2-3-1,-2 3-94,-1 1 1,-1-1-1,1 4 1,-4-2-120,-3 2 1,0 0-1,-2 2 1,-1 0 47,-2 0 0,-7-4 0,1 1 0,-1 0 63,-2 2 1,-2-3 0,0 0 84,-4 2-63,3 0 0,-5-1 1,2-1 157,-2 1-144,-2 2 0,-3 1 0,-1 0 138,2 0-83,1 0 0,-2-1 0,0-2-141,0-1 0,-1 0-187,0 4 0,-3 0-1094,4 0 1372,-6 0 0,4-5 0,-6-1 0</inkml:trace>
  <inkml:trace contextRef="#ctx0" brushRef="#br0" timeOffset="10">19273 2828 7755,'-7'0'306,"-1"0"1,5 1 0,0 3-226,1 3 0,7 7 0,3 4 759,2 4-656,2-2 1,-1 13 0,1-2 0,-1 3-191,0 4 0,1-2 0,-2 2 0,-1-2-530,-1-2 1,-5-1-1,4-1 1,-2-3 535,-3-1 0,5 4 0,-1-3 0</inkml:trace>
  <inkml:trace contextRef="#ctx0" brushRef="#br0" timeOffset="11">16571 3858 7907,'-7'0'0,"11"-1"0,8-2 0,0-1 0,1-3 0,0 3 373,2 1-338,-2-3 1,7 5 0,-3-3 0,-1 3-295,1 1 1,-2-4 0,-4 0-134,1 2 1,-6 2 0,-2 3 391,-3 5 0,-6 2 0,-1 2 0,-6-1 0</inkml:trace>
  <inkml:trace contextRef="#ctx0" brushRef="#br0" timeOffset="12">16697 3870 7677,'-7'0'432,"2"0"603,5 0-963,0 5 1,1-3 0,3 7 0,4 3-78,2 2 0,1 6 0,2-1 0,0 1-240,-2-1 0,3 2 0,-6-5 1,1 1-109,-1-1 1,-3 3 0,-5-2 0,0-1 106,0 1 0,-2-3 1,0-5-1,-3-3 246,-2-1 0,-2-1 0,-5-4 0,-1 0 0,1 0 0,1 0 0,2-1 0,0-3 0,4 3 0,-3-6 333,2 4 642,3 1-225,-5-8 0,10 9-594,0-3 0,5 3 0,7 1 0,0 0-175,4 0 1,0 0 0,5 0 0,-2 0-363,1 0 1,2 0 0,1-1 380,-1-3 0,1-3 0,0-4 0</inkml:trace>
  <inkml:trace contextRef="#ctx0" brushRef="#br0" timeOffset="13">16960 3812 7841,'1'7'-323,"3"-4"1,-1-1 0,4-2 0,2 0 411,1 0 1,3 0 0,1 0-1,1-2-107,-1-1 0,0 1 0,0-1-203,2 1 1,-5 2 220,-3 0 0,-1 0 0,5 0 0</inkml:trace>
  <inkml:trace contextRef="#ctx0" brushRef="#br0" timeOffset="14">17074 3812 7173,'-6'0'471,"1"5"1,5 3-299,0 2 1,0 5 0,0 2 0,1 1-116,3 2 0,-3 6 0,4 0 0,-1 0-90,0-2 1,4-1 0,-3 0-768,1 0 650,-3-1 0,6 0 0,-4-2 0,0-2 149,0-1 0,4-2 0,-3-3 0</inkml:trace>
  <inkml:trace contextRef="#ctx0" brushRef="#br0" timeOffset="15">17258 3824 8187,'5'-10'476,"2"1"1,4 2-247,0 2 0,2-2 0,1 3 0,2 1-267,2 2 0,-3 1 1,3 0-1035,-1 0 864,3 0 1,-7 0-1,3 0-894,1 0 496,-4 5 605,-2-4 0,4 4 0,-2-5 0</inkml:trace>
  <inkml:trace contextRef="#ctx0" brushRef="#br0" timeOffset="16">17418 3744 7279,'-11'0'496,"-1"0"1,6 1 21,2 3 1,3-2 25,1 6-424,0-1 0,0 6 0,0 2 0,1 5-141,3 1 0,1 6 0,4 1 1,-2 1-179,2 3 1,1-3 0,2 0 0,-1-1-328,1-2 526,-1 3 0,1-5 0,-1 4 0</inkml:trace>
  <inkml:trace contextRef="#ctx0" brushRef="#br0" timeOffset="17">18460 1007 7654,'0'-6'1899,"0"2"-1676,0 8 1,-4 4 0,1 7-44,0 4-117,-3 3 0,3 2 0,-3 1-370,1 2 254,-4 0 0,7-1 0,-1 1 0,0-1-235,-1-2 1,3 1 0,-4-1 0,1-3-339,0-3 1,0 1 0,3-4-534,-3-1 1159,3-1 0,-9-7 0,4-1 0</inkml:trace>
  <inkml:trace contextRef="#ctx0" brushRef="#br0" timeOffset="18">18357 1351 7965,'-1'-12'0,"-2"1"-99,-1 0 1,1 3 465,3 0-144,-5 6 1,3-5 152,-2 4 126,3 1-504,1-3 0,0 6 1,0 3-1,0 4 173,0 2 0,0 7-255,0 2 52,0 2 1,1 6 0,2 0 0,1-2 0,0-1-20,1-1 1,-4-4 0,4-1 12,0-1 1,2-3-1,4-5 1,0-3-1,0 0-59,-4 1 0,7-5 0,-2 1-15,0-6 0,2-3 0,0-7 1,3-2-1017,1-4 685,-4-3 336,7-6 0,-8-1 0,4-5 0</inkml:trace>
  <inkml:trace contextRef="#ctx0" brushRef="#br0" timeOffset="19">18758 767 7974,'-8'-1'-541,"1"-3"935,4 3 0,-2-3 0,5 8-257,0 3 1,4 7-1,1 3 1,0 2-79,0 5 0,4-1 0,-1 4 0,2-3 68,1-1 1,-3-2 0,-2 0-290,-1-2 97,4-5 0,-7 6 0,1-5-116,-1-1 96,3-1 1,-4-5-231,3-1 120,-3-4 1,-1 1-286,0-8 398,5-7 0,2-3 0,4-6 0,0 0-115,1-2 1,-1 5 0,1 1 158,-1 4 1,-1 4-1,-1 2 485,-1 1-99,-6 1 0,4 9 0,-6 2-81,0 4 1,0 0 0,-2 1-1,-2-1-69,-3 0 0,-3 1 0,-2-1-438,1 1 94,4-1 0,-3-3 0,3-2-442,-4-1 1,0-2-1,1-7-701,2-4 1289,3-7 0,0-8 0,-1-6 0</inkml:trace>
  <inkml:trace contextRef="#ctx0" brushRef="#br0" timeOffset="20">19010 630 7752,'0'11'109,"0"1"0,0-1 0,0 2-66,0 2 0,0 2 1,1 3-1,2 0-117,0 4 0,3-1 1,-4 4-1,2-3-66,-2-1 1,4 4-1,-1-1 1,0 0 139,0-2 0,4 4 0,-3 1 0</inkml:trace>
  <inkml:trace contextRef="#ctx0" brushRef="#br0" timeOffset="21">19250 847 7950,'-11'5'-351,"4"2"0,2 4 391,0 1 1,4-1 0,-3 2 0,4 1 3,4 1 0,-1 0 0,4-3 161,2-1-151,1 1 1,2-5-1,-1 0-425,1-2 271,-1-2 0,1-3 0,-2-1 4,-3-3 1,2-2 7,-5-5 74,0-1 1,-4-4 0,0-4 0,0-1 0,0-2-18,0 0 1,-5 4 0,-3 1 0,-2 2 256,-1 2 1,-1 2-1,1 3 194,-1 2 1,2 5-703,2 2 1,3 5 0,5 8-683,0 2 565,5-2 399,2 9 0,4-4 0,1 5 0</inkml:trace>
  <inkml:trace contextRef="#ctx0" brushRef="#br0" timeOffset="22">19537 801 8131,'-12'-3'413,"1"-1"0,-1 0 1,2 5-361,2 3 0,0 2 0,4 6 1,1-1-118,2 1 0,-3-1 0,0 1-184,2-1 206,0 1 0,6-1 0,1 0-26,2 1 1,0-1 0,6-1 0,1-1-1,1-2-249,-1-2 0,-1-1 0,-1-4 0,0-2-73,4-1 0,-8-4 1,4-6 389,-2-2 0,-1-3 0,0-6 0,-3-1 0,-1-2 0,-2 2 0,-2-5 0,0 1 0,2 1 0,1 5 0,0 2 810,-4 5-32,0 1 1,0 10-273,0 5-358,0 5 1,0 8-1,0 2-142,0 4-28,0 3 0,3 5 0,2 0 0,1 1-144,-1 0 1,0-1-1,-1-4 1,2 0-473,0 0 0,3 0 1,-5-2 637,-1-2 0,3-2 0,0-6 0</inkml:trace>
  <inkml:trace contextRef="#ctx0" brushRef="#br0" timeOffset="23">19834 778 7959,'-11'-6'2,"-1"2"1,1 8 0,0 4 0,-1 2-59,1 1 1,3 1-1,0 1 1,-1 1 49,-1 1 0,0 0 0,1-3 0,3-1 36,1 0 0,-3-3 0,4 0-37,2 1 0,0-3 0,2 2 0,0 0 0,2 1-193,2-1 1,-2-3-1,6-5 129,1 0 31,1 5 0,1-4 0,2 3 0,1-2-682,1-2 722,1 0 0,0-6 0,2 0 0</inkml:trace>
  <inkml:trace contextRef="#ctx0" brushRef="#br0" timeOffset="24">19983 790 8246,'-1'-10'343,"-3"2"1,2 3-17,-6 5-199,5 0 0,-5 1 1,2 3-177,0 4 1,4 2 0,-4 1-397,1 1 290,4-1 0,-4 1 0,6-2 1,2-1-79,1-2 0,5 1 0,-2 2 0,3-1 71,2-1 0,-1-4 0,2 2 0,1-1 91,1-2 0,0 2 0,-3-2 0,-2 1 149,-2 1 1,1-2 0,-6 5 638,0 0 1,-2-1-525,-1 0 0,-5 0 1,-2 2 183,-4-2-218,0 1 0,-1 0 0,1-1-936,0 2 513,-1-4 1,1 8 262,-1 2 0,1-7 0,-1 7 0</inkml:trace>
  <inkml:trace contextRef="#ctx0" brushRef="#br0" timeOffset="25">18930 1557 6749,'0'-6'535,"0"-1"-245,0 3-170,0 3 0,1-4-61,3 5 0,-2 0 0,5 1 0,-1 4-80,0 7 1,-2 1 0,3 6 0,-1 1 6,0 2 0,-2-1 0,2-2 0,1-3-14,-1-4 0,-2-1 1,2-3-96,-1 0 1,4-5 98,-1 0 1,-3-6 0,0-6-239,0-5 248,2 1 0,0-12 1,0 2-214,-2-2 158,4 1 0,-7-1 0,5 2 0,-1 4-32,0 1 0,-3 9 88,1-2 1,-2 7-1,1 1 193,1 6 0,1 3 0,-3 6 0,3 0-14,2 4 0,-4-4 1,5 4-1,1-4-59,1 0 0,-2-2 0,-1-1 0,2-3-133,2-1 0,0-1 1,0-4-48,1 0 0,-1 8 0,-1-7-427,-2-12 320,2-5 0,-5-1 180,3 1 0,2-1 0,-3-6 0</inkml:trace>
  <inkml:trace contextRef="#ctx0" brushRef="#br0" timeOffset="26">19560 1500 7838,'7'-10'-401,"0"1"268,-2 1 133,-2 0 1,-3 1-1,0-1 300,0-1-232,0-1 0,-1 0 1,-1 1-27,-2 1-17,-5 1 0,3-5 0,-7 2 0,-1 1-45,-1 2 1,-2 4-1,3-1 1,-1 3-185,1 1 1,1 1 0,2 3-1,-1 5 144,1 5 1,3 0 0,2 5 0,1 1 107,2 2 0,2 1 1,1-2-1,0 0 55,0-2 1,5-1 0,1 1 0,2-4-79,-1-2 1,1-6 0,4 0-112,-1-2 53,0-1 0,1-6 0,1-1-82,2-5 62,-2-2 0,3-7 0,-6-2-194,-2-2 148,2-7 0,-3 3 1,3-1-1,-3 1 30,-3 3 0,1 4 0,-1 3 1,0 3 66,1 4 86,-4-2 1,4 10 0,-5 0 136,0 7 0,0 3 0,0 1 0,0 1-6,0-1 1,2 1 0,0-1-1,2 0-133,-2 1 0,1-4 0,0-1 0,2 1 85,1-2 1,-2-1-1,3-5-1094,2 0 666,-4 0 0,6 0 0,-4 0-263,3 0 387,-3-10 1,3 2-1,-2-8 1,2 1 40,1-1 1,-3 1 0,-2 4 0,-1-1 129,-2 1 1,-1 1 353,2 2-103,-2-2 1,3 10-1,-5 0 1,0 6 1,3 4-1,1 2-108,-1-1 0,-1 1 0,1-1-95,1 1 0,3-1-259,-3 0 90,5-4 0,-6 2-333,4-5 284,-4-1 1,7-4 0,-2-3-1,2-5-89,1-5 1,5 0 0,-1-3 0,-1 0 58,-1 3 0,-2 1 0,0 3 297,1 3 0,-2-1 82,-2 8 1,1-1-1,-6 8 1,0 3-10,-2 4 0,-1-1 0,0 4 0,0-2-297,0 0 0,0 0 1,0-3-1,0-1 120,0 1-28,0-1 0,5 1 0,2-1 0</inkml:trace>
  <inkml:trace contextRef="#ctx0" brushRef="#br0" timeOffset="27">20040 1328 7780,'2'-6'251,"2"2"0,2 1-87,0-1 1,4 3-1,-2-4 1,2 1-215,2 0 0,-1-1 0,1 3 0,-1-3-304,1-2 0,-1 4 0,0-4-633,1 2 704,-6 1 0,1 0 283,-4 1 0,-1-6 0,3 2 0</inkml:trace>
  <inkml:trace contextRef="#ctx0" brushRef="#br0" timeOffset="28">20132 1236 7577,'-11'0'1288,"-1"-5"-1227,6 4 1,1-3-1,5 8 1,0 5-106,0 5 1,1 0 0,2 5 0,0 1-185,0 2 0,-1 0 0,1-2-714,1-1 711,5 0 1,-7-1 0,5-3 230,-2-2 0,4-2 0,-3 1 0</inkml:trace>
  <inkml:trace contextRef="#ctx0" brushRef="#br0" timeOffset="29">20384 1214 7822,'-11'-4'0,"-1"0"209,1 1 1,3 2 0,0 1-1,1 1-74,0 3 0,-1-1 0,2 4-279,0 2 151,4-4 1,-4 6-1,6-4-217,0 3 182,0 2 0,2-5 1,2 0-1,2-1 40,0 0 0,8-2 1,-2 4-1,0 0-169,1-2 1,-1 4 0,-1-4 256,0 1 0,-3 2 0,-2-4 126,0 1 0,1 2 1,-4 3 22,-5 1 0,-3-1 0,-6-1 1,-1-1-82,1-1 1,0-1-1,-1 5-195,1-1 1,-1-4-1,1-3-1431,-1-3 989,6-1 0,1-1 469,5-3 0,5-3 0,1-4 0</inkml:trace>
  <inkml:trace contextRef="#ctx0" brushRef="#br0" timeOffset="30">20659 1294 7786,'-6'0'639,"2"0"1,8 1-497,3 3 0,0 2 1,-1 6-1,-1 0-175,-2 4 1,2-2-1,-2 3 1,1 1-277,1 0 0,-3-3 1,1 3-1,0-1-55,1-3 0,-3-2 0,3 0 363,-3-1 0,-1 1 0,0-1 0</inkml:trace>
  <inkml:trace contextRef="#ctx0" brushRef="#br0" timeOffset="31">20934 1145 7781,'-7'0'1017,"2"1"1,4 2-275,-3 0-509,3 6 1,-4-1-1,4 9 125,-3 5-267,2 6 1,-6 3 0,4-2 0,1 0-117,2 1 1,-3-4 0,0 4 0,2-2-244,0-3 1,2 1 0,0-1 0,0 0-286,0-3 0,0-4 0,2-7 0,0 1-1579,2-1 2131,5 1 0,-3-6 0,6-1 0</inkml:trace>
  <inkml:trace contextRef="#ctx0" brushRef="#br0" timeOffset="32">21209 1294 8123,'0'-7'2722,"0"11"-2582,0 8 0,0 7 1,0 0-1,0 1 0,0 0-111,0 0 0,0-3 1,0 4-1,0-4-143,0 0 0,0-2 0,1-5 0,3-1 72,3-1 0,0-5 0,0 0-639,2-1 468,1-2 0,2 0 1,-1-2-325,1-1 402,-1-4 0,1-8 0,-2-2 0,-3 0 39,-3-4 0,1 0 0,-1-2 0,-1 1 80,-2 3 1,-2 1-1,-3 4 1,-4-1 156,-2 1 1,2-1 0,1 2 0,-1 3 448,2 0 0,-4 1 1,3 0 330,1 1-1907,-4 6 811,8-3 1,-3 7 174,5 6 0,0-6 0,0 8 0</inkml:trace>
  <inkml:trace contextRef="#ctx0" brushRef="#br0" timeOffset="33">21621 1385 8986,'-5'7'2896,"3"-2"-4931,-3-5 1657,5 0 0,0 0 0</inkml:trace>
  <inkml:trace contextRef="#ctx0" brushRef="#br0" timeOffset="34">19491 3560 7834,'7'7'238,"1"4"0,-2 2 1,3 7-1,-1 3-139,1 3 0,-3 4 0,1-2 0,-1 0-121,0 0 1,-3-1-1,1-4 1,-2-2-177,2-2 1,-3 2 0,3-6-1139,-3-1 919,-1-6 0,0-8 417,0-8 0,0-12 0,0-4 0</inkml:trace>
  <inkml:trace contextRef="#ctx0" brushRef="#br0" timeOffset="35">19537 3515 8002,'-12'0'0,"-1"0"0,-1 0 302,-1 0 1,4 0-1,4 1 1,1 1 0,1 4-555,0 0 0,-3-2 0,3 3 1,0 4 10,0 3 1,-3 0 0,4 3-1,1 0 124,-2-3 1,3 2 0,-2 0-350,3-2 273,1-2 1,0-4 0,0 0 192,0 1 0,5-4 0,2 0 0</inkml:trace>
  <inkml:trace contextRef="#ctx0" brushRef="#br0" timeOffset="36">19479 3618 8091,'12'0'138,"-5"0"1,1 0 118,1 0-112,6 0 1,-2 0 0,4 0-116,-1 0-69,-3 0 0,7 0 1,-5 1-1,1 1-100,0 2 1,-3 4 0,2-4 0,-1-2-179,1 0 1,-2-2 0,2 0 316,-2 0 0,-6 0 0,-2 0 0</inkml:trace>
  <inkml:trace contextRef="#ctx0" brushRef="#br0" timeOffset="37">18460 1179 7257,'0'-11'-1512,"0"4"1512,0 2 0,0 5 0,0 0 0</inkml:trace>
  <inkml:trace contextRef="#ctx0" brushRef="#br0" timeOffset="38">3493 7957 10878,'-4'-18'0,"0"3"-739,2 2 706,0 1 1,4 1 287,1-1-67,-1 1 1,7 0-1,-4 0 1,0 2 110,0 2 1,0 3 0,-3-4 0,4 1 32,0 0 0,0 1 0,3 3 0,-1 0 21,1 0 1,6-2 0,4 0 0,4 0 98,4 0 1,3 0 0,8 2 0,4-1-103,3 2 0,1 1 0,0 1 0,-1 0-94,1 0 1,0 5-1,0 2 1,0 3 2,-1 2 1,-3-1-1,0 1-384,2-1 125,-5 1 0,4 3 1,-2 0-559,4-1 415,-2 4 0,4-5 1,-5 3-1,1 0-21,2-1 0,-5 0 0,-1-4 0,-5 1-3,-4-1 0,-3 0 0,-8-3 0,-3-1-648,-4-2 512,-5-1 166,-2-4 1,-10-4 0,-4-1 0,-5-2-112,-5-1 0,-4-3 0,-5 0 0,-7-1 96,-5 1 0,-9 3 0,-3 2-399,-4 1 250,1-4 1,-8 8 0,0-3 147,29 3 0,0 1-28,0 0 1,-1 0 0,-4 0-1,-1 1 36,2 1 0,0 0 153,-2 1 0,1 0 1,3 1-1,1 0 1,1 0-1,0-1 0,-29 5 1,4 0-35,4-1 1,1-3-1,4 4 1,3-1 32,4 0 1,5-1-1,8-3 1,6 0 30,4 0 0,6-2 1,-2-1 119,4 0 1,7 0-141,5 0 1,5 0 0,7 0 0,6 0 122,9 0 0,9-4 0,13 1 65,5 0 0,3 2 0,4 1 1,4 0 30,-32 0 0,1 0-133,3 0 0,0 0 0,-1 0 0,1 0 1,2 0-1,1 0 0,1 0 0,0 0-40,2 0 0,0 0 0,-2 0 1,1 0-1,2 0 0,-1 0 0,0-1 1,1 1-6,-1-2 1,0 0 0,0 1 0,1-1 0,0-1-1,-1-1 1,0-1 0,-2 1-46,0-1 0,0-1 0,-1-1 1,0-2-1,0 0 0,0 0 0,-1 0 1,0-1-13,-3 0 0,0 1 0,-3 2 0,-1 0 0,19-8 0,-6 2-1,-5 2 0,-2 3 0,-4 2 0,-5-1-157,-6 1 1,-5 3 0,-7-1 155,0 3-319,-4 1 106,-2 0 1,-14-1-1314,-2-3 1037,-3 3 0,-2-4 0,0 6 489,-2 3 1,-6 2 0,-6 6-1</inkml:trace>
  <inkml:trace contextRef="#ctx0" brushRef="#br0" timeOffset="39">18311 2645 7381,'0'-7'533,"2"2"1,0 6 0,2 3-280,-2 4 1,4 7 0,-1 4-1,1 5-121,3 7 1,-3 1 0,2 11-171,1 4 49,1 4 1,5 6-1,1 0-161,-2 1 79,-2 4 1,4-4 0,-1 3 0,0-2 7,2-2 0,-3 0 0,3-1 0,0-2-28,-3-5 0,-1-5 1,-1-5-1,1-2-45,-1-4 1,2-6 0,-7 0-1,2-3-41,-1-1 0,1-6 1,-6-1-1,0-4-897,-2 0 885,-1-6 1,0-6 0,-1-7-362,-3-4 549,-2-5 0,-6-2 0,1-5 0</inkml:trace>
  <inkml:trace contextRef="#ctx0" brushRef="#br0" timeOffset="40">18655 3961 8647,'0'12'581,"0"-1"1,0 2-403,0 2 0,0 3 0,0 5 0,0 0-144,0-1 0,0 5 0,0 0 1,-1-2-236,-3 0 1,1-4 0,-3 0 0,1-4-259,2 0 0,-2-2 0,1-3 0,0-2 4,-1-3 1,4-3-449,-3-8 902,3-2 0,-4-16 0,-1-2 0</inkml:trace>
  <inkml:trace contextRef="#ctx0" brushRef="#br0" timeOffset="41">18655 3950 7909,'1'-11'761,"3"4"-558,-3 2 1,9 6 0,-2 3 0,3 3-22,5 4 1,-1 0 0,5 2-368,1 2 166,3-2 1,-6 3 0,5-4-85,0-1 0,-1-4 0,0-2 1,-2-1-1094,-1-1 664,-5 1 1,3-4 531,-6 0 0,1 0 0,-1 0 0</inkml:trace>
  <inkml:trace contextRef="#ctx0" brushRef="#br0" timeOffset="42">18792 4213 7590,'0'-6'417,"0"2"1,2 8-269,1 3 0,2 7 0,4 4 264,-1 4-365,0 3 1,3 8 0,1 0 0,-1 0-110,0 3 0,1 1 1,-1-3-1,1 1-201,-1-1 0,-3-5 1,-2-3-1,-1-5-562,-2-2 545,3-5 0,-6-4 0,0-11 0,-6-9 279,-4-8 0,-6-9 0,1-3 0,-5-3 0,2-1 0</inkml:trace>
  <inkml:trace contextRef="#ctx0" brushRef="#br0" timeOffset="43">18724 4236 7783,'7'-10'303,"1"2"1,-6 4 0,2 8-65,-3 4 0,-1 2 0,0 3 0,0 2-226,0 4 1,0 4 0,0 2-1,-1 2-234,-3-2 0,3 0 1,-3-3-1,3 0-87,1-3 0,-1 3 0,-2-4 1,-1 1-800,2 0 1107,1-5 0,-5 2 0,0-4 0</inkml:trace>
  <inkml:trace contextRef="#ctx0" brushRef="#br0" timeOffset="44">18792 4224 7893,'8'-3'0,"-2"-2"299,-1-2 0,4 5 0,-1-2 0,2 4 165,2 4 1,4 1 0,3 4-539,3-2 89,1 1 1,1 3 0,1 1 0,2-2 215,-2-2 1,0-2-232,-2-2 0,-1-3 0,1 4 0</inkml:trace>
  <inkml:trace contextRef="#ctx0" brushRef="#br0" timeOffset="45">18414 3022 7768,'-11'12'-22,"-1"-6"49,1-2 0,3-3 626,1-1-469,4-5 0,-2-1 1,5-6-1,0 0-6,0-4 0,4-1 1,0-8-1,0-1-51,1-5 1,1-1-1,5 1 1,1 1-171,-1 2 0,0-2 0,-3 3 1,0 2-140,1 0 0,1 4 0,0 0 0,-1 4 15,-1 0 0,-1 2 1,5 5 117,-1 2 1,-3 2-101,0 2 124,-1 3 1,1-4-1,-2 6 202,-1 3-192,4-3 1,-6 9-1,3-2 252,-1 2-156,4 1 0,-6 1 1,3-1-1,0 1-33,1-1 0,0-3 0,5-2 0,-1 0-1,1 1 1,-1-5 0,2 2 0,1-3-52,1-1 0,4 0 1,-2 0-1,-1-1-41,1-3 0,2-2 0,-4-5 1,1-1-19,0 1 0,-7-1 1,2-1-1,-2 0 33,-2-3 0,2 1 0,-6 2 1,0-1 3,-2-1 0,-1 0 1,0 2 92,0-2-80,0 2 0,-1-4 1,-2 6 0,0 0 13,-1-1 0,3 1 67,-3-1-8,2 1-25,-3 4 1,7 2 36,1 5 0,4 0 0,4 2-50,1 1 0,3 0 0,0 3 0,-1-1-23,-1-2 0,2 2 0,2 0 0,-1 0 27,1 0 1,3 3-1,-1-3-91,3 1 0,-3-2 1,-1 3-1,0-1 0,-2 0-12,1 3 123,-2 1 1,-3 3 0,-1 1 33,0 1 1,-3 2 144,0-2-164,-1-2 1,0 9-1,-2-5 1,-1 1-1,-1-1 11,0-1 1,-2-3 0,-1 3 0,0 0-164,0-1 0,0 0 0,0-3 0,0-1-454,0 1 0,-4 0 1,-1 2 38,-1 2 0,-6 3 506,-3-4 0,-5 5 0,2-2 0</inkml:trace>
  <inkml:trace contextRef="#ctx0" brushRef="#br0" timeOffset="46">3733 7934 8141,'-23'-12'0,"0"1"-398,0-1 1,-1 1-1,-1 1 1,-1 1 528,5 1 0,0 4 0,9-2 43,2 1 0,7 1-165,3 4 0,10 0 0,9 0 0,4 0 25,4 0 1,2 4 0,5 1 0,2 0 54,2 0 1,8-1-1,9-4 1,5-1-29,-28-1 0,0 0 1,6-1-1,1-2 0,2-1 1,2-2-1,2 0 0,0 0-2,3-1 0,1 0 0,2 1 1,1 1-1,-1-3 0,0 1-1478,3-2 1,1 1 1439,-2 2 1,0 0-1,5-1 1,1 1-1,-6 2 1,-1 1 0,-1-1-1,-1 2-22,-3-1 0,-1 2 0,-5 0 1,-1 1-1,-4 2 0,0 0 0,28 0-28,-6 0 0,-11 1 0,-10 3 0,-6 4-20,-4 2 1,-8 1-1,-3 1 1,-5-1-65,-3 1 1,-3-1-1,-7 0 61,-1 1 1,-5-1 0,-9 1-1,-7-2 120,-9-2 1,-6 2 0,-8-4 0,-3 2-56,-3-1 0,21-5 1,-1 0-1,-2 2 1,0 0-1,-2 0 0,0 1 0,-2 0 1,0 0 0,1-1-1,-1 0 1,-1-1 0,1 0 282,-1-1 1,0 1-298,-1 2 1,-1-1 0,-2-3-1,0-1 1,1 2 0,1 0 0,1-1-1,0-1-2,4 0 0,-1 0 0,-1 0 1,-1 0-1,2 0 0,-1 0 1,1 0-1,0-1-3,0-1 0,0 0 1,4 1-1,1 0 1,-29-7-1,1 0 32,0 2 1,1 0-1,6 3-5,5-1 0,5 0 0,5 4 0,3 0 0,7 0 8,4 0 1,7 0-29,3 0 1,8 0-83,7 0 0,10 2 1,9 0-1,6 3 64,5 2 0,2-3 1,11 2-1,4 0 238,5 1 1,7-5 0,5 2-169,-30-3 0,0-1 0,4 2 0,1 0 0,-1 0 1,1 0-1,2-1 0,1 0 0,1 0 0,1 0 324,-1-1 0,0 0 1,2 0-1,-1 0-403,-2 0 1,0 0 50,3 0 0,-1 0 0,-4 0 1,-1 0-1,0 0 0,0 0 1,-5 0-1,0 0 0,30-2-21,-4-1 0,-3 1 0,-4-1 1,-4 0-1,-6-1 0,-3 3 0,-7-3 1,-3 3 5,-3 1 0,-7-1 0,-2-2-226,-1-1 0,-2 0 0,-4 4-49,1 0 1,-5 0 264,1 0 0</inkml:trace>
  <inkml:trace contextRef="#ctx0" brushRef="#br0" timeOffset="47">4180 9365 9630,'0'-12'-1962,"1"1"1998,3-1 1,-2 5 114,6-1 1,-4 6 111,4-2-137,-6 2 0,8 2-252,-2 0 141,2 0 1,3 0 0,1 0 213,1 0-175,5 0 1,-2 0 0,5 0 0,0 2-3,0 2 0,6-3 0,4 4 0,5-1-33,3 0 1,1 4 0,3-1 0,-2 0-57,-1 1 1,0-4 0,4 2 0,0-1 10,-1-2 0,2 2 0,3-1 0,3 0 30,3 1 1,2-4 0,0 4 0,2-1-24,1 0 1,-28-1-1,0 1 1,0-1 0,0-1-1,2 1 1,0 0-87,1-1 0,1 1 0,3-1 0,1-1 0,-1 0 0,-1 0-101,0 1 0,0 0 181,1-2 0,0 1 0,-2 1 0,0 1 0,2-3 0,1 0-181,-1 0 0,-2 0 171,27 0 1,-26 0 0,0 0 0,-6 0 0,0 0 0,2 0 0,0 0-3,1 0 1,1 0 0,1 0 0,0 0 0,-1 0 0,0 0 0,0 0 0,0 0-25,0 0 0,-1 0 1,1 0-1,-1 0 1,-1 0-1,0 0 1,1-1-1,0 1 64,3-2 1,-1 0-1,-1 1 1,0 1-1,-1-2 1,0 0-1,-1 1 1,0 0 2,-1 1 1,1 0 0,0 0 0,1 0 0,-1 0 0,0-1 0,-2 0-1,0 0-25,31-3 0,-9 0 1,-10 4-1,-6 0-12,-8 0 0,-3 0 1,-6 0 0,-3 0 1,-4 1-388,-7 3 417,-8 13 0,-6-5 0</inkml:trace>
  <inkml:trace contextRef="#ctx0" brushRef="#br0" timeOffset="48">18884 4579 7199,'-12'0'0,"1"0"0,5 0 0,-5 5 0,5 2 0</inkml:trace>
  <inkml:trace contextRef="#ctx0" brushRef="#br0" timeOffset="49">18838 4511 7931,'6'-5'-846,"1"3"646,-3-2 0,2 3 1,5 1 226,1 0 0,-5 5 0,0 3 0,-1 3 63,1 5 1,-1-1 0,3 7 23,-2 2 1,-3 6 0,3 1 0,-1 2 0,-1 1-13,0 1 0,-1 3 0,-3 1 0,2 1 7,1-1 0,-1-1 0,-1-4-237,2 1 80,-3-6 1,4-2-1,-5-7-258,0-1 80,5-10 0,-2 5 81,4-10 0,-4-3 0,1-8 61,-3-9 1,-1-5 0,0-6 0,0-4-123,0-2 206,0-6 0,-5-7 0,-2-6 0</inkml:trace>
  <inkml:trace contextRef="#ctx0" brushRef="#br0" timeOffset="50">18895 4362 7700,'-6'-5'-1536,"1"3"1480,5-3 578,0 5-369,-5 0 1,2 2 0,-3 1 0,1 6-47,2 5 0,1 2 0,-1 5-64,-1 3 1,-1 7 0,3-2 0,-2 2 0,1-1-20,2 2 1,1 2-1,0 3 1,0 1-88,0-1 1,1-1 0,2-2 0,1-1-71,-2-2 1,3 1-1,0-7 1,0-2-168,1-3 1,-1-6-23,-2 2 0,-1-10 322,2-6 0,-3-5 0,-1-17 0,0-2 0</inkml:trace>
  <inkml:trace contextRef="#ctx0" brushRef="#br0" timeOffset="51">18804 4282 7199,'-7'5'-167,"4"2"0,1 4 331,2 0 1,2 6-1,0 3 1,3 4-27,2 3 0,-1 8 0,3 1 0,-2 2-25,2 2 1,0 3 0,0-1 1,-1 2-46,-1-3 0,5 2 0,-1-3-98,1 0-6,-1-3 0,-3 4 0,-1-5 0,2-1-28,2-2 0,-5-6 1,-1 0-1,-1-4-192,0-4 1,1 1-1,-3-5-63,2-1 0,0-5 33,-4-1 0,4-7 285,0-1 0,4-15 0,-1-9 0</inkml:trace>
  <inkml:trace contextRef="#ctx0" brushRef="#br0" timeOffset="52">18861 4293 6369,'-8'4'385,"2"1"0,0 1-285,-1 3 1,0 1 0,-5 3 0,1 2-27,-1 5 0,0 2 0,-1 5 0,-1 4-62,0 2 0,4 5 1,-6 0-1,4 0-95,0 2 1,1-9 0,-1 3-337,1-5 306,4-2 1,2-10 0,5-1-146,0-4 0,2-4 258,1-8 0,-1-8 0,8-15 0,-4 1 0</inkml:trace>
  <inkml:trace contextRef="#ctx0" brushRef="#br0" timeOffset="53">18827 4373 7942,'11'-11'0,"1"-1"0,-1 2-425,0 3 0,1-2 466,-1 5 0,1 0 0,-1 4 283,1 0-267,-6 0 0,4 0-125,-2 0 25,2 0 0,1 0-299,1 0 164,-1 0 0,1 1 0,-2 3 178,-2 4 0,2 2 0,-4 1 0</inkml:trace>
  <inkml:trace contextRef="#ctx0" brushRef="#br0" timeOffset="54">19445 4763 7562,'-11'-7'-879,"3"2"1211,0 5 0,4 0 11,-3 0 1,3 4 0,-2 1-234,1 1-91,-4 2 1,4 3-1,-3 1 1,3-1-68,0 1 0,3 0 0,-1 4 0,1 2-53,2-1 1,2 2 0,1-2-1,5 2-93,2-2 0,2 0 0,-1 0 0,1-1 150,-1 1 1,4-2 0,2-3-1,-1-1 81,1 1 0,-2-1 0,-3 1 0,-2-1 114,-2 0 0,-2 1 1,-4-1 105,2 1 1,-1-1 0,-7-1 0,-4-1-61,-2-1 0,-1-4 1,-1 2-1,1-1 85,-1-2 0,1-2-1362,-1-1 827,1-5 0,3 2 1,2-4-1,0-3-83,-1-4 0,5 1 1,-2-2 335,3 2 0,6-4 0,1 0 0</inkml:trace>
  <inkml:trace contextRef="#ctx0" brushRef="#br0" timeOffset="55">19674 4843 7780,'0'11'0,"0"1"-78,0-1 1,0 0 0,0 1-1,0-1 105,0 1 0,0 3 0,1 2 0,3-1 69,4 1 1,-2 3 0,2-2-30,1 0 1,-3 2 0,2-5 0,1-1-65,1-1 0,-3-5 0,1-2 1,1-1-107,1-2 1,2-2 0,-1-1-183,0 0 188,1-5 1,-4-3 0,-2-6-1,0-2 23,1-2 0,-1-3 0,3-4 0,-3-2 64,-1 2 0,0-2 0,-2 4 1,2 4 104,1 1 0,-3 9 0,1-2 390,-3 1-344,4 5 0,0 1 0,3 8 0,-3 3-59,0 4 0,-2 1 0,4 4-28,2 3 0,-2 2 0,-1 2 0,0-1-23,1-3-7,-5 2 0,7-4 1,-4 3-1,0-2-69,0-1 0,0-2 0,-2-4 1,1 1-17,-2-1 1,0 1-1,-1-1 1,1 1-38,2-1 0,0-3 4,-4-1 0,0-3 22,0 4 1,0-4 103,0 3 0,0-3 110,0 4 0,0-1-27,0 5 1,0-5 107,0 1-127,0-5-151,0 2-397,0-5 392,-5 5 0,4-3 0,-4 5 44,-1-2 0,1 4 0,-4-2 0,2 2 47,-2-1 1,0 2-1,0-4 1,2 2 43,-2 0 1,-2-5-1,0 4 1,0-2-40,-1-3 1,1 4 0,-1-3 0,1 0 0,-1-2 1,-3-1 0,0-1-367,1-3 227,-4-2 1,5-7 0,-3-2-540,-1-4 419,4-8 0,-2-2 1,6-7 221,2-2 0,4-3 0,-2-5 0</inkml:trace>
  <inkml:trace contextRef="#ctx0" brushRef="#br0" timeOffset="56">20258 4728 7811,'-8'0'105,"1"0"0,3 0 0,-2 1 0,-1 3-130,1 4 1,3 3-1,0 3 1,0 3-51,-1 1 0,3-3 1,-3 4-1,3 1 23,1 2 1,0-4-1,1-2 1,3 0-11,4-1 1,-2 0-1,2-3 50,0-1 1,3-1-1,0-1 1,1-1 82,-1 1-88,0 1 0,0-3 273,-4 1-133,-2-5 0,-5 3 0,0-2 1,0 3 145,0 4 1,-5-4 0,-2 1-1,-4 1-255,0 1 0,0-2 1,-1-2-1,1 0-135,-1 1 0,1-5 0,-1 2-407,1-3 0,4-2 1,4-3 527,1-3 0,-3-4 0,-1 0 0</inkml:trace>
  <inkml:trace contextRef="#ctx0" brushRef="#br0" timeOffset="57">20602 4751 7262,'-12'5'215,"1"-2"-162,-1 4 0,1 0 1,-1 2-1,1-2 646,-1 2-523,1 1 0,-2 2 0,1-1 1,-1 1-80,3-1 1,5 1-1,-2-1 1,2 0-170,3 1 0,0-4 1,2-1-5,0 2 0,2 1 0,1 2 1,5-1-1,2 1-126,2-1 1,0 0 0,4 0 0,1-2-56,1-2 0,3-4 0,-5 2 0,2-1 257,2-1 0,2 1 0,1-4 0</inkml:trace>
  <inkml:trace contextRef="#ctx0" brushRef="#br0" timeOffset="58">21014 4877 8173,'6'-1'1339,"-3"-2"-1281,-6-1 0,1-5 1,-5 2-1,1-2 14,0 1 0,-6-2 0,-4 2 0,-2-2-132,-3-1 1,4 1 0,-2 1 0,-1 2-54,3 2 1,-4 2-1,5 3-169,-2 0 235,4 0 1,-3 5-1,6 1-258,-1 0 163,6 4 0,-3-3 73,5 4 1,1 1-1,3-1 1,1 1-1,3-1-108,3 1 1,3-1 0,2 0 199,-1 1 0,2-2 0,1-2 1,1-3-1,1-1-4,0-1 0,-3 1 0,2-4 0,-2 0 1,-2 0 1,1-4 0,-1-1 0,1-1-9,-1-3 0,-3-1 0,-1-2 0,1 1 204,-2 0 1,3-1 458,-5 1-197,5 4 123,-8 2 1,4 6-378,-5 3 0,0 3 0,2 4 0,0 1-131,2-1 0,1 6 0,-1 2 1,2 1-267,1-1 0,3 3 0,-4-5-55,1 1 0,3-1 0,-4-6 0,2 1-417,-1-1 0,1-1 0,3-2 298,1-4 0,-1-7 0,1-3 0,-1-4 347,1-7 0,-1-8 0,1-5 0</inkml:trace>
  <inkml:trace contextRef="#ctx0" brushRef="#br0" timeOffset="59">21335 4522 9083,'0'12'234,"1"0"0,1 2 0,3 4 0,1 2-119,-1 5 0,-2 4 1,-1-1-1,0 1-262,2 3 1,0 0 0,-3-1 0,2 0-229,1 1 0,-1-3 0,-1 0-672,1-1 706,-1-1 0,8-4 341,-2 0 0,7 0 0,3 0 0</inkml:trace>
  <inkml:trace contextRef="#ctx0" brushRef="#br0" timeOffset="60">21655 4453 7655,'0'-6'722,"0"1"1,0 6 0,0 4-249,0 7-293,5 4 1,-3 14-1,3 5 1,-2 7-8,1 3 1,1 7 0,-2-6 0,1 1-440,-2 0 1,0-5 0,-2-2 0,0-1-698,0-6 962,0 1 0,0-5 0,0 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306"/>
    </inkml:context>
    <inkml:brush xml:id="br0">
      <inkml:brushProperty name="height" value="0.053" units="cm"/>
      <inkml:brushProperty name="color" value="#FF0000"/>
    </inkml:brush>
  </inkml:definitions>
  <inkml:trace contextRef="#ctx0" brushRef="#br0">19548 11998 6698,'5'-7'99,"5"-3"0,8 3 0,2-4 12,5 0 0,10-2 0,3-1 1,7-1-29,5 1 0,2 1 0,5 2 1,2 1 126,2 2 0,-2-1 0,-26 7 1,1 0-1165,1 1 0,0 0 971,-1 0 0,0 1 0,3 2 0,-1 1 1,-3 0-1,0 1 0,29 6-27,-3 2 0,-1 1 0,-8-1 0,-2 1 153,-1-3 0,-6-1 0,-4 1 0,-5-1-236,-5-1 0,-8-6 0,-4 2-34,-2-3 245,-7-1 1,-6 0 0,-8 0 0,-3 0-136,-4 0 1,-3-3 0,-6-1 0,-4 1 64,-7 2 1,1 1 0,-4 0-462,2 0 272,2 5 1,-4-4-1,0 4-86,1 1 201,-4-5 0,4 4 0,-4-4 0,1 2 385,-1 1 0,-1-1 0,-4-3 1,0 0-350,0 0 0,1 0 0,-1 0 0,0 0-31,0 0 0,4 2 0,0 1 1,0 4 65,2-1 0,4 3 1,7-4-1,2 0 54,5 0 0,4 3 1,7-4 66,0-2-97,4 0 0,3-2-217,8 0 157,3 0 0,8 0 1,1 0 80,2 0 0,6 0 0,8-2 0,5-1 0,6-5 14,6-2 1,3-3-1,5-1 1,2-3-40,2 0 1,-28 9 0,1 2 0,2-2 0,-1 0 0,0 2 0,-1 0-52,0 0 0,-2 0 1,26-1-1,-4 0 0,-7 2-180,-2 3 1,-7 4 0,-2 3 0,-6 3-428,-2 5 1,-1-2 0,-4 6 592,0-1 0,0-3 0,0 3 0</inkml:trace>
  <inkml:trace contextRef="#ctx0" brushRef="#br0" timeOffset="1">19514 12238 7891,'0'-6'-469,"0"1"1,4 6 0,1 3 430,1 4 89,-3-3 1,3 5 0,-4-3-1,2 4-26,-1 0 0,-1 0 0,1 1 0,1-1 64,-2 1 1,0-1 0,-2 1 0,0-1-44,0 1 1,1-5-1,3 0-83,3-2 1,0-1-1,0-4 1,2 0-1,1-2-56,2-2 1,-1-2 80,1-5 1,-5 0 0,0 3 0,-2 0-11,-3-1 0,1 0 0,-1 0 40,2 2 0,1 3-184,-1-4 112,-3 6 0,10-4 1,-4 6 5,3 0 1,-2 0-1,0-1 1,1-1 20,1-2 0,1 0 0,-1 3 1,-1-2 35,-1-1 1,0 1-1,3 1 32,0-1 1,1 1 0,-1-3-1,1 1 0,-1 1 0,1-5 1,-1 4-36,1 2 1,-5-4 29,1 3 153,-6-1-179,4 4 0,-8 1 197,-2 3-159,-2 2 1,-2 2-1,2 0 0,1 0 1,-3-1-1,5 0 1,0 2-11,2 1 1,1-2 0,0 0-1,0 1-38,0 1 1,1 0-1,2-1 1,2-1-34,1 0 0,-2 1 1,3 0-1,1-1-42,-2 1 0,3-3 50,-5 2 1,4-1 12,-4 5 0,-2-4 0,-6-2-173,-3-1 145,2 4 0,-4-7 0,4 5-328,-2-2 170,0-1 198,0-4 0,-8 0 0,2 0 0</inkml:trace>
  <inkml:trace contextRef="#ctx0" brushRef="#br0" timeOffset="2">19800 12387 5976,'15'6'197,"1"-2"-42,-2-2-160,3-2 0,-3 0 0,4 0-119,-1 0 115,-2-6 0,-7 4-23,-1-6 25,-4 1 0,2-1 1,-5 0-1,-1-1 5,-3-1 1,-3 3 0,-5-1 0,-2-1 6,-2-1 1,-3 2-1,3 2 1,-1 1 65,1 2 1,0 2-1,4 1 1,-2 0 27,-2 0 1,5 1 0,3 3-28,-1 4 0,4-2-174,2 2 126,1-1 0,4 4 1,1-3-185,5 0 97,2 0 0,5 2 0,2-1-140,1-2 81,1 1 0,3 2 122,-3-2 0,2 2 0,-3-4 0</inkml:trace>
  <inkml:trace contextRef="#ctx0" brushRef="#br0" timeOffset="3">20144 12295 7472,'1'12'-91,"3"-1"1,-3 5-1,3 0 1,-3 2 56,-1 2 1,0-2 0,0 1 0,1 2 7,3 0 0,-3 1 0,3-2 1,-3-2 60,-1-1 0,0-2 0,0-4 0,0 1-204,0-1 113,0-4 61,0-2 1,-1-5-1,-1-2-137,-2-1 67,0-4 0,4-9 1,-1-5-1,-2-3 44,-1-3 1,1-3-1,3 2 1,0 0 66,0 0 0,0 1 0,0 6 1,0 0 10,0 2 1,1 5-1,3-1 1,3 3-7,3 5 0,6-2 1,-1 5-1,0 2-43,2 0 1,-4 2 0,2 0-28,-2 0 0,-2 4 0,-1 1 33,-2 2-12,-3 0 1,-5 6 0,0 1 224,0 1-221,-5 0 1,-2-3 0,-4-1 20,0 1-40,-1-1 1,1-1 0,0-1-1,3-2-226,0-2-313,5-1 552,-2-4 0,10-11 0,2-1 0</inkml:trace>
  <inkml:trace contextRef="#ctx0" brushRef="#br0" timeOffset="4">20441 12273 7863,'-6'7'-224,"1"1"161,0 1 0,3 1 0,0 0 1,3-1-218,3-1 56,5-1 179,2 0 1,-2-2 0,3-5-1,-2 0-7,0 0 1,0-5-1,-2-3-1,-4-2 1,-3-2-1,-1 1 1,0-2 66,0-2 0,-5 2 0,-1-2 1,-2 4-41,0 3 0,2-2 216,-2 2-189,-2-2 151,9 4-130,-4 0-66,5 6 22,0 0 11,5 0 1,1 4 0,6 0 0,-1 0 22,1 1 0,-5-2 0,1 3 0,1-1-10,1-2 0,-2 2 1,-2 0-1,-1 1 3,-2 3 1,2-3 0,-2 2-1,0 1 102,-2 1 0,-1-2 0,0-1 3,0 2 0,0-2-221,0 0 153,0-4 0,2 2-53,1-5 1,0 0 0,5-1-79,0-3 1,3-3 0,0-5 0,1-2 43,-1-2 1,0 1 0,1 4-1,-1 1 83,1 2 0,-5-1 99,1 5-88,0 0 0,-2 9 1,-2 3-1,-3 2-12,-1 2 0,0 3 0,0 2 0,0-1-108,0 1 1,0-2 0,-1-4-280,-3 1 201,3-1 1,-4 1-218,5-1 366,5-5 0,1 5 0,6-5 0</inkml:trace>
  <inkml:trace contextRef="#ctx0" brushRef="#br0" timeOffset="5">20899 12204 7907,'-6'-5'-357,"0"4"-77,2-3 330,3 2 1,-6 4 87,3 2 0,3 2 0,-3 5 0,3 1-147,1-1 0,0 1 0,0-1 0,1 1 118,3-1 1,-1 0-1,4 0 1,1-2 136,-2-2 1,4-3 0,-3 4-1,0 1 30,1 1 0,-5-3 1,0 1-9,-1 1 1,-2 1-33,0 2 1,-5-2 0,-3-1-74,-2-2 1,-2 0-1,1 0-112,-1-3 1,1-3-353,0-1 202,4 0 253,-3 0 0,4-5 0,-6-1 0</inkml:trace>
  <inkml:trace contextRef="#ctx0" brushRef="#br0" timeOffset="6">20980 12330 6419,'11'-7'250,"0"4"-279,6-4 0,-3 5 0,4-5-87,-2 2 101,0-4 1,-5 7-1,-1-6-25,-2-1 1,1 3 97,-5-2 1,-6 2-1,-5-2 27,-4 5 1,4 1 0,-1 2-1,-1 0 20,-1 0 0,-1 0 0,-1 2 61,1 1 1,-1 0-1,1 3-33,-1-1 0,6 0 0,1-2 0,1 2-82,0 1 0,1 2 0,3 3-42,0 1-5,5-1 1,0 1 0,4-1 239,-2 1-205,1-1 0,3 1 0,1-2-161,-1-3 57,1 4 1,-1-5 0,1 4 0,-1-1-170,0-1 1,1-6-1,-1 3 234,1 0 0,4-3 0,2 3 0</inkml:trace>
  <inkml:trace contextRef="#ctx0" brushRef="#br0" timeOffset="7">22067 11643 7623,'-7'-4'-1690,"-1"0"1626,6 0 13,-3 4 51,-1 0 0,4-1 0,-6-3 0,1 3 0,-5-4 0</inkml:trace>
  <inkml:trace contextRef="#ctx0" brushRef="#br0" timeOffset="8">21781 11643 6748,'0'-12'158,"7"5"1,3 0-1,5 1-146,3 0 0,6 2 0,8-2 0,5-1 77,5 1 1,7 0 0,6-3-1,6 1-32,-27 4 1,1-1 0,0 0-1,0 0 1,3-1 0,0 0-1,0 1 1,0-1-47,0 0 1,0 1 0,1-1 0,0 0 0,-1 0 0,-1 1 0,2-1-1,-1 0 48,0 0 0,0 1 0,-4 1 0,0 0 1,-1 1-1,1 0-53,30-2-1,-3 1 0,-4 4 0,-1 0 0,-3 0-30,-3 0 1,-4 0 0,-3 0 0,-2 0 13,-2 0 0,-4 0 0,-6 0 0,-1 0-24,-3 0 1,0 0 0,-4 0 0,-2 1 20,-3 3 1,-4-3-1,0 3-210,-1-3 85,-4-1 154,-2 0-106,-5 0-25,-5 0 54,-2 0 0,0 0 0,-1 0-223,-1 0 0,3 0 285,-2 0 0,-5 5 0,-5 2 0</inkml:trace>
  <inkml:trace contextRef="#ctx0" brushRef="#br0" timeOffset="9">23934 11357 8243,'-6'-12'-41,"2"1"-537,3 4 1,1 7 577,0 8 0,-5 7 0,-2 3 0</inkml:trace>
  <inkml:trace contextRef="#ctx0" brushRef="#br0" timeOffset="10">11772 9204 7731,'-6'0'-976,"1"2"1,5 3 1112,0 6 0,4 11 0,-1 8 0,0 3 61,-2 2 1,-1 3 0,0 1-1,0 1-110,0-1 1,0-4 0,0-6 0,0-2-94,0-6 1,2 1 0,0-7 0,2-1 190,-2-1-768,0-7-14,-2-1 105,0-5 390,0-5 101,0-6 0,0-17 0,0-8 0</inkml:trace>
  <inkml:trace contextRef="#ctx0" brushRef="#br0" timeOffset="11">11715 9262 7457,'0'-8'124,"1"0"-115,3 0 1,1-3-1,4 1 1,-1 1 55,1 2 0,1 4 1,1-2-1,1 1 7,-1 0 0,4 1 0,1 3 0,-1-2 23,2-2 1,-3 3 0,5-3-102,1 3 55,7 1 1,-3-1-1,4-2 136,0-1-174,-4-4 1,5 2-1,-2-2 1,2 1-37,1 2 1,1-3 0,-3 5 0,2 0 41,1 2 0,1 2 1,0 2-1,0 0-34,4 0 0,-3 2 0,2-1 1,-3-2 3,0 0 1,-4-2 0,0 0 0,-1 0 31,-1 0 0,1-4 0,-4 0 0,0 2-3,0 0 0,0-2 0,-2 1 0,0 0 8,-2 2 1,0 1 0,4 0-209,0 0 185,-1 0 0,1 0 1,0 0-96,0 0 85,0 0 1,0-1 0,0-2 0,0-1-18,0 2 0,0-3 0,-2 1 0,0 1 5,-2 2 1,-5-3 0,2 0 0,0 2-1,-1 1 1,0 1 0,-4 0 14,1 0 0,-1 0 0,1 1 4,-1 3 1,-3-3 0,0 3 0,0-3 7,3-1 0,-4 0 0,1 0-116,1 0 103,1 0 1,-2 0 0,-1 0-95,2 0 96,-4 5 1,5-4 7,-2 3-6,-3-3 1,2 3 28,-4 0 0,0 4-27,5-5 0,-2 3 0,3-4-11,-2 2 1,1 1 0,4-2 0,-2 2 0,-1 1 27,-2 3 1,0 5 0,2 1-23,-2-1 0,-4 4 0,2 1 1,-1 3 88,-1 1-8,1-1 0,-4-2 1,2-3-92,1 0 1,-1 3-1,1-2 1,-1 1-231,-2 0 151,0-5 0,0 4 1,0-4-415,0 1 289,0 1 1,0-1 219,0 0 0,5 5 0,1-2 0</inkml:trace>
  <inkml:trace contextRef="#ctx0" brushRef="#br0" timeOffset="12">11772 9880 7768,'0'8'-546,"0"-1"613,0-4 0,2 2 1,1-5-62,5 0 1,2 0-1,3-1 1,1-3 74,1-4 1,6-2 0,-2-2 0,2 1-18,2 0 1,4-1 0,1 2-1,1 1-4,3 1 0,1 2 0,1-3 0,1 1 35,-1 0 1,2-3 0,2 0 0,4 1-35,2 2 0,6-2 1,2 2-1,2-2-77,0-1 0,5-1 0,-7 1 0,0-1 62,-2 1 0,6 1 0,1 1-228,2 1 83,-11 6 1,0-7 0,-8 4 35,1-2 87,-10 5 0,6-3 0,-9 5 1,2 0 26,1 0 1,-1-4 77,0 0-125,1 0 0,2 3 0,-1-2 0,-3-2 0,-1 0-3,-3 0 1,3-2 0,-2 1 0,-3 1-28,-3 0 1,-2 0-1,1 3 1,-4-2-137,-2 1 1,-2 2 0,1 1-251,-1 0 1,-3 0-562,-1 0 973,1 0 0,4 0 0,-1 0 0</inkml:trace>
  <inkml:trace contextRef="#ctx0" brushRef="#br0" timeOffset="13">13868 9136 8558,'-6'1'-367,"2"3"1,1-3 0,1 4-1,-2 0 1,1 3 364,2 2 1,1 2 0,0 0 61,0 4 0,0 3 0,0 7 0,0 5-34,0 2 11,0-4 1,1 3 0,2-4 0,1 0-53,-2 0 1,1-3 0,-1-4 0,2-3-157,-1-2 1,-1-4 0,1-5 170,1 2 0,-1-4 0,-3 0 0</inkml:trace>
  <inkml:trace contextRef="#ctx0" brushRef="#br0" timeOffset="14">13834 9136 8241,'-12'0'-979,"6"-2"956,2-1 1,8 0 0,3-3 114,4 1 0,4 1 0,1 4 0,2 0 1,3 0 0,0 1 0,2 2 0,0 0-21,0 0 0,0-2 0,0-1-163,0 0 76,0 0 0,-2 0 0,0 0 0,-4 0 40,0 0 1,-2 0 0,-3 0-211,-1 0 1,1-4 155,-1 1 4,0-1 0,-4 9 1,-5 3-1,-3 2 24,-3 1 0,-1 4 0,3 2 1,-3 1 33,-2 2 0,5 1 0,-2-1 1,1 0-3,-1 4 0,3-1 0,-3 4 0,3-2-163,1 2 0,0-3 1,0 2-1,0-5-90,0-2 1,0-5-1,0 2-304,0-4 526,0 0 0,0-6 0,0-1 0</inkml:trace>
  <inkml:trace contextRef="#ctx0" brushRef="#br0" timeOffset="15">13879 9594 6796,'2'-7'488,"2"4"1,3 1-418,3 2 1,2 0 0,1 0 14,2 0-57,-2 0 1,8 0-1,-2 0 1,2 0 66,-2 0 1,2 0 0,-2 0-97,3 0 0,1 0 0,0 0 0</inkml:trace>
  <inkml:trace contextRef="#ctx0" brushRef="#br0" timeOffset="16">14120 8735 7229,'-12'0'-347,"5"0"439,-1 0 0,6 3 14,-2 4 1,-1 2 0,1 10-165,1 2 32,2 5 0,1-2 1,-1 4-105,-3 0 130,3-3 0,-4 3 0,3-7 0,0 0-61,-2-2 1,0-5-1,4 1-213,0-2 242,0-2 32,0-5 0,5-6 0,2-6 0</inkml:trace>
  <inkml:trace contextRef="#ctx0" brushRef="#br0" timeOffset="17">14040 8872 7856,'-8'12'0,"2"-1"0,-1 1-1596,1-1 1568,3 1 1,-2-1 163,5 1 1,0-1-1,2 0 1,0 1-79,2-1 1,4-3-1,-3-2 1,1 1 25,3-1 0,1-3 0,2 0 1,-1-1-76,1-2 1,-1-2-1,0-1 1,1-6-118,-1-5 1,5 0-1,-1-5 1,0-3 107,2-3 0,-5-10 0,5-5 0</inkml:trace>
  <inkml:trace contextRef="#ctx0" brushRef="#br0" timeOffset="18">11681 9033 8301,'-7'-7'-1217,"2"2"1763,5 5 737,0 0-1206,5 0 0,-2 0 0,5 2 14,0 1 1,-1-1-1,0 1-22,2-1 0,-2-2 1,0 0-38,2 0 1,1 0-1,2 0 23,-1 0 0,-3-2-19,0-1 1,-1 1 0,3-3-1,-1 1 328,-1 1-323,0-6 1,3 7 0,0-1-31,1 1 36,-1-3 1,1 4-1,-1-3-40,1 3 28,4 1 0,-3-4 0,2 0 0,-2 2-26,-2 0 0,1 2 0,-1 0 0,1-1-1,-1-3 1,1 3 0,-1-3 0,1 2 15,-1-2 1,1 3 0,-1-4 0,0 1-9,1 0 0,-1 0 1,1 4-7,-1 0 0,2-1 0,1-2 0,1 0 1,-1 0 7,-1 2 0,3 1 0,2 0 0,1 0 11,0 0 1,1 0-1,2 0 1,1 0-27,0 0 0,0-4 1,0 0 34,0 2-29,0-5 1,-4 6-1,0-3 1,0 3 3,-1 1 1,2 0 0,-3 0 0,-1 0-2,1 0 1,-1 0 0,-2 0 0,2 0-18,-2 0 1,0 0 0,0 0 0,1 0 21,-1 0 0,0 0 1,0 0-1,3 0 10,0 0 0,-1 0 0,3 0 0,1 0-28,2 0 0,1-1 1,-1-2-1,1-2 19,0-1 0,0 3 0,-1-2 20,-3 0-29,3 4 1,-8-5 0,3 6-102,0 0 91,-2-5 1,-3 4 0,0-3 0,2 3-4,2 1 1,-1 0 0,-4 0-1,1 0 0,-1 0 1,-3 0-1,0 0 1,2 0-16,4 0 1,-2 0-1,4 0 1,-2 0 16,1 0 1,-1 0-1,4 0 1,0 0 11,-1 0 0,2 0 0,4 0 1,0 0-10,0 0 1,0 0-1,0 0 1,0-1-3,0-3 1,-4 3-1,-1-3-112,-2 3 112,5-5 0,-9 5 1,5-3-4,-1 3-17,-3 1 0,4 0-32,-6 0 81,1 0-59,-6 0 192,-1 0-939,-5 0 1,-5 10 0,-1 3 0</inkml:trace>
  <inkml:trace contextRef="#ctx0" brushRef="#br0" timeOffset="19">11818 8895 7516,'-6'5'729,"1"3"0,1 2-563,0 2 0,-1-1 0,1 2 1,-2 1-141,-1 1 0,-2 0 1,4-3-1,-1-1-73,-3 1 1,4-5 0,0 0 0,1-1 39,0 0-166,1-3 132,3 2 0,5-5 0,2 0 56,3 0 1,2 0 0,-1 0 0,2 0-136,2 0 0,2 0 1,3 0-722,-1 0 580,11 0 1,0 0-1,10 0 194,-1 0 0,2-10 1,5-3-1</inkml:trace>
  <inkml:trace contextRef="#ctx0" brushRef="#br0" timeOffset="20">13570 8724 8246,'-18'0'-824,"3"-2"888,8-1 1,1-4-1,6-4 27,0-1-6,0 6 0,2-3 0,2 4-70,3-1 52,3 3 0,2-1 0,-1 9-8,1 7 0,-1 0 0,1 8 1,-2 0 6,-3 2 1,2 0 0,-5 3 0,0 0-83,1 2 0,-4 3 0,2-2 1,-4-1-38,-3-3 0,-4 2 0,3-9 0,0 1-101,0-3 1,-4-2 0,3-1-632,-1-1 785,-3-5 0,4 0 0,-6-6 0</inkml:trace>
  <inkml:trace contextRef="#ctx0" brushRef="#br0" timeOffset="21">11669 8769 8393,'-5'7'-669,"4"-2"506,-4-5 0,5 1 1,0 4 296,0 7-40,0 9 1,0 9 0,-1 5 0,-2 3 0,-1 4 0,0 3 93,4 1-164,0-1 1,0 0-1,0-2 1,0-2-1,0 0 5,0-1 1,0-8-1,2-1 1,1-7-304,5-5 0,2-4 274,2-7 0,-1-3 0,1-5 0</inkml:trace>
  <inkml:trace contextRef="#ctx0" brushRef="#br0" timeOffset="22">13673 8506 7746,'0'17'-44,"0"2"1,0 7-1,0 5 1,-1 2 59,-3 1 1,3 5 0,-3-1-1,3 0-41,1 1 1,0-3 0,0 2-1,1-2 81,3-2 1,-2-3 0,5-2-780,-2-1 723,4 4 0,-8-8 0,4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329"/>
    </inkml:context>
    <inkml:brush xml:id="br0">
      <inkml:brushProperty name="height" value="0.053" units="cm"/>
      <inkml:brushProperty name="color" value="#FF0000"/>
    </inkml:brush>
  </inkml:definitions>
  <inkml:trace contextRef="#ctx0" brushRef="#br0">17326 6388 6111,'0'19'-10,"0"0"0,0 4 0,0 4 1,0-3-1,0-2-34,0-3 0,0-1 0,0 1 66,0-4 20,0-2 0,0-2-50,0 1-21,0-6-143,0-1 167,0-5 1,-5-5 0,-1-1 0</inkml:trace>
  <inkml:trace contextRef="#ctx0" brushRef="#br0" timeOffset="1">17246 6537 8370,'-11'0'-23,"-1"0"-850,6 0 537,1 0 0,6 1 186,3 3 157,2 2 0,6 10 0,1-1 0,1 0 10,1 2 0,1-1 0,-2 5 0,2-2-8,-2 1 0,-2 0 1,0 0-1,-1-5-12,1-2 1,-1-3-1,1-3 1,-1-3-17,0-3 0,5-7 0,0-7 1,3-8-74,6-9 0,3-13 0,6-8 0,-17 23 0,-1-2 92,-1-2 0,1-1 0,2-5 0,2-2 0,-2 0 0,-1-1 0</inkml:trace>
  <inkml:trace contextRef="#ctx0" brushRef="#br0" timeOffset="2">20716 6216 8011,'-11'0'-1030,"4"2"817,4 2 1,1-2-1,2 7 1,0 2 276,0 3 0,0 7 0,0-2 0,0 4 40,0 3 0,0-1 0,0 1-156,0-1 65,0-3 0,4 1 0,0 0 0,0-1 24,1-3 1,-3 1-1,6-4-467,1-2 430,-4-2 0,5 0 0,-4-1 0</inkml:trace>
  <inkml:trace contextRef="#ctx0" brushRef="#br0" timeOffset="3">20613 6331 7640,'0'11'-490,"0"1"1,0-1 0,0 1 571,0-1 1,4 1 0,1-1 0,0 2 4,0 2 1,4-2 0,-3 2 0,2-1-60,0 1 1,-4-1 0,2 4 0,0-1-4,1-3 0,-1 2 1,3-1-1,-1-2 7,0-4 1,3 0 0,1-5-169,4-2 151,-4 0 0,10-8 1,-3-1-24,3-3-23,-5-7 1,5-4 0,-3-6 0,3 0-96,1-1 0,0 4-205,0-3 188,-6 3 1,4-3 142,-6 1 0,0-1 0,-3 4 0</inkml:trace>
  <inkml:trace contextRef="#ctx0" brushRef="#br0" timeOffset="4">16147 9136 8181,'0'-12'-2179,"0"6"2199,0 1 211,-5 5-142,4 0 0,-10 0-39,4 0 0,2 1 193,1 3-207,3-3 0,-3 9 1,0-2-147,1 2 110,2 2 0,1 4 0,0 2 0,0 1-20,0 0 1,0 0 0,0 4 0,0 0-1,0 0 1,0-1-1,0-2 1,0-2-44,0-2 0,0 1 0,0-3 0,0 1-313,0-1 137,0-1 239,0-7 0,5-11 0,2-8 0</inkml:trace>
  <inkml:trace contextRef="#ctx0" brushRef="#br0" timeOffset="5">16090 9307 8181,'-12'7'0,"1"-3"-1008,-1-3 174,1-1 827,-1 0 1,6 1-1,3 3 17,6 4 0,-2 3 0,4 4 0,-1 3 42,0 0 1,1 2 0,-2-3 144,0 1-192,6-4 0,-6 6 0,3-5-16,-1-1 33,4-1 1,-6-5-1,3-1-43,-1 2 1,4-4 4,-1-1 0,1-4 1,0-4 64,-2-3 0,-3-5 0,2-2 0,1-2-27,-1-2 0,2-1 0,5-4 0,1-1-502,1-3 480,5 3 0,-2-4 0,5 5 0</inkml:trace>
  <inkml:trace contextRef="#ctx0" brushRef="#br0" timeOffset="6">18827 7945 5824,'-5'-11'0,"-2"-1"0</inkml:trace>
  <inkml:trace contextRef="#ctx0" brushRef="#br0" timeOffset="7">18804 7842 7752,'5'6'-641,"-4"1"0,3-3 623,-3 3 0,-1 3 0,1 2 0,2 1 99,1 2 1,1-1 0,-3 5 0,2 3-75,-1 3 0,-1-1 0,1 3 1,1-3-72,-2-1 1,3 0-1,0 0 64,2 0 0,0-6 0,5 0 0</inkml:trace>
  <inkml:trace contextRef="#ctx0" brushRef="#br0" timeOffset="8">22090 8060 7725,'0'-12'-301,"-3"5"1,-3 0-98,0 2 0,-2 1 0,-3 6 399,0 1 1,-1 4 0,1 4 0,0 1 4,4-1 0,-3 1 0,2-1 0,-1 0-2,1 1 0,0-1 1,2-1-1,1-1 86,0-1 1,0-5 314,1 0-260,3-1 1,-4 3 0,5 2-92,0 4 0,0 0 0,0 2 0,1 2-29,3 4 0,1 7 0,4 0 1,-3 0-94,0-2 1,2-3 0,-1 0 0,0-2-15,1 1 1,0 1 0,3-1 0,1-2-255,-1-2 336,1 0 0,-1 0 0,0 2 0</inkml:trace>
  <inkml:trace contextRef="#ctx0" brushRef="#br0" timeOffset="9">23316 8552 7508,'-8'0'-714,"0"0"679,0 0 1,1 4 0,1 1 86,1 1 0,1 2 1,4 3-114,0 1 1,5 3-1,1 1 1,2 1-8,0 0 1,-1 2-1,3-3 1,-1 1 7,-1-1 0,-2 5 1,2-4-1,-4 2-41,-3 1 0,-1-6 1,0 1 100,0-2 0,0-2 0,0 0 0</inkml:trace>
  <inkml:trace contextRef="#ctx0" brushRef="#br0" timeOffset="10">16261 7029 8579,'0'-5'-774,"2"4"423,1 3 0,-1 9 1,3 0-1,-1 7 396,-1 4 1,3 5-1,-3 4 1,4 2-41,-1 1 1,3 1 0,-5-1 0,0 0 14,1 1 1,-3-1 0,5-1-168,-2-2 44,-1 2 1,-3-10-125,3 0 227,2 0 0,0-16 0,-1 3 0</inkml:trace>
  <inkml:trace contextRef="#ctx0" brushRef="#br0" timeOffset="11">16983 6983 8240,'-6'-5'-1389,"0"3"652,6-6 887,0 6-185,0-3 52,0 5 0,0 5 1,0 4 322,0 5-328,0 8 0,0 4 0,0 4 0,2 4 8,2 2 0,1 0 0,3 3 1,0 0-9,1-1 0,1 1 0,0-2 1,-1 0-134,-1-4 1,0-2 0,3-7 0,-1-1 120,-2-6 0,7-3 0,-2-2 0</inkml:trace>
  <inkml:trace contextRef="#ctx0" brushRef="#br0" timeOffset="12">17727 6938 8351,'-11'0'-749,"4"1"1,4 4 691,1 6 1,2 3 0,0 11 0,0 6 57,0 9 0,2 6 0,1 2 0,5 3 5,2 1 0,-1-4 0,1 1 0,3-6-67,0-5 1,5-6 60,1-2 0,2-4 0,2 2 0</inkml:trace>
  <inkml:trace contextRef="#ctx0" brushRef="#br0" timeOffset="13">19548 6938 7694,'0'-8'-913,"0"0"908,0 6 0,1-2 0,2 8 0,1 5 0,-2 6-8,0 8 1,-1 5 0,1 8 0,2 0 14,-1 3 0,2 4 0,0-2 1,0-1-193,0-2 1,4-7-1,-1-4 190,2-3 0,1-6 0,1-2 0</inkml:trace>
  <inkml:trace contextRef="#ctx0" brushRef="#br0" timeOffset="14">20270 6869 8231,'0'-11'-1110,"5"4"707,2 3 0,0 3 485,0 1 1,-3 0 0,2 1-27,0 3 0,1 6 1,-3 7-1,0 2-9,1 5 1,-3 0-1,5 7-68,-2 1 47,4 1 1,-7 5 0,5 0-148,-2-1 89,-1 4 0,-1-6 0,2 3 1,2-1-106,2 1 0,0-3 0,0 0 137,-2-3 0,1-6 0,3 2 0</inkml:trace>
  <inkml:trace contextRef="#ctx0" brushRef="#br0" timeOffset="15">21128 6789 7842,'-6'0'-302,"2"5"0,7 4 288,1 5 1,3 0 0,-3 6 0,-1 3 68,-2 3 0,3 9 0,-1-1-28,0 2-58,-2 0 1,-1-2 0,0 0-1,0 1 71,0-1 1,0 0 0,0 0-541,0-4 285,0-2 1,0-6 214,0-3 0,5 2 0,2-3 0</inkml:trace>
  <inkml:trace contextRef="#ctx0" brushRef="#br0" timeOffset="16">21071 10407 6726,'5'11'107,"3"2"1,2 1-25,1 1 1,1 1-1,-1-2 1,1 3-66,-1 1 1,1-4-1,-1 1 1,1-1-123,-1 1 0,-3-2 0,-2 2 0,0-2 16,1-2-389,-5 1 155,3-6 322,-5-1 0,-5-15 0,-1-3 0</inkml:trace>
  <inkml:trace contextRef="#ctx0" brushRef="#br0" timeOffset="17">21094 10384 7617,'-11'0'0,"-1"0"-197,1 0 0,4 1 0,2 1 0,1 4 63,1 0 1,-1 3 0,4 5 272,0 1-149,0 5 1,0-7 0,-1 4 0,-2-2-50,-1 0 0,0 4 1,6-3-1,0-2 59,2-2 0,10 0 0,-1-1 0</inkml:trace>
  <inkml:trace contextRef="#ctx0" brushRef="#br0" timeOffset="18">21781 10429 7667,'-11'-5'-215,"4"4"1,2-3 182,5 8 0,5 4 1,3 6-1,2 2-2,2 2 1,-5 1 0,1 3-73,1-3 106,1 2 1,0-4-1,-1 3-356,-1-1 246,-1-5 0,1 3 1,-2-6-1,1 0 110,-1-4 0,-3-2 0,2-5 0</inkml:trace>
  <inkml:trace contextRef="#ctx0" brushRef="#br0" timeOffset="19">21770 10395 7320,'-12'-5'-182,"5"4"194,-1-3 0,5 4 1,0 4-30,1 3 1,2 1-1,0 2 1,0 3-49,0 0 1,-1 1 0,-1 0 0,-2 1 12,1-1 1,1 1 0,-1-2 0,-1-3-457,2 0 508,0-5 0,2 0 0,0-5 0</inkml:trace>
  <inkml:trace contextRef="#ctx0" brushRef="#br0" timeOffset="20">21781 10464 7675,'8'-4'642,"-1"0"-383,-4 0 0,3 0 0,-3-1-226,1-1-124,5 4 0,-3-5 0,5 5 0,1-2-71,-1 1 0,5-2 1,0 1-1,1 2-264,-1 1 0,3 1 426,-3 0 0,4 0 0,-2 0 0</inkml:trace>
  <inkml:trace contextRef="#ctx0" brushRef="#br0" timeOffset="21">18953 6434 6904,'0'11'-347,"0"1"0,0-1 0,0 1 422,0-1-70,0 1 1,0-1 0,-2 2-31,-2 2 30,3 3 0,-4 1-5,5 0 0,-5 0 0,-1 4 0</inkml:trace>
  <inkml:trace contextRef="#ctx0" brushRef="#br0" timeOffset="22">18792 6537 8129,'-5'-6'-1528,"4"1"1418,-4-1 0,10 5-81,3-3 218,-3 3 0,5 1-31,-3 0 0,4 0 1,-1 1-1,-1 2 25,-2 1 1,-3 3 0,2-2 0,1 2-5,-1 2 0,-2 1 0,4 1 0,1 1 1,-1-5 0,1 0 0,-1-2-36,1-3 0,5-2 1,2-3-1,1-6 30,0-5 1,3-5 0,-1-7-200,3-1 183,1-4 0,-1 1 0,0-4-217,-3 0 221,3 4 0,-4 2 0,5 6 0</inkml:trace>
  <inkml:trace contextRef="#ctx0" brushRef="#br0" timeOffset="23">21151 10418 6708,'-7'6'53,"-1"-2"1,4-1 179,-3 1-36,4-3-179,-2 4-18,5-5 1,1 0 23,3 0 1,2 1 0,6 2 0,-1 2 0,2 1-51,2 3 1,-2-4 0,2 0 0,-1-1-152,2 0 1,-4 0 0,4-4-1,-4-2 177,0-1 0,-1-4 0,1-4 0</inkml:trace>
  <inkml:trace contextRef="#ctx0" brushRef="#br0" timeOffset="24">21884 10521 7662,'4'8'0,"0"-1"0,0 2 0,1 1 0,0 6 0,4 0 0,-2 2 0,2 2 0,1 2 0,1 0 0,-2-2 0,-2-1 0,-3-4 0,2 3 0,-1 0-234,-2 0 1,2-4 0,-1 1-171,-2-2 1,0-6 108,-2 1 295,0-6 0,0 4 0,0-6 0</inkml:trace>
  <inkml:trace contextRef="#ctx0" brushRef="#br0" timeOffset="25">21838 10441 7483,'-11'0'0,"0"0"-189,-1 0 0,4 0 0,2 1 172,1 3 0,1 2 1,4 6-64,0-1 0,0 2 0,0 1 0,0 1-96,0-1 0,1-1 0,2-2 0,1 1 176,-2-1 0,0-4 0,-2 3 0,0-4 0</inkml:trace>
  <inkml:trace contextRef="#ctx0" brushRef="#br0" timeOffset="26">21884 10418 7662,'8'0'-51,"-1"0"0,-3 0 1,4 0-1,1 0-235,1 0 0,1 0 0,1 0 0,-1 0 286,1 0 0,-1 5 0,1-4 0,-1 4 0</inkml:trace>
  <inkml:trace contextRef="#ctx0" brushRef="#br0" timeOffset="27">22720 10670 6921,'-6'11'0,"2"1"13,3-1 0,1 6 0,0 2 0,1 2 45,3 2 1,-3 4 0,3 1 0,-3 0-45,-1 0 0,4 3 0,0-4 1,0 1-97,1 0 1,-3-1 0,5-5 0,-1-2-12,0-1 1,2-1 0,3 1 92,1-4 0,-1-2 0,1-1 0</inkml:trace>
  <inkml:trace contextRef="#ctx0" brushRef="#br0" timeOffset="28">23339 11093 7635,'-2'-11'-254,"-1"0"0,1-1 0,-2 1 0,3-1 152,1 1 1,0-1 307,0 1-116,0 4 0,0 1 239,0 2 56,0 3-269,0-4 0,0 6-99,0 3 1,0 6-1,0 5 1,0-1-30,0-1 1,1 4-1,3 3 1,3 4-4,-1 3 0,3 1 0,-4-3 0,0 3 13,0 2 0,3-5 0,-3 0-101,1-4 96,-3 0 0,6-4 1,-4 3-1,0-1-70,0 2 1,3-1 0,-3-1 0,0-4-305,0-2 0,-1-5-259,-4-1 640,0-4 0,0-8 0,0-8 0</inkml:trace>
  <inkml:trace contextRef="#ctx0" brushRef="#br0" timeOffset="29">22755 10670 7502,'-7'0'-741,"3"1"660,8 3 0,1 2 0,4 7 237,-1 2-99,-1 3 0,1 1 0,-2 0 1,1 0-2,-1-1 0,-2-1 0,2-5-13,-1 4 1,1-4 0,-4 4-209,2-4-84,0-5 124,-4-2 109,0-5 1,-4-5 0,-1-3 0,0-3-1,0-3 50,2-2 1,-2 0-1,1 2 130,2-1-160,-5-6 1,6 7-1,-3-4 1,3 2-1,1 2 1,-1 1 0,-2 2-1,-1-1 4,2 1 1,0 3 0,1 2 67,-3 1 0,3 0-34,-3 1 1,2 3-1,-1-2 1,-1 6-27,2 4 1,1 5-1,1 3-18,0 4 1,1 4 0,3 2-1,2 3 1,2 0-67,-1 0 0,-4-5 0,2-4 0,-1 0-63,0-1 0,1-1 0,-3-6-327,2 1 246,0-6 212,-4-1 0,5 0 0,1 1 0</inkml:trace>
  <inkml:trace contextRef="#ctx0" brushRef="#br0" timeOffset="30">15597 10864 5982,'0'-7'69,"0"-1"58,0 6 0,-1-3 0,-2 6-68,0 3 1,-1 3-1,4 7-48,0 2 0,0 0 0,0-1 0,1 4 1,2 3 23,0 1 0,5 0 0,-3 0-331,1 0 278,-3 0 1,2 1-1,-5 2 1,0 5-43,0 2 1,-4 4 0,-1-1-1,0-5-113,0-1 173,1-9 0,-1 1 0,-1-4 0</inkml:trace>
  <inkml:trace contextRef="#ctx0" brushRef="#br0" timeOffset="31">22674 10819 7629,'-11'0'-153,"1"1"0,1 1-7,1 2 0,6 5 0,-2-1 0,3 2 36,1 1 1,0 6 0,1 1-1,4 1-69,6 0 1,1 1 192,3 7 0,3-3 0,0 4 0</inkml:trace>
  <inkml:trace contextRef="#ctx0" brushRef="#br0" timeOffset="32">23442 11334 7398,'-8'0'-349,"0"0"1,6-1-1,-1-3 1,5-4 298,1-2 0,6 2 1,-1 2-1,2 0 45,2-1 1,-1 5 0,0-2-1,1 4-6,-1 4 0,0 2 1,-3 7-1,0 2 11,1 4 0,-3 3 0,1 2 0,-2 3 0,4-3 0,-8 9 0,4-4 0</inkml:trace>
  <inkml:trace contextRef="#ctx0" brushRef="#br0" timeOffset="33">16353 7075 6481,'-8'0'-176,"1"0"1,5 0 283,2 0 0,4 5-20,4 3 1,-2 3-1,-3 4 1,1 5-42,-2 1 1,-1 3 0,-1 3 232,0 4-241,0-3 1,-1 5-1,-1-3 21,-2 3-80,0-3 0,5 1 0,2-5 0,3-3-117,4-3 1,1-2 136,8 1 0,0-3 0,4-4 0</inkml:trace>
  <inkml:trace contextRef="#ctx0" brushRef="#br0" timeOffset="34">17063 6983 8200,'-11'0'-893,"3"0"347,0 0 577,6 0 1,-2 7 0,6 4-145,2 7 116,5 4 1,-8 7-1,5 4 1,-3 5 2,1 3 1,0 1-1,-4 4 1,0-2-10,0-2 0,0 1 1,0-4-1,0-3 1,0 0 0,4-3 0,1-2 0,0-6 9,0-5-7,4 2 0,-3-9 0,6 3 0</inkml:trace>
  <inkml:trace contextRef="#ctx0" brushRef="#br0" timeOffset="35">17842 7052 8208,'-12'7'-500,"5"-1"0,0-2 0,2 3 594,3 4 0,0 1 0,2 2 0,0 4 32,0 4 0,0-2 0,2 8-227,1 0 143,4-4 1,0 9 0,0-4-247,-2 1 75,4 3 0,-4-5 0,4 2 0,-3-3 129,-1-3 0,4-1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365"/>
    </inkml:context>
    <inkml:brush xml:id="br0">
      <inkml:brushProperty name="height" value="0.053" units="cm"/>
      <inkml:brushProperty name="color" value="#FF0000"/>
    </inkml:brush>
  </inkml:definitions>
  <inkml:trace contextRef="#ctx0" brushRef="#br0">17933 9204 8051,'-25'-5'-1274,"2"-2"955,-2-3 0,12 2 238,-2 0 182,2 6 223,6-8-210,2 8 0,7-3 1,1 5-1,6 1-48,5 3 0,4 3 0,6 4 0,2 1 16,1-1 0,2 2 0,0 1 0,5 2-2,2 2 1,0-4 0,-1 1 0,2-2-26,1-2 0,11-3 0,-1-2 1,3 1 16,-1-1 0,-2 1 1,0 1-1,2 0-31,-2 1 0,1 1 0,0 0 0,5-1-68,2-1 1,-3 0-1,1 2-179,0-3 193,-3-2 0,1-1 0,-3 0 0,3-1-5,4-2 0,-1-1 0,4 0 0,-1-1 19,-1-3 1,-6-3 0,5-4-1,-3 0-9,-1-1 0,6-1 0,3-2 0,-1-3-5,-2 0 1,2-3 0,-2 2 0,-2-3 7,0-1 1,4 4 0,1 1 0,-1 2 1,-1 2 1,-2 0-1,-1 0 18,-3-1 2,-2-1 1,-1 6 0,-1 1-16,0 2 0,2 0 0,-2-2 0,0 2-13,-2-2 12,-1-1 1,-4-2 0,0 1 69,1-1-71,1-4 1,2-2 0,0-4 0,0 2-7,0 1 1,-2 1 0,-1-2 0,-2 2 2,-2 1 0,0-2 0,-5 4 0,0 2-24,1 4 1,-2 0 0,-1 6 0,-3 0-21,-1 2 0,2 1 0,-3 0 0,-1 0-89,-2 0 0,-5 1 0,-1 3 6,-2 4 1,3 0 0,-3 1 0,-1-2 0,0-2 129,0-3 0,1 5 0,-5-1 0</inkml:trace>
  <inkml:trace contextRef="#ctx0" brushRef="#br0" timeOffset="1">21094 9422 7678,'-16'-6'0,"-2"2"0,0 5 0,3 7-193,2 7 0,3 10 0,1 6 0,2 3 262,2 4 0,2 9 1,4 9-1,3 6-42,3 1 1,3-3-1,2 0 1,-1-6 2,1-4 0,3-8 0,0-5-347,-1-5 134,-1-4 0,-2-11 0,1-3 0,-1-5-184,1-5 367,-6-3 0,-1-6 0,-5-1 0</inkml:trace>
  <inkml:trace contextRef="#ctx0" brushRef="#br0" timeOffset="2">20957 9456 7891,'-23'0'-273,"5"0"1,1 2 0,2 0-1,0 3 543,1 2 0,0 0-437,-1 5 160,2 4 1,-2 2 0,6 5 0,1 1 0,0 2-93,2 0 1,1 6 0,5-3 0,0 1-86,0-4 1,5-7 0,3-3-1,2-5 184,1-3 0,1-3 0,-1-5 0</inkml:trace>
  <inkml:trace contextRef="#ctx0" brushRef="#br0" timeOffset="3">21094 9411 7875,'0'-17'-681,"1"6"582,3-1 0,6 6 0,6 6 0,-1 1 108,1 3 0,6 2 1,6 6-1,1-1 15,3 1 0,1-1 0,0 0-24,-2 1 0,-3-1 0,-5 1 0</inkml:trace>
  <inkml:trace contextRef="#ctx0" brushRef="#br0" timeOffset="4">19365 10693 8263,'-12'-5'-8,"5"-2"-1098,-1-4 932,6 4 1,-4-3 0,6 3 0,-1-4-1,-1 0 125,-2 0 1,0 3 0,3 0 0,-2-1 88,-1-1 0,-1-1 0,3-1-17,-2 1 1,0-1 0,4 1-1,0 0 1,0-1-166,0 1 1,0 3 136,0 0 0,5 6 1,3-1 212,2 6-102,-4 8 0,5 3 1,-4 5-1,3 3 71,2 3 1,-1 0 0,1 3 0,-1-2-63,1 1 1,-1 0-1,1-4 1,-2 0 20,-3-1 1,4 1-1,-5-1 1,2-2-41,-1-1 0,-3-5-301,4 2 1,-5-5 193,5-3 0,-2-8 0,3-9-47,-1-5-15,-5-4 0,7-10 1,-3-3-1,4-2 46,0-1 0,0 4 0,1 2-326,-1 3 330,1 0 1,-1 8 0,1-2 53,-1 4 0,1 2 1,0 3-1,2 3 0,2 3-15,-2 2 1,2 2 0,1 2 0,0 0 4,4 2 1,-1 5-1,1-1 1,-2 2 27,1 1 1,-2-3 0,1 0 0,0 0-20,-1 3 0,3 0 1,-3 0-1,0 0-87,-3-4 0,2 3 0,-2-3 0,-1-1 28,-1-2 0,-6-3 0,1-1-14,1 0 0,1 0 101,2 0-74,-6-5 1,-1 3 81,-5-6-88,0 5 0,0-3 0,-1 4 0,-3-2-15,-4 1 0,-7-2 0,-4 1 0,-3 2 3,-1 0 0,1 2 0,-3 0 13,-1 0 0,2 0 0,-3 0 1,4 2-1,3 0 112,0 2 1,6 5-21,-1-1 1,8 3 0,3 3 0,2 3-1,5-1-10,5 1 0,1 3 1,10-2-85,1 0 56,2 3 0,1-8 0,-1 2-422,1-2 252,0-7 0,1 3 0,2-5-112,1-1 209,-1-2 1,-4-2 0,-2-3 0,-1-4-20,2-2 1,0-3-1,1-2 1,-2-4 8,-1-3 1,-1 1 0,1 0 0,-2 2 77,-1-1 1,-3 0-1,2-1 1,-3 3 83,-5 2 0,2 1 0,-4 3 0,1 1 84,-1-1 1,0 6-1,-3 1-145,2 0 0,0 5 1,-4 0 10,0 6 0,0 4 0,1 2 0,2-1-100,1 1 1,3-1 0,-2 0-120,2 1 98,0-1 0,6 1 0,1-1 0,3 1 67,0-1 0,2 1 0,4-1 1,0 1 7,0-1 0,0 0 0,0 1 0,0-1 38,0 1 0,-2 3 0,0 0 0,-3-1 33,-2-1 0,-1 2 0,-4 1 0,-4-2-23,-3-2 1,-3 0-1,-1-1 1,0 1-77,0-1 0,-9 0 0,-3 1 44,-5-1 0,2 0 0,-3-4 0,0-3-319,0-3 188,-1-1 0,-2 0 1,2 0-1,3-1-1,4-3 0,0-6 0,2-5 1,1-1 4,1 0 1,6-3 0,-1-7-1,6-2-1,5-1 1,3 0 0,3-3-1,3 3 46,0 1 1,-1 1 0,3 6-1,0 0 134,-1 2 0,2 5 0,-4-1 1,2 3 182,3 5 1,-4-2 0,1 5 0,0 2-144,0 0 0,-4 2 0,2 2 0,0 1-15,-1 5 1,2 7 0,-3 6 0,1 4-57,-1 6 0,-1 3 1,-3 4-116,-3 4 95,4 3 0,-10 0 0,3 1 0,-2 0 2,2 0 1,-3-2-1,3 0 1,-3-4 0,-1 0 0,0-6 0,0-5 0,0-2-104,0-5 1,0-1 0,0-6-136,0-1 0,0-8 0,0-10 42,0-10 1,-3-14 0,-3-10 0,1-11-13,0-5 1,-4-9 0,3 0 0,2 30 0,0 1 36,0-1 0,1 1 0,0-28 0,-1 0 30,3 6 10,1-2 1,0 14 0,0 1 789,0 8-489,0 5 0,1 6 1,2 3-1,2 5 77,1 5 1,-2 3 0,4 3-165,1 0 0,1 4 0,1 8 0,1 3-137,-1 4 0,-3 4 1,0 0-1,-1 6-55,0 4 0,-2 3 0,-5 2 1,0-1 57,0 1 0,0 3 0,-2-1 0,-1-3-69,-5-2 0,3-7 1,0 1-1,1-6-14,0-5-1053,-5-2 1152,8-7 0,-14-1 0,2-5 0</inkml:trace>
  <inkml:trace contextRef="#ctx0" brushRef="#br0" timeOffset="5">21392 10624 8074,'0'6'-1371,"0"-1"1399,0-5 0,0 6 1,0 1-1,0 3-23,0 2 0,0-1 0,0 1 22,0-1 1,0 4 0,0 1 0,0-2-1,1-2 11,3 0 0,-2-1 0,6 1 49,1-1-67,1 1 0,2-2 0,-1-3-120,1-3 127,-1-2 0,0-2 1,1 0 106,-1 0 1,1-2-41,-1-2 0,-3-2 0,-1-7 0,1-2-78,-2-4 1,5-3-1,-5 1 1,2-1-30,-1-1 1,0 4-1,0-5 1,-3 5-3,-3 2 0,-1 2-105,0 4 183,-5 4 0,3-2 0,-6 6-62,-1 0 1,-1 2 0,0 2-11,2 3 17,-2-3 0,5 9 1,-4-3-95,1-1 92,1 4 0,-5-2 0,1 6 1,1 1-44,2-1 0,-2 3 1,2-1-1,-2 2-12,-1 2 0,-1-2 1,2 0-1,1-2-199,1-2 0,6-1 1,-2-1-389,3-1 636,6-5 0,1 5 0,6-5 0</inkml:trace>
  <inkml:trace contextRef="#ctx0" brushRef="#br0" timeOffset="6">21838 10532 7614,'-6'2'-4,"2"2"1,3 2 0,2 7 0,3 1 65,4 1 1,2 5 0,1-1 0,-1 3-52,-2 1 1,2-4-1,-3-1 1,-1 0-11,-2-1 0,1-3 1,-1 2-1,-2-4 32,0 0 1,-2-5 26,0 1-202,0-5 0,3-11 0,2-9 56,2-2 74,-5-1 1,7-3 0,-4 0-1,2 0-9,2 0 1,-3 4 0,2 1 0,1 2 2,1 2 0,-3 1 0,1 2 0,1-1 41,1 1 0,2 5 1,-1 2 2,0 2 0,1 2 0,-1 3 61,1 5 1,-5 1 0,1 10 0,0 1-126,-2 2 1,4 0 0,-3 3 0,0 0 70,1 2 1,0-4 0,3-4-759,0 1 337,1-3 388,-1-1 0,1-4 0,-1-1 0</inkml:trace>
  <inkml:trace contextRef="#ctx0" brushRef="#br0" timeOffset="7">22457 10441 7936,'-5'6'-60,"3"1"0,-1-4 0,1 5-177,2 2 1,0 2 0,0-1 0,2 2 231,1 2 0,0-2 1,5 3-1,-1 0-149,0-1 1,2 1 0,-6-2 0,0 2 148,-2-2 1,0 2-1,2-1 1,1 1 80,-2 0 0,0-2 0,-2 5 0,0 2 31,0 0 0,0 2 0,-2 0 0,0 0 11,-2 0 1,0 4-1,3-1 1,-2 0-77,0-2 0,-6-2 0,1-2-6,-2-1-4,-2-5 0,5 3 0,-1-7 0,-1-1 1,-1-2 0,-1-3 0,-2 2-33,-2 0-19,2-3 0,-4-3 0,6 0 1,-2-1-110,-2-3 0,1-2 1,-4-6-1,1 0-319,3-4 0,2 2 447,0-5 0,1-5 0,-1-5 0</inkml:trace>
  <inkml:trace contextRef="#ctx0" brushRef="#br0" timeOffset="8">22560 10601 7936,'11'0'-103,"1"0"1,-1 0 0,1 0-265,-1 0 1,2 1 209,2 3 167,-2 3 0,5 4 1,-4 0-1,2 0 0,2-1-27,2 1 0,-2-6 1,0 7-1,0-2-35,0 0 1,-4-2 0,1-2 0,-2-1-24,-2-2 1,1 2 0,-1-1 63,0-2 0,-3 0 227,0-2-244,-6 0 158,3 0-123,-5 0 0,-3-6 0,-3-1-147,0-3 120,4-2 0,-9-3 0,5 0 0,-2-1-1,1 0 1,-1 3 0,-3-2 0,-1 3 54,1 5 1,-1-2 0,1 5 0,-1 2 80,1 0 1,-2 2-1,-1 0 1,-1 0 42,1 0 1,1 0 0,2 0-1,1 2 44,2 1 1,-2 0 260,2 5-358,3-6 1,-4 4-5,5-2 1,0 3 0,4 4 0,0 0-49,0 1 14,0 4 1,2 2-1,0 5-62,2 0 48,5 0 1,-3 0-1,6 0 1,1 0-100,2 0 0,-2-4 0,2-2 0,-2 1-30,-2 0 1,0-8-1,1 2 1,-1-3 38,1-3 1,1 0 0,1-3 0,1 1-69,-1-2 0,0-2 1,0-4-1,1-3 105,-1-3 0,4-7 0,0-1 0</inkml:trace>
  <inkml:trace contextRef="#ctx0" brushRef="#br0" timeOffset="9">23224 10681 7022,'-10'7'0,"-3"-2"0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873"/>
    </inkml:context>
    <inkml:brush xml:id="br0">
      <inkml:brushProperty name="height" value="0.053" units="cm"/>
      <inkml:brushProperty name="color" value="#FF0000"/>
    </inkml:brush>
  </inkml:definitions>
  <inkml:trace contextRef="#ctx0" brushRef="#br0">16021 13429 7212,'-8'-4'0,"1"0"0,4 2 0,-1 6 0,-2 2 0,5 5 0,-4 1 0</inkml:trace>
  <inkml:trace contextRef="#ctx0" brushRef="#br0" timeOffset="1">16021 13520 7978,'1'7'-433,"3"-3"356,-3-3 0,9-1 0,-2 0 0,2 0 52,2 0 1,3 0 0,2 0 0,0 0 244,4 0 0,3 0 0,5 0 194,6 0-341,6 0 1,3 0 0,8 0 173,5 0-202,-22 0 0,0 0 1,-2 0-1,0 1 0,5 0 1,1 1-1107,-1 0 1,1 0 1086,8 0 1,0-1 0,0 0 0,1-2 0,4 1 0,1 0 0,-1 0 0,-1 0-23,1 0 0,-1 0 0,-1 1 0,0 0 1,3 0-1,0 0 0,1 1 0,-1 0-86,-1-1 0,-1 1 0,0-2 0,0 1 0,0-1 0,-1 1 1,-2 0-1,0 1 55,-1-1 1,-2 1 0,-1 1 0,0-2 0,0 0 0,0 0 0,-3 0 0,-1 0 6,-3 1 0,0 0 0,-2 0 1,-1 0-1,23-2 14,-4 0 0,-2 4 0,-15-1 0,-6 0-75,-4-2 66,-1 4-266,-12-3 176,4 3 1,-11-4-1,-4 1 2194,-4 2-2150,-4 0 1,-7-4 0,-2 0 0,-5-1 119,-1-3 1,-8 1 0,-6-3 0,-6 0-137,-3-1 1,-8 0 0,-5-3-1,-7 1 50,30 5 0,0 0 0,0 0 0,-2 0 0,0-1 1,0 0-1,-3 1 0,-1-1-71,-3 1 1,0 1 0,1 0-1,0-1 1,-4 0 0,0-1-1,0 2 1,0 0 101,-1 1 0,0-1 1,0-1-1,-1-1 1,-2 2-1,0 0 1,1-1-1,-1 0 38,2 0 1,0 0 0,-1 2 0,1 1 0,-3-3 0,0 1-1140,1 1 0,1-1 1096,-2 1 0,0 0 0,5 0 0,0 1 0,0-1 0,-1 0 99,3 1 0,-1-1-84,4-1 1,0 0-1,0 2 1,2 1 0,2-2-1,1 0 1,1 1-1,1 0 27,-31 1 0,12 0 0,8 0 0,6 0-17,6 0 0,9 0 0,8 0-58,4 0 1,7 0 0,6 0 115,9 0 0,12 0 0,10 0 1,6 0-1,9 0-30,9 0 1,-23 0 0,1 0 0,4 0 0,1 0 0,0 0 0,2 0 61,1 0 0,0 0 0,-2 1 1,0 0-1,3 0 0,2 0 0,1 1 1,1 0 243,0-1 1,1 1 0,3-2-1,0 1 1,-2-1 0,0 0-304,-1 0 1,2 0-138,3 0 0,1 0 1,-4 0-1,0 0 1,4 0-1,-1 0 67,-3 0 1,1 0 5,4 0 0,-1 0 0,-11-2 0,-1-1 0,5-1 0,0 0-2,-2-1 0,-2 0-13,0-1 0,-2 1 0,-5 0 0,-2 2 0,30-3 0,-8 0-38,-7 4 0,-7-3 0,-5 1 1,-6 1-140,-8 2 1,-5 1-1,-8 1-169,-3 3 0,-3 1 370,-8 3 0,-2 2 0,-5-3 0</inkml:trace>
  <inkml:trace contextRef="#ctx0" brushRef="#br0" timeOffset="2">15277 11036 7503,'5'13'0,"2"1"0,3 2 0,2 2-170,-1 3 1,5 1 0,0 4-307,2 1 315,1-1 0,-1-4 0,-3-2 161,-2-1 0,-2 0 0,1 4 0</inkml:trace>
  <inkml:trace contextRef="#ctx0" brushRef="#br0" timeOffset="3">15277 10967 7959,'-2'12'0,"-2"-1"0,-3 1-40,-3-1 1,2 1-1,2 0 1,-1 2 0,2 2-183,0-2 0,1 2 0,4 0-42,0-3 0,2-1 264,1-4 0,4-3 0,4-5 0</inkml:trace>
  <inkml:trace contextRef="#ctx0" brushRef="#br0" timeOffset="4">15357 11002 7959,'11'0'-124,"1"0"-40,-1 0 1,1 0 0,-1 0 0,0 0 240,1 0 1,3 0-78,0 0 0,6-5 0,-3-2 0</inkml:trace>
  <inkml:trace contextRef="#ctx0" brushRef="#br0" timeOffset="5">7363 11025 8227,'0'-17'0,"-1"-1"-485,-3 1 0,3 4 240,-3 5 1,9 7 0,5 0 340,4 3 0,8 7 0,0-1 0,4 3 28,4 4 1,2-2 0,4 2 0,4-3-59,1-4 0,-3 2 0,4-4 43,1 0-88,-4 0 1,7-6 0,-1 0 0,4 0-8,4 0 1,-1 0-1,1 0-147,-3 0 132,-3-6 0,-3 4 0,0-4 0,-2-1-7,1 1 0,-2 2 1,-1-4-1,0 1-8,-3 0 0,-5-3 1,-3 3-1,-1-4-50,-3 0 1,-4 3 0,-4 2 0,0 0-157,-3-1 0,3 3 222,-2-3 0,-5-6 0,-5-5 0</inkml:trace>
  <inkml:trace contextRef="#ctx0" brushRef="#br0" timeOffset="6">21678 3744 8285,'0'-12'0,"0"1"-1216,0-1 734,0 1 1,0 3 369,0 1 0,-5 4 210,-3-1 0,2 3 230,-2 1-303,6 0 1,-3 1 11,5 3-14,0-3 1,1 11 0,3-1 161,3 7-159,-1 4 0,4 4 0,-4 4 0,0 3-4,-2 6 0,-1 6 1,-1 4-1,2 3-30,-1 1 1,-3 2-1,-3-4 1,-1-1-78,2-4 0,-3-8 0,1 0-51,1-2 1,2-8 0,1-5 0,0-7 135,0-3 0,5-7 0,-4-11 0,5-8 0</inkml:trace>
  <inkml:trace contextRef="#ctx0" brushRef="#br0" timeOffset="7">21575 3732 8202,'-8'0'-1158,"1"0"889,4 0 0,-2 1 0,5 3-18,0 4 333,-5 2 0,4 7 0,-3 0 0,3 2-59,1 1 1,-4-1 0,0 4 0,0-1-83,-1 1 1,4-1 94,-3-3 0,-2-2 0,-1-6 0</inkml:trace>
  <inkml:trace contextRef="#ctx0" brushRef="#br0" timeOffset="8">21747 3686 7645,'7'-11'0,"1"-1"-322,1 1 0,-3 5 0,2 2 0,2 3 384,4 1 0,0 0 1,5 0-1,0 0-15,-1 0 0,8 5 0,-5 2 0,1 3-51,-2 2 1,-1-4 0,4-1 0,0 2-90,0 1 1,-1 0-1,-2-1 1,-1-1 92,1 1 0,7 1 0,2 1 0</inkml:trace>
  <inkml:trace contextRef="#ctx0" brushRef="#br0" timeOffset="9">20739 3709 7513,'-11'-9'0,"0"-2"-451,4-2 0,2 0 437,5 2 1,1 5 6,3 2 1,-3 4 0,4 5 0,-1 6 14,0 7 0,0 5 1,-4 4 66,0 3 0,3 5 0,1 2 0,-1 2-98,-2 2-1,-1 1 1,0 0 0,0 0 0,0 0-73,0-2 1,0 0-125,0-6 147,0-5 1,1-2 0,2-8 0,2-4 72,1-2 0,2-7 0,3 0 0</inkml:trace>
  <inkml:trace contextRef="#ctx0" brushRef="#br0" timeOffset="10">20750 3549 8173,'-11'1'0,"0"3"0,-1 5-194,1 5 1,-1 4-1,1 6 1,-1 1 37,1 2 0,-1 1 0,1-2 0,0-1 125,-1-3 0,2-1 1,2-6-1,4-1-173,3-1 1,1-1 203,0-1 0,0-5 0,0 0 0</inkml:trace>
  <inkml:trace contextRef="#ctx0" brushRef="#br0" timeOffset="11">20785 3675 8124,'1'-15'0,"3"-1"0,2 6 0,6 8-168,-1 4 1,4 5 0,1 3 0,-1 0-24,2 1 0,-1-2 0,4 7 0,0-2 191,0 1 0,-4-2 0,1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8.375"/>
    </inkml:context>
    <inkml:brush xml:id="br0">
      <inkml:brushProperty name="height" value="0.053" units="cm"/>
      <inkml:brushProperty name="color" value="#FF0000"/>
    </inkml:brush>
  </inkml:definitions>
  <inkml:trace contextRef="#ctx0" brushRef="#br0">10913 8025 8058,'-6'0'-2008,"-4"0"2046,9 0 1,-6 0 192,3 0-170,3 0 27,-4 0-45,5 0 1,5 0 52,3 0 1,-2 0 0,2 0-10,1 0 1,1 0 0,1 0-31,1 0 0,-5 0 1,1 0-60,1 0 1,1 4 0,2 1 0,-1 2 39,0 1 1,-3 3 0,0 1 207,1 4-206,1-4 0,1 5-120,1-6 115,-1 1 1,1-6 0,-1-1 8,1 0 1,-1-3-1,0 1 1,1-1-5,-1-2 1,1 0 0,-1 0-40,1 0 1,-1-2 0,1 0 0,-1-2-3,1 1 0,-1 2 0,0 1 0,1-1 7,-1-3 0,1 3 0,1-4 0,1 1 24,1 0 0,4-5 1,-3 3-1,1-2-13,-1 1 0,5 3 0,-2-4-5,3-1 0,-5-1 0,5 2 1,-3 2-1,3 0 6,1-1 0,-2 1 1,0-3-1,-1 3-20,4 1 1,-1-4 0,4 1 0,-3-2 2,-1-2 0,1 1 0,1 0 0,3-1 0,2 1 1,0-1-1,3 1 1,-1-1 47,-1 1 1,-5 3-1,5 2 1,1 1-17,1 2 0,0-2 0,-1 1 0,-2 2-44,2 1 1,1 1 0,2-2-1,0 0 34,3-2 0,-1-5 1,4 3-147,-2-1 123,0-3 0,-4 4 0,1-6-13,-2 1 9,8-1 1,-15 2 0,7 1 0,-1 3-9,0 1 0,2 1 0,-1 4 0,-1 1-3,-2 3 1,1-1 0,-4 4 0,0 2 37,0 1 0,2-2 0,-3 0 0,0 1-12,1 1 0,-4-3 1,4 0-1,0-1-6,2 0 0,3-2 1,2 3-1,-1-2-4,0-3 1,1 3 0,-1-1 0,0-1 4,1-2 1,-1 3-1,0 0-195,1-2 183,-1 5 0,1-6 0,-1 3 0,0-2-1,1 2 0,-1-3 0,0 3 1,1-3 1,-1-1 1,-1 4 0,-1 0-1,-3-1 5,-1-2 0,4-1 0,-3 0 0,1 0 8,-4 0 1,4 0 0,0 0-1,3 0-11,2 0 1,-4 0 0,2 1 0,2 2 44,-3 0 0,2 3 1,-4-3-1,2 4-39,-1-1 1,2 0 0,-4-3 0,2 2 14,-1 1 1,1-3-1,4 2-239,4 0 221,-4-4 0,5 4 0,-5-5 72,3 0-75,-2 0 0,4 0 0,-6 0 1,0 0 29,1 0 1,3 0-1,1 0 1,2 0 18,2 0 0,4-1 1,0-1-1,-2-3-37,-1-2 1,1 5 0,1-3 0,0 1-49,-1 0 1,1-5 0,0 3 7,0-1 0,0-2 1,-1 4-1,0 0 0,-2-1 7,-1 0 1,-5 3 0,3-1 0,-2 3-14,0 1 0,1 1 0,-2 3 194,1 4-89,6-3 0,-9 5 0,5-2-47,-1 2-13,-3 1 0,7 1 1,-5-1-1,0 0 26,2 1 1,-1-2 0,6-1 0,-1-3-17,3-1 1,-2 1 0,-3-4 0,1 2-30,2-2 1,1 0 0,-1-2 0,1 1 12,0 3 0,-3-3 0,2 4 1,2-1 0,0 0 1,0 1-1,-1-3-32,0 2 27,-1 0 1,-3-4-1,0 1 1,2 2 5,0 1 0,2 1 0,0-3-49,0 2 43,-1 0 1,1-3-1,-1 2-21,-3 1 18,2 4 0,-7-5 0,4 3 1,0 1-6,-1-1 1,-1 0 0,1 3 0,1-2 0,0-2 0,-3 2 0,3-1 0,-2-1 35,-2 0 1,2-1-1,1-4 1,1 1-14,2 3 1,0-3 0,0 3 0,-1-3-15,2-1 1,-5 0-1,0 0 1,0 0 0,-1 0 1,0 0 0,-4 0-2,1 0 1,0 0-1,2 0 1,1 1-87,-1 3 83,4-3 1,-7 8-1,3-4 6,-1 2-4,-4-5 1,7 7 0,-6-4-1,-1 0 0,-1 0 0,3-1 1,4-4-1,0 0-6,2 0 1,-5 0-1,4 0 1,-4 0 13,0 0 1,0 0 0,2 0-1,0 0 3,-4 0 1,0 0 0,-5 0 0,1 0-18,3 0 1,0 0-1,0 2 1,-3 0 4,-1 2 0,3 0 1,-3-4-1,0 1 0,0 3 0,0-3 1,-3 3 135,2-3-131,-1-1 1,-3 0 0,0-1-10,0-3 11,5 3 0,-4-8 0,4 5 0,-1 0-2,0-1 1,3 4 0,-3-3 0,0 3-4,1 1 0,-4 0 0,3 0 0,-3 0-44,-1 0 0,0 1 0,0 2 0,-1 0 24,1 0 0,0 2 0,-1 0 20,-3 2 1,3-5-1,-3 2 1,2-3-1,2 0-9,0 3 0,-4-3 0,0 3 1,2-2 3,0-2 0,-2 3 0,-1 1 16,-1-1 1,2 2 0,-4-1 0,-1-1 22,-1 3-34,-2-5 0,5 5 0,-1-3 0,-1 1 4,-1-2 0,-2 1 0,0-1 0,1 2 2,-1-1 1,1-2 0,-1-1 0,1 0-7,-1 0 0,1 0 0,-1 0 7,0 0 1,-3 0-1,0 0 1,-1-1 35,0-3 1,3 2-2,-2-1 0,2 1 10,1 2-172,1-5 131,-1 4 1,-3-4-73,-1 5 58,-4 0-3,7 0 1,-9-1 0,4-2-8,1-1-9,-5 0-63,4 4 1,0 0 16,3 0 0,2 0 1,1 0 39,1 0 1,-1 0 0,1 0-37,-1 0 1,1 0 114,-1 0 0,0-3 1,1-2 141,-1-2-186,1 5 0,-5-7 0,1 4 33,1-2 1,-3 5 0,2-3-1,1 0 1,-3 3-39,2-1 1,-6 0-1,3 0-24,1 0 173,-5-1-61,4 4-200,-5 0 0,-10 0 1,-3 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885"/>
    </inkml:context>
    <inkml:brush xml:id="br0">
      <inkml:brushProperty name="height" value="0.053" units="cm"/>
      <inkml:brushProperty name="color" value="#FF0000"/>
    </inkml:brush>
  </inkml:definitions>
  <inkml:trace contextRef="#ctx0" brushRef="#br0">14555 12627 7402,'-11'-3'-424,"-1"-1"1,5 0 0,0 3 171,2-3 250,-4 3 1,4 1 0,-4 6 218,2 0 68,4-1 59,-7 1-155,9 0 71,-5 0 0,8-1 1,2-5 258,3 0-394,8 0 1,-1-3 0,6-1 0,0 1 57,2 2 1,0 1 0,1 0 0,0 0-4,0 0 0,1 4 0,2 0 0,2-1-97,1 2 1,-2-2-1,3 5 1,1-1-111,-2 0 1,-1 2 0,-6-6-1,-3 0 26,-4-2 0,-2-1-252,-2 0-24,-4 0 213,-2 0 1,-14 4 288,-3 0-218,-7 0 1,0-1 0,-8 1-252,-3-1 137,-3-2 1,-2-1 0,1 0-1,0-1 5,-1-3 0,2 0 0,2-5 0,1-1 14,2 1 1,-1 4-1,6-1 1,5-1 162,4 1 1,3 3 173,-1 0 1,7-2-228,5 1 1,7 0-1,7 4 1,2 0 12,2 0 1,2-4 0,7 0 0,2 2-27,1 0 1,3 1-1,-3-1 74,3-2 0,-2 0-61,-1 4 1,-3-4 0,2 0 32,-1 2 1,-1 1-56,-4 1 0,-5 0 0,-2 0 0</inkml:trace>
  <inkml:trace contextRef="#ctx0" brushRef="#br0" timeOffset="1">7054 4831 7885,'8'-10'217,"-1"2"0,1-4-60,4 4 1,-1-6 0,0 4 9,1-4 1,1 2 0,1 5 0,1-2-404,-1-1 0,2 0 0,0 1 1,-2 2-219,-2 2 0,0 0 0,-2 1 1,-1-2 453,-1 0 0,-6 0 0,3 6 0</inkml:trace>
  <inkml:trace contextRef="#ctx0" brushRef="#br0" timeOffset="2">7157 4568 7712,'-6'0'-38,"-3"1"184,5 3 1,-3 2-1,3 7 1,0 1-225,-1 1 0,4 4 0,-5-2 0,3 1-17,-1 2 1,-1-2 0,2 0 0,-1 0 11,2-1 1,-1-3 0,1 2 53,-2-4 0,0-4-8,4 0 0,0-5 93,0 5 0,1-5-77,3 0 0,-1-1 139,4-2 1,1 0-90,3 0 0,5 0 0,0 1 123,2 3-201,-4-3 1,8 5-1,-4-3 5,-1 1 0,5 1 0,-3-3 0,3 3 44,1 2 0,-1 0 0,1 5 0</inkml:trace>
  <inkml:trace contextRef="#ctx0" brushRef="#br0" timeOffset="3">15105 11151 7880,'-8'0'52,"1"0"0,4-2 404,-1-1-292,-2 1-19,5-8 1,-5 8 0,6-6-39,0-1 0,6 3 0,1-2 0,5 0 18,3 2 1,-1-4 0,5 4 0,1-1-58,2 3 1,1-1 0,-2 1 0,0 2-138,-2 1 0,-1 1 1,2 1-1,-2 1-110,-2 2 1,-4 4 0,-4-3-70,0 1 253,-2-3-45,-1 7-9,-5-9 214,0 4-145,-5-5 1,-3 0-1,-6 0 1,-3 0-73,0 0 0,-1 2 0,-3 0 0,2 2 8,-1-1 1,-2 2 0,-1-1 25,0-2 0,1 4 0,-1 1 0,1-1 1,2-2 157,1-3 1,5-1 261,-2 0-369,9 0 1,7 0-1,9 0 294,5 0-293,3-5 1,11 3-1,2-5 18,-1 2-34,9-4 1,-6 3 0,11-6-1,3 1-259,2 0 279,-3-1-2013,-1 1 1472,-3-6 503,5 4 0,-4-4 0,0 4 0,-1-1 0,-4 0 0,-4-1 0</inkml:trace>
  <inkml:trace contextRef="#ctx0" brushRef="#br0" timeOffset="4">7215 8472 7662,'-7'0'-629,"2"5"706,5 2 1,0 0 0,0 2 0,1 2-39,3 3 0,3 8 0,4-1 0,2 6-95,2 2 0,-1 1 0,4 1 0,-2 0-102,-2 1 1,-1-4 0,-2-3 0,0-3-41,-4-3 0,0-6 1,-5-1 197,2-3 0,-1-6 0,-7-1 0,-4-4 0,-2-10 0,-2-5 0</inkml:trace>
  <inkml:trace contextRef="#ctx0" brushRef="#br0" timeOffset="5">7169 8392 7286,'0'15'0,"0"1"-17,0 2 0,0-3 1,0 3 354,0-1-362,0 3 1,0-3-1,0 3-121,0-1 126,5-5 0,-4 7 0,4-5 0,-1 1 87,0-1 0,3 3 0,-3-4-808,-1-1 740,3-1 0,-5-1 0,5-1 0</inkml:trace>
  <inkml:trace contextRef="#ctx0" brushRef="#br0" timeOffset="6">7237 8415 8158,'12'11'481,"3"0"1,0 0-46,-1-4-219,4 3-700,0-3-79,5-1 326,0-1 178,0 0 0,0-3 58,0 3 0,-1 0 0,1 1 0</inkml:trace>
  <inkml:trace contextRef="#ctx0" brushRef="#br0" timeOffset="7">22159 3022 8506,'8'0'-385,"-1"0"1,2 2 25,1 1 0,2-1 0,1 2 0,1-2 380,1 2 0,1-2 0,-2 5 1,3-1 13,1 1 0,0-1 0,2 3 0,-2-2-36,-2 2 0,5-2 1,-4 0-1,3 1 20,-1-2 1,-4 3-1,3-4 1,-2 0-230,-2 0 0,3 3 210,-2-4 0,0 5 0,-3-3 0</inkml:trace>
  <inkml:trace contextRef="#ctx0" brushRef="#br0" timeOffset="8">22193 3022 8423,'0'-11'-1117,"0"-1"796,0 1 0,2 1 0,2 2 306,3 4 0,0 7 0,-1 3 0,0 3 29,1 4 0,-4 6 1,4 0-1,-1 3 0,0 1 1,-2-1-1,3 1 324,-2 0-322,4 5 1,-7-4 0,5 3-231,-2-3 199,-2-6 0,1 4 1,0-4-128,-1-1 0,-2 0 1,-1-6 141,0 1 0,0-1 0,0 1 0</inkml:trace>
  <inkml:trace contextRef="#ctx0" brushRef="#br0" timeOffset="9">22205 3034 8506,'0'-12'-917,"1"2"0,3 1 862,4 2 0,6 0 0,2-2 0,3 3 23,5 1 0,1-4 0,4 1 91,-1-2-78,4-1 0,-8-1 0,4 1-343,0-1 325,-4 1 37,4 0 0,-5-1 0,0 1 0</inkml:trace>
  <inkml:trace contextRef="#ctx0" brushRef="#br0" timeOffset="10">7203 4900 7388,'-6'-5'-715,"-1"0"0,5-4 722,-2 1 0,-4 4 0,5-3 1,0-2 0,-2-1 0,1-2 94,2 1 0,0 3 118,2 0-203,0 6 1,2-8-10,1 2 0,4-1 0,4 0 0,2 2 5,2-2 0,2-1 0,3-3 0,-1-1-6,1-1 0,3-6 0,2 3 0,0-1-18,0 0 1,-7 5-1,5-1 1,-2 2-59,-4 2 1,0 5 0,-6 2-277,1 2 345,-1 2 0,-4 6 0,-2 0 0</inkml:trace>
  <inkml:trace contextRef="#ctx0" brushRef="#br0" timeOffset="11">7249 4499 8216,'-8'1'-1443,"1"2"850,-2 1 599,4 10 1,-6-10 0,4 8-1,-3 2 1,-2 4 1,1 0 0,-1 1 0,1 1-7,-1 2 1,1 0-1,-1-2 1,2-1-4,3 1 1,-4 1-1,4-1 1,-2-1 11,1 2 1,-2-4 0,4 1 0,-1-1-6,4-3 0,1-2 0,2 0 1,0-1 31,0 1 1,0-5-1,3 0 1,3-2-19,6-3 1,3 3 0,-1-1 112,1-1-119,6-2 1,-4-1 0,5 0-35,-3 0-5,3-5 1,-4 4 0,4-4 0,0 1-85,-3 0 0,1-1 110,-4 1 0,4-2 0,-2-6 0</inkml:trace>
  <inkml:trace contextRef="#ctx0" brushRef="#br0" timeOffset="12">20762 3732 8460,'-1'12'0,"-3"0"-411,-4 4 1,3-4-1,1 4 1,2-2 254,-2 1 1,3 3-1,-3 3 1,3 0 179,1-2 1,1 0 0,1 4-186,2 0 172,5-6 0,-6 5 0,3-3-59,-1 3 38,4-4 0,-3 3 1,5-2-1,-3 2-55,0-2 65,-5-3 0,7 1 0,-4 1 0</inkml:trace>
  <inkml:trace contextRef="#ctx0" brushRef="#br0" timeOffset="13">20773 3606 8629,'-7'-4'-419,"-1"1"1,4-1-1,-2 5 1,0 3 289,-1 3 1,1 5-1,-3 3 1,1 4 144,-1 3 1,-1 1 0,-1 0-132,-1 0 118,-4-1 0,2 1 0,-4 0-10,1 0 1,1-4 0,2-1 0,-1 0 0,1-2-78,1 1 82,1-2 1,1-8 0,0-2 0</inkml:trace>
  <inkml:trace contextRef="#ctx0" brushRef="#br0" timeOffset="14">20670 3698 8440,'2'-10'0,"1"2"0,5 4 0,2 3 0,3 1 0,2 1-531,4 3 0,3 2 1,1 6-1,1-1 409,3 1 1,-3-1 0,3 1-1,-3-1 96,-1 0 0,0 0 26,0-4 0,-1 3 0,1-3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900"/>
    </inkml:context>
    <inkml:brush xml:id="br0">
      <inkml:brushProperty name="height" value="0.053" units="cm"/>
      <inkml:brushProperty name="color" value="#FF0000"/>
    </inkml:brush>
  </inkml:definitions>
  <inkml:trace contextRef="#ctx0" brushRef="#br0">14452 14207 8086,'0'-11'-284,"1"5"0,4 2 0,6 2 422,3 2 1,6 0 0,-1 0-1,4 0 10,4 0 0,2 0 0,5 0-73,1 0 0,0 0 0,2-1 0,3-1-2,0-2-55,2-5 1,-1 6 0,-4-3 0,-4 1-36,-2 2 0,-10 2 0,1 1-68,-4 0-58,-8 5 1,-1-2 113,-5 4 1,-6-3-1,-7 4 1,-5-1 69,-5 0 0,-9 3 0,-5-4 0,-5 2-41,-3 0 1,-1-2-1,-4 2 1,2-5 29,2-1 0,-1-2 1,3 0-1,2 0 15,2 0 1,1 0 0,8 0 0,2 0 39,0 0 1,11-2 0,3 0 77,1-2-70,5 0 25,0 4-79,5-5 0,2 4-22,6-3 24,-1-2 0,15 3 0,-2-3 1,6-1-1,4 2 39,4 0 0,-3-4 0,2 3 0,4-2-43,3 1 0,-3 3 1,1-2-1,-4-1-5,-3 1 0,-1-1 0,-6 0-105,-2 3 0,-7 3 20,1 1 0,-10 0 0,-6 0 0,-6 0 37,-5 0 1,-5 0 0,-4 0-258,-6 0 170,-3 0 1,-3 0 0,-1 1-169,-3 3 266,-1-3 1,3 5 0,1-3 0,1 2 27,2 1 0,4 1 1,-1 2-1,5-3 55,2-1 0,4 3 2,4-4 0,7-1 0,7-3-8,8 0 1,4 0-1,9-1 1,5-3 20,4-3 0,6-3 0,1-3 0,2-1-76,2-1 1,-2-1-1,0 6 1,-2 3 34,-2 3 0,-5 2 0,-3 4-1778,-1 2 1726,-6 7 0,-1 7 0,-3 5 0</inkml:trace>
  <inkml:trace contextRef="#ctx0" brushRef="#br0" timeOffset="1">7421 5003 8039,'0'-12'252,"0"1"-331,0 0 141,0-1 1,1-3-1,3 0-12,3 1 0,4-3 1,1 2-1,4 1-20,3 1 0,2 2 1,2-1-1,0 1-43,0-1 0,0 2 0,0 1 1,0 2-25,0-2 1,-1 2 0,1 1-1,-1 0-6,-3-1 0,3 5 0,-3-2 4,2 3 1,-1 1 28,-1 0 1,0 0 91,4 0-89,0 0 2,-1 0 3,-4 5 20,4-4-16,-4 4-1,5-5 10,-6 0-20,5 5 25,-4-4-13,0 5-1,-2-6-2,1 0 0,-5 0-47,4 0 46,2-6 0,-6 0 1,5-5-127,-6-1 1,1-4 114,-1-3-6,1-3-135,-1-1 1,1-1 119,-1-3-4,0 3 12,1 1 0,-4 3-42,-1 4 68,1 1-39,3 4-22,-4 4 145,3 2 1,-4 5-150,6 0 122,-6 5 1,4 2-1,-2 4 1,2 2-1,1 1 1,2 1 454,2-1-483,-2 4 0,9-5 46,-3 2 1,2-2-50,2-2 1,-4-3 0,1-2-32,0-1 0,2 3 0,0-4 0,1-2-31,0-1 0,0 1 0,-1 0 0,-2 2 1,-1-1 1,0-2-1,4 0 1,-1 2 12,-3 1 0,3-1 1,-3-3-1,2 2-14,2 1 1,-4-1 0,-1 3-136,-1 0 1,2-3 140,-4 6 1,4-4-416,-4 4 1,1 0 443,-5 8 0,1-4 0,-1 5 0</inkml:trace>
  <inkml:trace contextRef="#ctx0" brushRef="#br0" timeOffset="2">15139 12696 7793,'-11'-5'-1325,"3"4"1227,0-3 1,5 0 286,-5-3 1,5 3-56,0-8 1,1 3-1,4-2-100,1-1 0,4 5 1,5 1-1,2-1-5,2 1 1,4 3-1,-1-2 1,4 1 21,4 1 0,-2-1 0,6 2-239,1-1 203,1 1 1,1-3 0,-1 5-18,-2 0 1,-3 0-1,-7 0 1,0 4-33,-2 8-41,-10-14 72,1 11 0,-11-14 0,-3 4 1,-5 5 8,-5 2 1,0 2-1,-5 2 1,-2-1-32,0-2 1,-2 0-1,0 2 1,0-3-7,0-1 0,0-1 0,2-4 0,0 0 23,2 0 0,0 0 1,-3 0-1,2-1 28,1-3 1,1 1 0,-2-3-1,1 1-17,-2 2 0,4 2 1,-1 0-1,1-2 77,3-1 0,2 0 158,0 4-178,1 0-67,4 0 0,3 0 1,8 0-8,4 0 0,6 0 0,4 0 0,2 0 89,4 0 1,3 0-1,0 0 1,3 0 4,3 0 0,2 2 0,-1 0-65,0 2 1,3 0-1,-1-4 1,-4 1-1,-3 2-17,-4 1 1,-4-1 0,-5-1 0,-2 0 38,-4 2 0,-4 0-488,1-4 235,-4 5 0,2-3 216,-5 6 0,-5 0 0,-2 3 0</inkml:trace>
  <inkml:trace contextRef="#ctx0" brushRef="#br0" timeOffset="3">7386 8472 8356,'-11'0'-1032,"3"0"621,1 0 590,4 0-184,-2 0 64,5 0 0,4 1-13,0 3 0,4-2 0,1 6 0,4 1 20,2 1 1,2 3-1,-2 1 1,4 1-28,3-1 0,-3 3 0,0-2-73,1-1 0,2-1 68,1-2 1,0 4-1,0 1-14,0-2 1,0-3-1,-1-2 54,1-1 1,-1-2-57,-3 2 0,3-2-44,-3-2 1,2-3 43,2 3 1,-4-2-1,1 1-2,0 1-28,2 0 0,0-4 0,1 0-13,0 0 0,-1 0 1,-2 0-1,-1 0 10,2 0 1,-4-4-1,3-1 1,-1 0 20,-2-1 0,4-1 0,-5 2 0,1-2 10,-1-2-50,5-1 0,-8-1 0,3-1-22,1 1 1,-3-1 0,3 1-29,0 0 0,0-2 66,-2-2 0,-2 2 1,3-2-23,1 2 1,-5 1-1,4 1 109,-4 0 0,4-1-113,-1 1 48,5 4 0,-6-2 0,4 4 0,0 0 0,-2 0 0,2 1 6,0-1 1,-3 4 0,3-3 0,0 3-13,0 1 1,-3 0 0,4 0 0,0 0 47,-1 0 0,2 1 0,-3 2 1,-1 2-18,1 1 0,3 0 0,-2 3 0,0-1-1,-3 1 1,2-3 0,-1 1 0,1-1 29,-1 0 0,3-3 0,-2 1 0,0-3 45,-1-1 0,3 0 1,-4 0-402,-1 0 199,4 0 0,-5-4 0,4-1 116,-1-1-20,-3-2 0,3 0 0,-4 1 0,-1-1-24,1 2 0,-1-3 0,-1 4 0,-1 0 4,-1 0-427,-1-4 450,0 2 0,-2-4 0,-5 0 0</inkml:trace>
  <inkml:trace contextRef="#ctx0" brushRef="#br0" timeOffset="4">9276 8563 7433,'-7'12'-236,"4"-1"1,1 2 0,2 2 266,0 4 1,0-1-5,0 1 0,2 4 0,0 4 3,2-2 0,0-1 0,-3-1-131,3 0 54,-3 0 1,6-1 0,-5-3 0,2-4-424,-2-2 336,0-7 134,-2 4 0,0-8 0,0 3 0</inkml:trace>
  <inkml:trace contextRef="#ctx0" brushRef="#br0" timeOffset="5">9230 8586 8003,'-5'-6'-346,"-3"2"389,-2 3 0,4 2 0,1 2 182,0 0-244,3 6 0,-7-2 0,6 4-182,0 1 0,2 3 1,-1 1-1,0 1 148,-2-1 1,0 5 0,4-3-1,0 1-59,0 0 0,0-5 112,0 1 0,-5-2 0,-1-2 0</inkml:trace>
  <inkml:trace contextRef="#ctx0" brushRef="#br0" timeOffset="6">9230 8575 8043,'8'-7'118,"-1"4"1,-3 1-1,4 4 1,1 0-263,1 2 1,3 0 0,2-4 0,4 0-752,3 0 895,-5 0 0,5 0 0,-4 0 0</inkml:trace>
  <inkml:trace contextRef="#ctx0" brushRef="#br0" timeOffset="7">21575 4774 7746,'1'6'380,"3"-3"-126,4-6 0,2-4 1,1-9-1,2-4 17,2-5 1,-2-6 0,2-8 0,-2-6-144,-1-3 0,0-7 0,1 3 0,0-1-44,-3-1 0,-2 2 0,-1-3 0,-2 2-126,0-2 1,-3 3-1,1 0-415,-1 1 344,3 1 0,-4 10 0,3 3-247,-3 5 224,-1 4 1,0 9 0,0 1-182,0 2 197,0 0 108,0 10 1,-5 2 57,-3 8 0,2 2 1,-2 4-1,1-1 50,0-1 0,1 0 0,2 3 0,-2 0-57,0 1 0,-5 1 1,4 2 25,-3 4 1,-2-1 0,1 1 0,-1 1-104,1 2 66,-1 1 1,0-2-1,-1 0-285,1-2 3,-2-5 0,9 2 0,-4-4-1046,2-1 1300,4-4 0,-2-12 0,5-8 0</inkml:trace>
  <inkml:trace contextRef="#ctx0" brushRef="#br0" timeOffset="8">21667 3755 7800,'7'0'1145,"1"0"-833,0 0 1,3 5 0,3 3 100,5 2-463,0 6 0,14-2 1,-1 4-1,4 0-814,2 0 864,5-4 0,-2 8 0,5-5 0</inkml:trace>
  <inkml:trace contextRef="#ctx0" brushRef="#br0" timeOffset="9">20625 4430 8048,'1'-15'372,"1"-1"-430,2-2 40,5-1 0,-6-9 0,4-3 0,2-2 83,1-1 1,-2-4 0,0 0 0,1-1-2,1 0 1,-3 2 0,0-4 0,-1 2-138,0 2 0,-2 3 0,3 2 0,-1 3-91,0 1 1,-3 5 0,2 5-1,-1 1 54,0 3 1,-1 2 180,-3 0-96,0 6 0,-1 1 115,-3 5 0,2 4 1,-7 1-1,-3 1 131,-2 3-189,-1 1 0,2 3 0,-1 1 1,-1 1 6,1-1 1,1 3-1,2-2 1,0 0-48,-1 2 1,1-5 0,0 5 0,3-2 35,0 1 1,2-1-106,-2-4 1,2-1-206,2-2 1,4-3 0,-2-6 0,6-3 0,3-4 0,0-3 1,5-4-1,-1-4 281,1-3 0,-1-1 0,2 0 0,0-1 0,-2-3 0,3 8 0,-6 0 79,2 5 0,-3 8 277,1 2 1,-4 3 0,4 1 13,0 0 0,4 5 0,2 1 0,2 2-353,2-1 0,3 1 0,4 3 0,2 0-293,-2-4 276,-1 3 0,4-3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910"/>
    </inkml:context>
    <inkml:brush xml:id="br0">
      <inkml:brushProperty name="height" value="0.053" units="cm"/>
      <inkml:brushProperty name="color" value="#FF0000"/>
    </inkml:brush>
  </inkml:definitions>
  <inkml:trace contextRef="#ctx0" brushRef="#br0">15689 11116 10848,'0'-11'157,"5"5"0,1-5 1,7 4-1,2-3 30,4-2 0,4 4 1,3 2-1,2 0-109,1-1 1,5 5 0,4-2 0,-1 3-96,-1 1 1,-5 0-1,-1 0 1,1 1-8,-2 3 0,-1-3 1,-5 4-1,0-1 28,0 0 0,-6 0 0,-1-3 0,-4 1-29,0 2 0,-1 0-20,1-4-142,-6 0 109,-6 0 1,-8 0 0,-7 0-266,-4 0 287,-3 0 1,-2 1 0,-2 2 0,-5 2 17,-2 1 1,-6-2 0,-2 3 0,-1-1-12,0 0 1,1-3 0,0 1-1,6-3 34,3-1 1,7 0 0,-1 0 0,6 0 81,4 0 1,4 0-20,0 0-65,6 0 0,2-1 1,9-2 59,7-1 1,4 0-1,8 4 255,3 0-304,2-5 1,6 4 0,0-4 220,3 0-189,-2 4 0,0-4 0,-8 5 0,-3 0 15,-3 0 1,-7-4-1,0 0 1,-2 1 186,-1 2-362,-6 1 1,-6 4 0,-9 1-1,-5 1-19,-5 3 0,-8-1 0,-3 2 1,-5 3 96,-3-1 0,1-3 1,-4-1-1,2 0 26,2-2 1,5-1 0,4-5-1,4 0-36,6 0 1,4-1 0,3-2 310,-1-1-206,6-4 1,1 5-96,5-5 136,5 6 0,1-7 0,6 5 0,1 2-108,2 0 0,3 2 0,6 0 0,1 0 11,2 0 0,4 0 0,-3 0 0,0 0-29,0 0 1,-3 0-1,-6 0 1,-4 0-479,-2 0-12,-1 0 0,-7 5 596,-5 3 1,-11 2 0,-6 2 0</inkml:trace>
  <inkml:trace contextRef="#ctx0" brushRef="#br0" timeOffset="1">14349 14196 7991,'10'-6'-46,"5"2"1,7-1 0,5 1 0,3 0 202,3-1 0,7 2 1,1-3-1,1 1 45,0 2 1,-4 1 0,4-1 0,0-1-61,-2 2 1,5 1 0,-4 1-74,-1 0 0,-1 3 0,-8 3 1,-1-1-1,-2 0-87,-3-3 0,-2 0 0,-4-2-164,-4 0 63,-2 0 351,-2 0-167,-4 0 0,-3 0 0,-9 0-37,-7 0 0,-2 0 0,-8-2 0,-4 0-119,-6-2 0,-1-4 0,-10 4 0,-3 1-20,-3-2 0,4 3 0,3-2 1,-2 3 44,0 1 0,2 0 1,1 0-1,2 0-16,2 0 1,2-4 0,4 1-1,1 0 110,2 2 1,5 1 0,6 0 0,0-1 129,3-3 58,1 2 31,7-3-272,1 5 75,15 0 1,3 0 0,11 0 0,3 0 21,3 0 0,3 0 0,2 0 0,0 0 20,4 0 0,-3 0 16,6 0-99,-5 0 0,3 0 0,-7 2 0,-1 0 0,-3 2-39,-1-1 1,-1-2-1,-6-1-304,-2 0 365,-2 0 1,-17 0-1,-8 0 1,-10 0-123,-7 0 1,-4 1 0,-6 2 0,0 0-76,-3 0 1,1-1 0,-5 1 71,-2 1 0,4 3 1,-1-1-1,2 0 108,2 3 19,6-4 1,1 4 0,7-5 0,5-2 37,4-1 0,6-1 67,1 0 1,10 0 0,5 0 0,9-1-77,4-3 1,8-2 0,6-5 0,7-1-19,6 1 0,-5 0 1,3 3-1,-1 0 0,-1-1 1,-2 4-1,-1 1-1343,-2 3 849,0 6 1,-5 1 449,0 6 0,1 4 0,-1 2 0</inkml:trace>
  <inkml:trace contextRef="#ctx0" brushRef="#br0" timeOffset="2">15700 12731 7007,'0'-12'-1014,"0"1"1008,0 4 42,0 2 111,0 5-45,5 0 1,2 0 0,5 0 0,2 0 7,2 0 1,4 0 0,-1 0 0,3 0-31,1 0 1,0 0-1,1 0 1,1 0-6,2 0 1,0 0-1,-6 0 1,0 1-40,-2 3 1,-5-2 0,2 1 0,0 0-17,-1 1 1,-4-3-117,-3 3 176,0-3-32,-2 4 0,-2-4-5,-8 3-35,-2-2 0,-11-2 0,-2 0 0,-4-2 12,-4-2 1,-2 3-1,-5-3 1,-1 3-62,1 1 1,3-4 0,1 0 0,-2 2 1,4 1 0,3 1 0,3 0 0,4-2 21,2-1 0,0 1 16,5-2 0,6 3-10,5 1 1,9 0 0,7 0 137,2 0-126,1 0 1,9 0 0,1 0 176,1 0-111,3 0 1,-4 0 0,5 0 90,1 0-135,-6-5 1,3 4 0,-7-3 0,-2 3 2,-2 1 1,-7-4-41,1 0 1,-9 0-3,-6 4 1,-5 0 0,-8 0 0,-2 0-30,-4 0 0,-4 0 0,-4 0 0,-2 0-47,0 0 0,-4 0 0,3 0 0,0-1 74,-1-3 0,7 3 0,0-3 0,5 2 24,2-2 1,2 2-2,4-1-174,4 1 175,2 2 0,18 0 0,5 0 12,5 0 1,3 0 0,10 2 0,2 0 49,4 2 1,-1 0 0,0-4-46,-2 0 1,-1 0-1,-6 0 1,-4 0-1,-6 0-41,-4 0 0,-3 0 1,-5 1-68,-2 3 0,-5-3 0,-6 3 70,-5-3 0,-7-1 1,-4 0-1,-4 0-73,-4 0 0,0 0 0,-6 0-117,-2 0 180,-7 0 0,6 0 0,-2 0 108,2 0-53,2 0 1,5 0 0,2 0 77,3 0 0,6 0-67,3 0 1,8 0 0,7 0-6,7 0 0,4 0 0,4 0 0,6 0 15,4 0 1,4 0 0,6 0 0,-1 0-28,0 0 1,1 0 0,-2-1 0,-1-2-110,-2 0 0,-8-2 0,-1 2 0,-3-1-91,-4 2 1,-6 2 0,-4 3 176,-3 5 0,4 7 0,1 3 0</inkml:trace>
  <inkml:trace contextRef="#ctx0" brushRef="#br0" timeOffset="3">9276 5003 9162,'-1'8'1292,"-3"-1"-1006,2-4 10,-3 2-552,5-5 254,0 0 0,4-5 1,0-3 55,-1-2 0,3-2 1,0 0-1,2-2-24,0-2 1,-1 2 0,6 6 0,1 0 69,1-1 1,2 3 0,-3-1-943,1 2 649,5 1 0,-2 1 0,5-1-126,0 1 0,0 2 111,0 1 0,0-1-371,0-3 428,-1 3 0,1-4 1,0 3-1,0 0 50,0-2 0,0-1 1,0 2-1,0-1 57,0 2 0,0 1 0,0 1 0,1 0 10,2 0 0,-1 5 0,1 2 0,0 5 76,0 3 1,-1-2 0,1 2 0,-1-3 5,-3-5 0,5 2 1,0-5 18,-2-2-63,0 0 1,-3-7 0,3-3 30,1-2-9,-2-7 1,6 5 0,-5-4 0,3 4-11,1 0 1,-2 1 0,2 0 0,-1 3-40,-2 0 1,-2 5 0,-2 0 0,-2 1-46,-1 2 1,-4-4 0,3 1 0,-1-1 23,-3-1 0,0-2 1,0-5-1,1-2 37,-1-2 1,-1-4 0,-2 1 0,1-3 3,-1-1 0,1 1 0,-1 0 0,0 3-42,1 4 1,-2 2-1,-1 1-32,-1 1 48,-1 5 0,1-1 1,0 5 9,0-2 0,-1 0 0,0 4 29,2 0-17,-4 0 1,6 0 0,-4 0 0,3 0 34,2 0 1,3 1 0,0 2-1,1 2-7,0 1 0,-3 2 1,3 3-1,0 2-16,-1 2 1,2 2 0,-3 5 0,1-1 7,-1 3 1,0 2 0,0-3 0,1 0-13,-1 0 0,3-6 0,-1-1 0,2-5-19,2-3 1,2-3 0,1-5-133,0 0 152,0 0 0,3-5 0,4-3-61,3-2 45,-1 3 0,2-1 0,-7 4-55,-3 1 57,-1 2 1,0 1 0,-2 0 5,-2 0 2,-2 0 0,-2 0 0,0 0 0,-1 1 8,-1 3 1,-1-3 0,-2 4-1,-1-1-10,-2 0 0,1 1 0,3-2 0,1 0 1,-1 0 0,1 3 0,-1 1 4,1-1 0,-2 4 0,-1-1 0,-3 4 0,0 3 1,1 2 1,-5 5 0,2 5-275,-3 1 265,-1 2 1,0-1 8,0 1 0,0-6 0,0 3 0</inkml:trace>
  <inkml:trace contextRef="#ctx0" brushRef="#br0" timeOffset="4">11933 6159 8637,'-8'0'-853,"0"0"0,6 1 673,-2 3 178,8 8 0,-2 6 1,6 7-1,1 4 8,1 6 1,2 10-1,-1 0 1,0 1 17,1 1 0,-4-4 1,-1 5-1,1-3-16,-2-3 0,3 0 0,-4 4 0,0-2-12,0-2 0,3 1 0,-3-4 0,0-3-60,0 0 1,0-5 0,-2-2 0,1-1-22,-2-3 1,3-1 0,0-1 0,1-1 5,-1-3 1,-2-2 0,-1-6 0,0 0 9,2 1 0,0-1 0,-4 1 69,0-1 0,0 1 0,0-1 0,0 1 0</inkml:trace>
  <inkml:trace contextRef="#ctx0" brushRef="#br0" timeOffset="5">11978 7132 8425,'7'0'-1678,"-2"0"1518,-5 0 0,0 5 1,1 3 165,3 2 8,2 2 0,6 4 0,-1 3 0,2 4 31,2 4 1,-6-3-1,3 3 1,-2-4 9,0-4 0,-2 1 0,-2-5 0,0-2-5,1-4 1,-3 0-36,3-5 1,1-2-31,3-6 0,-3-2 0,-1-7 0,2-2 0,2-5-123,0-6 0,-3 1 1,-1-7 137,2-4 0,1-3 0,2-7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916"/>
    </inkml:context>
    <inkml:brush xml:id="br0">
      <inkml:brushProperty name="height" value="0.053" units="cm"/>
      <inkml:brushProperty name="color" value="#FF0000"/>
    </inkml:brush>
  </inkml:definitions>
  <inkml:trace contextRef="#ctx0" brushRef="#br0">15964 12582 12138,'3'18'0,"3"3"254,0 5 0,2 7 0,2 0-304,-3 4 70,4 1 1,-6-5 0,4-3-622,-2-3 294,-4-3 1,6-2-1,-4-2 1,0-2-1013,0-1 1,-1-6 536,-4-3 1,0-8 781,0-4 0,0-8 0,0-11 0</inkml:trace>
  <inkml:trace contextRef="#ctx0" brushRef="#br0" timeOffset="1">16009 12593 7966,'-5'-6'830,"-1"1"0,-5 6-229,-1 3 1,4-2 0,2 6 0,0 1-223,-1 1 0,4 5 0,-4 2 1,1 1-257,-1 2 0,5 2 1,-3-1-1,1 0-441,0-2 0,0-5 1,4 1-1,0-2-1330,0-2 1,0-3-1124,0-1 2771,0-9 0,-5 1 0,-1-11 0</inkml:trace>
  <inkml:trace contextRef="#ctx0" brushRef="#br0" timeOffset="2">15941 12616 7802,'5'-6'680,"1"-4"1,6 4 0,-1-1-251,1 3 1,-1 3 0,0 1 0,2 0-168,2 0 0,-1 0 0,4 0 0,-1 0-519,-3 0 1,0 4-1,-1 1 256,-2 1 0,3-3 0,-8 2 0</inkml:trace>
  <inkml:trace contextRef="#ctx0" brushRef="#br0" timeOffset="3">12311 8586 9475,'0'7'648,"5"4"1,2-1 0,3 7-388,2 4 0,4 1-327,4 9 1,0-1-608,-1 4 380,3 1-101,-10-6 287,5 4-844,-6-9 705,1 9 1,-5-9-1,1 2-957,1-6 146,-4-3 1057,0-6 0,-5-4 0,0-2 0</inkml:trace>
  <inkml:trace contextRef="#ctx0" brushRef="#br0" timeOffset="4">12299 8563 8428,'-6'5'944,"2"3"1,-1 4-410,1 3 0,0 3-351,4 4-112,0 1 1,0 2 0,0 1-549,0 5 297,0-3 0,4 0 0,1-5 0,0-2-661,0-2 1,0-2-1,-2-6 840,1 1 0,5-1 0,-3 1 0</inkml:trace>
  <inkml:trace contextRef="#ctx0" brushRef="#br0" timeOffset="5">12311 8529 10348,'6'5'1379,"4"1"-1355,2 6 0,5-1 0,8 2 0,1 1-910,5 1 544,2 1 0,-1-5 342,2 0 0,-2 1 0,7-1 0</inkml:trace>
  <inkml:trace contextRef="#ctx0" brushRef="#br0" timeOffset="6">16571 11036 7740,'-7'1'1308,"3"3"1,3-1-1,1 4-1050,0 2-213,5 2 0,2 10 0,4 7-921,1 8 669,4 4 0,-3 9 0,2-2-443,-2-3 519,-2-5 1,-1-3 0,-1-8-901,-1-5 320,-6-2 0,7-7 711,-5-3 0,0-7 0,-4 1 0</inkml:trace>
  <inkml:trace contextRef="#ctx0" brushRef="#br0" timeOffset="7">16536 10990 7446,'-11'0'600,"4"2"0,4 1 97,1 5 0,2-2 1,0 2-1,0 2-696,0 4 0,0 0 0,0 4 0,0 0-291,0 0 0,0-3 1,0 3-1,0 0-234,0-1 0,0-6 1,2 0-1,0-1-892,2 0 1416,0-3 0,-4-2 0,0-5 0</inkml:trace>
  <inkml:trace contextRef="#ctx0" brushRef="#br0" timeOffset="8">16548 11071 7686,'11'0'629,"-3"-4"1,-1 0 13,2 1 1,2 2 0,0 0-1,0-2-488,1-1 0,1 1 0,1 3 1,2 0-759,2 0 0,-4-2 0,1 0 603,-2-2 0,-2 0 0,1 4 0</inkml:trace>
  <inkml:trace contextRef="#ctx0" brushRef="#br0" timeOffset="9">13891 10315 7026,'5'6'116,"1"4"0,6-7 0,1 5 0,2-1-78,4 0 1,-1 2 0,1-4 0,1 0-119,2 0 1,-1 0-1,0-3-110,-2 2 1,-5 0 0,1-4-476,-2 0 665,-2 0 0,-4-10 0,-2-3 0</inkml:trace>
  <inkml:trace contextRef="#ctx0" brushRef="#br0" timeOffset="10">14166 10212 8514,'6'-5'8,"0"4"0,-2-3 0,4 2-352,2 2 0,2 6 0,-1 2 0,0 5 0,1 4 366,-1 1 0,0 4 1,-4 5-1,-3 0-144,-3 1 0,-1-3 0,-1 6 40,-3 1 0,-2-3 0,-7 0 1,-1-1-1,-1-1 632,1 1 1,-4-3-551,-1 6 0,-3-6 0,-1 3 0</inkml:trace>
  <inkml:trace contextRef="#ctx0" brushRef="#br0" timeOffset="11">13811 13612 8082,'6'0'58,"-1"1"1,-2 2-1,3 1-58,6-2 1,7-1 0,1-1 0,4 2 27,3 2 1,3-3-1,-3 3 1,0-3 74,1-1 0,-4 1 0,3 2-595,-3 1 359,-1-1 0,-5-3 1,-2 0-650,1 0 426,-5 0 356,5 0 0,-6-10 0,1-3 0</inkml:trace>
  <inkml:trace contextRef="#ctx0" brushRef="#br0" timeOffset="12">14212 13509 8054,'1'-8'-138,"3"2"0,3 1 138,3 2 0,2 7 0,-2 5 284,-2 5-171,2-1 0,-5 14 0,3-1-135,-5 6 57,-1 2 1,-4 2 0,-1 1-272,-5 1 1,-2-1 0,-3-5-1,-1-3 236,-1-1 0,-6-1 0,4-4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929"/>
    </inkml:context>
    <inkml:brush xml:id="br0">
      <inkml:brushProperty name="height" value="0.053" units="cm"/>
      <inkml:brushProperty name="color" value="#FF0000"/>
    </inkml:brush>
  </inkml:definitions>
  <inkml:trace contextRef="#ctx0" brushRef="#br0">16559 12536 7895,'-4'11'0,"1"1"0,-1-1-414,4 1 311,0-1 1,0 4 0,0 1 476,0-2-262,0 3 1,5-4 0,1 2-1,2-2-190,-1-1 1,1 0 0,4 1-1,-1 0-49,0-3 1,-3-2 0,0 1 0,-1-2-34,0 2 0,-1-4 0,-3 0-438,0 0 598,1-3 0,-4 3 0</inkml:trace>
  <inkml:trace contextRef="#ctx0" brushRef="#br0" timeOffset="1">16479 12582 7895,'-19'5'-68,"1"2"1,0 4 0,2 0 34,-1 0 0,2 2 1,3 1-1,2 1 228,3-1 0,-2-1 0,5-1-295,1-1 1,2-3-1,2-2 1,3 0-103,4 1 0,3-5 0,3 2 0,2-3-264,-2-1 1,-2 0 465,0 0 0,-1-5 0,1-1 0</inkml:trace>
  <inkml:trace contextRef="#ctx0" brushRef="#br0" timeOffset="2">16490 12605 7855,'8'-12'0,"0"2"-117,1 2 158,-4 3 1,5 5 0,-2 0 120,2 0 0,1 4 0,1 1-100,-1 2 0,1-5 1,-1 2-187,0-3 0,-3-2 1,-2-4 123,-1-7 0,-6-4 0,-5-7 0</inkml:trace>
  <inkml:trace contextRef="#ctx0" brushRef="#br0" timeOffset="3">13009 8689 8246,'12'0'214,"-1"0"1,7 0 3,5 0 0,9 0 1,7 0-6,2 0 0,7-1 1,9-2-1,7 0-104,-31 1 1,1 1 0,1-1 0,0-1-1,1 1 1,1 0 0,1 0 0,0 0-138,1 0 1,1-1 0,3 3 0,1-1 0,-2-1 0,1-1 0,-2 1 0,-1 0-54,1 0 1,-2 0-1,-3 0 1,-2 0-1,0 2 1,0 0-1,28 2-70,-6 2 1,-6-3 0,-11 3-308,-4-3 99,-14 4 1,1-4 332,-11 3 0,-14-3 1,-10-1-72,-10 0 50,-6 0 0,-11 0 0,-2 0-361,-2 0 274,-7 0 0,-1 0 0,-7 0-217,-2 0 286,27 3 1,-1-1 0,0-1 0,-1 0 0,-1 1 0,0 0 0,1-2 0,1 1 41,1-1 0,1 0 0,0 0 0,-1 0 0,0 0 0,0 0 1,0 0-1,0 0 39,-31 0 1,6 0 0,9 0 0,8 0 100,5 0 0,9 0 0,4 0 1,5 0 264,2 0 1,7-1-127,6-3 0,4 1 0,4-3 162,4 1-362,7 1 1,8 0 0,9 0 435,5 2-351,8 0 1,14 2 0,-26 0 0,1 0 119,2 0 1,0 0-233,0 0 1,0 0 0,-1 0 0,0 0 0,1 1 0,1-2 0,1 1 0,0-1 13,1-1 0,1 0 0,-1 2 0,0-1 0,-3-1 0,0-1 0,28-1-127,-8 0 1,-5 1 0,-8 3 0,-5 0-418,-7 0 1,-7 0-1,-5 0-868,-4 0 1369,-7 5 0,-15 1 0</inkml:trace>
  <inkml:trace contextRef="#ctx0" brushRef="#br0" timeOffset="4">17212 12536 7416,'0'8'243,"0"-1"0,1 1-141,3-2 1,-1 6-1,4-2-280,2 4 136,1 1 0,2 0 1,0 2-338,4 1 275,-9-4 1,9 6 0,-9-5-367,3-1 298,2-1 1,-6-2 0,-2 1 171,-3-1 0,4 1 0,2-1 0</inkml:trace>
  <inkml:trace contextRef="#ctx0" brushRef="#br0" timeOffset="5">17109 12467 7983,'-15'8'0,"-1"1"267,2 0 1,3-4-222,3 2 1,3 1-216,5 3 1,1 0 0,3-2 0,4-2 61,2 2 0,1 3 1,1 2-1,-1 1-7,1-1 1,-5-2 0,0 0 0,-1-1-100,1 1 1,-4-1 0,4 1-126,-2-1 207,4 1 1,-7-1 130,6 1 0,0-1 0,3 0 0</inkml:trace>
  <inkml:trace contextRef="#ctx0" brushRef="#br0" timeOffset="6">17223 12490 8477,'7'5'202,"-3"3"1,-3 2 0,0 0 0,3-1-314,4-1 0,7-4 1,5 2-1,6-1-207,4-2 0,2-7 318,-2-4 0,-2-7 0,-5-3 0</inkml:trace>
  <inkml:trace contextRef="#ctx0" brushRef="#br0" timeOffset="7">14704 6491 8180,'-18'-4'0,"3"1"-50,2 0 1,2 2 172,-1 1 1,12 0 0,8 0-1,10 0-15,7 0 1,11-9-1,11-3 1,9-2-33,-25 6 1,1 0 0,3 1-1,-1 0 1,1-1 0,0-1 0,1 2-1,-1 0-71,1 2 0,0 0 0,-2 1 0,0 1 0,4-1 0,1 0 0,-2 1 0,1 1-126,-2-1 1,-1 1 0,1 1-1,-1 0 1,25-4-497,-4 0 462,-4 4 1,-12-9 0,-5 3-335,-3 1 343,-11-4 0,0 9-24,-9-3 1,-14 3 0,-9 3 0,-13 4 0,-9 8 65,-6 7 0,-3 0 0,-7 10 1,-6 0 106,26-17 1,-2 1-1,-1 0 1,-1-1 0,-2-2-1,-1 0 1,0 0-1,1 0-19,1 0 0,0-2 1,1-2-1,0-1 1,-24 7-1,5-5 204,4-5 0,7-3 0,4-1 0,5 0 251,5 0 0,10-5 149,5-2-515,6-9 0,12 4 0,7-5 200,8 0-194,7 5 0,8-9 1,4 6 85,5 1-107,1 1 1,8 2 0,0 1-31,-22 6 1,1 0-91,3 1 0,1 1 1,1 2-1,0 0 1,0 0-1,-1 0 0,1 0 1,0 0 61,2 0 0,-1 0 0,1 0 0,-1 0 0,5 0 0,0 0 0,1 0 0,-1 0 0,1 0 0</inkml:trace>
  <inkml:trace contextRef="#ctx0" brushRef="#br0" timeOffset="8">16605 8666 7715,'11'-1'-253,"1"-1"272,-1-2 1,6 0-1,2 4 1,5 0-1,5 0 488,6 0 1,7 0 0,0-1-681,2-3-38,2-3 0,0-5 1,-2-4 210,-2-3 0,3-7 0,-4-4 0</inkml:trace>
  <inkml:trace contextRef="#ctx0" brushRef="#br0" timeOffset="9">17762 12616 7859,'0'6'-34,"1"-1"0,4-5 0,6 0 59,7 0 0,4 4 1,2 0-1,0-1-56,-1-2 0,3 0 1,-9 2-1,2 1 37,1-2 0,-8-2 1,1-2-1,-5-4-150,-3 0 0,-1 2 1,-4-3-1,-2-1 38,-2 2 1,-3-3-1,-8 4-35,-5-2 104,-1 5 1,-2-3-1,-1 5 130,-3 0-122,-2 0 1,-1 1 0,2 2 157,0 0-119,9 6 1,-7-7 0,8 1-1,0-1 80,3-2 1,6 0 2,1 0 0,6-2 0,-2-1-30,3-5 1,6 2 0,2-2 0,5 0-17,3 2 1,7-3 0,7 5 0,3 2-64,3 0 1,4 2 0,-3 0 0,1-1-263,-4-3 0,1-2 278,-8-6 0,1 1 0,-4 0 0</inkml:trace>
  <inkml:trace contextRef="#ctx0" brushRef="#br0" timeOffset="10">17086 8792 7842,'-8'2'-474,"1"1"1,4 0-1,-1 5 660,3 0 0,2 4 0,4 3 0,6 6-151,3 4 1,2 4 0,-1 6 0,3-1-34,0 0 1,-1-1-1,-6-2 1,0-4-35,1-3 1,-4-1 0,-1 0 0,1-2-253,-2-2 1,1-6 283,-4-5 0,-6-11 0,1 2 0</inkml:trace>
  <inkml:trace contextRef="#ctx0" brushRef="#br0" timeOffset="11">17132 8792 7954,'-8'5'-838,"2"3"723,1 2 0,1 3 0,4 1 1,0 2 214,0 2 0,0-6 0,0 2-170,0 0 0,5 0 0,3-3 110,2 1-40,1-6 0,1 4 0,-1-4 0</inkml:trace>
  <inkml:trace contextRef="#ctx0" brushRef="#br0" timeOffset="12">17155 8872 7785,'5'6'613,"2"-5"-1088,4-4 335,5-6 0,-2 7 0,5-5-224,2 2 255,0 2 0,3-1 0,2 0 0,1 0 109,-2-1 0,4-1 0,0-6 0</inkml:trace>
  <inkml:trace contextRef="#ctx0" brushRef="#br0" timeOffset="13">17132 8884 8039,'-7'0'-1011,"2"0"1606,5 0 0,-4 1-560,1 3 0,-1 7 0,4 9 0,0 1-310,0 2 1,0 5 274,0 3 0,-5 2 0,-2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13:57.943"/>
    </inkml:context>
    <inkml:brush xml:id="br0">
      <inkml:brushProperty name="height" value="0.053" units="cm"/>
      <inkml:brushProperty name="color" value="#FF0000"/>
    </inkml:brush>
  </inkml:definitions>
  <inkml:trace contextRef="#ctx0" brushRef="#br0">3115 9399 8042,'-10'-1'774,"2"-3"912,-2 3-1586,9-4 1,-5 6-1,8 4 1,2 6 6,3 7 0,7 10 1,1 5-1,-1 5-121,-1 3 1,-1-4-1,-1 2 1,-1 0-316,-2-1 1,2-4 0,-4-5-538,1-1 666,3-1 1,-5-4 0,3 0-705,-5 0 532,-1-5 1,-2 2 371,0-5 0,0 0 0,0-3 0</inkml:trace>
  <inkml:trace contextRef="#ctx0" brushRef="#br0" timeOffset="1">3103 9788 8030,'-11'-5'565,"-1"-1"1609,1 0-1969,5 0 0,2 5 1,8-1-1,5-3-550,5-2 0,3 3 1,6-2-220,0 1 1,1-4 0,2 1 0,0-2-379,0-1 1,-2 3 941,-1 0 0,-5-4 0,-2-6 0</inkml:trace>
  <inkml:trace contextRef="#ctx0" brushRef="#br0" timeOffset="2">3390 9582 8030,'0'-6'1142,"0"1"1,0 6 0,0 3-1404,0 4 224,5 2 1,-3 2-1,5 2-383,-2 2 0,4 0 0,-3-2 0,2 1-1135,-1-1 748,-4 4 807,7-5 0,-9 4 0,4-6 0</inkml:trace>
  <inkml:trace contextRef="#ctx0" brushRef="#br0" timeOffset="3">3378 9468 8030,'0'-12'-138,"0"1"1,-4 3 812,1 1-254,-1 4 1,4-1-1036,0 8 391,5-3 1,0 13 0,4-2-959,-2 0 1181,1 1 0,9-1 0,0-1 0</inkml:trace>
  <inkml:trace contextRef="#ctx0" brushRef="#br0" timeOffset="4">3573 9525 7975,'-7'-11'533,"2"4"-454,5 2 1,2 6 0,1 4-61,5 7-4,-3 4 1,5 4 0,-2-1 7,2 1 1,-2 2 0,-2-1 0,1-2-125,-1-3 1,-2-4-1,2 0 1,-1-1-410,-2 1 381,3-6 1,-1-2-1,4-9 5,-1-7 0,-4-4 0,2-7 0,0 1 35,1 3 1,-4-1 0,4 3-1,-1 2 69,1 2 0,-4 1 0,4 6-72,-2 0 0,2 5 271,-3 1-114,5 5 1,-6 6-1,3 2-333,-1 2 193,4-2 1,-6 5-1,3-4 1,0 2 74,1 2 0,0-4 0,5 3 0</inkml:trace>
  <inkml:trace contextRef="#ctx0" brushRef="#br0" timeOffset="5">3951 9514 7917,'0'-7'57,"1"2"0,2 6 1,2 2-53,1 1 0,0 5 0,3 0 1,-2 3-95,-2 4 0,2-1 0,-2-2 0,1 1-302,-1 1 0,-2 0-319,-3-4 419,0 1 291,0-6 0,0-1 0,0-5 0</inkml:trace>
  <inkml:trace contextRef="#ctx0" brushRef="#br0" timeOffset="6">3997 9388 7884,'3'-12'0,"1"1"1033,-1-1-448,-2 6 0,0 1-828,3 5 0,-1 0 0,4 0-492,2 0 590,1 5 1,2 0-1,-2 4-318,-2-1 346,2-1 0,-4 3 0,4-1-19,-2-1 15,2 0 1,-5 3 0,4 0 98,-1 1 75,-1-6 1,1 4 0,0-2 0,1 1 7,1-1 0,1 2 1,2-3-1,1 2-59,1-1 1,1 2 0,-5-2-1,0 2-8,1 1 1,-5 5 0,0-1 0,-2 0 274,-3 2 0,0-1 0,-2 5 12,0-2 1,-5 1 0,-2 4 0,0-1 633,-1-5-625,0-4 1,-3-3-265,0 1-44,-1-6 1,4-1 0,2-6 0,1-4-343,2-7 0,1-4 1,-1-8-1,0-2 85,0 0 0,2-5 0,2 3 0,2 0 71,0 0 1,2 1-1,-2 6 1,2 0 177,1 2 1,-2 1-1,3-1 1,-1 3 212,0-1 1,-2 5-1,4-4 89,1 4 0,-3 1 0,2 3-20,1 0 1,1 5-238,1 0-15,1 1 0,-5 7 1,0 4-1,-1 4 46,0 2 0,-2 6 0,3-1 190,-2 5-216,-2 0 1,1 3-1,0-7 1,-1 0 12,-2-2 1,0-5 0,2 1 0,1-2-103,-2-2 1,4-5 0,2-2-85,2-3 0,-2-3 0,0-6 0,0-7-22,3-5 1,0-3 0,-1 1 0,-1 3 161,-1 4 1,-1-2-1,4 2-124,-4 1 0,3 6 692,-2 5-378,2 1 0,-2 4 0,0 3 73,0 6-178,3 1-35,-5 9-170,9 2 0,-10 3 0,9 4-389,0 2-641,0 1 763,-2-4 1,-1 0 395,1-2 0,4-8 0,2 3 0</inkml:trace>
  <inkml:trace contextRef="#ctx0" brushRef="#br0" timeOffset="7">4752 9617 7785,'-6'0'633,"14"0"41,7 0-668,8 0 0,-5-4 0,3-1-130,-2-2 0,3 5 0,-3-3 0,3 1-906,1 0 1030,0-5 0,5 3 0,1-6 0</inkml:trace>
  <inkml:trace contextRef="#ctx0" brushRef="#br0" timeOffset="8">5371 9536 7813,'-8'0'1024,"2"-1"-381,1-3-487,1-2 0,-1-5-155,-3-1 0,2 1 0,-2-1 0,-1 1 0,-1-1-72,-1 1 1,-1-1 0,1 2 0,-1 1-232,1 2 0,-1 4 1,1 1 106,-1 4 0,2 6 0,1 7 0,3 4 85,1 3 0,1 1 1,4 1-1,1 1 164,3 2 0,-1 0 1,4-4-1,2-1 142,1 1 0,2-4 0,-1-1-71,1-1-119,-1-7 1,-1 0-1,-1-3 1,-1-1-13,1-2 1,1-8 0,2-5-185,-1-5-50,-5-4 236,5-10 1,-6 3-294,2-6 240,3 6 0,-8-3 1,3 6-1,-1 3 226,-1 4 0,1 6 0,-2 3 26,1 0 1,-1 4-160,1 6 0,2 2 0,-1 7-54,-1 2 0,3-1 0,1 5 0,0 0 1,1-1-462,1-3 1,-3-2 0,2-2 478,1 1 0,1-6 0,1-1 0</inkml:trace>
  <inkml:trace contextRef="#ctx0" brushRef="#br0" timeOffset="9">5520 9479 7937,'6'3'101,"-1"3"1,-1 7-169,0 3 0,0 3 1,-4 4-1,0 0 217,0 0 0,0 0 0,0-1 135,0-3-167,5-3 1,-4-4-111,3-1 84,-3-4 1,-1-4-97,0-6 0,4-8 0,0-6 0,-2-4-230,-1-3 0,3-5 0,1 1 0,0 0-882,1 0 1116,2 1 0,-1 4 0,4 0 0</inkml:trace>
  <inkml:trace contextRef="#ctx0" brushRef="#br0" timeOffset="10">5726 9422 7910,'6'5'275,"-1"3"0,-1 2-296,0 1 1,4 1 0,-3 0-1,0 4 11,0 3 0,2-1 1,-3-1-1,-1 1 34,-2 0 1,3-4 0,0 1 82,-2-2-78,-1-2 1,-1-3-81,0 0 31,6-6 0,-5 2 0,3-8-164,-3-3 88,-1-9 1,1-1 0,3-6 0,2-1-148,1-3 1,3 3-1,-4-2 1,2 5-707,0 1 949,-1 7 0,5-4 0,-1 6 0</inkml:trace>
  <inkml:trace contextRef="#ctx0" brushRef="#br0" timeOffset="11">5989 9422 7813,'4'8'416,"0"-1"0,5 1 1,-3 3-391,0 1 1,3 4 0,-4 2-1,1 1-172,-1 0 1,0-1-1,-3 2 1,2-2-406,-1-1 1,-1-2 0,1-4 550,1 1 0,4-6 0,-1-1 0</inkml:trace>
  <inkml:trace contextRef="#ctx0" brushRef="#br0" timeOffset="12">6069 9319 8196,'-6'5'-320,"1"-4"0,9 6 1,1-5-1,0 3 1,1 2-74,1 2 1,-1 1 392,2 1 0,2 1 0,-4-1 0</inkml:trace>
  <inkml:trace contextRef="#ctx0" brushRef="#br0" timeOffset="13">6218 9411 7811,'0'11'-236,"1"-3"1,2-1-1,1 3 236,-2 4 1,3-1 0,1 2 0,-1-1 269,0 2 1,4-4-1,-3 4 1,2-4-85,-1 0 1,-3-2 0,2-1 2,0-1-69,-3-6 1,-1 3 183,1-5-220,-1 0 1,3-5-1,-5-3 26,0-2-104,0-6 0,0-2 0,0-6 1,1-3-199,3-4 1,-3 4-1,3 0 1,-1 4-455,0 4 0,-1-2 228,1 6 0,0 1 0,0 8 418,0 6 0,1 10 0,-4 8 0</inkml:trace>
  <inkml:trace contextRef="#ctx0" brushRef="#br0" timeOffset="14">6527 9468 7803,'11'-2'0,"-3"0"0,-1-3 0,-2-2 0,-1 4 0,-4-5 0,0-1 0,0-1 0,0-1 0,0-1 0,-2-1 482,-1-2 0,1 6 0,-3-2-101,0 1 0,0 3 0,-4 1 0,2 1-391,-2 2 0,2 2 1,0 2-1,-2 3-60,-1 4 1,-1 7-1,3 4-143,0 3 182,5-5 1,-3 5-1,3-4-56,0 0 94,-1 3 0,5-8 1,2 2-248,0-2 85,6-2 0,-2 0 49,4-4 0,1-2 0,-1-6 62,1-3 0,-5-2 1,-1-7-7,0-2 0,1 1 0,-2-5 1,0-2-1,2 1-25,-1 1 1,-3 3 0,0 4 0,0 2 66,1 2 1,-3 2 228,3 2 0,-2 4 0,1 0-55,1 6 1,0 8-1,-3 2 1,1-2-66,2-2 1,1 0 0,-2-1-140,1 1-92,5-6 0,-7 3 0,6-5-227,1-2 1,1 0 0,0-4 33,-2-1 1,1-4 0,-4-6 0,0-2 98,0-4 1,3 0-1,-3-4 1,0-5 93,0-4 0,2 3 1,-3 2-1,0 5-161,1 2 1014,-4 4-421,5 4 463,-6 1 564,0 5 667,0-5-1486,0 10 0,0 5 0,1 9 0,1 3-253,2 5 1,4 0-1,-4 2-228,-2 0 1,3 1 0,-1 2 0,0-1 0,0-2-530,0-3 1,3-2 0,-2 2 0,0-2-858,0-1 1201,4-2-34,-7-3 1,8-5 189,-3 1 0,4-1 0,0 5 0</inkml:trace>
  <inkml:trace contextRef="#ctx0" brushRef="#br0" timeOffset="15">6997 9514 8823,'-12'5'1259,"1"-4"0,6 4-1259,5-5 0,0-10 0,5-3 0</inkml:trace>
  <inkml:trace contextRef="#ctx0" brushRef="#br0" timeOffset="16">2932 11242 7728,'-4'12'-657,"0"-1"1,1 3 581,2 5 0,1 2 0,0 9 417,0 2-351,0 1 1,0 0-1,0-2 1,0-6-16,0-5 0,4-2 0,1-4 0,1 1-44,3-1 0,-2-2 1,0-4-37,2-5 0,1-3 104,2-3 0,-1-4 0,1-4 0</inkml:trace>
  <inkml:trace contextRef="#ctx0" brushRef="#br0" timeOffset="17">3138 11277 7728,'7'-11'0,"1"4"-759,-6 2 479,4 5 1,-5 0 307,3 0 0,-2 1 0,5 3 40,-2 3 1,-2 7 0,-1 3 0,0 1-58,2 2 1,0-2 0,-3 0 0,2 0-23,1-1 1,4-3-1,-1 2 1,0-5-4,1-3 1,0-3-1,4-5 1,2 0-44,2 0 1,-1 0 0,-2-2-1,1-3 35,1-6 0,4-6 0,-4-7 0,-1-2 18,-1-5 1,-5-2 0,-2-1 40,-1-1-43,-1 1 1,-4 1 0,0 2 0,-1 5 54,-3 1 1,-2 4-1,-7 2 1,-1 3 16,-1 4 1,-5 5 0,4 4-1,-1 1-41,1 2 0,-3 2 0,3 0 0,2 4-71,2 5 1,5-6-1,4 6 1,1-1-46,2 1 0,2 0 91,1 0 0,4 6 0,4 1 0</inkml:trace>
  <inkml:trace contextRef="#ctx0" brushRef="#br0" timeOffset="18">12757 8529 8255,'1'-6'-1106,"3"2"1300,3 8 0,3 6 0,-1 8-35,-2 3 0,0 5-11,0 8 0,2 5-119,-5 3 0,0 2 10,-4-2 0,1 1 1,2-5 5,1-1 0,-1-1 1,-3-3-1,0-3-135,0-3 0,4-4 1,0-4-352,-1-4 1,-2-8-1,-1-9 441,0-8 0,0-17 0,0-8 0</inkml:trace>
  <inkml:trace contextRef="#ctx0" brushRef="#br0" timeOffset="19">12780 8563 8239,'-6'-5'6,"-4"4"0,7-4 0,-5 5 555,-1 0-600,4 0 0,0 1 0,5 3 1,0 4-25,0 2 1,-4 3-1,1 1 1,0 2-134,2 2 1,-3-4 0,-1 2-180,-1 1 288,3-4 1,-2 3-1,4-6-304,-3-2-160,3 2 46,-5-9 505,6 5 0,0-13 0,0-3 0,0-4 0,6-11 0,0 0 0</inkml:trace>
  <inkml:trace contextRef="#ctx0" brushRef="#br0" timeOffset="20">12734 8586 7920,'8'-10'0,"0"1"88,0 2 0,-1 4 153,0-1 1,1 4-1,4 3-189,-1 1 0,0 1 1,1-3-1,1 3 0,1 0 115,1 0 0,4 1 0,-3-4-640,2 2 321,-4 5 1,7-3 0,-5 4 0,1-1 151,-1-1 0,0 5 0,-5 4 0</inkml:trace>
  <inkml:trace contextRef="#ctx0" brushRef="#br0" timeOffset="21">17555 10258 8061,'-6'5'-553,"4"4"0,5 3 553,9 4 0,6-1 0,7-5 0,4-2-100,4-4 0,7-7 1,13-10-1,-22 1 0,-1-2 67,4-4 0,-1-3 0,-1-3 0,0-2 0,1-2 0,-2-2 1,1-1-1,-2-3-12,1-1 1,-2-1-1,-1 1 1,-2-1-1,-1-1 1,-1-1-1,-1 2 1,-1-1 257,-3 3 0,0 1 0,-2 1 1,-1 2-1,6-24 0,-4 6-35,-7 5 1,-11 8 0,-11 10 0,-11 5-328,-11 4 1,-5 9-1,-16 5 1,-2 9 127,-4 8 1,28-3-1,-2 1 1,-3 2-1,-1 1 1,-2 1 0,0 0 48,-1 2 1,1 0 0,2-1 0,0-1 0,4 0 0,0 0 0,3-2 0,1-1 143,-25 14 0,5-7 1,10 0-1,7-3-72,8-4 0,5-1 1,9-2-1,4 2-248,5 2 1,7-1 0,4 7-571,5 3 545,9 4 1,6 6-1,5 0 173,1 1 0,4 4 0,2 2 0</inkml:trace>
  <inkml:trace contextRef="#ctx0" brushRef="#br0" timeOffset="22">18941 10075 8612,'-14'6'0,"-4"-1"0,-1 1-1232,3 6 295,8 4 937,-2-3 0,4 2 0,-6-8 0</inkml:trace>
  <inkml:trace contextRef="#ctx0" brushRef="#br0" timeOffset="23">3813 11448 7973,'-11'0'0,"-1"2"0,1 0-634,0 2 855,4 0 132,-3-4-179,9 0-35,-4 0 1,5 0-207,5 0 0,1 0 0,7 0-85,2 0 1,4-4-1,8 0 1,3 0 0,4 1-139,0-1 0,-1-4 1,-1 4 289,-2 2 0,1-5 0,3 1 0</inkml:trace>
  <inkml:trace contextRef="#ctx0" brushRef="#br0" timeOffset="24">4340 11105 7639,'-15'6'0,"0"-1"0,1-1-254,1 0 1,5 5 0,2 0 438,1 5 1,1-2 0,4 6-182,0 3 1,0 3 0,0 11 0,0 4 0,0 3 17,0 2 0,5-3 0,3-3 0,2-2-8,1-2 1,2-5-1,1-3 1,1-5 0,-1-2 0,4-10 1,1-1-238,3-6 228,-4-2 0,3-6 0,-2-5-46,3-7 39,-4-4 1,-2-11 0,-4-6 0,-2-6 12,-2-1 1,-3-6-1,-7 8 1,-1 0 3,-5 5 1,-7 3 0,-4 3 0,-3 4 8,-1 6 0,0 7 0,0 8 0,-1 4-92,-3 3 1,4 10 0,-1 3 0,6 5-755,6 3 821,3 7 0,9 7 0,0 7 0</inkml:trace>
  <inkml:trace contextRef="#ctx0" brushRef="#br0" timeOffset="25">4810 11219 8182,'-5'0'-479,"5"0"0,5 2 0,7 0 737,4 2 1,-2 4-269,5-5 5,0 1-42,9-4 0,-4 0 43,3 0 0,2 0-268,1 0 260,-2 0-89,0 0 0,-1-4-297,0 1 193,-5-6 205,-1-3 0,-8 0 0,3-5 0</inkml:trace>
  <inkml:trace contextRef="#ctx0" brushRef="#br0" timeOffset="26">4890 11357 8182,'-10'6'0,"7"-1"-155,-7-5 200,10 0 0,0 5 41,0-3 0,1 3 1,3-5 130,4 0-617,2 0 293,6 0 1,2 3 180,5 1-283,0 0 1,0 1 280,5-4-756,1 5 557,5-1 78,-4-4 0,2 4-371,-6-5 140,6 0-1,-8 0 209,9 0 72,-8 0 0,3-5 0,-6-1 0</inkml:trace>
  <inkml:trace contextRef="#ctx0" brushRef="#br0" timeOffset="27">5646 10910 8182,'-8'4'0,"0"0"-882,6 0 731,-3 1 1,5 1 0,0 7-1,1 2 1,3 5 203,3 6 1,4 4 0,0 7 0,1 3 0,-1 0-264,0 4 194,1-5-798,-1 6 628,1-10-8,-1 0 169,1-7 0,-1-2 25,1 1 0,-1 0 0,0-4 0</inkml:trace>
  <inkml:trace contextRef="#ctx0" brushRef="#br0" timeOffset="28">6172 11002 8182,'-11'15'-295,"-1"0"1,1 10 0,1-1 0,1 4 107,1 3 0,6 6 0,-2 3 724,3 1-344,1-5 0,1 3 0,3-8-275,3 0 95,4-11 1,1 4 0,2-11-287,2-3 257,-1-1 1,-4-2 0,1-5 0,-1-3-63,1-3 54,-1-10 11,-5 1 1,3-15-1,-4-3 1,1-5-1,-1-4 1,-3-3-34,-1-8 1,-1-1-1,-1-10 1,-3 2 42,-3 3 0,-3 2 0,-2 12 0,-1 6 120,-2 10 0,1 6 1,-4 9-1,0 6-107,1 3 1,3 8 0,-2 4 0,4 5 30,0 5 0,6 3 1,2 2-42,3 3 0,6 2 0,1 5 0</inkml:trace>
  <inkml:trace contextRef="#ctx0" brushRef="#br0" timeOffset="29">6734 11162 8182,'-11'8'-974,"2"-1"1231,2 2 0,3 1 1,-2 2 69,1-1-327,1-4 0,9 3 0,1-4 0</inkml:trace>
  <inkml:trace contextRef="#ctx0" brushRef="#br0" timeOffset="30">17258 8415 7746,'0'-7'606,"0"3"1,0 8 0,0 4-417,0 2 0,4 6 1,-1 5-1,0 3-148,-2 3 1,3 3 0,0-2 0,-2 0 178,0 0 1,-2-2 0,0-6-1325,0-1 644,0-5 1,0 3-804,0-6 724,0-5 0,0-2 538,0-8 0,-5-7 0,-2-7 0</inkml:trace>
  <inkml:trace contextRef="#ctx0" brushRef="#br0" timeOffset="31">17223 8392 7869,'-5'-5'8,"-2"5"0,-2 5 1,0 6 1149,1 1-797,1-1 0,-1 4 0,2 2-527,0 1-128,-2 1 0,6-2 1,-2 0-571,3 0 0,1-5 864,0 4 0,0-9 0,0-2 0</inkml:trace>
  <inkml:trace contextRef="#ctx0" brushRef="#br0" timeOffset="32">17315 8415 7746,'18'-7'77,"-3"2"-46,-2 0 0,-2 4 0,1-2-183,-1 6 0,-1-1 1,-1 6 2214,-1 1-1704,-1 1 1,9 1 0,-1 1-360,-1-1 0,-1 6 0,-2 1 0</inkml:trace>
  <inkml:trace contextRef="#ctx0" brushRef="#br0" timeOffset="33">2943 12250 7970,'-4'11'54,"0"1"0,-3-1 0,3 0 0,1 1 57,2-1 1,1-2-1,0 1 1,0 3-234,0 0 0,0 0 1,0-2-1,0 1 80,0-1 0,4 4 0,1 2-1129,1 1 1171,-3-4 0,7 7 0,-4-3 0</inkml:trace>
  <inkml:trace contextRef="#ctx0" brushRef="#br0" timeOffset="34">3149 12227 8299,'-6'-5'1569,"-1"3"-863,4-1-625,1 1-46,2 7 0,3 3 0,5 7-190,0 4 125,-3 3 1,6 5-328,-4-1 259,3 1 1,2-3 0,-1 2 0,0-1 0,-3-2-21,0-3 1,2 0-1,3 1 1,-3-2-4,0-3 1,1-4 0,0 0 0,0-2-26,1-2 1,-1 0 0,1-4 128,-1-1 0,-3-2 80,0-1 0,-2 1-74,2 3 0,-5 1 0,-5 4 720,-2-1-562,-5-1 1,1 9-1,-6 0 1,-2 1-181,-2-1 0,3 0 0,-4-5 0,-2-1-440,0-2 1,-2 1 0,0-5 0,0-2-85,0-1 1,-4-6 556,1-2 0,-6-14 0,3-3 0</inkml:trace>
  <inkml:trace contextRef="#ctx0" brushRef="#br0" timeOffset="35">3069 12364 7704,'11'-6'650,"-3"-3"-273,0 5 0,-4 0-110,3 4 1,1 0 0,5 0 0,1 0 84,1 0 0,5 0 0,-2 0 1,1 0-618,0 0 1,0 0-1,4 0 1,1 0-545,3 0 1,-3 4 808,3 0 0,-3 0 0,-1-4 0</inkml:trace>
  <inkml:trace contextRef="#ctx0" brushRef="#br0" timeOffset="36">3848 12433 7831,'0'6'617,"0"-1"1,5-5 0,2 0 0,5 2-541,3 1 0,3-1 0,6 1 0,3-1-132,3-2 0,0 0 0,0 0 0,1 0 55,-2 0 0,4 0 0,-4 0 0</inkml:trace>
  <inkml:trace contextRef="#ctx0" brushRef="#br0" timeOffset="37">18014 11883 7925,'11'-25'0,"2"2"0,2 5 0,4 4 0,8 4-111,3 2 117,3 3 1,7 5 0,2 2-1,4 1 1,3 5 0,-5 6 0,1 3 0,-1 0-245,-4 4 1,-5 0 237,-9 2 0,4-5 0,-1-1 0</inkml:trace>
  <inkml:trace contextRef="#ctx0" brushRef="#br0" timeOffset="38">4604 12227 7257,'-18'0'0,"1"0"0,2 1 0,0 3 0,1 4 0,1 2 0,3 2 0,1 4-161,1 3 1,2 2 0,-2 4 0,4 0 327,3 2 0,1 3 0,0-3-171,0-2 26,5 0 1,2-3-1,5 0 1,4-3-5,3-4 0,2-3 0,2-4 0,0-5-66,0-1 1,4-9 0,-2-4-1,-2-7 7,-3-4 1,-2-6-1,0-1 1,-5-3 50,-4-2 0,-7 3 0,2-4 0,-3 3 25,-1 0 0,-6 4 0,-4 2-34,-4 1 0,-3 4 0,3 3 0,-1 5 0,1 6-108,1 1 0,-2 3 1,1 4-538,4 3 644,-2 2 0,11 11 0,-4 0 0</inkml:trace>
  <inkml:trace contextRef="#ctx0" brushRef="#br0" timeOffset="39">5256 12261 7687,'7'-6'-561,"3"1"0,5 1 510,3 0 0,1-1 0,5 2 1,2 0-158,0 0 0,1-2 208,-4 1 0,0-5 0,0 3 0</inkml:trace>
  <inkml:trace contextRef="#ctx0" brushRef="#br0" timeOffset="40">5165 12479 6958,'1'-18'0,"4"4"0,6 4 0,9 3-142,5 2 0,0 1 0,6 4 0,1 0 53,1 0 0,1 0 0,2 0 138,2 0-113,3 0 0,5 4 1,-1 0-178,1-1 241,-5-2 0,2-2 0,-6-2 0,-4-1 0,1-10 0,-4 2 0</inkml:trace>
  <inkml:trace contextRef="#ctx0" brushRef="#br0" timeOffset="41">6115 12078 8261,'-10'5'0,"2"3"36,5 2 0,0 3 1,0 3-1,0 7-138,0 6 0,-2 8 0,0 1 0,0-1 130,0-1 1,1-3-1,4-3-1022,0-3 727,0 2 1,0-10 266,0 1 0,0-1 0,0-2 0</inkml:trace>
  <inkml:trace contextRef="#ctx0" brushRef="#br0" timeOffset="42">6401 11998 8097,'-11'0'-530,"0"0"1,4 1 0,3 3 405,3 4 161,-4 7 1,4 3 0,-3 6-1,3 1 89,1 2 0,0 5 28,0-2-183,0 3 0,0-2 0,1-2 1,3-1-1,3-2 24,4-2 1,-1-3-1,-1-2 1,0-3 32,3-4 1,0 0 0,4-1-1,1-1 92,2-2 0,1 2 1,1-3-74,-2-1 0,-2 4 1,3-3-1,-5 0 1,-2 1 52,-2 1 1,-5 1 194,-2 1-266,-3 1 0,-3-1 0,-4 1 1,-7 0-36,-4 4 0,-2-4 0,-4 4 1,0-2-128,1 1 1,-1-6-1,0 2 1,0-2-612,0-2 744,0-2 0,0-5 0,0 0 0</inkml:trace>
  <inkml:trace contextRef="#ctx0" brushRef="#br0" timeOffset="43">6367 12089 7986,'8'-17'0,"1"3"0,2 3 30,3 4 1,5 4-677,-4-1 646,6 8 0,-3 8 0,5 6 0</inkml:trace>
  <inkml:trace contextRef="#ctx0" brushRef="#br0" timeOffset="44">6985 12456 8373,'-11'-5'525,"8"5"-525,3 0 0,3 10 0,-3 8 0</inkml:trace>
  <inkml:trace contextRef="#ctx0" brushRef="#br0" timeOffset="45">9207 4259 8399,'0'-12'-266,"0"1"0,-5 5 0,-1 3-104,-1 6 0,-3 8 1,1 9-1,-4 7 478,-2 7 0,-5 3 0,1 9 1,-2 5 7,2 4 0,-1-3 1,3-3-1,1-3-66,-1-4 1,2 1-1,4-6 1,0-2-9,4-4 1,-3-1 0,2 2 0,-1-3-144,1-1 1,0-3 0,2-4-181,0-2 0,-2-7-301,-3 0 512,0-6 70,-1-6 0,1-10 0,-1-3 0</inkml:trace>
  <inkml:trace contextRef="#ctx0" brushRef="#br0" timeOffset="46">8875 4499 8046,'0'-11'0,"0"-1"-676,0 1 1,1 4 706,3 4 90,-3 1-65,4 2-127,-5 0 90,0 5 142,0-3 40,0 3 0,0 0-135,0 3 1,0-2-1,0 2 1,0 2 140,0 4 0,0 4 0,0 4 1,0 1-123,0 0 1,0 1-1,0 2 1,0 1-42,0-2 0,0 3 1,0-1-80,0-2 88,6-1 1,-1-1-1,4-1-42,-2-3 1,0 3 0,1-5 0,0 2-1,1-1-9,1-1 1,-2-2-1,-2-4 1,1 1-4,-1-1 0,-2 1 0,2-1 0,-1 1-98,-2-1 1,2-3-43,-1-1 0,1-3-46,-1 4 135,-3-6 1,5 4 5,-2-6 1,2 0-20,6 0 47,-1 0 0,-3 0 0,0 0-157,0 0 149,3 0 1,-4-4 0,1 0-28,1 1 47,-4-3 0,5 3 1,-2-4 4,2-2 1,1-5-1,-1-3 1,-1 0-3,-1-4 1,-4 3 0,2-1-1,1-1-3,-1-2 0,-4-1 0,4 1 0,-3-1-30,1 0 1,0 0 0,-3 0-1,2 0-49,1 0 0,3 2 1,-2 0-1,2 3-185,2 2 0,-3 2-266,2 6 482,-1 3 1,1 5 0,0 0 53,0 0 0,3 0 0,0 0 0</inkml:trace>
  <inkml:trace contextRef="#ctx0" brushRef="#br0" timeOffset="47">3287 12982 10985,'-11'2'129,"4"1"1,-3 9-1,2 7 1,-4 5 52,-3 7 1,2 6 0,-3 11 0,1 3-72,-1 1 1,5 0 0,5 2 228,1-5-227,1-2 1,5-1-1,4-1-210,6-3 23,6-3 0,2-10 0,1-2-131,5-3-14,-2-6 0,5-7 0,-6-7 0,1-4 107,0-4 0,-1-3 1,-3-9-1,-4-3 114,-2-2 1,-7-7 0,-2-2 0,-3 0-59,-1-1 0,-5 7 1,-4 0-1,-5 6-118,-5 6 1,-4-1-1,-3 9 1,-4 1 98,1 2 0,-8 6 0,3 3 0,0 3 109,2 5 0,5-4 0,7 4 55,1-4 1,8 0 267,0-1 0,7 5-479,0-1-28,13 0 11,4-4 1,10-4 0,0-2 0</inkml:trace>
  <inkml:trace contextRef="#ctx0" brushRef="#br0" timeOffset="48">3710 13578 11159,'-6'-12'67,"1"6"1,10-3 0,3 5 0,3 0-203,4-1 0,3 4 0,6-3-221,3 3 342,-3 1 0,9 0 1,-2 0-336,2 0 268,1 0 1,6 0 0,2-1 0,2-2 86,2-1 0,0-10 0,0 2 0</inkml:trace>
  <inkml:trace contextRef="#ctx0" brushRef="#br0" timeOffset="49">16639 13452 14655,'5'-22'0,"4"3"0,5 4 225,5 2 1,3-2 0,2 0 0,4 2-397,7 4 1,5-1-1,10 3 1,3 0 162,3-1 0,5 6 1,3-2-75,-31 3 0,1 0 20,2 1 0,0 0 1,4 0-1,1 0 0,0 0 1,0 0-1,0 0 1,0 0 56,1 0 1,-1 0 0,-2 0 0,1 0 0,2 1 0,0-2 0,-1 1 0,1-1 0,0-1 0,0 0 1,-4 1-1,1-1 0,1-3 1,0-1-1,0 0 1,-1-2 23,1 1 0,-1-2 0,1-2 0,0-2 1,1-2-1,-2-2 0,1 0 0,-1-2-31,0 1 1,-1-2 0,-2-1 0,-1 0 0,-3 2 0,-2 0 24,0 1 0,-2-1 0,14-15 0,-8 3 0,-14 5 0,-11 1-211,-9 2 0,-18 6 1,-16 1-1,-16 4 106,-12 0 0,24 6 0,-2 1 0,-6-1 0,-3 2 0,-3-1 0,-2 2 46,-1 1 1,-2 0 0,-1 1 0,-1 1 0,-1 0 0,-2 0-1497,-3 0 0,0 0 1518,3 0 0,0 0 0,-3 0 0,0 1 1,4 1-1,0 0 32,-2 1 0,1 2-130,4-1 0,0 2 0,0-1 0,0 1 0,6 0 0,0 0 1,2-1-1,1 1 129,1 0 0,2 0 1,5-1-1,2 1 1,4 0-1,2-1 1,-29 7 541,6-1 1,5 1 0,10 1 0,7 1-390,6 1 1,9 5 0,5 0 0,5 6-268,5 4 1,5 4 0,7 1-1,7 2-219,6 1 0,10 4 1,4-4-1,2 0-15,2 2 1,3-10 0,8 1 0,4-6-688,6-2 1027,-28-13 0,0-2 0,2 1 0,1 0 0,-1-2 0,0-1 0,1 0 0,-1-1 0,0 0 0,1-1 0</inkml:trace>
  <inkml:trace contextRef="#ctx0" brushRef="#br0" timeOffset="50">18517 13337 9265,'9'-26'0,"1"0"-667,-1 5-347,-2 8 1042,-7 8 1,5 10-1,1 1 1</inkml:trace>
  <inkml:trace contextRef="#ctx0" brushRef="#br0" timeOffset="51">4649 13154 16113,'-11'-4'-2816,"-1"0"2713,6 1 0,6 6 0,8 3 1,2 0-373,1 3 1,5 0 0,0 0 336,2-2 0,-3 1 1,3 3-1,0 1-421,0-1 466,-4 1 1,2 0-1,-6 2 1,-1 2 144,-1-2 0,-6 2 0,2 1 1,-2-1-16,-2 1 1,-2 2-1,-2-3 1,-2 1 284,0 0 1,-4-2 0,3-4-124,1 1 1,2-6-205,8-2 0,2-3 0,7-1 0,1-1 212,1-3 1,0 3 0,-3-3 0,-1 3 77,1 1 0,-1 0 0,1 1-24,-1 3 1,-1 2-431,-2 6 150,-3-1 0,-6 0 0,-3 1 0,-5 1 137,-5 2 0,-5 3 0,-6 6 0,-3 1-116,-2 2 0,0 4 0,-3-3 0,2 0 231,4 0 1,3-3 0,3-5 0,2-2-39,3-1 1,4 3 0,0-2 0</inkml:trace>
  <inkml:trace contextRef="#ctx0" brushRef="#br0" timeOffset="52">5336 13520 15983,'0'-19'0,"0"0"81,0 3 0,6 6 1,1 3-1,3 2-283,2 3 0,4 0 1,3 2-1,4-1-107,4-3 0,4 3 0,7-3 0,2 3 41,1 1 1,4-4 0,-5 0 240,1 2 0,4-5 0,-5 1 0</inkml:trace>
  <inkml:trace contextRef="#ctx0" brushRef="#br0" timeOffset="53">5474 13738 20229,'0'-45'0,"1"5"0,3 7 331,4 9 0,3 6 0,4 8 0,6 2-819,4 4 0,1 3 0,4 1 0,3 1-453,4 3 1,0 2-1,4 4 639,-2-2 0,4 2 0,-2-3 0</inkml:trace>
  <inkml:trace contextRef="#ctx0" brushRef="#br0" timeOffset="54">6321 13120 12061,'0'-37'-965,"0"3"841,0 7 0,5 17 518,3 10-680,2 5 0,3 11 1,1 3-71,1 3 254,0 1 1,-1 0-1,-1 1 89,-3 3 1,-2-2 0,0 4 0,-5 1 0,-1-2 51,-2 0 1,-5-2-1,-3-3 1,-1 0 18,1 0 1,0-5-1,2-3 1,1-2 18,0-2 0,1 1-166,4-1 0,0-3 1,2-1 175,2 2 0,-2 0 1,4 0-1,1-1-36,-1 1 0,2 1 0,2 3 0,-1 1 82,-1 1 0,-2 0 0,3-4-214,-2 1-7,-4-1 0,6 1 0,-5-1-3,-2 1 138,-6-1 0,-6 6 1,-8 2-1,-2 2 18,-4 2 1,-2 4 0,2 0-1,-1-1-15,-2 2 1,0-3 137,4 1 0,1-1 0,-1-3 0</inkml:trace>
  <inkml:trace contextRef="#ctx0" brushRef="#br0" timeOffset="55">8921 11059 21187,'-5'-6'-7874,"2"2"9158,-4 8 1,3 3 0,-4 10 237,-1 6-1405,-1 5 0,-1 11 1,-1 3-1,1 3-137,-1 0 0,2-3 0,2-1 0,5-1-200,1-4 1,2-5 0,2-4 0,1-4-181,5-4 1,3-8 0,5-7 0,3-3-277,2-1 1026,7-5 0,2-11 1,4-9-1</inkml:trace>
  <inkml:trace contextRef="#ctx0" brushRef="#br0" timeOffset="56">9276 11196 18887,'7'-21'0,"0"2"0,-2 3-2080,-3 4 1955,0 0 0,-2 7 0,0 7 1,0 6-62,0 6 0,0 7 1,0-2-1,0 2 30,0 2 0,0-4 0,1-1 1,3-1-259,3-3 1,4-2 251,0 0 0,1-6 0,-1-2 0,0-3 1,1-1 253,-1 0 1,-3-5 0,0-4 705,1-5-736,-4 2 0,4-10 0,-6 4 32,0 0-17,-2-3 0,-1 7-124,0-5 64,0 5 0,-5-7 1,-4 6-1,-4 1 0,-2 0-83,1-1 1,-2 2 0,0-2-142,2 2 0,-2 2 1,2-1-1,1 2 0,3 1-1389,1 2-116,-4 4 1785,12 8 0,-4 8 0,5 10 0</inkml:trace>
  <inkml:trace contextRef="#ctx0" brushRef="#br0" timeOffset="57">9677 11299 14805,'0'-11'-116,"6"0"0,4-1 0,4 1 59,0-1 0,4 2 1,1 1-1,3 2 99,1-2 0,-2 2 0,0 1 0,-2 1-121,1 2 1,3 2 0,2 1-1,2 1-205,-1 3 148,-2-3 0,-1 15 0,0-4 0</inkml:trace>
  <inkml:trace contextRef="#ctx0" brushRef="#br0" timeOffset="58">16067 9479 14128,'5'-6'-225,"2"2"1,2 1 0,0 1 240,-1-2 546,-6 0-465,4 4 1,-8 0 0,0 2-20,-2 1-66,-5 4 0,6 2 0,-3 1-101,1 3 126,-4 1 0,7-3 0,-6 0 0,0 2-96,2 2 1,-4-2-1,2 2 1,-1-2 71,2-1 1,-4-1 0,4 0 0,-3 1-11,-2-1 1,1 1-1,-1-1 1,1 1-68,-1-1 1,2 4 0,1 2 0,2 0-240,-2-1 242,4 4 1,-6-2 0,5 5 0</inkml:trace>
  <inkml:trace contextRef="#ctx0" brushRef="#br0" timeOffset="59">15929 9628 14835,'-11'0'-1095,"-1"0"0,2 1 1268,3 3 1,1 2-1,6 6-453,0-1 0,0 1 1,0-1 112,0 1 0,0-1 0,0 1 48,0-1 0,2-3 1,0-1-98,2 2 1,1-4-1,-1 0 139,4 1 0,3-5 1,3 3-138,1-3 271,1-6 0,0-2 0,2-5 68,0-4 34,3-1 0,-4-5 1,3 2-1,-2 2 41,-1 1 0,-2-2 0,-4 4 67,1 1 0,-1 3-14,1 3 0,-1 3 1,1 5-1</inkml:trace>
  <inkml:trace contextRef="#ctx0" brushRef="#br0" timeOffset="60">10684 11174 17006,'7'-9'0,"-5"-3"0,-3-2-871,-3-2 0,-5 3 0,2-2-1525,-4 2 2024,-5 2 0,-2-2 0,-5 0 0,0 0 320,0 3 0,-3 1 1,-1-2-1,2 1 14,0 2 1,6-2-1,1 3 1,2 1 3,2 2 0,5 2 3,1-2 0,5 3 1,-4-2-1,2 6-36,3 4 0,0 7 1,2 3-1,0-1 132,0 1 0,0 5 1,0-1-1,2 5-19,1-1 1,4-5 0,5-1 0,4 2-113,3 0 1,2 2 0,2-1-188,0-3 196,0 3 1,-1-8 0,-2 3-1,-2 1-23,-1 0 0,-2-3 0,-5 4 84,-2 2 1,1 0 0,-6 2 0,-1 0 0,-5 1 24,-5 3 1,-2 1 0,-1 3 0,-2-3 34,-2 0 0,-3-4 0,-5 1 0,0-4 109,0-6 1,0-2 0,0-3-1,2-3 65,2-3 0,-2-8 1,6-5-1,1-5-195,1-5 1,3-2 0,3-3 0,3-3 80,2-4 0,5-6 0,5-2 435,7-2-361,5-1 0,8-2 0,4 1-187,5 1-60,-1 5 1,2 4 0,-8 10-394,-3 6 538,-3 4 0,-1 2 0,0 0 1</inkml:trace>
  <inkml:trace contextRef="#ctx0" brushRef="#br0" timeOffset="61">11108 11162 14745,'5'-6'-55,"2"-1"-68,4 4 0,4 1-394,1-2 511,4-2 0,-2 4 1,3-5-1,0 2-46,-2 3 1,-1 0 0,2 2 0,-2 0-67,-2 0 1,-2 2-41,-6 1 0,2 4 1,-3 4-1</inkml:trace>
  <inkml:trace contextRef="#ctx0" brushRef="#br0" timeOffset="62">11039 11391 9621,'0'-22'0,"2"3"-133,1 4 0,9 7 1,7 3-1,3 2-95,1-1 0,5-1 1,2 2-1,3-1 131,2 2 1,-1 0 0,0 2 0,2 0 80,2 0 1,-2 0 0,3 0 0</inkml:trace>
  <inkml:trace contextRef="#ctx0" brushRef="#br0" timeOffset="63">11784 10945 8386,'5'-11'0,"2"3"0,5 1 0,2 2-346,1 3 1,6 0 0,-2 2 356,2 0 6,7 0 1,-2 0-1,4 0 1,1 0-11,-2 0 0,-3 5 0,-6 3 0,0 2-50,-3 2 0,-7 0 0,-4 4 1,-1 3 28,-2 2 1,-8 7 0,-7 3 0,-5 3 4,-5 4 0,-1-1 1,0 4-1,0-2-4,0-2 1,6-6 0,1-6 0,4-3 19,0-3 159,6-5-115,1-3 0,6-6 0,4-5 0,6 0 222,7 0-236,4-5 1,2 0 0,3-4 0,2 2-55,0-2 1,1-1 0,-5-1 0,2 4-60,-2 3 0,-1 3 0,-1 1 68,0 0 0,-5 0 0,-1 0 1</inkml:trace>
  <inkml:trace contextRef="#ctx0" brushRef="#br0" timeOffset="64">8829 12181 15025,'-18'0'0,"3"1"0,2 2 0,2 2-92,-1 1 1,2 2 0,1 3 0,3 1-326,1-1 0,1 2 0,4 1 1,0 3 101,0 0 0,0 4 1,0 4 269,0 2 0,0 3 1,0 0-1,0 1-281,0 5 217,0 1 1,1-1-1,2 0 1,2 3-176,1-3 0,-2-1 159,4-5 1,-1-2 0,5-5 0</inkml:trace>
  <inkml:trace contextRef="#ctx0" brushRef="#br0" timeOffset="65">9093 12089 13645,'0'-22'-306,"0"9"0,0 8 0,0 14 0,0 3 333,0 4 0,0 3 0,0-3 0,0 2-47,0 2 0,0 1 0,0-1 1,1-1-65,3 2 0,-3 0 1,3 2-1,-3 1 9,-1 3 1,1-3 0,2 2 0,2-5-50,1-2 1,-2-1-1,4 1-355,1-4 338,1-2 0,1-1 1,1-1-1,-2 0-31,-2 1 0,2-4 0,-3-1 0,2 2 16,-1 1 1,1-2 0,-4 0 0,1 0-24,3 3 0,-2 0 0,-1 0 75,-1 1 1,-1-4 0,-4-1 88,0 2 0,0-3 138,0 2 1,-5-4 0,-3 4 0,-2 0-46,-2 3 1,-4 0 0,-2 1 0,-1 0 82,0 4 0,0-4 0,-3 3-174,3-2 11,3-6 1,4 1 41,1-4 1,-1-5 0,1-5 0</inkml:trace>
  <inkml:trace contextRef="#ctx0" brushRef="#br0" timeOffset="66">9138 12181 10663,'4'-11'275,"0"-1"0,5 4 0,-1 2-625,2 1 0,2 1 0,2 4 0,3 0 30,1 0 0,-3 0 0,4 1 1,2 2 258,0 1 0,2 3 1,1-3-1,3-1 41,4-2 0,2-1 1,1 0-1</inkml:trace>
  <inkml:trace contextRef="#ctx0" brushRef="#br0" timeOffset="67">9780 12479 10487,'0'-12'-1287,"0"5"1110,0-1 1,5 5 0,4 0 243,5 1-78,4 2 1,6-3-1,2-1 1,5 1-12,2 2 1,1 1 0,1-1 0,-2-2-28,-3-1 1,2 0-1,-5 4 1,-3 0-172,-4 0 230,2 0 1,-4-5-1,5-1 1</inkml:trace>
  <inkml:trace contextRef="#ctx0" brushRef="#br0" timeOffset="68">14532 12605 16349,'1'-7'-770,"3"3"440,4 3 0,2 1 0,2 0 0,0 0 266,4 0 1,-2 0-1,5 0 1,0 0 37,-1 0 1,3 0-1,-2 0 1,3 0 29,1 0 0,0 0 0,-2 0 0,0 0-42,-2 0 0,-1 0 1,1 0-1,-4 1-103,-2 3 0,-6-2-141,1 1-561,-6-1 590,4-2 0,-5 0-47,3 0 300,-3 0 0,4 0 0,-5 0 0</inkml:trace>
  <inkml:trace contextRef="#ctx0" brushRef="#br0" timeOffset="69">15288 12685 14157,'-8'-5'-2238,"1"-3"0,4 2 2062,-1-2 0,4 5 840,4 0 1,3-2-1,5 1-577,4 1 1,-2 2-1,6 0 1,3-2 0,2-1-52,1 2 0,2 0 1,-2 2-1,1-1-16,1-3 0,-2 3 0,3-3-112,-1 3 99,-1 1 1,-1 0 127,1 0 0,0 5 1,-4 1-1</inkml:trace>
  <inkml:trace contextRef="#ctx0" brushRef="#br0" timeOffset="70">10833 12410 14201,'0'-19'12,"0"0"0,-4 4 0,1-3 0,-1 1-785,-1 3 0,2-2 1,-3-1 581,1-1 0,1 1 0,3-3 0,-2 4 0,-2 1 118,-1-1 1,-1-3-1,-3 4 1,0 1-56,-3 1 0,-2 2 1,0 1-1,-4 2 134,-3 4 0,-1 3 0,0 2 0,2 3 63,1 4 1,0 7 0,5 4 0,0 3-32,-2 1 1,6 3 0,-2 4-1,5 0-45,3 2 0,1 0 0,4-7 0,0 1 19,0-5 0,2-3 0,1-7 0,5 1-142,2-1 0,3-4 1,1-4 4,1-1 203,0-2 0,2-3 0,2-4-126,3-9-41,1-4 0,3-8 0,1-4 0,0-3-57,1-4 1,-5 3-1,0 5 1,-7 4-69,-3 3 0,-2 6 103,1 3 0,-6 9 147,-2 6 0,-4 6 1,-3 9-1,0 4 62,0 3 1,-2 2-1,1 3-52,2 3 1,-4 7 0,3 3 0,0-1 0,2 2-47,1 0 0,-4 4 0,0 5-240,2-2 227,-5 4 1,6-2-1,-3 1-372,3-5 227,-4-3 1,4 2 0,-3-5-162,2-5 60,2-1 254,0-15 0,0 3 0,0-11 0</inkml:trace>
  <inkml:trace contextRef="#ctx0" brushRef="#br0" timeOffset="71">11314 12318 7502,'0'-11'-517,"0"-1"1,0 1 600,0 0 1,5 0 0,4 3 0,5 1-122,5 2 0,7 1 0,2 3 0,1-2 22,3 0 1,0 0 0,-1 6-1,-1 2-47,-2 1 0,-2 2 0,-4 4 1,-3 2 61,-4 2 0,3-1 0,0-4 0</inkml:trace>
  <inkml:trace contextRef="#ctx0" brushRef="#br0" timeOffset="72">11257 12433 8517,'0'-17'0,"0"0"-303,0-1 1,5 5-1,3 7 1,2 1 136,1 2 1,5 2 0,0 1-1,2 0 202,2 0 1,3 0-1,4 1-300,3 3 238,-2 2 0,4 6 0,-5-1 0,0 1-93,1-1 1,-3 0 118,6 1 0,-6-1 0,3 1 0</inkml:trace>
  <inkml:trace contextRef="#ctx0" brushRef="#br0" timeOffset="73">12311 11838 9842,'0'-7'-1220,"-4"7"1,0 8 1619,1 2-326,-3 7 1,3 0 0,-3 6 67,1 0-87,-4 0 1,4 4 0,-4 1-52,1 1 24,6 2 0,-8 3 0,3 0 0,0 2-3,-1 2 1,6-2-1,-2 1 1,2-6-51,2-4 1,2-3 0,2-1-1,3-1-58,3-3 1,2-3 0,-2-4-1,-1-2-42,-1-2 1,-5 0 58,5-4 0,-4 0-1,3-4 1,-4-5 0,1-3-21,-3-2 32,-1-1 1,1-2 0,3-1-259,4-1 250,2-6 0,-2 5 1,-1-4-1,2 2 42,1 1 1,-2-2 0,-2 4 0,-1 1 27,-2 1 0,-2 2 0,-2-1 0,-3 1 41,-3-1 0,-4 2 1,0 1-1,-2 3-14,-2 1 1,-2-3-1,-3 4 1,1 2-22,-1 1 0,-1 4 0,1 2 0,2 2-83,1 2 1,2 5 0,4 2-1,-1 2-216,1 2 1,3 2 285,1 1 0,-1 5 0,-3 1 0</inkml:trace>
  <inkml:trace contextRef="#ctx0" brushRef="#br0" timeOffset="74">8726 13040 10236,'0'-17'-636,"0"4"1,0-2 728,0 2 52,5 2 0,-2-1 0,4 2-136,2 3 0,1 2 0,2 5 0,-1 0-28,1 0 1,3 0-1,0 0 1,-1 0-33,-1 0 0,2 1 0,1 1 1,-4 4-64,-3 0 0,1 0 1,-3 3 79,-1-1 0,3-1 0,-5 5 0,-2 1 53,0 2 1,-4-1 0,-1 5 0,-4 0 47,1-1 0,-3 2 0,4-5-40,-1-1 0,3-1 1,-2-1 188,5-1-56,0 0-126,0-4-56,5-2 1,1-5 0,7 0 0,2 0-14,4 0 1,3 0 0,1 0 0,0 0-21,0 0 1,-4 1 0,0 3-1,0 4-36,-1 2 0,-2 1 1,-5 1-1,-3 0 90,0 4 0,-5-4 1,0 4-1,-3-2 133,-3 1 0,-5 3 1,-9 5-51,-5 0 1,-3-2-1,-5 0 1,-1-2 295,2 1-287,-4-4 1,10 1-1,-1-6-99,4 1 12,6-6 0,-3 3-48,6-5-48,4 0 8,2-4 1,0-5-1,-1-2 1</inkml:trace>
  <inkml:trace contextRef="#ctx0" brushRef="#br0" timeOffset="75">9654 13406 8123,'-12'0'-830,"1"0"0,3 0 830,1 0 0,3 0 35,-4 0 180,6 0-172,-4 0-11,6 0 1,6 0-65,1 0 44,3 0 1,6 0-1,0 0-66,2 0 52,6 0 1,2 0 0,4-1 0,2-2-17,1-1 1,8-1-1,3 3 1,5-3-35,-1-2 0,-1 5 55,-1-2 1,0-2 0,0-1 0</inkml:trace>
  <inkml:trace contextRef="#ctx0" brushRef="#br0" timeOffset="76">10181 13131 8478,'-4'-15'-548,"0"0"0,1 1 275,7 6 0,4 3 0,6 5 0,2 0 244,2 0 1,1 1 0,4 2 0,0 2 33,0 1 1,0 2 0,1 5 0,1 2 9,2 4 1,-4 6-1,-5 3-78,-2 2 65,-5 0 1,-2 6 0,-6 2-25,0 4 24,-7-3 1,-4 6-1,-7-3 1,-3 1-7,1-1 1,-4-4-1,6-7 1,1-6-1,1-4 1,2-5 0,-1-6 230,1-2 0,3-3-141,1-5 0,5-4 0,2-1 0,7-1-142,3-3 0,5-1 0,3-2 8,4 1 0,3-1 1,9 1-1,1-1 0,0 1-1,4-1 1,0 6-1,3 1 49,-4 0 0,-2-1 0,-2-6 0</inkml:trace>
  <inkml:trace contextRef="#ctx0" brushRef="#br0" timeOffset="77">11051 13337 7982,'0'-15'0,"0"0"-353,0 1 0,1 2 0,3 5 0,4 3 349,2 3 1,1-3 0,2-1 0,2 0 17,4 0 1,-1-1 0,2 4-36,5-2 0,-4 0 0,3 4 1,-2 0-1,1 2-171,2 1 0,1 4 192,-7 4 0,3 6 0,-5 0 0</inkml:trace>
  <inkml:trace contextRef="#ctx0" brushRef="#br0" timeOffset="78">11200 13498 8513,'1'-16'-70,"3"1"0,2 1 0,6 5 0,0 3-471,4 1 0,-2-3 0,6 4 100,4 2 453,4 0 1,9-1-1,2-1 1,5 1-60,-1 2 0,-1 1 0,0 0 47,-4 0 0,3 5 0,0 1 0</inkml:trace>
  <inkml:trace contextRef="#ctx0" brushRef="#br0" timeOffset="79">12276 13063 7765,'0'-12'-292,"0"7"1,0 6 202,0 9 29,0 12 0,-1 12 0,-2 10 33,0 4 17,-6 4 1,7 3 0,-1 2 0,1 4-68,2 1-349,1-28 1,-2 0 0,-4 24 0,-1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a42d14061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a42d14061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a42d14061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a42d14061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a42d1406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a42d1406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a42d1406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a42d1406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a42d1406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a42d1406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42d1406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42d1406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a42d1406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a42d1406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a42d1406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a42d1406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a42d1406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a42d1406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a42d1406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ea42d1406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a42d14061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a42d14061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a42d14061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a42d14061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a42d14061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a42d14061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a42d14061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a42d1406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a42d14061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ea42d14061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a42d1406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a42d1406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a42d14061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a42d14061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a42d14061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a42d14061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a42d14061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ea42d14061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a42d14061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a42d14061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ea42d14061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ea42d14061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a42d14061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a42d14061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a42d1406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ea42d1406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ea42d1406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ea42d1406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a42d14061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a42d14061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a42d1406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ea42d1406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ea42d14061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ea42d14061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ea42d14061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ea42d14061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ea42d14061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ea42d14061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a42d14061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a42d14061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ea42d14061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ea42d14061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ea42d14061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ea42d14061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a42d14061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a42d14061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a42d14061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a42d14061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ea42d14061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ea42d14061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a42d14061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a42d1406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ea42d14061_0_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ea42d14061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a42d14061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a42d14061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42d1406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42d1406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a42d14061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a42d14061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ea42d14061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ea42d14061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a42d14061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a42d1406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ea42d14061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a42d14061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a42d14061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a42d14061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ea42d14061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ea42d1406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ea42d14061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ea42d14061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ea42d14061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ea42d14061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ea42d14061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ea42d1406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a42d14061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a42d1406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ea42d14061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ea42d1406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ea42d14061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ea42d14061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ea42d14061_0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ea42d14061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ea42d14061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ea42d14061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ea42d14061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ea42d1406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a42d14061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a42d14061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a42d14061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a42d14061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ea42d14061_0_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ea42d14061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a42d14061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a42d14061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a42d14061_0_7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a42d14061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a42d14061_0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a42d14061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026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429942" y="9409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312500" y="308975"/>
            <a:ext cx="3300900" cy="5268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body" idx="1"/>
          </p:nvPr>
        </p:nvSpPr>
        <p:spPr>
          <a:xfrm>
            <a:off x="429950" y="128587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1" name="Google Shape;7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customXml" Target="../ink/ink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customXml" Target="../ink/ink9.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customXml" Target="../ink/ink10.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customXml" Target="../ink/ink1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1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customXml" Target="../ink/ink1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customXml" Target="../ink/ink1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customXml" Target="../ink/ink1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customXml" Target="../ink/ink1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customXml" Target="../ink/ink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customXml" Target="../ink/ink18.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customXml" Target="../ink/ink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customXml" Target="../ink/ink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customXml" Target="../ink/ink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customXml" Target="../ink/ink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CS2106 Tutorial 03</a:t>
            </a:r>
            <a:endParaRPr/>
          </a:p>
        </p:txBody>
      </p:sp>
      <p:sp>
        <p:nvSpPr>
          <p:cNvPr id="86" name="Google Shape;86;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T01/T02</a:t>
            </a:r>
            <a:endParaRPr/>
          </a:p>
        </p:txBody>
      </p:sp>
      <p:sp>
        <p:nvSpPr>
          <p:cNvPr id="87" name="Google Shape;87;p13"/>
          <p:cNvSpPr txBox="1">
            <a:spLocks noGrp="1"/>
          </p:cNvSpPr>
          <p:nvPr>
            <p:ph type="subTitle" idx="1"/>
          </p:nvPr>
        </p:nvSpPr>
        <p:spPr>
          <a:xfrm>
            <a:off x="729627" y="270325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Scheduling for Interactive Systems</a:t>
            </a:r>
            <a:endParaRPr/>
          </a:p>
          <a:p>
            <a:pPr marL="0" lvl="0" indent="0" algn="l" rtl="0">
              <a:spcBef>
                <a:spcPts val="0"/>
              </a:spcBef>
              <a:spcAft>
                <a:spcPts val="0"/>
              </a:spcAft>
              <a:buNone/>
            </a:pPr>
            <a:endParaRPr/>
          </a:p>
        </p:txBody>
      </p:sp>
      <p:sp>
        <p:nvSpPr>
          <p:cNvPr id="140" name="Google Shape;140;p22"/>
          <p:cNvSpPr txBox="1">
            <a:spLocks noGrp="1"/>
          </p:cNvSpPr>
          <p:nvPr>
            <p:ph type="body" idx="1"/>
          </p:nvPr>
        </p:nvSpPr>
        <p:spPr>
          <a:xfrm>
            <a:off x="727650" y="1460025"/>
            <a:ext cx="7690500" cy="2880000"/>
          </a:xfrm>
          <a:prstGeom prst="rect">
            <a:avLst/>
          </a:prstGeom>
        </p:spPr>
        <p:txBody>
          <a:bodyPr spcFirstLastPara="1" wrap="square" lIns="91425" tIns="91425" rIns="91425" bIns="91425" anchor="t" anchorCtr="0">
            <a:normAutofit/>
          </a:bodyPr>
          <a:lstStyle/>
          <a:p>
            <a:pPr marL="457200" lvl="0" indent="-311150" algn="l" rtl="0">
              <a:lnSpc>
                <a:spcPct val="140000"/>
              </a:lnSpc>
              <a:spcBef>
                <a:spcPts val="0"/>
              </a:spcBef>
              <a:spcAft>
                <a:spcPts val="0"/>
              </a:spcAft>
              <a:buSzPts val="1300"/>
              <a:buChar char="●"/>
            </a:pPr>
            <a:r>
              <a:rPr lang="en"/>
              <a:t>Multi-level Feedback Queue</a:t>
            </a:r>
            <a:endParaRPr/>
          </a:p>
          <a:p>
            <a:pPr marL="914400" lvl="1" indent="-311150" algn="l" rtl="0">
              <a:lnSpc>
                <a:spcPct val="140000"/>
              </a:lnSpc>
              <a:spcBef>
                <a:spcPts val="0"/>
              </a:spcBef>
              <a:spcAft>
                <a:spcPts val="0"/>
              </a:spcAft>
              <a:buSzPts val="1300"/>
              <a:buChar char="○"/>
            </a:pPr>
            <a:r>
              <a:rPr lang="en" sz="1300"/>
              <a:t>Minimize both response time for I/O bound processes and turnaround time for CPU bound processes</a:t>
            </a:r>
            <a:endParaRPr sz="1300"/>
          </a:p>
          <a:p>
            <a:pPr marL="914400" lvl="1" indent="-311150" algn="l" rtl="0">
              <a:lnSpc>
                <a:spcPct val="140000"/>
              </a:lnSpc>
              <a:spcBef>
                <a:spcPts val="0"/>
              </a:spcBef>
              <a:spcAft>
                <a:spcPts val="0"/>
              </a:spcAft>
              <a:buSzPts val="1300"/>
              <a:buChar char="○"/>
            </a:pPr>
            <a:r>
              <a:rPr lang="en" sz="1300"/>
              <a:t>Priority Setting /Changing rules</a:t>
            </a:r>
            <a:endParaRPr sz="1300"/>
          </a:p>
          <a:p>
            <a:pPr marL="1371600" lvl="2" indent="-311150" algn="l" rtl="0">
              <a:lnSpc>
                <a:spcPct val="140000"/>
              </a:lnSpc>
              <a:spcBef>
                <a:spcPts val="0"/>
              </a:spcBef>
              <a:spcAft>
                <a:spcPts val="0"/>
              </a:spcAft>
              <a:buSzPts val="1300"/>
              <a:buChar char="■"/>
            </a:pPr>
            <a:r>
              <a:rPr lang="en" sz="1300"/>
              <a:t>New job ➔ High priority</a:t>
            </a:r>
            <a:endParaRPr sz="1300"/>
          </a:p>
          <a:p>
            <a:pPr marL="1371600" lvl="2" indent="-311150" algn="l" rtl="0">
              <a:lnSpc>
                <a:spcPct val="140000"/>
              </a:lnSpc>
              <a:spcBef>
                <a:spcPts val="0"/>
              </a:spcBef>
              <a:spcAft>
                <a:spcPts val="0"/>
              </a:spcAft>
              <a:buSzPts val="1300"/>
              <a:buChar char="■"/>
            </a:pPr>
            <a:r>
              <a:rPr lang="en" sz="1300"/>
              <a:t>Fully utilize time quantum ➔ Priority reduced</a:t>
            </a:r>
            <a:endParaRPr sz="1300"/>
          </a:p>
          <a:p>
            <a:pPr marL="1371600" lvl="2" indent="-311150" algn="l" rtl="0">
              <a:lnSpc>
                <a:spcPct val="140000"/>
              </a:lnSpc>
              <a:spcBef>
                <a:spcPts val="0"/>
              </a:spcBef>
              <a:spcAft>
                <a:spcPts val="0"/>
              </a:spcAft>
              <a:buSzPts val="1300"/>
              <a:buChar char="■"/>
            </a:pPr>
            <a:r>
              <a:rPr lang="en" sz="1300"/>
              <a:t>Give up/block before time quantum finishes ➔ Priority retained</a:t>
            </a:r>
            <a:endParaRPr sz="1300"/>
          </a:p>
          <a:p>
            <a:pPr marL="457200" lvl="0" indent="-311150" algn="l" rtl="0">
              <a:lnSpc>
                <a:spcPct val="140000"/>
              </a:lnSpc>
              <a:spcBef>
                <a:spcPts val="1000"/>
              </a:spcBef>
              <a:spcAft>
                <a:spcPts val="1200"/>
              </a:spcAft>
              <a:buSzPts val="1300"/>
              <a:buChar char="●"/>
            </a:pPr>
            <a:r>
              <a:rPr lang="en"/>
              <a:t>Lottery Scheduling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151" name="Google Shape;151;p24"/>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152" name="Google Shape;152;p24"/>
          <p:cNvPicPr preferRelativeResize="0"/>
          <p:nvPr/>
        </p:nvPicPr>
        <p:blipFill>
          <a:blip r:embed="rId4">
            <a:alphaModFix/>
          </a:blip>
          <a:stretch>
            <a:fillRect/>
          </a:stretch>
        </p:blipFill>
        <p:spPr>
          <a:xfrm>
            <a:off x="5133175" y="3494375"/>
            <a:ext cx="4010826" cy="1649126"/>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A052430-A62F-FF48-8478-79A4D1F21B38}"/>
                  </a:ext>
                </a:extLst>
              </p14:cNvPr>
              <p14:cNvContentPartPr/>
              <p14:nvPr/>
            </p14:nvContentPartPr>
            <p14:xfrm>
              <a:off x="399960" y="981000"/>
              <a:ext cx="6328440" cy="4075920"/>
            </p14:xfrm>
          </p:contentPart>
        </mc:Choice>
        <mc:Fallback>
          <p:pic>
            <p:nvPicPr>
              <p:cNvPr id="2" name="Ink 1">
                <a:extLst>
                  <a:ext uri="{FF2B5EF4-FFF2-40B4-BE49-F238E27FC236}">
                    <a16:creationId xmlns:a16="http://schemas.microsoft.com/office/drawing/2014/main" id="{6A052430-A62F-FF48-8478-79A4D1F21B38}"/>
                  </a:ext>
                </a:extLst>
              </p:cNvPr>
              <p:cNvPicPr/>
              <p:nvPr/>
            </p:nvPicPr>
            <p:blipFill>
              <a:blip r:embed="rId6"/>
              <a:stretch>
                <a:fillRect/>
              </a:stretch>
            </p:blipFill>
            <p:spPr>
              <a:xfrm>
                <a:off x="390600" y="971640"/>
                <a:ext cx="6347160" cy="40946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158" name="Google Shape;158;p25"/>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159" name="Google Shape;159;p25"/>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160" name="Google Shape;160;p25"/>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61" name="Google Shape;161;p25"/>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162" name="Google Shape;162;p25"/>
          <p:cNvSpPr/>
          <p:nvPr/>
        </p:nvSpPr>
        <p:spPr>
          <a:xfrm>
            <a:off x="7297997" y="9227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AD79260-C6DE-9441-8525-1DD78D798FF4}"/>
                  </a:ext>
                </a:extLst>
              </p14:cNvPr>
              <p14:cNvContentPartPr/>
              <p14:nvPr/>
            </p14:nvContentPartPr>
            <p14:xfrm>
              <a:off x="2382840" y="1331280"/>
              <a:ext cx="5219640" cy="2703960"/>
            </p14:xfrm>
          </p:contentPart>
        </mc:Choice>
        <mc:Fallback>
          <p:pic>
            <p:nvPicPr>
              <p:cNvPr id="2" name="Ink 1">
                <a:extLst>
                  <a:ext uri="{FF2B5EF4-FFF2-40B4-BE49-F238E27FC236}">
                    <a16:creationId xmlns:a16="http://schemas.microsoft.com/office/drawing/2014/main" id="{6AD79260-C6DE-9441-8525-1DD78D798FF4}"/>
                  </a:ext>
                </a:extLst>
              </p:cNvPr>
              <p:cNvPicPr/>
              <p:nvPr/>
            </p:nvPicPr>
            <p:blipFill>
              <a:blip r:embed="rId6"/>
              <a:stretch>
                <a:fillRect/>
              </a:stretch>
            </p:blipFill>
            <p:spPr>
              <a:xfrm>
                <a:off x="2373480" y="1321920"/>
                <a:ext cx="5238360" cy="27226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168" name="Google Shape;168;p26"/>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169" name="Google Shape;169;p26"/>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170" name="Google Shape;170;p26"/>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71" name="Google Shape;171;p26"/>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172" name="Google Shape;172;p26"/>
          <p:cNvSpPr/>
          <p:nvPr/>
        </p:nvSpPr>
        <p:spPr>
          <a:xfrm>
            <a:off x="7617600" y="9227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173" name="Google Shape;173;p26"/>
          <p:cNvSpPr/>
          <p:nvPr/>
        </p:nvSpPr>
        <p:spPr>
          <a:xfrm>
            <a:off x="7297997" y="9227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174" name="Google Shape;174;p26"/>
          <p:cNvSpPr txBox="1"/>
          <p:nvPr/>
        </p:nvSpPr>
        <p:spPr>
          <a:xfrm>
            <a:off x="2508700" y="3594750"/>
            <a:ext cx="21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 arrives, A finished CPU</a:t>
            </a:r>
            <a:endParaRPr>
              <a:latin typeface="Lato"/>
              <a:ea typeface="Lato"/>
              <a:cs typeface="Lato"/>
              <a:sym typeface="Lato"/>
            </a:endParaRPr>
          </a:p>
        </p:txBody>
      </p:sp>
      <p:cxnSp>
        <p:nvCxnSpPr>
          <p:cNvPr id="175" name="Google Shape;175;p26"/>
          <p:cNvCxnSpPr>
            <a:stCxn id="174" idx="1"/>
            <a:endCxn id="170" idx="3"/>
          </p:cNvCxnSpPr>
          <p:nvPr/>
        </p:nvCxnSpPr>
        <p:spPr>
          <a:xfrm rot="10800000">
            <a:off x="2353600" y="1981650"/>
            <a:ext cx="155100" cy="181320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D052C52-8361-3045-B6E4-8BE70152FA82}"/>
                  </a:ext>
                </a:extLst>
              </p14:cNvPr>
              <p14:cNvContentPartPr/>
              <p14:nvPr/>
            </p14:nvContentPartPr>
            <p14:xfrm>
              <a:off x="2647080" y="1277640"/>
              <a:ext cx="5342760" cy="3623040"/>
            </p14:xfrm>
          </p:contentPart>
        </mc:Choice>
        <mc:Fallback>
          <p:pic>
            <p:nvPicPr>
              <p:cNvPr id="2" name="Ink 1">
                <a:extLst>
                  <a:ext uri="{FF2B5EF4-FFF2-40B4-BE49-F238E27FC236}">
                    <a16:creationId xmlns:a16="http://schemas.microsoft.com/office/drawing/2014/main" id="{ED052C52-8361-3045-B6E4-8BE70152FA82}"/>
                  </a:ext>
                </a:extLst>
              </p:cNvPr>
              <p:cNvPicPr/>
              <p:nvPr/>
            </p:nvPicPr>
            <p:blipFill>
              <a:blip r:embed="rId6"/>
              <a:stretch>
                <a:fillRect/>
              </a:stretch>
            </p:blipFill>
            <p:spPr>
              <a:xfrm>
                <a:off x="2637720" y="1268280"/>
                <a:ext cx="5361480" cy="36417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181" name="Google Shape;181;p27"/>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182" name="Google Shape;182;p27"/>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183" name="Google Shape;183;p27"/>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84" name="Google Shape;184;p27"/>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185" name="Google Shape;185;p27"/>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86" name="Google Shape;186;p27"/>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187" name="Google Shape;187;p27"/>
          <p:cNvSpPr/>
          <p:nvPr/>
        </p:nvSpPr>
        <p:spPr>
          <a:xfrm>
            <a:off x="7617625"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88" name="Google Shape;188;p27"/>
          <p:cNvSpPr/>
          <p:nvPr/>
        </p:nvSpPr>
        <p:spPr>
          <a:xfrm>
            <a:off x="7298000" y="9227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189" name="Google Shape;189;p27"/>
          <p:cNvSpPr txBox="1"/>
          <p:nvPr/>
        </p:nvSpPr>
        <p:spPr>
          <a:xfrm>
            <a:off x="2508700" y="3654425"/>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 finishes I/O and join the queue</a:t>
            </a:r>
            <a:endParaRPr>
              <a:latin typeface="Lato"/>
              <a:ea typeface="Lato"/>
              <a:cs typeface="Lato"/>
              <a:sym typeface="Lato"/>
            </a:endParaRPr>
          </a:p>
        </p:txBody>
      </p:sp>
      <p:cxnSp>
        <p:nvCxnSpPr>
          <p:cNvPr id="190" name="Google Shape;190;p27"/>
          <p:cNvCxnSpPr>
            <a:stCxn id="189" idx="0"/>
            <a:endCxn id="185" idx="3"/>
          </p:cNvCxnSpPr>
          <p:nvPr/>
        </p:nvCxnSpPr>
        <p:spPr>
          <a:xfrm rot="10800000">
            <a:off x="2673850" y="2839625"/>
            <a:ext cx="907200" cy="81480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5D91185-F71F-384C-BB11-05384745C083}"/>
                  </a:ext>
                </a:extLst>
              </p14:cNvPr>
              <p14:cNvContentPartPr/>
              <p14:nvPr/>
            </p14:nvContentPartPr>
            <p14:xfrm>
              <a:off x="2531160" y="1026360"/>
              <a:ext cx="5599080" cy="3552840"/>
            </p14:xfrm>
          </p:contentPart>
        </mc:Choice>
        <mc:Fallback>
          <p:pic>
            <p:nvPicPr>
              <p:cNvPr id="2" name="Ink 1">
                <a:extLst>
                  <a:ext uri="{FF2B5EF4-FFF2-40B4-BE49-F238E27FC236}">
                    <a16:creationId xmlns:a16="http://schemas.microsoft.com/office/drawing/2014/main" id="{25D91185-F71F-384C-BB11-05384745C083}"/>
                  </a:ext>
                </a:extLst>
              </p:cNvPr>
              <p:cNvPicPr/>
              <p:nvPr/>
            </p:nvPicPr>
            <p:blipFill>
              <a:blip r:embed="rId6"/>
              <a:stretch>
                <a:fillRect/>
              </a:stretch>
            </p:blipFill>
            <p:spPr>
              <a:xfrm>
                <a:off x="2521800" y="1017000"/>
                <a:ext cx="5617800" cy="35715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196" name="Google Shape;196;p28"/>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197" name="Google Shape;197;p28"/>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198" name="Google Shape;198;p28"/>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199" name="Google Shape;199;p28"/>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200" name="Google Shape;200;p28"/>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01" name="Google Shape;201;p28"/>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02" name="Google Shape;202;p28"/>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03" name="Google Shape;203;p28"/>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04" name="Google Shape;204;p28"/>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05" name="Google Shape;205;p28"/>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06" name="Google Shape;206;p28"/>
          <p:cNvSpPr/>
          <p:nvPr/>
        </p:nvSpPr>
        <p:spPr>
          <a:xfrm>
            <a:off x="7618400" y="922750"/>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07" name="Google Shape;207;p28"/>
          <p:cNvSpPr/>
          <p:nvPr/>
        </p:nvSpPr>
        <p:spPr>
          <a:xfrm>
            <a:off x="7298000"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08" name="Google Shape;208;p28"/>
          <p:cNvSpPr txBox="1"/>
          <p:nvPr/>
        </p:nvSpPr>
        <p:spPr>
          <a:xfrm>
            <a:off x="2723575" y="3917050"/>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 finishes I/O and join the queue</a:t>
            </a:r>
            <a:endParaRPr>
              <a:latin typeface="Lato"/>
              <a:ea typeface="Lato"/>
              <a:cs typeface="Lato"/>
              <a:sym typeface="Lato"/>
            </a:endParaRPr>
          </a:p>
        </p:txBody>
      </p:sp>
      <p:cxnSp>
        <p:nvCxnSpPr>
          <p:cNvPr id="209" name="Google Shape;209;p28"/>
          <p:cNvCxnSpPr>
            <a:stCxn id="208" idx="0"/>
            <a:endCxn id="205" idx="3"/>
          </p:cNvCxnSpPr>
          <p:nvPr/>
        </p:nvCxnSpPr>
        <p:spPr>
          <a:xfrm rot="10800000">
            <a:off x="3314725" y="2839750"/>
            <a:ext cx="481200" cy="107730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D84512D2-C415-144A-9B7B-FCA2703F8DE4}"/>
                  </a:ext>
                </a:extLst>
              </p14:cNvPr>
              <p14:cNvContentPartPr/>
              <p14:nvPr/>
            </p14:nvContentPartPr>
            <p14:xfrm>
              <a:off x="2646720" y="1331280"/>
              <a:ext cx="5281560" cy="3796200"/>
            </p14:xfrm>
          </p:contentPart>
        </mc:Choice>
        <mc:Fallback>
          <p:pic>
            <p:nvPicPr>
              <p:cNvPr id="2" name="Ink 1">
                <a:extLst>
                  <a:ext uri="{FF2B5EF4-FFF2-40B4-BE49-F238E27FC236}">
                    <a16:creationId xmlns:a16="http://schemas.microsoft.com/office/drawing/2014/main" id="{D84512D2-C415-144A-9B7B-FCA2703F8DE4}"/>
                  </a:ext>
                </a:extLst>
              </p:cNvPr>
              <p:cNvPicPr/>
              <p:nvPr/>
            </p:nvPicPr>
            <p:blipFill>
              <a:blip r:embed="rId6"/>
              <a:stretch>
                <a:fillRect/>
              </a:stretch>
            </p:blipFill>
            <p:spPr>
              <a:xfrm>
                <a:off x="2637360" y="1321920"/>
                <a:ext cx="5300280" cy="38149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215" name="Google Shape;215;p29"/>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216" name="Google Shape;216;p29"/>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217" name="Google Shape;217;p29"/>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18" name="Google Shape;218;p29"/>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219" name="Google Shape;219;p29"/>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20" name="Google Shape;220;p29"/>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21" name="Google Shape;221;p29"/>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22" name="Google Shape;222;p29"/>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23" name="Google Shape;223;p29"/>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24" name="Google Shape;224;p29"/>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25" name="Google Shape;225;p29"/>
          <p:cNvSpPr/>
          <p:nvPr/>
        </p:nvSpPr>
        <p:spPr>
          <a:xfrm>
            <a:off x="7395775" y="936350"/>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26" name="Google Shape;226;p29"/>
          <p:cNvSpPr/>
          <p:nvPr/>
        </p:nvSpPr>
        <p:spPr>
          <a:xfrm>
            <a:off x="33147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27" name="Google Shape;227;p29"/>
          <p:cNvSpPr/>
          <p:nvPr/>
        </p:nvSpPr>
        <p:spPr>
          <a:xfrm>
            <a:off x="3635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28" name="Google Shape;228;p29"/>
          <p:cNvSpPr/>
          <p:nvPr/>
        </p:nvSpPr>
        <p:spPr>
          <a:xfrm>
            <a:off x="39555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CCF36F0-9988-F041-B508-A831564EAAE9}"/>
                  </a:ext>
                </a:extLst>
              </p14:cNvPr>
              <p14:cNvContentPartPr/>
              <p14:nvPr/>
            </p14:nvContentPartPr>
            <p14:xfrm>
              <a:off x="3335040" y="1627920"/>
              <a:ext cx="2534040" cy="3483000"/>
            </p14:xfrm>
          </p:contentPart>
        </mc:Choice>
        <mc:Fallback>
          <p:pic>
            <p:nvPicPr>
              <p:cNvPr id="2" name="Ink 1">
                <a:extLst>
                  <a:ext uri="{FF2B5EF4-FFF2-40B4-BE49-F238E27FC236}">
                    <a16:creationId xmlns:a16="http://schemas.microsoft.com/office/drawing/2014/main" id="{ECCF36F0-9988-F041-B508-A831564EAAE9}"/>
                  </a:ext>
                </a:extLst>
              </p:cNvPr>
              <p:cNvPicPr/>
              <p:nvPr/>
            </p:nvPicPr>
            <p:blipFill>
              <a:blip r:embed="rId6"/>
              <a:stretch>
                <a:fillRect/>
              </a:stretch>
            </p:blipFill>
            <p:spPr>
              <a:xfrm>
                <a:off x="3325680" y="1618560"/>
                <a:ext cx="2552760" cy="35017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234" name="Google Shape;234;p30"/>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235" name="Google Shape;235;p30"/>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236" name="Google Shape;236;p30"/>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37" name="Google Shape;237;p30"/>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238" name="Google Shape;238;p30"/>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39" name="Google Shape;239;p30"/>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40" name="Google Shape;240;p30"/>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41" name="Google Shape;241;p30"/>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42" name="Google Shape;242;p30"/>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43" name="Google Shape;243;p30"/>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44" name="Google Shape;244;p30"/>
          <p:cNvSpPr/>
          <p:nvPr/>
        </p:nvSpPr>
        <p:spPr>
          <a:xfrm>
            <a:off x="33147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45" name="Google Shape;245;p30"/>
          <p:cNvSpPr/>
          <p:nvPr/>
        </p:nvSpPr>
        <p:spPr>
          <a:xfrm>
            <a:off x="3635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46" name="Google Shape;246;p30"/>
          <p:cNvSpPr/>
          <p:nvPr/>
        </p:nvSpPr>
        <p:spPr>
          <a:xfrm>
            <a:off x="39555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47" name="Google Shape;247;p30"/>
          <p:cNvSpPr/>
          <p:nvPr/>
        </p:nvSpPr>
        <p:spPr>
          <a:xfrm>
            <a:off x="42759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48" name="Google Shape;248;p30"/>
          <p:cNvSpPr/>
          <p:nvPr/>
        </p:nvSpPr>
        <p:spPr>
          <a:xfrm>
            <a:off x="42759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5906B369-1EFD-0F44-B550-03D9C567D883}"/>
                  </a:ext>
                </a:extLst>
              </p14:cNvPr>
              <p14:cNvContentPartPr/>
              <p14:nvPr/>
            </p14:nvContentPartPr>
            <p14:xfrm>
              <a:off x="4419360" y="3070440"/>
              <a:ext cx="1612440" cy="1945800"/>
            </p14:xfrm>
          </p:contentPart>
        </mc:Choice>
        <mc:Fallback>
          <p:pic>
            <p:nvPicPr>
              <p:cNvPr id="2" name="Ink 1">
                <a:extLst>
                  <a:ext uri="{FF2B5EF4-FFF2-40B4-BE49-F238E27FC236}">
                    <a16:creationId xmlns:a16="http://schemas.microsoft.com/office/drawing/2014/main" id="{5906B369-1EFD-0F44-B550-03D9C567D883}"/>
                  </a:ext>
                </a:extLst>
              </p:cNvPr>
              <p:cNvPicPr/>
              <p:nvPr/>
            </p:nvPicPr>
            <p:blipFill>
              <a:blip r:embed="rId6"/>
              <a:stretch>
                <a:fillRect/>
              </a:stretch>
            </p:blipFill>
            <p:spPr>
              <a:xfrm>
                <a:off x="4410000" y="3061080"/>
                <a:ext cx="1631160" cy="19645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1a - FCFS</a:t>
            </a:r>
            <a:endParaRPr/>
          </a:p>
        </p:txBody>
      </p:sp>
      <p:pic>
        <p:nvPicPr>
          <p:cNvPr id="254" name="Google Shape;254;p31"/>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255" name="Google Shape;255;p31"/>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256" name="Google Shape;256;p31"/>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57" name="Google Shape;257;p31"/>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258" name="Google Shape;258;p31"/>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59" name="Google Shape;259;p31"/>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60" name="Google Shape;260;p31"/>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61" name="Google Shape;261;p31"/>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62" name="Google Shape;262;p31"/>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63" name="Google Shape;263;p31"/>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64" name="Google Shape;264;p31"/>
          <p:cNvSpPr/>
          <p:nvPr/>
        </p:nvSpPr>
        <p:spPr>
          <a:xfrm>
            <a:off x="33147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65" name="Google Shape;265;p31"/>
          <p:cNvSpPr/>
          <p:nvPr/>
        </p:nvSpPr>
        <p:spPr>
          <a:xfrm>
            <a:off x="3635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66" name="Google Shape;266;p31"/>
          <p:cNvSpPr/>
          <p:nvPr/>
        </p:nvSpPr>
        <p:spPr>
          <a:xfrm>
            <a:off x="39555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67" name="Google Shape;267;p31"/>
          <p:cNvSpPr/>
          <p:nvPr/>
        </p:nvSpPr>
        <p:spPr>
          <a:xfrm>
            <a:off x="42759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68" name="Google Shape;268;p31"/>
          <p:cNvSpPr/>
          <p:nvPr/>
        </p:nvSpPr>
        <p:spPr>
          <a:xfrm>
            <a:off x="42759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69" name="Google Shape;269;p31"/>
          <p:cNvSpPr/>
          <p:nvPr/>
        </p:nvSpPr>
        <p:spPr>
          <a:xfrm>
            <a:off x="4596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70" name="Google Shape;270;p31"/>
          <p:cNvSpPr/>
          <p:nvPr/>
        </p:nvSpPr>
        <p:spPr>
          <a:xfrm>
            <a:off x="49167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71" name="Google Shape;271;p31"/>
          <p:cNvSpPr/>
          <p:nvPr/>
        </p:nvSpPr>
        <p:spPr>
          <a:xfrm>
            <a:off x="52371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72" name="Google Shape;272;p31"/>
          <p:cNvSpPr/>
          <p:nvPr/>
        </p:nvSpPr>
        <p:spPr>
          <a:xfrm>
            <a:off x="5557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73" name="Google Shape;273;p31"/>
          <p:cNvSpPr/>
          <p:nvPr/>
        </p:nvSpPr>
        <p:spPr>
          <a:xfrm>
            <a:off x="5877925" y="2653850"/>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C981C0B9-1ED5-514B-80EA-9B7622729D28}"/>
                  </a:ext>
                </a:extLst>
              </p14:cNvPr>
              <p14:cNvContentPartPr/>
              <p14:nvPr/>
            </p14:nvContentPartPr>
            <p14:xfrm>
              <a:off x="4683240" y="2266920"/>
              <a:ext cx="1814400" cy="2345400"/>
            </p14:xfrm>
          </p:contentPart>
        </mc:Choice>
        <mc:Fallback>
          <p:pic>
            <p:nvPicPr>
              <p:cNvPr id="2" name="Ink 1">
                <a:extLst>
                  <a:ext uri="{FF2B5EF4-FFF2-40B4-BE49-F238E27FC236}">
                    <a16:creationId xmlns:a16="http://schemas.microsoft.com/office/drawing/2014/main" id="{C981C0B9-1ED5-514B-80EA-9B7622729D28}"/>
                  </a:ext>
                </a:extLst>
              </p:cNvPr>
              <p:cNvPicPr/>
              <p:nvPr/>
            </p:nvPicPr>
            <p:blipFill>
              <a:blip r:embed="rId6"/>
              <a:stretch>
                <a:fillRect/>
              </a:stretch>
            </p:blipFill>
            <p:spPr>
              <a:xfrm>
                <a:off x="4673880" y="2257560"/>
                <a:ext cx="1833120" cy="23641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1b - FCFS</a:t>
            </a:r>
            <a:endParaRPr/>
          </a:p>
        </p:txBody>
      </p:sp>
      <p:pic>
        <p:nvPicPr>
          <p:cNvPr id="279" name="Google Shape;279;p32"/>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280" name="Google Shape;280;p32"/>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281" name="Google Shape;281;p32"/>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82" name="Google Shape;282;p32"/>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83" name="Google Shape;283;p32"/>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84" name="Google Shape;284;p32"/>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85" name="Google Shape;285;p32"/>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86" name="Google Shape;286;p32"/>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87" name="Google Shape;287;p32"/>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88" name="Google Shape;288;p32"/>
          <p:cNvSpPr/>
          <p:nvPr/>
        </p:nvSpPr>
        <p:spPr>
          <a:xfrm>
            <a:off x="33147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89" name="Google Shape;289;p32"/>
          <p:cNvSpPr/>
          <p:nvPr/>
        </p:nvSpPr>
        <p:spPr>
          <a:xfrm>
            <a:off x="3635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90" name="Google Shape;290;p32"/>
          <p:cNvSpPr/>
          <p:nvPr/>
        </p:nvSpPr>
        <p:spPr>
          <a:xfrm>
            <a:off x="39555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91" name="Google Shape;291;p32"/>
          <p:cNvSpPr/>
          <p:nvPr/>
        </p:nvSpPr>
        <p:spPr>
          <a:xfrm>
            <a:off x="42759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2" name="Google Shape;292;p32"/>
          <p:cNvSpPr/>
          <p:nvPr/>
        </p:nvSpPr>
        <p:spPr>
          <a:xfrm>
            <a:off x="42759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93" name="Google Shape;293;p32"/>
          <p:cNvSpPr/>
          <p:nvPr/>
        </p:nvSpPr>
        <p:spPr>
          <a:xfrm>
            <a:off x="4596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4" name="Google Shape;294;p32"/>
          <p:cNvSpPr/>
          <p:nvPr/>
        </p:nvSpPr>
        <p:spPr>
          <a:xfrm>
            <a:off x="49167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5" name="Google Shape;295;p32"/>
          <p:cNvSpPr/>
          <p:nvPr/>
        </p:nvSpPr>
        <p:spPr>
          <a:xfrm>
            <a:off x="52371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6" name="Google Shape;296;p32"/>
          <p:cNvSpPr/>
          <p:nvPr/>
        </p:nvSpPr>
        <p:spPr>
          <a:xfrm>
            <a:off x="5557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7" name="Google Shape;297;p32"/>
          <p:cNvSpPr/>
          <p:nvPr/>
        </p:nvSpPr>
        <p:spPr>
          <a:xfrm>
            <a:off x="5877925" y="2653850"/>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98" name="Google Shape;298;p32"/>
          <p:cNvSpPr txBox="1"/>
          <p:nvPr/>
        </p:nvSpPr>
        <p:spPr>
          <a:xfrm>
            <a:off x="218320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299" name="Google Shape;299;p32"/>
          <p:cNvSpPr txBox="1"/>
          <p:nvPr/>
        </p:nvSpPr>
        <p:spPr>
          <a:xfrm>
            <a:off x="316465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300" name="Google Shape;300;p32"/>
          <p:cNvSpPr txBox="1"/>
          <p:nvPr/>
        </p:nvSpPr>
        <p:spPr>
          <a:xfrm>
            <a:off x="4106225"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301" name="Google Shape;301;p32"/>
          <p:cNvSpPr txBox="1"/>
          <p:nvPr/>
        </p:nvSpPr>
        <p:spPr>
          <a:xfrm>
            <a:off x="50478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302" name="Google Shape;302;p32"/>
          <p:cNvSpPr txBox="1"/>
          <p:nvPr/>
        </p:nvSpPr>
        <p:spPr>
          <a:xfrm>
            <a:off x="60280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15</a:t>
            </a:r>
            <a:endParaRPr>
              <a:latin typeface="Lato"/>
              <a:ea typeface="Lato"/>
              <a:cs typeface="Lato"/>
              <a:sym typeface="Lato"/>
            </a:endParaRPr>
          </a:p>
        </p:txBody>
      </p:sp>
      <p:graphicFrame>
        <p:nvGraphicFramePr>
          <p:cNvPr id="303" name="Google Shape;303;p32"/>
          <p:cNvGraphicFramePr/>
          <p:nvPr/>
        </p:nvGraphicFramePr>
        <p:xfrm>
          <a:off x="265450" y="3453075"/>
          <a:ext cx="4402650" cy="1584840"/>
        </p:xfrm>
        <a:graphic>
          <a:graphicData uri="http://schemas.openxmlformats.org/drawingml/2006/table">
            <a:tbl>
              <a:tblPr>
                <a:noFill/>
                <a:tableStyleId>{3DF24CE0-7702-40A2-95D4-DB18CDDB95FB}</a:tableStyleId>
              </a:tblPr>
              <a:tblGrid>
                <a:gridCol w="573475">
                  <a:extLst>
                    <a:ext uri="{9D8B030D-6E8A-4147-A177-3AD203B41FA5}">
                      <a16:colId xmlns:a16="http://schemas.microsoft.com/office/drawing/2014/main" val="20000"/>
                    </a:ext>
                  </a:extLst>
                </a:gridCol>
                <a:gridCol w="1943850">
                  <a:extLst>
                    <a:ext uri="{9D8B030D-6E8A-4147-A177-3AD203B41FA5}">
                      <a16:colId xmlns:a16="http://schemas.microsoft.com/office/drawing/2014/main" val="20001"/>
                    </a:ext>
                  </a:extLst>
                </a:gridCol>
                <a:gridCol w="18853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Turnaround time</a:t>
                      </a:r>
                      <a:endParaRPr/>
                    </a:p>
                  </a:txBody>
                  <a:tcPr marL="91425" marR="91425" marT="91425" marB="91425"/>
                </a:tc>
                <a:tc>
                  <a:txBody>
                    <a:bodyPr/>
                    <a:lstStyle/>
                    <a:p>
                      <a:pPr marL="0" lvl="0" indent="0" algn="l" rtl="0">
                        <a:spcBef>
                          <a:spcPts val="0"/>
                        </a:spcBef>
                        <a:spcAft>
                          <a:spcPts val="0"/>
                        </a:spcAft>
                        <a:buNone/>
                      </a:pPr>
                      <a:r>
                        <a:rPr lang="en"/>
                        <a:t>Waiting 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548B035-391E-4144-AEB9-4FF4372A2BE8}"/>
                  </a:ext>
                </a:extLst>
              </p14:cNvPr>
              <p14:cNvContentPartPr/>
              <p14:nvPr/>
            </p14:nvContentPartPr>
            <p14:xfrm>
              <a:off x="1051200" y="1521720"/>
              <a:ext cx="5767920" cy="3510720"/>
            </p14:xfrm>
          </p:contentPart>
        </mc:Choice>
        <mc:Fallback>
          <p:pic>
            <p:nvPicPr>
              <p:cNvPr id="2" name="Ink 1">
                <a:extLst>
                  <a:ext uri="{FF2B5EF4-FFF2-40B4-BE49-F238E27FC236}">
                    <a16:creationId xmlns:a16="http://schemas.microsoft.com/office/drawing/2014/main" id="{E548B035-391E-4144-AEB9-4FF4372A2BE8}"/>
                  </a:ext>
                </a:extLst>
              </p:cNvPr>
              <p:cNvPicPr/>
              <p:nvPr/>
            </p:nvPicPr>
            <p:blipFill>
              <a:blip r:embed="rId6"/>
              <a:stretch>
                <a:fillRect/>
              </a:stretch>
            </p:blipFill>
            <p:spPr>
              <a:xfrm>
                <a:off x="1041840" y="1512360"/>
                <a:ext cx="5786640" cy="35294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1b - FCFS</a:t>
            </a:r>
            <a:endParaRPr/>
          </a:p>
        </p:txBody>
      </p:sp>
      <p:pic>
        <p:nvPicPr>
          <p:cNvPr id="309" name="Google Shape;309;p33"/>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10" name="Google Shape;310;p33"/>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311" name="Google Shape;311;p33"/>
          <p:cNvSpPr/>
          <p:nvPr/>
        </p:nvSpPr>
        <p:spPr>
          <a:xfrm>
            <a:off x="2033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12" name="Google Shape;312;p33"/>
          <p:cNvSpPr/>
          <p:nvPr/>
        </p:nvSpPr>
        <p:spPr>
          <a:xfrm>
            <a:off x="23535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13" name="Google Shape;313;p33"/>
          <p:cNvSpPr/>
          <p:nvPr/>
        </p:nvSpPr>
        <p:spPr>
          <a:xfrm>
            <a:off x="2353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14" name="Google Shape;314;p33"/>
          <p:cNvSpPr/>
          <p:nvPr/>
        </p:nvSpPr>
        <p:spPr>
          <a:xfrm>
            <a:off x="2673925"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15" name="Google Shape;315;p33"/>
          <p:cNvSpPr/>
          <p:nvPr/>
        </p:nvSpPr>
        <p:spPr>
          <a:xfrm>
            <a:off x="2994313" y="1813325"/>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16" name="Google Shape;316;p33"/>
          <p:cNvSpPr/>
          <p:nvPr/>
        </p:nvSpPr>
        <p:spPr>
          <a:xfrm>
            <a:off x="26739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17" name="Google Shape;317;p33"/>
          <p:cNvSpPr/>
          <p:nvPr/>
        </p:nvSpPr>
        <p:spPr>
          <a:xfrm>
            <a:off x="2994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18" name="Google Shape;318;p33"/>
          <p:cNvSpPr/>
          <p:nvPr/>
        </p:nvSpPr>
        <p:spPr>
          <a:xfrm>
            <a:off x="33147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19" name="Google Shape;319;p33"/>
          <p:cNvSpPr/>
          <p:nvPr/>
        </p:nvSpPr>
        <p:spPr>
          <a:xfrm>
            <a:off x="36351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20" name="Google Shape;320;p33"/>
          <p:cNvSpPr/>
          <p:nvPr/>
        </p:nvSpPr>
        <p:spPr>
          <a:xfrm>
            <a:off x="3955525" y="1813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21" name="Google Shape;321;p33"/>
          <p:cNvSpPr/>
          <p:nvPr/>
        </p:nvSpPr>
        <p:spPr>
          <a:xfrm>
            <a:off x="42759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2" name="Google Shape;322;p33"/>
          <p:cNvSpPr/>
          <p:nvPr/>
        </p:nvSpPr>
        <p:spPr>
          <a:xfrm>
            <a:off x="4275925" y="2671325"/>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23" name="Google Shape;323;p33"/>
          <p:cNvSpPr/>
          <p:nvPr/>
        </p:nvSpPr>
        <p:spPr>
          <a:xfrm>
            <a:off x="45963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4" name="Google Shape;324;p33"/>
          <p:cNvSpPr/>
          <p:nvPr/>
        </p:nvSpPr>
        <p:spPr>
          <a:xfrm>
            <a:off x="4916725" y="2671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5" name="Google Shape;325;p33"/>
          <p:cNvSpPr/>
          <p:nvPr/>
        </p:nvSpPr>
        <p:spPr>
          <a:xfrm>
            <a:off x="52371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6" name="Google Shape;326;p33"/>
          <p:cNvSpPr/>
          <p:nvPr/>
        </p:nvSpPr>
        <p:spPr>
          <a:xfrm>
            <a:off x="5557525" y="1813325"/>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7" name="Google Shape;327;p33"/>
          <p:cNvSpPr/>
          <p:nvPr/>
        </p:nvSpPr>
        <p:spPr>
          <a:xfrm>
            <a:off x="5877925" y="2653850"/>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28" name="Google Shape;328;p33"/>
          <p:cNvSpPr txBox="1"/>
          <p:nvPr/>
        </p:nvSpPr>
        <p:spPr>
          <a:xfrm>
            <a:off x="218320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329" name="Google Shape;329;p33"/>
          <p:cNvSpPr txBox="1"/>
          <p:nvPr/>
        </p:nvSpPr>
        <p:spPr>
          <a:xfrm>
            <a:off x="316465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330" name="Google Shape;330;p33"/>
          <p:cNvSpPr txBox="1"/>
          <p:nvPr/>
        </p:nvSpPr>
        <p:spPr>
          <a:xfrm>
            <a:off x="4106225"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331" name="Google Shape;331;p33"/>
          <p:cNvSpPr txBox="1"/>
          <p:nvPr/>
        </p:nvSpPr>
        <p:spPr>
          <a:xfrm>
            <a:off x="50478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332" name="Google Shape;332;p33"/>
          <p:cNvSpPr txBox="1"/>
          <p:nvPr/>
        </p:nvSpPr>
        <p:spPr>
          <a:xfrm>
            <a:off x="60280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15</a:t>
            </a:r>
            <a:endParaRPr>
              <a:latin typeface="Lato"/>
              <a:ea typeface="Lato"/>
              <a:cs typeface="Lato"/>
              <a:sym typeface="Lato"/>
            </a:endParaRPr>
          </a:p>
        </p:txBody>
      </p:sp>
      <p:graphicFrame>
        <p:nvGraphicFramePr>
          <p:cNvPr id="333" name="Google Shape;333;p33"/>
          <p:cNvGraphicFramePr/>
          <p:nvPr/>
        </p:nvGraphicFramePr>
        <p:xfrm>
          <a:off x="265450" y="3453075"/>
          <a:ext cx="4402650" cy="1584840"/>
        </p:xfrm>
        <a:graphic>
          <a:graphicData uri="http://schemas.openxmlformats.org/drawingml/2006/table">
            <a:tbl>
              <a:tblPr>
                <a:noFill/>
                <a:tableStyleId>{3DF24CE0-7702-40A2-95D4-DB18CDDB95FB}</a:tableStyleId>
              </a:tblPr>
              <a:tblGrid>
                <a:gridCol w="573475">
                  <a:extLst>
                    <a:ext uri="{9D8B030D-6E8A-4147-A177-3AD203B41FA5}">
                      <a16:colId xmlns:a16="http://schemas.microsoft.com/office/drawing/2014/main" val="20000"/>
                    </a:ext>
                  </a:extLst>
                </a:gridCol>
                <a:gridCol w="1943850">
                  <a:extLst>
                    <a:ext uri="{9D8B030D-6E8A-4147-A177-3AD203B41FA5}">
                      <a16:colId xmlns:a16="http://schemas.microsoft.com/office/drawing/2014/main" val="20001"/>
                    </a:ext>
                  </a:extLst>
                </a:gridCol>
                <a:gridCol w="18853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Turnaround time</a:t>
                      </a:r>
                      <a:endParaRPr/>
                    </a:p>
                  </a:txBody>
                  <a:tcPr marL="91425" marR="91425" marT="91425" marB="91425"/>
                </a:tc>
                <a:tc>
                  <a:txBody>
                    <a:bodyPr/>
                    <a:lstStyle/>
                    <a:p>
                      <a:pPr marL="0" lvl="0" indent="0" algn="l" rtl="0">
                        <a:spcBef>
                          <a:spcPts val="0"/>
                        </a:spcBef>
                        <a:spcAft>
                          <a:spcPts val="0"/>
                        </a:spcAft>
                        <a:buNone/>
                      </a:pPr>
                      <a:r>
                        <a:rPr lang="en"/>
                        <a:t>Waiting 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10 - 0 = 10</a:t>
                      </a:r>
                      <a:endParaRPr/>
                    </a:p>
                  </a:txBody>
                  <a:tcPr marL="91425" marR="91425" marT="91425" marB="91425"/>
                </a:tc>
                <a:tc>
                  <a:txBody>
                    <a:bodyPr/>
                    <a:lstStyle/>
                    <a:p>
                      <a:pPr marL="0" lvl="0" indent="0" algn="l" rtl="0">
                        <a:spcBef>
                          <a:spcPts val="0"/>
                        </a:spcBef>
                        <a:spcAft>
                          <a:spcPts val="0"/>
                        </a:spcAft>
                        <a:buNone/>
                      </a:pPr>
                      <a:r>
                        <a:rPr lang="en"/>
                        <a:t>10 - 8 = 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15 - 0 = 15</a:t>
                      </a:r>
                      <a:endParaRPr/>
                    </a:p>
                  </a:txBody>
                  <a:tcPr marL="91425" marR="91425" marT="91425" marB="91425"/>
                </a:tc>
                <a:tc>
                  <a:txBody>
                    <a:bodyPr/>
                    <a:lstStyle/>
                    <a:p>
                      <a:pPr marL="0" lvl="0" indent="0" algn="l" rtl="0">
                        <a:spcBef>
                          <a:spcPts val="0"/>
                        </a:spcBef>
                        <a:spcAft>
                          <a:spcPts val="0"/>
                        </a:spcAft>
                        <a:buNone/>
                      </a:pPr>
                      <a:r>
                        <a:rPr lang="en"/>
                        <a:t>15 - 9 = 6</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6 - 3 = 3</a:t>
                      </a:r>
                      <a:endParaRPr/>
                    </a:p>
                  </a:txBody>
                  <a:tcPr marL="91425" marR="91425" marT="91425" marB="91425"/>
                </a:tc>
                <a:tc>
                  <a:txBody>
                    <a:bodyPr/>
                    <a:lstStyle/>
                    <a:p>
                      <a:pPr marL="0" lvl="0" indent="0" algn="l" rtl="0">
                        <a:spcBef>
                          <a:spcPts val="0"/>
                        </a:spcBef>
                        <a:spcAft>
                          <a:spcPts val="0"/>
                        </a:spcAft>
                        <a:buNone/>
                      </a:pPr>
                      <a:r>
                        <a:rPr lang="en"/>
                        <a:t>3 - 2 = 1</a:t>
                      </a:r>
                      <a:endParaRPr/>
                    </a:p>
                  </a:txBody>
                  <a:tcPr marL="91425" marR="91425" marT="91425" marB="91425"/>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2572B36-0C6C-124E-B2D6-BC3A3E01A79E}"/>
                  </a:ext>
                </a:extLst>
              </p14:cNvPr>
              <p14:cNvContentPartPr/>
              <p14:nvPr/>
            </p14:nvContentPartPr>
            <p14:xfrm>
              <a:off x="6492960" y="4253400"/>
              <a:ext cx="177840" cy="33120"/>
            </p14:xfrm>
          </p:contentPart>
        </mc:Choice>
        <mc:Fallback>
          <p:pic>
            <p:nvPicPr>
              <p:cNvPr id="2" name="Ink 1">
                <a:extLst>
                  <a:ext uri="{FF2B5EF4-FFF2-40B4-BE49-F238E27FC236}">
                    <a16:creationId xmlns:a16="http://schemas.microsoft.com/office/drawing/2014/main" id="{82572B36-0C6C-124E-B2D6-BC3A3E01A79E}"/>
                  </a:ext>
                </a:extLst>
              </p:cNvPr>
              <p:cNvPicPr/>
              <p:nvPr/>
            </p:nvPicPr>
            <p:blipFill>
              <a:blip r:embed="rId6"/>
              <a:stretch>
                <a:fillRect/>
              </a:stretch>
            </p:blipFill>
            <p:spPr>
              <a:xfrm>
                <a:off x="6483600" y="4244040"/>
                <a:ext cx="196560" cy="518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39" name="Google Shape;339;p34"/>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40" name="Google Shape;340;p34"/>
          <p:cNvPicPr preferRelativeResize="0"/>
          <p:nvPr/>
        </p:nvPicPr>
        <p:blipFill>
          <a:blip r:embed="rId4">
            <a:alphaModFix/>
          </a:blip>
          <a:stretch>
            <a:fillRect/>
          </a:stretch>
        </p:blipFill>
        <p:spPr>
          <a:xfrm>
            <a:off x="5133175" y="3494375"/>
            <a:ext cx="4010826" cy="1649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46" name="Google Shape;346;p35"/>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47" name="Google Shape;347;p35"/>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348" name="Google Shape;348;p35"/>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349" name="Google Shape;349;p35"/>
          <p:cNvSpPr/>
          <p:nvPr/>
        </p:nvSpPr>
        <p:spPr>
          <a:xfrm>
            <a:off x="7297997" y="9227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50" name="Google Shape;350;p35"/>
          <p:cNvSpPr txBox="1"/>
          <p:nvPr/>
        </p:nvSpPr>
        <p:spPr>
          <a:xfrm>
            <a:off x="2283925" y="3760150"/>
            <a:ext cx="1030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Time quantum reached</a:t>
            </a:r>
            <a:endParaRPr>
              <a:latin typeface="Lato"/>
              <a:ea typeface="Lato"/>
              <a:cs typeface="Lato"/>
              <a:sym typeface="Lato"/>
            </a:endParaRPr>
          </a:p>
        </p:txBody>
      </p:sp>
      <p:cxnSp>
        <p:nvCxnSpPr>
          <p:cNvPr id="351" name="Google Shape;351;p35"/>
          <p:cNvCxnSpPr>
            <a:stCxn id="350" idx="0"/>
          </p:cNvCxnSpPr>
          <p:nvPr/>
        </p:nvCxnSpPr>
        <p:spPr>
          <a:xfrm rot="10800000">
            <a:off x="2051875" y="1996150"/>
            <a:ext cx="747300" cy="176400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5B3D12C-CBE2-A449-958A-117CE0803F6B}"/>
                  </a:ext>
                </a:extLst>
              </p14:cNvPr>
              <p14:cNvContentPartPr/>
              <p14:nvPr/>
            </p14:nvContentPartPr>
            <p14:xfrm>
              <a:off x="7428960" y="1311120"/>
              <a:ext cx="165240" cy="341640"/>
            </p14:xfrm>
          </p:contentPart>
        </mc:Choice>
        <mc:Fallback>
          <p:pic>
            <p:nvPicPr>
              <p:cNvPr id="2" name="Ink 1">
                <a:extLst>
                  <a:ext uri="{FF2B5EF4-FFF2-40B4-BE49-F238E27FC236}">
                    <a16:creationId xmlns:a16="http://schemas.microsoft.com/office/drawing/2014/main" id="{25B3D12C-CBE2-A449-958A-117CE0803F6B}"/>
                  </a:ext>
                </a:extLst>
              </p:cNvPr>
              <p:cNvPicPr/>
              <p:nvPr/>
            </p:nvPicPr>
            <p:blipFill>
              <a:blip r:embed="rId6"/>
              <a:stretch>
                <a:fillRect/>
              </a:stretch>
            </p:blipFill>
            <p:spPr>
              <a:xfrm>
                <a:off x="7419600" y="1301760"/>
                <a:ext cx="183960" cy="3603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57" name="Google Shape;357;p36"/>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58" name="Google Shape;358;p36"/>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359" name="Google Shape;359;p36"/>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360" name="Google Shape;360;p36"/>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61" name="Google Shape;361;p36"/>
          <p:cNvSpPr/>
          <p:nvPr/>
        </p:nvSpPr>
        <p:spPr>
          <a:xfrm>
            <a:off x="7298000"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62" name="Google Shape;362;p36"/>
          <p:cNvSpPr txBox="1"/>
          <p:nvPr/>
        </p:nvSpPr>
        <p:spPr>
          <a:xfrm>
            <a:off x="2283925" y="3760150"/>
            <a:ext cx="103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 arrives</a:t>
            </a:r>
            <a:endParaRPr>
              <a:latin typeface="Lato"/>
              <a:ea typeface="Lato"/>
              <a:cs typeface="Lato"/>
              <a:sym typeface="Lato"/>
            </a:endParaRPr>
          </a:p>
        </p:txBody>
      </p:sp>
      <p:cxnSp>
        <p:nvCxnSpPr>
          <p:cNvPr id="363" name="Google Shape;363;p36"/>
          <p:cNvCxnSpPr>
            <a:stCxn id="362" idx="0"/>
            <a:endCxn id="360" idx="3"/>
          </p:cNvCxnSpPr>
          <p:nvPr/>
        </p:nvCxnSpPr>
        <p:spPr>
          <a:xfrm rot="10800000">
            <a:off x="2354275" y="1982350"/>
            <a:ext cx="444900" cy="1777800"/>
          </a:xfrm>
          <a:prstGeom prst="straightConnector1">
            <a:avLst/>
          </a:prstGeom>
          <a:noFill/>
          <a:ln w="9525" cap="flat" cmpd="sng">
            <a:solidFill>
              <a:schemeClr val="dk2"/>
            </a:solidFill>
            <a:prstDash val="solid"/>
            <a:round/>
            <a:headEnd type="none" w="med" len="med"/>
            <a:tailEnd type="triangle" w="med" len="med"/>
          </a:ln>
        </p:spPr>
      </p:cxnSp>
      <p:sp>
        <p:nvSpPr>
          <p:cNvPr id="364" name="Google Shape;364;p36"/>
          <p:cNvSpPr/>
          <p:nvPr/>
        </p:nvSpPr>
        <p:spPr>
          <a:xfrm>
            <a:off x="7618388" y="9227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4499B5A-54A1-AD47-8AC8-2F3A9DCC9B3D}"/>
                  </a:ext>
                </a:extLst>
              </p14:cNvPr>
              <p14:cNvContentPartPr/>
              <p14:nvPr/>
            </p14:nvContentPartPr>
            <p14:xfrm>
              <a:off x="5165640" y="1335960"/>
              <a:ext cx="2762640" cy="3568680"/>
            </p14:xfrm>
          </p:contentPart>
        </mc:Choice>
        <mc:Fallback>
          <p:pic>
            <p:nvPicPr>
              <p:cNvPr id="2" name="Ink 1">
                <a:extLst>
                  <a:ext uri="{FF2B5EF4-FFF2-40B4-BE49-F238E27FC236}">
                    <a16:creationId xmlns:a16="http://schemas.microsoft.com/office/drawing/2014/main" id="{14499B5A-54A1-AD47-8AC8-2F3A9DCC9B3D}"/>
                  </a:ext>
                </a:extLst>
              </p:cNvPr>
              <p:cNvPicPr/>
              <p:nvPr/>
            </p:nvPicPr>
            <p:blipFill>
              <a:blip r:embed="rId6"/>
              <a:stretch>
                <a:fillRect/>
              </a:stretch>
            </p:blipFill>
            <p:spPr>
              <a:xfrm>
                <a:off x="5156280" y="1326600"/>
                <a:ext cx="2781360" cy="35874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70" name="Google Shape;370;p37"/>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71" name="Google Shape;371;p37"/>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372" name="Google Shape;372;p37"/>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373" name="Google Shape;373;p37"/>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74" name="Google Shape;374;p37"/>
          <p:cNvSpPr/>
          <p:nvPr/>
        </p:nvSpPr>
        <p:spPr>
          <a:xfrm>
            <a:off x="7297988" y="9227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75" name="Google Shape;375;p37"/>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76" name="Google Shape;376;p37"/>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CD34CCC5-6697-BB4F-9969-21DD164989FF}"/>
                  </a:ext>
                </a:extLst>
              </p14:cNvPr>
              <p14:cNvContentPartPr/>
              <p14:nvPr/>
            </p14:nvContentPartPr>
            <p14:xfrm>
              <a:off x="1352520" y="1298160"/>
              <a:ext cx="6258240" cy="3301560"/>
            </p14:xfrm>
          </p:contentPart>
        </mc:Choice>
        <mc:Fallback>
          <p:pic>
            <p:nvPicPr>
              <p:cNvPr id="2" name="Ink 1">
                <a:extLst>
                  <a:ext uri="{FF2B5EF4-FFF2-40B4-BE49-F238E27FC236}">
                    <a16:creationId xmlns:a16="http://schemas.microsoft.com/office/drawing/2014/main" id="{CD34CCC5-6697-BB4F-9969-21DD164989FF}"/>
                  </a:ext>
                </a:extLst>
              </p:cNvPr>
              <p:cNvPicPr/>
              <p:nvPr/>
            </p:nvPicPr>
            <p:blipFill>
              <a:blip r:embed="rId6"/>
              <a:stretch>
                <a:fillRect/>
              </a:stretch>
            </p:blipFill>
            <p:spPr>
              <a:xfrm>
                <a:off x="1343160" y="1288800"/>
                <a:ext cx="6276960" cy="332028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82" name="Google Shape;382;p38"/>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383" name="Google Shape;383;p38"/>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384" name="Google Shape;384;p38"/>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385" name="Google Shape;385;p38"/>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86" name="Google Shape;386;p38"/>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87" name="Google Shape;387;p38"/>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88" name="Google Shape;388;p38"/>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89" name="Google Shape;389;p38"/>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90" name="Google Shape;390;p38"/>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91" name="Google Shape;391;p38"/>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92" name="Google Shape;392;p38"/>
          <p:cNvSpPr/>
          <p:nvPr/>
        </p:nvSpPr>
        <p:spPr>
          <a:xfrm>
            <a:off x="7297997" y="9227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93" name="Google Shape;393;p38"/>
          <p:cNvSpPr/>
          <p:nvPr/>
        </p:nvSpPr>
        <p:spPr>
          <a:xfrm>
            <a:off x="7618400"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F3F394E2-AB0A-2640-9BB4-D70B73E1A7DD}"/>
                  </a:ext>
                </a:extLst>
              </p14:cNvPr>
              <p14:cNvContentPartPr/>
              <p14:nvPr/>
            </p14:nvContentPartPr>
            <p14:xfrm>
              <a:off x="2358000" y="807840"/>
              <a:ext cx="6188400" cy="4307040"/>
            </p14:xfrm>
          </p:contentPart>
        </mc:Choice>
        <mc:Fallback>
          <p:pic>
            <p:nvPicPr>
              <p:cNvPr id="2" name="Ink 1">
                <a:extLst>
                  <a:ext uri="{FF2B5EF4-FFF2-40B4-BE49-F238E27FC236}">
                    <a16:creationId xmlns:a16="http://schemas.microsoft.com/office/drawing/2014/main" id="{F3F394E2-AB0A-2640-9BB4-D70B73E1A7DD}"/>
                  </a:ext>
                </a:extLst>
              </p:cNvPr>
              <p:cNvPicPr/>
              <p:nvPr/>
            </p:nvPicPr>
            <p:blipFill>
              <a:blip r:embed="rId6"/>
              <a:stretch>
                <a:fillRect/>
              </a:stretch>
            </p:blipFill>
            <p:spPr>
              <a:xfrm>
                <a:off x="2348640" y="798480"/>
                <a:ext cx="6207120" cy="43257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399" name="Google Shape;399;p39"/>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400" name="Google Shape;400;p39"/>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401" name="Google Shape;401;p39"/>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402" name="Google Shape;402;p39"/>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03" name="Google Shape;403;p39"/>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04" name="Google Shape;404;p39"/>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05" name="Google Shape;405;p39"/>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06" name="Google Shape;406;p39"/>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07" name="Google Shape;407;p39"/>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08" name="Google Shape;408;p39"/>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09" name="Google Shape;409;p39"/>
          <p:cNvSpPr/>
          <p:nvPr/>
        </p:nvSpPr>
        <p:spPr>
          <a:xfrm>
            <a:off x="7298000"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10" name="Google Shape;410;p39"/>
          <p:cNvSpPr/>
          <p:nvPr/>
        </p:nvSpPr>
        <p:spPr>
          <a:xfrm>
            <a:off x="3315696"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F2CD3C20-2943-0A43-884E-9C07C6622A14}"/>
                  </a:ext>
                </a:extLst>
              </p14:cNvPr>
              <p14:cNvContentPartPr/>
              <p14:nvPr/>
            </p14:nvContentPartPr>
            <p14:xfrm>
              <a:off x="3487680" y="1067400"/>
              <a:ext cx="3756240" cy="3528360"/>
            </p14:xfrm>
          </p:contentPart>
        </mc:Choice>
        <mc:Fallback>
          <p:pic>
            <p:nvPicPr>
              <p:cNvPr id="2" name="Ink 1">
                <a:extLst>
                  <a:ext uri="{FF2B5EF4-FFF2-40B4-BE49-F238E27FC236}">
                    <a16:creationId xmlns:a16="http://schemas.microsoft.com/office/drawing/2014/main" id="{F2CD3C20-2943-0A43-884E-9C07C6622A14}"/>
                  </a:ext>
                </a:extLst>
              </p:cNvPr>
              <p:cNvPicPr/>
              <p:nvPr/>
            </p:nvPicPr>
            <p:blipFill>
              <a:blip r:embed="rId6"/>
              <a:stretch>
                <a:fillRect/>
              </a:stretch>
            </p:blipFill>
            <p:spPr>
              <a:xfrm>
                <a:off x="3478320" y="1058040"/>
                <a:ext cx="3774960" cy="35470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416" name="Google Shape;416;p40"/>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417" name="Google Shape;417;p40"/>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418" name="Google Shape;418;p40"/>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419" name="Google Shape;419;p40"/>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20" name="Google Shape;420;p40"/>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21" name="Google Shape;421;p40"/>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22" name="Google Shape;422;p40"/>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23" name="Google Shape;423;p40"/>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24" name="Google Shape;424;p40"/>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25" name="Google Shape;425;p40"/>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26" name="Google Shape;426;p40"/>
          <p:cNvSpPr/>
          <p:nvPr/>
        </p:nvSpPr>
        <p:spPr>
          <a:xfrm>
            <a:off x="7617625" y="9227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27" name="Google Shape;427;p40"/>
          <p:cNvSpPr/>
          <p:nvPr/>
        </p:nvSpPr>
        <p:spPr>
          <a:xfrm>
            <a:off x="3315696"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28" name="Google Shape;428;p40"/>
          <p:cNvSpPr/>
          <p:nvPr/>
        </p:nvSpPr>
        <p:spPr>
          <a:xfrm>
            <a:off x="36363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29" name="Google Shape;429;p40"/>
          <p:cNvSpPr/>
          <p:nvPr/>
        </p:nvSpPr>
        <p:spPr>
          <a:xfrm>
            <a:off x="3956650"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30" name="Google Shape;430;p40"/>
          <p:cNvSpPr/>
          <p:nvPr/>
        </p:nvSpPr>
        <p:spPr>
          <a:xfrm>
            <a:off x="3635871"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31" name="Google Shape;431;p40"/>
          <p:cNvSpPr/>
          <p:nvPr/>
        </p:nvSpPr>
        <p:spPr>
          <a:xfrm>
            <a:off x="3956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32" name="Google Shape;432;p40"/>
          <p:cNvSpPr/>
          <p:nvPr/>
        </p:nvSpPr>
        <p:spPr>
          <a:xfrm>
            <a:off x="7298009" y="9227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33" name="Google Shape;433;p40"/>
          <p:cNvSpPr txBox="1"/>
          <p:nvPr/>
        </p:nvSpPr>
        <p:spPr>
          <a:xfrm>
            <a:off x="6106400" y="1627400"/>
            <a:ext cx="270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Assumption made: I/O finished task joins the queue before the task that hits TQ limit</a:t>
            </a:r>
            <a:endParaRPr>
              <a:latin typeface="Lato"/>
              <a:ea typeface="Lato"/>
              <a:cs typeface="Lato"/>
              <a:sym typeface="Lato"/>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84CFD88-4146-9345-8FDB-065AE079DB1D}"/>
                  </a:ext>
                </a:extLst>
              </p14:cNvPr>
              <p14:cNvContentPartPr/>
              <p14:nvPr/>
            </p14:nvContentPartPr>
            <p14:xfrm>
              <a:off x="3632040" y="1364040"/>
              <a:ext cx="4283640" cy="3243960"/>
            </p14:xfrm>
          </p:contentPart>
        </mc:Choice>
        <mc:Fallback>
          <p:pic>
            <p:nvPicPr>
              <p:cNvPr id="2" name="Ink 1">
                <a:extLst>
                  <a:ext uri="{FF2B5EF4-FFF2-40B4-BE49-F238E27FC236}">
                    <a16:creationId xmlns:a16="http://schemas.microsoft.com/office/drawing/2014/main" id="{184CFD88-4146-9345-8FDB-065AE079DB1D}"/>
                  </a:ext>
                </a:extLst>
              </p:cNvPr>
              <p:cNvPicPr/>
              <p:nvPr/>
            </p:nvPicPr>
            <p:blipFill>
              <a:blip r:embed="rId6"/>
              <a:stretch>
                <a:fillRect/>
              </a:stretch>
            </p:blipFill>
            <p:spPr>
              <a:xfrm>
                <a:off x="3622680" y="1354680"/>
                <a:ext cx="4302360" cy="32626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1c - Round Robin</a:t>
            </a:r>
            <a:endParaRPr/>
          </a:p>
        </p:txBody>
      </p:sp>
      <p:pic>
        <p:nvPicPr>
          <p:cNvPr id="439" name="Google Shape;439;p41"/>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440" name="Google Shape;440;p41"/>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441" name="Google Shape;441;p41"/>
          <p:cNvSpPr txBox="1"/>
          <p:nvPr/>
        </p:nvSpPr>
        <p:spPr>
          <a:xfrm>
            <a:off x="7298000" y="522550"/>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Ready Queue</a:t>
            </a:r>
            <a:endParaRPr>
              <a:latin typeface="Lato"/>
              <a:ea typeface="Lato"/>
              <a:cs typeface="Lato"/>
              <a:sym typeface="Lato"/>
            </a:endParaRPr>
          </a:p>
        </p:txBody>
      </p:sp>
      <p:sp>
        <p:nvSpPr>
          <p:cNvPr id="442" name="Google Shape;442;p41"/>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43" name="Google Shape;443;p41"/>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44" name="Google Shape;444;p41"/>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45" name="Google Shape;445;p41"/>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46" name="Google Shape;446;p41"/>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47" name="Google Shape;447;p41"/>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48" name="Google Shape;448;p41"/>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49" name="Google Shape;449;p41"/>
          <p:cNvSpPr/>
          <p:nvPr/>
        </p:nvSpPr>
        <p:spPr>
          <a:xfrm>
            <a:off x="3315696"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0" name="Google Shape;450;p41"/>
          <p:cNvSpPr/>
          <p:nvPr/>
        </p:nvSpPr>
        <p:spPr>
          <a:xfrm>
            <a:off x="36363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51" name="Google Shape;451;p41"/>
          <p:cNvSpPr/>
          <p:nvPr/>
        </p:nvSpPr>
        <p:spPr>
          <a:xfrm>
            <a:off x="3956650"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52" name="Google Shape;452;p41"/>
          <p:cNvSpPr/>
          <p:nvPr/>
        </p:nvSpPr>
        <p:spPr>
          <a:xfrm>
            <a:off x="3635871"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3" name="Google Shape;453;p41"/>
          <p:cNvSpPr/>
          <p:nvPr/>
        </p:nvSpPr>
        <p:spPr>
          <a:xfrm>
            <a:off x="3956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4" name="Google Shape;454;p41"/>
          <p:cNvSpPr/>
          <p:nvPr/>
        </p:nvSpPr>
        <p:spPr>
          <a:xfrm>
            <a:off x="42775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5" name="Google Shape;455;p41"/>
          <p:cNvSpPr/>
          <p:nvPr/>
        </p:nvSpPr>
        <p:spPr>
          <a:xfrm>
            <a:off x="45979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6" name="Google Shape;456;p41"/>
          <p:cNvSpPr/>
          <p:nvPr/>
        </p:nvSpPr>
        <p:spPr>
          <a:xfrm>
            <a:off x="49188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57" name="Google Shape;457;p41"/>
          <p:cNvSpPr/>
          <p:nvPr/>
        </p:nvSpPr>
        <p:spPr>
          <a:xfrm>
            <a:off x="4917472" y="2670451"/>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58" name="Google Shape;458;p41"/>
          <p:cNvSpPr/>
          <p:nvPr/>
        </p:nvSpPr>
        <p:spPr>
          <a:xfrm>
            <a:off x="52378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37DB9AB-3C0F-6F49-BBAA-EDE8D038C6A0}"/>
                  </a:ext>
                </a:extLst>
              </p14:cNvPr>
              <p14:cNvContentPartPr/>
              <p14:nvPr/>
            </p14:nvContentPartPr>
            <p14:xfrm>
              <a:off x="2003400" y="1611360"/>
              <a:ext cx="3871800" cy="2502000"/>
            </p14:xfrm>
          </p:contentPart>
        </mc:Choice>
        <mc:Fallback>
          <p:pic>
            <p:nvPicPr>
              <p:cNvPr id="2" name="Ink 1">
                <a:extLst>
                  <a:ext uri="{FF2B5EF4-FFF2-40B4-BE49-F238E27FC236}">
                    <a16:creationId xmlns:a16="http://schemas.microsoft.com/office/drawing/2014/main" id="{037DB9AB-3C0F-6F49-BBAA-EDE8D038C6A0}"/>
                  </a:ext>
                </a:extLst>
              </p:cNvPr>
              <p:cNvPicPr/>
              <p:nvPr/>
            </p:nvPicPr>
            <p:blipFill>
              <a:blip r:embed="rId6"/>
              <a:stretch>
                <a:fillRect/>
              </a:stretch>
            </p:blipFill>
            <p:spPr>
              <a:xfrm>
                <a:off x="1994040" y="1602000"/>
                <a:ext cx="3890520" cy="25207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Scheduling in OS</a:t>
            </a:r>
            <a:endParaRPr/>
          </a:p>
        </p:txBody>
      </p:sp>
      <p:sp>
        <p:nvSpPr>
          <p:cNvPr id="98" name="Google Shape;98;p15"/>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Problems with having multiple processes</a:t>
            </a:r>
            <a:endParaRPr/>
          </a:p>
          <a:p>
            <a:pPr marL="914400" lvl="1" indent="-311150" algn="l" rtl="0">
              <a:lnSpc>
                <a:spcPct val="150000"/>
              </a:lnSpc>
              <a:spcBef>
                <a:spcPts val="0"/>
              </a:spcBef>
              <a:spcAft>
                <a:spcPts val="0"/>
              </a:spcAft>
              <a:buSzPts val="1300"/>
              <a:buChar char="○"/>
            </a:pPr>
            <a:r>
              <a:rPr lang="en" sz="1300"/>
              <a:t>Which thread should be chosen to run?</a:t>
            </a:r>
            <a:endParaRPr sz="1300"/>
          </a:p>
          <a:p>
            <a:pPr marL="457200" lvl="0" indent="-311150" algn="l" rtl="0">
              <a:lnSpc>
                <a:spcPct val="150000"/>
              </a:lnSpc>
              <a:spcBef>
                <a:spcPts val="1000"/>
              </a:spcBef>
              <a:spcAft>
                <a:spcPts val="0"/>
              </a:spcAft>
              <a:buSzPts val="1300"/>
              <a:buChar char="●"/>
            </a:pPr>
            <a:r>
              <a:rPr lang="en"/>
              <a:t>Scheduler</a:t>
            </a:r>
            <a:endParaRPr/>
          </a:p>
          <a:p>
            <a:pPr marL="914400" lvl="1" indent="-311150" algn="l" rtl="0">
              <a:lnSpc>
                <a:spcPct val="150000"/>
              </a:lnSpc>
              <a:spcBef>
                <a:spcPts val="0"/>
              </a:spcBef>
              <a:spcAft>
                <a:spcPts val="0"/>
              </a:spcAft>
              <a:buSzPts val="1300"/>
              <a:buChar char="○"/>
            </a:pPr>
            <a:r>
              <a:rPr lang="en" sz="1300"/>
              <a:t>Part of OS that make scheduling decision</a:t>
            </a:r>
            <a:endParaRPr sz="1300"/>
          </a:p>
          <a:p>
            <a:pPr marL="457200" lvl="0" indent="-311150" algn="l" rtl="0">
              <a:lnSpc>
                <a:spcPct val="150000"/>
              </a:lnSpc>
              <a:spcBef>
                <a:spcPts val="1000"/>
              </a:spcBef>
              <a:spcAft>
                <a:spcPts val="0"/>
              </a:spcAft>
              <a:buSzPts val="1300"/>
              <a:buChar char="●"/>
            </a:pPr>
            <a:r>
              <a:rPr lang="en"/>
              <a:t>Scheduling algorithm</a:t>
            </a:r>
            <a:endParaRPr/>
          </a:p>
          <a:p>
            <a:pPr marL="914400" lvl="1" indent="-311150" algn="l" rtl="0">
              <a:lnSpc>
                <a:spcPct val="150000"/>
              </a:lnSpc>
              <a:spcBef>
                <a:spcPts val="0"/>
              </a:spcBef>
              <a:spcAft>
                <a:spcPts val="0"/>
              </a:spcAft>
              <a:buSzPts val="1300"/>
              <a:buChar char="○"/>
            </a:pPr>
            <a:r>
              <a:rPr lang="en" sz="1300"/>
              <a:t>The algorithm used by scheduler to select the next process</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1d - Round Robin</a:t>
            </a:r>
            <a:endParaRPr/>
          </a:p>
        </p:txBody>
      </p:sp>
      <p:pic>
        <p:nvPicPr>
          <p:cNvPr id="464" name="Google Shape;464;p42"/>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465" name="Google Shape;465;p42"/>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466" name="Google Shape;466;p42"/>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67" name="Google Shape;467;p42"/>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68" name="Google Shape;468;p42"/>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69" name="Google Shape;469;p42"/>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0" name="Google Shape;470;p42"/>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71" name="Google Shape;471;p42"/>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72" name="Google Shape;472;p42"/>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73" name="Google Shape;473;p42"/>
          <p:cNvSpPr/>
          <p:nvPr/>
        </p:nvSpPr>
        <p:spPr>
          <a:xfrm>
            <a:off x="3315696"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4" name="Google Shape;474;p42"/>
          <p:cNvSpPr/>
          <p:nvPr/>
        </p:nvSpPr>
        <p:spPr>
          <a:xfrm>
            <a:off x="36363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75" name="Google Shape;475;p42"/>
          <p:cNvSpPr/>
          <p:nvPr/>
        </p:nvSpPr>
        <p:spPr>
          <a:xfrm>
            <a:off x="3956650"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76" name="Google Shape;476;p42"/>
          <p:cNvSpPr/>
          <p:nvPr/>
        </p:nvSpPr>
        <p:spPr>
          <a:xfrm>
            <a:off x="3635871"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7" name="Google Shape;477;p42"/>
          <p:cNvSpPr/>
          <p:nvPr/>
        </p:nvSpPr>
        <p:spPr>
          <a:xfrm>
            <a:off x="3956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8" name="Google Shape;478;p42"/>
          <p:cNvSpPr/>
          <p:nvPr/>
        </p:nvSpPr>
        <p:spPr>
          <a:xfrm>
            <a:off x="42775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9" name="Google Shape;479;p42"/>
          <p:cNvSpPr/>
          <p:nvPr/>
        </p:nvSpPr>
        <p:spPr>
          <a:xfrm>
            <a:off x="45979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80" name="Google Shape;480;p42"/>
          <p:cNvSpPr/>
          <p:nvPr/>
        </p:nvSpPr>
        <p:spPr>
          <a:xfrm>
            <a:off x="49188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81" name="Google Shape;481;p42"/>
          <p:cNvSpPr/>
          <p:nvPr/>
        </p:nvSpPr>
        <p:spPr>
          <a:xfrm>
            <a:off x="4917472" y="2670451"/>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82" name="Google Shape;482;p42"/>
          <p:cNvSpPr/>
          <p:nvPr/>
        </p:nvSpPr>
        <p:spPr>
          <a:xfrm>
            <a:off x="52378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83" name="Google Shape;483;p42"/>
          <p:cNvSpPr txBox="1"/>
          <p:nvPr/>
        </p:nvSpPr>
        <p:spPr>
          <a:xfrm>
            <a:off x="218320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84" name="Google Shape;484;p42"/>
          <p:cNvSpPr txBox="1"/>
          <p:nvPr/>
        </p:nvSpPr>
        <p:spPr>
          <a:xfrm>
            <a:off x="316465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485" name="Google Shape;485;p42"/>
          <p:cNvSpPr txBox="1"/>
          <p:nvPr/>
        </p:nvSpPr>
        <p:spPr>
          <a:xfrm>
            <a:off x="4106225"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486" name="Google Shape;486;p42"/>
          <p:cNvSpPr txBox="1"/>
          <p:nvPr/>
        </p:nvSpPr>
        <p:spPr>
          <a:xfrm>
            <a:off x="50478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graphicFrame>
        <p:nvGraphicFramePr>
          <p:cNvPr id="487" name="Google Shape;487;p42"/>
          <p:cNvGraphicFramePr/>
          <p:nvPr/>
        </p:nvGraphicFramePr>
        <p:xfrm>
          <a:off x="265450" y="3453075"/>
          <a:ext cx="3626800" cy="1584840"/>
        </p:xfrm>
        <a:graphic>
          <a:graphicData uri="http://schemas.openxmlformats.org/drawingml/2006/table">
            <a:tbl>
              <a:tblPr>
                <a:noFill/>
                <a:tableStyleId>{3DF24CE0-7702-40A2-95D4-DB18CDDB95FB}</a:tableStyleId>
              </a:tblPr>
              <a:tblGrid>
                <a:gridCol w="826225">
                  <a:extLst>
                    <a:ext uri="{9D8B030D-6E8A-4147-A177-3AD203B41FA5}">
                      <a16:colId xmlns:a16="http://schemas.microsoft.com/office/drawing/2014/main" val="20000"/>
                    </a:ext>
                  </a:extLst>
                </a:gridCol>
                <a:gridCol w="28005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Response time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488" name="Google Shape;488;p42"/>
          <p:cNvSpPr txBox="1"/>
          <p:nvPr/>
        </p:nvSpPr>
        <p:spPr>
          <a:xfrm>
            <a:off x="6146200" y="770600"/>
            <a:ext cx="270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*response time = the time difference between the arrival time and the first time when the task receives CPU time.</a:t>
            </a:r>
            <a:endParaRPr>
              <a:latin typeface="Lato"/>
              <a:ea typeface="Lato"/>
              <a:cs typeface="Lato"/>
              <a:sym typeface="Lato"/>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93E3F811-912C-214F-99C0-92EB3ADDAF1B}"/>
                  </a:ext>
                </a:extLst>
              </p14:cNvPr>
              <p14:cNvContentPartPr/>
              <p14:nvPr/>
            </p14:nvContentPartPr>
            <p14:xfrm>
              <a:off x="1302840" y="1554120"/>
              <a:ext cx="5367960" cy="3490920"/>
            </p14:xfrm>
          </p:contentPart>
        </mc:Choice>
        <mc:Fallback>
          <p:pic>
            <p:nvPicPr>
              <p:cNvPr id="2" name="Ink 1">
                <a:extLst>
                  <a:ext uri="{FF2B5EF4-FFF2-40B4-BE49-F238E27FC236}">
                    <a16:creationId xmlns:a16="http://schemas.microsoft.com/office/drawing/2014/main" id="{93E3F811-912C-214F-99C0-92EB3ADDAF1B}"/>
                  </a:ext>
                </a:extLst>
              </p:cNvPr>
              <p:cNvPicPr/>
              <p:nvPr/>
            </p:nvPicPr>
            <p:blipFill>
              <a:blip r:embed="rId6"/>
              <a:stretch>
                <a:fillRect/>
              </a:stretch>
            </p:blipFill>
            <p:spPr>
              <a:xfrm>
                <a:off x="1293480" y="1544760"/>
                <a:ext cx="5386680" cy="35096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3"/>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1d - Round Robin</a:t>
            </a:r>
            <a:endParaRPr/>
          </a:p>
        </p:txBody>
      </p:sp>
      <p:pic>
        <p:nvPicPr>
          <p:cNvPr id="494" name="Google Shape;494;p43"/>
          <p:cNvPicPr preferRelativeResize="0"/>
          <p:nvPr/>
        </p:nvPicPr>
        <p:blipFill>
          <a:blip r:embed="rId3">
            <a:alphaModFix/>
          </a:blip>
          <a:stretch>
            <a:fillRect/>
          </a:stretch>
        </p:blipFill>
        <p:spPr>
          <a:xfrm>
            <a:off x="838925" y="1486388"/>
            <a:ext cx="4740423" cy="1860375"/>
          </a:xfrm>
          <a:prstGeom prst="rect">
            <a:avLst/>
          </a:prstGeom>
          <a:noFill/>
          <a:ln>
            <a:noFill/>
          </a:ln>
        </p:spPr>
      </p:pic>
      <p:pic>
        <p:nvPicPr>
          <p:cNvPr id="495" name="Google Shape;495;p43"/>
          <p:cNvPicPr preferRelativeResize="0"/>
          <p:nvPr/>
        </p:nvPicPr>
        <p:blipFill>
          <a:blip r:embed="rId4">
            <a:alphaModFix/>
          </a:blip>
          <a:stretch>
            <a:fillRect/>
          </a:stretch>
        </p:blipFill>
        <p:spPr>
          <a:xfrm>
            <a:off x="5133175" y="3494375"/>
            <a:ext cx="4010826" cy="1649126"/>
          </a:xfrm>
          <a:prstGeom prst="rect">
            <a:avLst/>
          </a:prstGeom>
          <a:noFill/>
          <a:ln>
            <a:noFill/>
          </a:ln>
        </p:spPr>
      </p:pic>
      <p:sp>
        <p:nvSpPr>
          <p:cNvPr id="496" name="Google Shape;496;p43"/>
          <p:cNvSpPr/>
          <p:nvPr/>
        </p:nvSpPr>
        <p:spPr>
          <a:xfrm>
            <a:off x="2033797"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97" name="Google Shape;497;p43"/>
          <p:cNvSpPr/>
          <p:nvPr/>
        </p:nvSpPr>
        <p:spPr>
          <a:xfrm>
            <a:off x="235427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98" name="Google Shape;498;p43"/>
          <p:cNvSpPr/>
          <p:nvPr/>
        </p:nvSpPr>
        <p:spPr>
          <a:xfrm>
            <a:off x="2354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99" name="Google Shape;499;p43"/>
          <p:cNvSpPr/>
          <p:nvPr/>
        </p:nvSpPr>
        <p:spPr>
          <a:xfrm>
            <a:off x="26746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0" name="Google Shape;500;p43"/>
          <p:cNvSpPr/>
          <p:nvPr/>
        </p:nvSpPr>
        <p:spPr>
          <a:xfrm>
            <a:off x="2674738"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501" name="Google Shape;501;p43"/>
          <p:cNvSpPr/>
          <p:nvPr/>
        </p:nvSpPr>
        <p:spPr>
          <a:xfrm>
            <a:off x="2995063" y="1814050"/>
            <a:ext cx="320400" cy="336600"/>
          </a:xfrm>
          <a:prstGeom prst="rect">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502" name="Google Shape;502;p43"/>
          <p:cNvSpPr/>
          <p:nvPr/>
        </p:nvSpPr>
        <p:spPr>
          <a:xfrm>
            <a:off x="29950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03" name="Google Shape;503;p43"/>
          <p:cNvSpPr/>
          <p:nvPr/>
        </p:nvSpPr>
        <p:spPr>
          <a:xfrm>
            <a:off x="3315696"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4" name="Google Shape;504;p43"/>
          <p:cNvSpPr/>
          <p:nvPr/>
        </p:nvSpPr>
        <p:spPr>
          <a:xfrm>
            <a:off x="36363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05" name="Google Shape;505;p43"/>
          <p:cNvSpPr/>
          <p:nvPr/>
        </p:nvSpPr>
        <p:spPr>
          <a:xfrm>
            <a:off x="3956650"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06" name="Google Shape;506;p43"/>
          <p:cNvSpPr/>
          <p:nvPr/>
        </p:nvSpPr>
        <p:spPr>
          <a:xfrm>
            <a:off x="3635871"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7" name="Google Shape;507;p43"/>
          <p:cNvSpPr/>
          <p:nvPr/>
        </p:nvSpPr>
        <p:spPr>
          <a:xfrm>
            <a:off x="3956272" y="26704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8" name="Google Shape;508;p43"/>
          <p:cNvSpPr/>
          <p:nvPr/>
        </p:nvSpPr>
        <p:spPr>
          <a:xfrm>
            <a:off x="42775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9" name="Google Shape;509;p43"/>
          <p:cNvSpPr/>
          <p:nvPr/>
        </p:nvSpPr>
        <p:spPr>
          <a:xfrm>
            <a:off x="4597972" y="1814038"/>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10" name="Google Shape;510;p43"/>
          <p:cNvSpPr/>
          <p:nvPr/>
        </p:nvSpPr>
        <p:spPr>
          <a:xfrm>
            <a:off x="4918825" y="18140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11" name="Google Shape;511;p43"/>
          <p:cNvSpPr/>
          <p:nvPr/>
        </p:nvSpPr>
        <p:spPr>
          <a:xfrm>
            <a:off x="4917472" y="2670451"/>
            <a:ext cx="320400" cy="336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12" name="Google Shape;512;p43"/>
          <p:cNvSpPr/>
          <p:nvPr/>
        </p:nvSpPr>
        <p:spPr>
          <a:xfrm>
            <a:off x="5237875" y="2670450"/>
            <a:ext cx="320400" cy="336600"/>
          </a:xfrm>
          <a:prstGeom prst="rect">
            <a:avLst/>
          </a:prstGeom>
          <a:solidFill>
            <a:srgbClr val="9FC5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13" name="Google Shape;513;p43"/>
          <p:cNvSpPr txBox="1"/>
          <p:nvPr/>
        </p:nvSpPr>
        <p:spPr>
          <a:xfrm>
            <a:off x="218320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14" name="Google Shape;514;p43"/>
          <p:cNvSpPr txBox="1"/>
          <p:nvPr/>
        </p:nvSpPr>
        <p:spPr>
          <a:xfrm>
            <a:off x="3164650"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515" name="Google Shape;515;p43"/>
          <p:cNvSpPr txBox="1"/>
          <p:nvPr/>
        </p:nvSpPr>
        <p:spPr>
          <a:xfrm>
            <a:off x="4106225" y="3007925"/>
            <a:ext cx="3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516" name="Google Shape;516;p43"/>
          <p:cNvSpPr txBox="1"/>
          <p:nvPr/>
        </p:nvSpPr>
        <p:spPr>
          <a:xfrm>
            <a:off x="5047800" y="3007925"/>
            <a:ext cx="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graphicFrame>
        <p:nvGraphicFramePr>
          <p:cNvPr id="517" name="Google Shape;517;p43"/>
          <p:cNvGraphicFramePr/>
          <p:nvPr/>
        </p:nvGraphicFramePr>
        <p:xfrm>
          <a:off x="265450" y="3453075"/>
          <a:ext cx="3626800" cy="1584840"/>
        </p:xfrm>
        <a:graphic>
          <a:graphicData uri="http://schemas.openxmlformats.org/drawingml/2006/table">
            <a:tbl>
              <a:tblPr>
                <a:noFill/>
                <a:tableStyleId>{3DF24CE0-7702-40A2-95D4-DB18CDDB95FB}</a:tableStyleId>
              </a:tblPr>
              <a:tblGrid>
                <a:gridCol w="826225">
                  <a:extLst>
                    <a:ext uri="{9D8B030D-6E8A-4147-A177-3AD203B41FA5}">
                      <a16:colId xmlns:a16="http://schemas.microsoft.com/office/drawing/2014/main" val="20000"/>
                    </a:ext>
                  </a:extLst>
                </a:gridCol>
                <a:gridCol w="28005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Response time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2 - 0 = 2</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4 - 3 = 1</a:t>
                      </a:r>
                      <a:endParaRPr/>
                    </a:p>
                  </a:txBody>
                  <a:tcPr marL="91425" marR="91425" marT="91425" marB="91425"/>
                </a:tc>
                <a:extLst>
                  <a:ext uri="{0D108BD9-81ED-4DB2-BD59-A6C34878D82A}">
                    <a16:rowId xmlns:a16="http://schemas.microsoft.com/office/drawing/2014/main" val="10003"/>
                  </a:ext>
                </a:extLst>
              </a:tr>
            </a:tbl>
          </a:graphicData>
        </a:graphic>
      </p:graphicFrame>
      <p:sp>
        <p:nvSpPr>
          <p:cNvPr id="518" name="Google Shape;518;p43"/>
          <p:cNvSpPr txBox="1"/>
          <p:nvPr/>
        </p:nvSpPr>
        <p:spPr>
          <a:xfrm>
            <a:off x="6146200" y="770600"/>
            <a:ext cx="2701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one of the strength of </a:t>
            </a:r>
            <a:r>
              <a:rPr lang="en" b="1" u="sng">
                <a:latin typeface="Lato"/>
                <a:ea typeface="Lato"/>
                <a:cs typeface="Lato"/>
                <a:sym typeface="Lato"/>
              </a:rPr>
              <a:t>pre-emptive scheduling</a:t>
            </a:r>
            <a:r>
              <a:rPr lang="en">
                <a:latin typeface="Lato"/>
                <a:ea typeface="Lato"/>
                <a:cs typeface="Lato"/>
                <a:sym typeface="Lato"/>
              </a:rPr>
              <a:t>. With FIFO ordering, it is guaranteed that a task will get its time quantum in a finite amount of time (i.e. number of tasks arrived earlier).</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p:txBody>
      </p:sp>
      <p:sp>
        <p:nvSpPr>
          <p:cNvPr id="529" name="Google Shape;529;p45"/>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Describe the scheduling behavior:</a:t>
            </a:r>
            <a:endParaRPr b="1"/>
          </a:p>
          <a:p>
            <a:pPr marL="0" lvl="0" indent="0" algn="l" rtl="0">
              <a:spcBef>
                <a:spcPts val="1200"/>
              </a:spcBef>
              <a:spcAft>
                <a:spcPts val="0"/>
              </a:spcAft>
              <a:buNone/>
            </a:pPr>
            <a:r>
              <a:rPr lang="en" b="1"/>
              <a:t>a. (Change of heart) A process with a lengthy CPU-intensive phase followed by I/O- intensive phase.</a:t>
            </a:r>
            <a:endParaRPr b="1"/>
          </a:p>
          <a:p>
            <a:pPr marL="0" lvl="0" indent="0" algn="l" rtl="0">
              <a:spcBef>
                <a:spcPts val="1200"/>
              </a:spcBef>
              <a:spcAft>
                <a:spcPts val="120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8CA9FBF-85EB-614B-BA4F-08F4F0706486}"/>
                  </a:ext>
                </a:extLst>
              </p14:cNvPr>
              <p14:cNvContentPartPr/>
              <p14:nvPr/>
            </p14:nvContentPartPr>
            <p14:xfrm>
              <a:off x="4575960" y="1013760"/>
              <a:ext cx="1962720" cy="833040"/>
            </p14:xfrm>
          </p:contentPart>
        </mc:Choice>
        <mc:Fallback>
          <p:pic>
            <p:nvPicPr>
              <p:cNvPr id="2" name="Ink 1">
                <a:extLst>
                  <a:ext uri="{FF2B5EF4-FFF2-40B4-BE49-F238E27FC236}">
                    <a16:creationId xmlns:a16="http://schemas.microsoft.com/office/drawing/2014/main" id="{C8CA9FBF-85EB-614B-BA4F-08F4F0706486}"/>
                  </a:ext>
                </a:extLst>
              </p:cNvPr>
              <p:cNvPicPr/>
              <p:nvPr/>
            </p:nvPicPr>
            <p:blipFill>
              <a:blip r:embed="rId4"/>
              <a:stretch>
                <a:fillRect/>
              </a:stretch>
            </p:blipFill>
            <p:spPr>
              <a:xfrm>
                <a:off x="4566600" y="1004400"/>
                <a:ext cx="1981440" cy="85176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p:txBody>
      </p:sp>
      <p:sp>
        <p:nvSpPr>
          <p:cNvPr id="535" name="Google Shape;535;p46"/>
          <p:cNvSpPr txBox="1">
            <a:spLocks noGrp="1"/>
          </p:cNvSpPr>
          <p:nvPr>
            <p:ph type="body" idx="1"/>
          </p:nvPr>
        </p:nvSpPr>
        <p:spPr>
          <a:xfrm>
            <a:off x="729450" y="1460025"/>
            <a:ext cx="7688700" cy="81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Describe the scheduling behavior:</a:t>
            </a:r>
            <a:endParaRPr b="1"/>
          </a:p>
          <a:p>
            <a:pPr marL="0" lvl="0" indent="0" algn="l" rtl="0">
              <a:spcBef>
                <a:spcPts val="1200"/>
              </a:spcBef>
              <a:spcAft>
                <a:spcPts val="1200"/>
              </a:spcAft>
              <a:buNone/>
            </a:pPr>
            <a:r>
              <a:rPr lang="en" b="1"/>
              <a:t>a. (Change of heart) A process with a lengthy CPU-intensive phase followed by I/O- intensive phase.</a:t>
            </a:r>
            <a:endParaRPr/>
          </a:p>
        </p:txBody>
      </p:sp>
      <p:pic>
        <p:nvPicPr>
          <p:cNvPr id="536" name="Google Shape;536;p46"/>
          <p:cNvPicPr preferRelativeResize="0"/>
          <p:nvPr/>
        </p:nvPicPr>
        <p:blipFill>
          <a:blip r:embed="rId3">
            <a:alphaModFix/>
          </a:blip>
          <a:stretch>
            <a:fillRect/>
          </a:stretch>
        </p:blipFill>
        <p:spPr>
          <a:xfrm>
            <a:off x="4952375" y="2448026"/>
            <a:ext cx="4016250" cy="2188726"/>
          </a:xfrm>
          <a:prstGeom prst="rect">
            <a:avLst/>
          </a:prstGeom>
          <a:noFill/>
          <a:ln>
            <a:noFill/>
          </a:ln>
        </p:spPr>
      </p:pic>
      <p:sp>
        <p:nvSpPr>
          <p:cNvPr id="537" name="Google Shape;537;p46"/>
          <p:cNvSpPr txBox="1">
            <a:spLocks noGrp="1"/>
          </p:cNvSpPr>
          <p:nvPr>
            <p:ph type="body" idx="1"/>
          </p:nvPr>
        </p:nvSpPr>
        <p:spPr>
          <a:xfrm>
            <a:off x="727650" y="2448025"/>
            <a:ext cx="4146600" cy="192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process can sink to the lowest priority during the CPU intensive phase. </a:t>
            </a:r>
            <a:endParaRPr/>
          </a:p>
          <a:p>
            <a:pPr marL="457200" lvl="0" indent="-311150" algn="l" rtl="0">
              <a:spcBef>
                <a:spcPts val="0"/>
              </a:spcBef>
              <a:spcAft>
                <a:spcPts val="0"/>
              </a:spcAft>
              <a:buSzPts val="1300"/>
              <a:buChar char="●"/>
            </a:pPr>
            <a:r>
              <a:rPr lang="en"/>
              <a:t>With the low priority, the process may not receive CPU time in a timely fashion during the I/O phase</a:t>
            </a:r>
            <a:endParaRPr/>
          </a:p>
          <a:p>
            <a:pPr marL="457200" lvl="0" indent="-311150" algn="l" rtl="0">
              <a:spcBef>
                <a:spcPts val="0"/>
              </a:spcBef>
              <a:spcAft>
                <a:spcPts val="0"/>
              </a:spcAft>
              <a:buSzPts val="1300"/>
              <a:buChar char="●"/>
            </a:pPr>
            <a:r>
              <a:rPr lang="en"/>
              <a:t>And this degrades the responsiveness. </a:t>
            </a:r>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6A5F78B-9CA3-6547-A0E2-94A010276B00}"/>
                  </a:ext>
                </a:extLst>
              </p14:cNvPr>
              <p14:cNvContentPartPr/>
              <p14:nvPr/>
            </p14:nvContentPartPr>
            <p14:xfrm>
              <a:off x="5417280" y="3305520"/>
              <a:ext cx="2166840" cy="762480"/>
            </p14:xfrm>
          </p:contentPart>
        </mc:Choice>
        <mc:Fallback>
          <p:pic>
            <p:nvPicPr>
              <p:cNvPr id="2" name="Ink 1">
                <a:extLst>
                  <a:ext uri="{FF2B5EF4-FFF2-40B4-BE49-F238E27FC236}">
                    <a16:creationId xmlns:a16="http://schemas.microsoft.com/office/drawing/2014/main" id="{66A5F78B-9CA3-6547-A0E2-94A010276B00}"/>
                  </a:ext>
                </a:extLst>
              </p:cNvPr>
              <p:cNvPicPr/>
              <p:nvPr/>
            </p:nvPicPr>
            <p:blipFill>
              <a:blip r:embed="rId5"/>
              <a:stretch>
                <a:fillRect/>
              </a:stretch>
            </p:blipFill>
            <p:spPr>
              <a:xfrm>
                <a:off x="5407920" y="3296160"/>
                <a:ext cx="2185560" cy="7812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p:txBody>
      </p:sp>
      <p:sp>
        <p:nvSpPr>
          <p:cNvPr id="543" name="Google Shape;543;p47"/>
          <p:cNvSpPr txBox="1">
            <a:spLocks noGrp="1"/>
          </p:cNvSpPr>
          <p:nvPr>
            <p:ph type="body" idx="1"/>
          </p:nvPr>
        </p:nvSpPr>
        <p:spPr>
          <a:xfrm>
            <a:off x="729450" y="1460025"/>
            <a:ext cx="7688700" cy="77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Describe the scheduling behavior:</a:t>
            </a:r>
            <a:endParaRPr b="1"/>
          </a:p>
          <a:p>
            <a:pPr marL="0" lvl="0" indent="0" algn="l" rtl="0">
              <a:spcBef>
                <a:spcPts val="1200"/>
              </a:spcBef>
              <a:spcAft>
                <a:spcPts val="1200"/>
              </a:spcAft>
              <a:buNone/>
            </a:pPr>
            <a:r>
              <a:rPr lang="en" b="1"/>
              <a:t>b. (Gaming the system) A process repeatedly gives up CPU just before the time quantum lapses.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p:txBody>
      </p:sp>
      <p:sp>
        <p:nvSpPr>
          <p:cNvPr id="549" name="Google Shape;549;p48"/>
          <p:cNvSpPr txBox="1">
            <a:spLocks noGrp="1"/>
          </p:cNvSpPr>
          <p:nvPr>
            <p:ph type="body" idx="1"/>
          </p:nvPr>
        </p:nvSpPr>
        <p:spPr>
          <a:xfrm>
            <a:off x="727650" y="2448025"/>
            <a:ext cx="4146600" cy="192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If a process gives up / blocks before the time quantum lapses, it will retain its priority. </a:t>
            </a:r>
            <a:endParaRPr/>
          </a:p>
          <a:p>
            <a:pPr marL="457200" lvl="0" indent="-311150" algn="l" rtl="0">
              <a:spcBef>
                <a:spcPts val="0"/>
              </a:spcBef>
              <a:spcAft>
                <a:spcPts val="0"/>
              </a:spcAft>
              <a:buSzPts val="1300"/>
              <a:buChar char="●"/>
            </a:pPr>
            <a:r>
              <a:rPr lang="en"/>
              <a:t>Since all processes enter the system with the highest priority, a process can keep its high priority </a:t>
            </a:r>
            <a:r>
              <a:rPr lang="en" u="sng"/>
              <a:t>indefinitely</a:t>
            </a:r>
            <a:r>
              <a:rPr lang="en"/>
              <a:t> by using this trick and receive disproportionately more CPU time than other processes.</a:t>
            </a:r>
            <a:endParaRPr/>
          </a:p>
        </p:txBody>
      </p:sp>
      <p:sp>
        <p:nvSpPr>
          <p:cNvPr id="550" name="Google Shape;550;p48"/>
          <p:cNvSpPr txBox="1">
            <a:spLocks noGrp="1"/>
          </p:cNvSpPr>
          <p:nvPr>
            <p:ph type="body" idx="1"/>
          </p:nvPr>
        </p:nvSpPr>
        <p:spPr>
          <a:xfrm>
            <a:off x="729450" y="1460025"/>
            <a:ext cx="7688700" cy="77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Describe the scheduling behavior:</a:t>
            </a:r>
            <a:endParaRPr b="1"/>
          </a:p>
          <a:p>
            <a:pPr marL="0" lvl="0" indent="0" algn="l" rtl="0">
              <a:spcBef>
                <a:spcPts val="1200"/>
              </a:spcBef>
              <a:spcAft>
                <a:spcPts val="1200"/>
              </a:spcAft>
              <a:buNone/>
            </a:pPr>
            <a:r>
              <a:rPr lang="en" b="1"/>
              <a:t>b. (Gaming the system) A process repeatedly gives up CPU just before the time quantum lapses.</a:t>
            </a:r>
            <a:endParaRPr/>
          </a:p>
        </p:txBody>
      </p:sp>
      <p:pic>
        <p:nvPicPr>
          <p:cNvPr id="551" name="Google Shape;551;p48"/>
          <p:cNvPicPr preferRelativeResize="0"/>
          <p:nvPr/>
        </p:nvPicPr>
        <p:blipFill>
          <a:blip r:embed="rId3">
            <a:alphaModFix/>
          </a:blip>
          <a:stretch>
            <a:fillRect/>
          </a:stretch>
        </p:blipFill>
        <p:spPr>
          <a:xfrm>
            <a:off x="4976375" y="2590525"/>
            <a:ext cx="3936550" cy="17056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91DFE8A-4C6D-FD44-A8E2-E934CA2914A8}"/>
                  </a:ext>
                </a:extLst>
              </p14:cNvPr>
              <p14:cNvContentPartPr/>
              <p14:nvPr/>
            </p14:nvContentPartPr>
            <p14:xfrm>
              <a:off x="1018800" y="2130840"/>
              <a:ext cx="5870520" cy="1294560"/>
            </p14:xfrm>
          </p:contentPart>
        </mc:Choice>
        <mc:Fallback>
          <p:pic>
            <p:nvPicPr>
              <p:cNvPr id="2" name="Ink 1">
                <a:extLst>
                  <a:ext uri="{FF2B5EF4-FFF2-40B4-BE49-F238E27FC236}">
                    <a16:creationId xmlns:a16="http://schemas.microsoft.com/office/drawing/2014/main" id="{691DFE8A-4C6D-FD44-A8E2-E934CA2914A8}"/>
                  </a:ext>
                </a:extLst>
              </p:cNvPr>
              <p:cNvPicPr/>
              <p:nvPr/>
            </p:nvPicPr>
            <p:blipFill>
              <a:blip r:embed="rId5"/>
              <a:stretch>
                <a:fillRect/>
              </a:stretch>
            </p:blipFill>
            <p:spPr>
              <a:xfrm>
                <a:off x="1009440" y="2121480"/>
                <a:ext cx="5889240" cy="131328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a:p>
            <a:pPr marL="0" lvl="0" indent="0" algn="l" rtl="0">
              <a:spcBef>
                <a:spcPts val="0"/>
              </a:spcBef>
              <a:spcAft>
                <a:spcPts val="0"/>
              </a:spcAft>
              <a:buNone/>
            </a:pPr>
            <a:endParaRPr/>
          </a:p>
        </p:txBody>
      </p:sp>
      <p:sp>
        <p:nvSpPr>
          <p:cNvPr id="557" name="Google Shape;557;p49"/>
          <p:cNvSpPr txBox="1">
            <a:spLocks noGrp="1"/>
          </p:cNvSpPr>
          <p:nvPr>
            <p:ph type="body" idx="1"/>
          </p:nvPr>
        </p:nvSpPr>
        <p:spPr>
          <a:xfrm>
            <a:off x="729450" y="1460025"/>
            <a:ext cx="7688700" cy="12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following are two simple tweaks. For each of the rules, identify which case (a or b above) it is designed to solve, then briefly describe the new scheduling behavior.</a:t>
            </a:r>
            <a:endParaRPr b="1"/>
          </a:p>
          <a:p>
            <a:pPr marL="0" lvl="0" indent="0" algn="l" rtl="0">
              <a:spcBef>
                <a:spcPts val="1200"/>
              </a:spcBef>
              <a:spcAft>
                <a:spcPts val="1200"/>
              </a:spcAft>
              <a:buNone/>
            </a:pPr>
            <a:r>
              <a:rPr lang="en" b="1"/>
              <a:t>i. (Rule – Accounting matters) The CPU usage of a process is now accumulated across time quanta. Once the CPU usage exceeds a single time quantum, the priority of the task will be decremented.</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a:p>
            <a:pPr marL="0" lvl="0" indent="0" algn="l" rtl="0">
              <a:spcBef>
                <a:spcPts val="0"/>
              </a:spcBef>
              <a:spcAft>
                <a:spcPts val="0"/>
              </a:spcAft>
              <a:buNone/>
            </a:pPr>
            <a:endParaRPr/>
          </a:p>
        </p:txBody>
      </p:sp>
      <p:sp>
        <p:nvSpPr>
          <p:cNvPr id="563" name="Google Shape;563;p50"/>
          <p:cNvSpPr txBox="1">
            <a:spLocks noGrp="1"/>
          </p:cNvSpPr>
          <p:nvPr>
            <p:ph type="body" idx="1"/>
          </p:nvPr>
        </p:nvSpPr>
        <p:spPr>
          <a:xfrm>
            <a:off x="729450" y="1460025"/>
            <a:ext cx="7688700" cy="12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following are two simple tweaks. For each of the rules, identify which case (a or b above) it is designed to solve, then briefly describe the new scheduling behavior.</a:t>
            </a:r>
            <a:endParaRPr b="1"/>
          </a:p>
          <a:p>
            <a:pPr marL="0" lvl="0" indent="0" algn="l" rtl="0">
              <a:spcBef>
                <a:spcPts val="1200"/>
              </a:spcBef>
              <a:spcAft>
                <a:spcPts val="1200"/>
              </a:spcAft>
              <a:buNone/>
            </a:pPr>
            <a:r>
              <a:rPr lang="en" b="1"/>
              <a:t>i. (Rule – Accounting matters) The CPU usage of a process is now accumulated across time quanta. Once the CPU usage exceeds a single time quantum, the priority of the task will be decremented.</a:t>
            </a:r>
            <a:endParaRPr b="1"/>
          </a:p>
        </p:txBody>
      </p:sp>
      <p:sp>
        <p:nvSpPr>
          <p:cNvPr id="564" name="Google Shape;564;p50"/>
          <p:cNvSpPr txBox="1">
            <a:spLocks noGrp="1"/>
          </p:cNvSpPr>
          <p:nvPr>
            <p:ph type="body" idx="1"/>
          </p:nvPr>
        </p:nvSpPr>
        <p:spPr>
          <a:xfrm>
            <a:off x="727650" y="2745125"/>
            <a:ext cx="7229100" cy="192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This tweak fixes case (b). </a:t>
            </a:r>
            <a:endParaRPr/>
          </a:p>
          <a:p>
            <a:pPr marL="457200" lvl="0" indent="-311150" algn="l" rtl="0">
              <a:spcBef>
                <a:spcPts val="0"/>
              </a:spcBef>
              <a:spcAft>
                <a:spcPts val="0"/>
              </a:spcAft>
              <a:buSzPts val="1300"/>
              <a:buChar char="●"/>
            </a:pPr>
            <a:r>
              <a:rPr lang="en"/>
              <a:t>The trick in (b) works because the scheduler is “memory- less”, i.e. the CPU usage is counted from fresh every time a process receives a time quantum. </a:t>
            </a:r>
            <a:endParaRPr/>
          </a:p>
          <a:p>
            <a:pPr marL="457200" lvl="0" indent="-311150" algn="l" rtl="0">
              <a:spcBef>
                <a:spcPts val="0"/>
              </a:spcBef>
              <a:spcAft>
                <a:spcPts val="0"/>
              </a:spcAft>
              <a:buSzPts val="1300"/>
              <a:buChar char="●"/>
            </a:pPr>
            <a:r>
              <a:rPr lang="en"/>
              <a:t>If the CPU usage is accumulated, then a CPU intensive process will still exhaust the allowed time quantum and be demoted in priority. This will prevent the process from hogging the CPU.</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a:p>
            <a:pPr marL="0" lvl="0" indent="0" algn="l" rtl="0">
              <a:spcBef>
                <a:spcPts val="0"/>
              </a:spcBef>
              <a:spcAft>
                <a:spcPts val="0"/>
              </a:spcAft>
              <a:buNone/>
            </a:pPr>
            <a:endParaRPr/>
          </a:p>
        </p:txBody>
      </p:sp>
      <p:sp>
        <p:nvSpPr>
          <p:cNvPr id="570" name="Google Shape;570;p51"/>
          <p:cNvSpPr txBox="1">
            <a:spLocks noGrp="1"/>
          </p:cNvSpPr>
          <p:nvPr>
            <p:ph type="body" idx="1"/>
          </p:nvPr>
        </p:nvSpPr>
        <p:spPr>
          <a:xfrm>
            <a:off x="729450" y="1460025"/>
            <a:ext cx="7688700" cy="12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following are two simple tweaks. For each of the rules, identify which case (a or b above) it is designed to solve, then briefly describe the new scheduling behavior.</a:t>
            </a:r>
            <a:endParaRPr b="1"/>
          </a:p>
          <a:p>
            <a:pPr marL="0" lvl="0" indent="0" algn="l" rtl="0">
              <a:spcBef>
                <a:spcPts val="1200"/>
              </a:spcBef>
              <a:spcAft>
                <a:spcPts val="1200"/>
              </a:spcAft>
              <a:buNone/>
            </a:pPr>
            <a:r>
              <a:rPr lang="en" b="1"/>
              <a:t>ii. (Rule – Timely boost) All processes in the system will be moved to the highest priority level periodically.</a:t>
            </a:r>
            <a:endParaRPr b="1"/>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029652-3585-E44D-914C-B26E8EF720E1}"/>
                  </a:ext>
                </a:extLst>
              </p14:cNvPr>
              <p14:cNvContentPartPr/>
              <p14:nvPr/>
            </p14:nvContentPartPr>
            <p14:xfrm>
              <a:off x="8125560" y="2683080"/>
              <a:ext cx="169560" cy="243360"/>
            </p14:xfrm>
          </p:contentPart>
        </mc:Choice>
        <mc:Fallback>
          <p:pic>
            <p:nvPicPr>
              <p:cNvPr id="2" name="Ink 1">
                <a:extLst>
                  <a:ext uri="{FF2B5EF4-FFF2-40B4-BE49-F238E27FC236}">
                    <a16:creationId xmlns:a16="http://schemas.microsoft.com/office/drawing/2014/main" id="{9B029652-3585-E44D-914C-B26E8EF720E1}"/>
                  </a:ext>
                </a:extLst>
              </p:cNvPr>
              <p:cNvPicPr/>
              <p:nvPr/>
            </p:nvPicPr>
            <p:blipFill>
              <a:blip r:embed="rId4"/>
              <a:stretch>
                <a:fillRect/>
              </a:stretch>
            </p:blipFill>
            <p:spPr>
              <a:xfrm>
                <a:off x="8116200" y="2673720"/>
                <a:ext cx="188280" cy="2620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Behavior</a:t>
            </a:r>
            <a:endParaRPr/>
          </a:p>
        </p:txBody>
      </p:sp>
      <p:sp>
        <p:nvSpPr>
          <p:cNvPr id="104" name="Google Shape;104;p16"/>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A typical process goes through phases of:</a:t>
            </a:r>
            <a:endParaRPr/>
          </a:p>
          <a:p>
            <a:pPr marL="914400" lvl="1" indent="-311150" algn="l" rtl="0">
              <a:lnSpc>
                <a:spcPct val="150000"/>
              </a:lnSpc>
              <a:spcBef>
                <a:spcPts val="1000"/>
              </a:spcBef>
              <a:spcAft>
                <a:spcPts val="0"/>
              </a:spcAft>
              <a:buSzPts val="1300"/>
              <a:buChar char="○"/>
            </a:pPr>
            <a:r>
              <a:rPr lang="en" sz="1300"/>
              <a:t>CPU-Activity</a:t>
            </a:r>
            <a:endParaRPr sz="1300"/>
          </a:p>
          <a:p>
            <a:pPr marL="1371600" lvl="2" indent="-311150" algn="l" rtl="0">
              <a:lnSpc>
                <a:spcPct val="150000"/>
              </a:lnSpc>
              <a:spcBef>
                <a:spcPts val="0"/>
              </a:spcBef>
              <a:spcAft>
                <a:spcPts val="0"/>
              </a:spcAft>
              <a:buSzPts val="1300"/>
              <a:buChar char="■"/>
            </a:pPr>
            <a:r>
              <a:rPr lang="en" sz="1300"/>
              <a:t>Computation (e.g. number crunching)</a:t>
            </a:r>
            <a:endParaRPr sz="1300"/>
          </a:p>
          <a:p>
            <a:pPr marL="1371600" lvl="2" indent="-311150" algn="l" rtl="0">
              <a:lnSpc>
                <a:spcPct val="150000"/>
              </a:lnSpc>
              <a:spcBef>
                <a:spcPts val="0"/>
              </a:spcBef>
              <a:spcAft>
                <a:spcPts val="0"/>
              </a:spcAft>
              <a:buSzPts val="1300"/>
              <a:buChar char="■"/>
            </a:pPr>
            <a:r>
              <a:rPr lang="en" sz="1300" b="1"/>
              <a:t>Compute-Bound Process</a:t>
            </a:r>
            <a:r>
              <a:rPr lang="en" sz="1300"/>
              <a:t> spends majority of its time here</a:t>
            </a:r>
            <a:endParaRPr sz="1300"/>
          </a:p>
          <a:p>
            <a:pPr marL="914400" lvl="1" indent="-311150" algn="l" rtl="0">
              <a:lnSpc>
                <a:spcPct val="150000"/>
              </a:lnSpc>
              <a:spcBef>
                <a:spcPts val="1000"/>
              </a:spcBef>
              <a:spcAft>
                <a:spcPts val="0"/>
              </a:spcAft>
              <a:buSzPts val="1300"/>
              <a:buChar char="○"/>
            </a:pPr>
            <a:r>
              <a:rPr lang="en" sz="1300"/>
              <a:t>IO-Activity</a:t>
            </a:r>
            <a:endParaRPr sz="1300"/>
          </a:p>
          <a:p>
            <a:pPr marL="1371600" lvl="2" indent="-311150" algn="l" rtl="0">
              <a:lnSpc>
                <a:spcPct val="150000"/>
              </a:lnSpc>
              <a:spcBef>
                <a:spcPts val="0"/>
              </a:spcBef>
              <a:spcAft>
                <a:spcPts val="0"/>
              </a:spcAft>
              <a:buSzPts val="1300"/>
              <a:buChar char="■"/>
            </a:pPr>
            <a:r>
              <a:rPr lang="en" sz="1300"/>
              <a:t>Requesting and receiving service from I/O devices (e.g. read/write to file)</a:t>
            </a:r>
            <a:endParaRPr sz="1300"/>
          </a:p>
          <a:p>
            <a:pPr marL="1371600" lvl="2" indent="-311150" algn="l" rtl="0">
              <a:lnSpc>
                <a:spcPct val="150000"/>
              </a:lnSpc>
              <a:spcBef>
                <a:spcPts val="0"/>
              </a:spcBef>
              <a:spcAft>
                <a:spcPts val="0"/>
              </a:spcAft>
              <a:buSzPts val="1300"/>
              <a:buChar char="■"/>
            </a:pPr>
            <a:r>
              <a:rPr lang="en" sz="1300" b="1"/>
              <a:t>IO-Bound Process</a:t>
            </a:r>
            <a:r>
              <a:rPr lang="en" sz="1300"/>
              <a:t> spends majority of its time here</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2"/>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2 - Multi-Level Feedback Queue (MLFQ)</a:t>
            </a:r>
            <a:endParaRPr/>
          </a:p>
          <a:p>
            <a:pPr marL="0" lvl="0" indent="0" algn="l" rtl="0">
              <a:spcBef>
                <a:spcPts val="0"/>
              </a:spcBef>
              <a:spcAft>
                <a:spcPts val="0"/>
              </a:spcAft>
              <a:buNone/>
            </a:pPr>
            <a:endParaRPr/>
          </a:p>
        </p:txBody>
      </p:sp>
      <p:sp>
        <p:nvSpPr>
          <p:cNvPr id="576" name="Google Shape;576;p52"/>
          <p:cNvSpPr txBox="1">
            <a:spLocks noGrp="1"/>
          </p:cNvSpPr>
          <p:nvPr>
            <p:ph type="body" idx="1"/>
          </p:nvPr>
        </p:nvSpPr>
        <p:spPr>
          <a:xfrm>
            <a:off x="729450" y="1460025"/>
            <a:ext cx="7688700" cy="12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following are two simple tweaks. For each of the rules, identify which case (a or b above) it is designed to solve, then briefly describe the new scheduling behavior.</a:t>
            </a:r>
            <a:endParaRPr b="1"/>
          </a:p>
          <a:p>
            <a:pPr marL="0" lvl="0" indent="0" algn="l" rtl="0">
              <a:spcBef>
                <a:spcPts val="1200"/>
              </a:spcBef>
              <a:spcAft>
                <a:spcPts val="1200"/>
              </a:spcAft>
              <a:buNone/>
            </a:pPr>
            <a:r>
              <a:rPr lang="en" b="1"/>
              <a:t>ii. (Rule – Timely boost) All processes in the system will be moved to the highest priority level periodically.</a:t>
            </a:r>
            <a:endParaRPr b="1"/>
          </a:p>
        </p:txBody>
      </p:sp>
      <p:sp>
        <p:nvSpPr>
          <p:cNvPr id="577" name="Google Shape;577;p52"/>
          <p:cNvSpPr txBox="1">
            <a:spLocks noGrp="1"/>
          </p:cNvSpPr>
          <p:nvPr>
            <p:ph type="body" idx="1"/>
          </p:nvPr>
        </p:nvSpPr>
        <p:spPr>
          <a:xfrm>
            <a:off x="727650" y="2745125"/>
            <a:ext cx="7229100" cy="192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This tweak is for case (a). </a:t>
            </a:r>
            <a:endParaRPr/>
          </a:p>
          <a:p>
            <a:pPr marL="457200" lvl="0" indent="-311150" algn="l" rtl="0">
              <a:spcBef>
                <a:spcPts val="0"/>
              </a:spcBef>
              <a:spcAft>
                <a:spcPts val="0"/>
              </a:spcAft>
              <a:buSzPts val="1300"/>
              <a:buChar char="●"/>
            </a:pPr>
            <a:r>
              <a:rPr lang="en"/>
              <a:t>By periodically boosting the priority of all processes (essentially treat all process as “new” and hence have highest priority), a process with different behavior phases may get a chance to be treated correctly even after it has sank to the lowest priority.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3</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588" name="Google Shape;588;p54"/>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Give the pseudocode for the RR scheduler function. </a:t>
            </a:r>
            <a:endParaRPr b="1"/>
          </a:p>
          <a:p>
            <a:pPr marL="0" lvl="0" indent="0" algn="l" rtl="0">
              <a:spcBef>
                <a:spcPts val="1200"/>
              </a:spcBef>
              <a:spcAft>
                <a:spcPts val="0"/>
              </a:spcAft>
              <a:buNone/>
            </a:pPr>
            <a:r>
              <a:rPr lang="en"/>
              <a:t>Assumption: </a:t>
            </a:r>
            <a:endParaRPr/>
          </a:p>
          <a:p>
            <a:pPr marL="457200" lvl="0" indent="-311150" algn="l" rtl="0">
              <a:spcBef>
                <a:spcPts val="1200"/>
              </a:spcBef>
              <a:spcAft>
                <a:spcPts val="0"/>
              </a:spcAft>
              <a:buSzPts val="1300"/>
              <a:buChar char="-"/>
            </a:pPr>
            <a:r>
              <a:rPr lang="en"/>
              <a:t>All tasks are CPU intensive that runs forever and do not willingly give up CPU</a:t>
            </a:r>
            <a:endParaRPr/>
          </a:p>
          <a:p>
            <a:pPr marL="457200" lvl="0" indent="-311150" algn="l" rtl="0">
              <a:spcBef>
                <a:spcPts val="0"/>
              </a:spcBef>
              <a:spcAft>
                <a:spcPts val="0"/>
              </a:spcAft>
              <a:buSzPts val="1300"/>
              <a:buChar char="-"/>
            </a:pPr>
            <a:r>
              <a:rPr lang="en"/>
              <a:t>No I/O task</a:t>
            </a:r>
            <a:endParaRPr/>
          </a:p>
          <a:p>
            <a:pPr marL="0" lvl="0" indent="0" algn="l" rtl="0">
              <a:spcBef>
                <a:spcPts val="1200"/>
              </a:spcBef>
              <a:spcAft>
                <a:spcPts val="0"/>
              </a:spcAft>
              <a:buNone/>
            </a:pPr>
            <a:r>
              <a:rPr lang="en"/>
              <a:t>Note: </a:t>
            </a:r>
            <a:endParaRPr/>
          </a:p>
          <a:p>
            <a:pPr marL="457200" lvl="0" indent="-311150" algn="l" rtl="0">
              <a:spcBef>
                <a:spcPts val="1200"/>
              </a:spcBef>
              <a:spcAft>
                <a:spcPts val="0"/>
              </a:spcAft>
              <a:buSzPts val="1300"/>
              <a:buChar char="-"/>
            </a:pPr>
            <a:r>
              <a:rPr lang="en"/>
              <a:t>this function is invoked by timer interrupt that triggers once every time unit.</a:t>
            </a:r>
            <a:endParaRPr/>
          </a:p>
          <a:p>
            <a:pPr marL="457200" lvl="0" indent="-311150" algn="l" rtl="0">
              <a:spcBef>
                <a:spcPts val="0"/>
              </a:spcBef>
              <a:spcAft>
                <a:spcPts val="0"/>
              </a:spcAft>
              <a:buSzPts val="1300"/>
              <a:buChar char="-"/>
            </a:pPr>
            <a:r>
              <a:rPr lang="en"/>
              <a:t>ITI != TQ</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8240D4-77A7-854D-A563-C12D7203A0D5}"/>
                  </a:ext>
                </a:extLst>
              </p14:cNvPr>
              <p14:cNvContentPartPr/>
              <p14:nvPr/>
            </p14:nvContentPartPr>
            <p14:xfrm>
              <a:off x="6079320" y="3140640"/>
              <a:ext cx="590040" cy="486720"/>
            </p14:xfrm>
          </p:contentPart>
        </mc:Choice>
        <mc:Fallback>
          <p:pic>
            <p:nvPicPr>
              <p:cNvPr id="2" name="Ink 1">
                <a:extLst>
                  <a:ext uri="{FF2B5EF4-FFF2-40B4-BE49-F238E27FC236}">
                    <a16:creationId xmlns:a16="http://schemas.microsoft.com/office/drawing/2014/main" id="{B28240D4-77A7-854D-A563-C12D7203A0D5}"/>
                  </a:ext>
                </a:extLst>
              </p:cNvPr>
              <p:cNvPicPr/>
              <p:nvPr/>
            </p:nvPicPr>
            <p:blipFill>
              <a:blip r:embed="rId4"/>
              <a:stretch>
                <a:fillRect/>
              </a:stretch>
            </p:blipFill>
            <p:spPr>
              <a:xfrm>
                <a:off x="6069960" y="3131280"/>
                <a:ext cx="608760" cy="50544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594" name="Google Shape;594;p55"/>
          <p:cNvSpPr txBox="1">
            <a:spLocks noGrp="1"/>
          </p:cNvSpPr>
          <p:nvPr>
            <p:ph type="body" idx="1"/>
          </p:nvPr>
        </p:nvSpPr>
        <p:spPr>
          <a:xfrm>
            <a:off x="729450" y="1290525"/>
            <a:ext cx="7688700" cy="358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RunningTask.TQLeft--;</a:t>
            </a:r>
            <a:endParaRPr b="1">
              <a:solidFill>
                <a:srgbClr val="C00000"/>
              </a:solidFill>
              <a:latin typeface="Courier New"/>
              <a:ea typeface="Courier New"/>
              <a:cs typeface="Courier New"/>
              <a:sym typeface="Courier New"/>
            </a:endParaRPr>
          </a:p>
          <a:p>
            <a:pPr marL="0" lvl="0" indent="0" algn="l" rtl="0">
              <a:spcBef>
                <a:spcPts val="0"/>
              </a:spcBef>
              <a:spcAft>
                <a:spcPts val="1200"/>
              </a:spcAft>
              <a:buNone/>
            </a:pP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600" name="Google Shape;600;p56"/>
          <p:cNvSpPr txBox="1">
            <a:spLocks noGrp="1"/>
          </p:cNvSpPr>
          <p:nvPr>
            <p:ph type="body" idx="1"/>
          </p:nvPr>
        </p:nvSpPr>
        <p:spPr>
          <a:xfrm>
            <a:off x="729450" y="1290525"/>
            <a:ext cx="7688700" cy="358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RunningTask.TQLeft--;</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(RunningTask.TQLeft &gt; 0) done!</a:t>
            </a:r>
            <a:endParaRPr b="1">
              <a:solidFill>
                <a:srgbClr val="C00000"/>
              </a:solidFill>
              <a:latin typeface="Courier New"/>
              <a:ea typeface="Courier New"/>
              <a:cs typeface="Courier New"/>
              <a:sym typeface="Courier New"/>
            </a:endParaRPr>
          </a:p>
          <a:p>
            <a:pPr marL="0" lvl="0" indent="0" algn="l" rtl="0">
              <a:spcBef>
                <a:spcPts val="0"/>
              </a:spcBef>
              <a:spcAft>
                <a:spcPts val="1200"/>
              </a:spcAft>
              <a:buNone/>
            </a:pP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606" name="Google Shape;606;p57"/>
          <p:cNvSpPr txBox="1">
            <a:spLocks noGrp="1"/>
          </p:cNvSpPr>
          <p:nvPr>
            <p:ph type="body" idx="1"/>
          </p:nvPr>
        </p:nvSpPr>
        <p:spPr>
          <a:xfrm>
            <a:off x="729450" y="1290525"/>
            <a:ext cx="7688700" cy="358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RunningTask.TQLeft--;</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(RunningTask.TQLeft &gt; 0)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//Check for another task to run</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 ReadyQ.isEmpty()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//renew time quantum</a:t>
            </a:r>
            <a:endParaRPr>
              <a:solidFill>
                <a:srgbClr val="C00000"/>
              </a:solidFill>
              <a:latin typeface="Times New Roman"/>
              <a:ea typeface="Times New Roman"/>
              <a:cs typeface="Times New Roman"/>
              <a:sym typeface="Times New Roman"/>
            </a:endParaRPr>
          </a:p>
          <a:p>
            <a:pPr marL="0" lvl="0" indent="368300" algn="just" rtl="0">
              <a:spcBef>
                <a:spcPts val="0"/>
              </a:spcBef>
              <a:spcAft>
                <a:spcPts val="0"/>
              </a:spcAft>
              <a:buNone/>
            </a:pPr>
            <a:r>
              <a:rPr lang="en" b="1">
                <a:solidFill>
                  <a:srgbClr val="C00000"/>
                </a:solidFill>
                <a:latin typeface="Courier New"/>
                <a:ea typeface="Courier New"/>
                <a:cs typeface="Courier New"/>
                <a:sym typeface="Courier New"/>
              </a:rPr>
              <a:t>RunningTask.TQLeft = TimeQuantum;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a:t>
            </a:r>
            <a:endParaRPr>
              <a:solidFill>
                <a:srgbClr val="C00000"/>
              </a:solidFill>
              <a:latin typeface="Times New Roman"/>
              <a:ea typeface="Times New Roman"/>
              <a:cs typeface="Times New Roman"/>
              <a:sym typeface="Times New Roman"/>
            </a:endParaRPr>
          </a:p>
          <a:p>
            <a:pPr marL="0" lvl="0" indent="0" algn="l" rtl="0">
              <a:spcBef>
                <a:spcPts val="0"/>
              </a:spcBef>
              <a:spcAft>
                <a:spcPts val="1200"/>
              </a:spcAft>
              <a:buNone/>
            </a:pPr>
            <a:endParaRPr sz="14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AC1501-E857-824C-9754-7024E31A4837}"/>
                  </a:ext>
                </a:extLst>
              </p14:cNvPr>
              <p14:cNvContentPartPr/>
              <p14:nvPr/>
            </p14:nvContentPartPr>
            <p14:xfrm>
              <a:off x="1294560" y="1442520"/>
              <a:ext cx="2572920" cy="1583280"/>
            </p14:xfrm>
          </p:contentPart>
        </mc:Choice>
        <mc:Fallback>
          <p:pic>
            <p:nvPicPr>
              <p:cNvPr id="2" name="Ink 1">
                <a:extLst>
                  <a:ext uri="{FF2B5EF4-FFF2-40B4-BE49-F238E27FC236}">
                    <a16:creationId xmlns:a16="http://schemas.microsoft.com/office/drawing/2014/main" id="{9BAC1501-E857-824C-9754-7024E31A4837}"/>
                  </a:ext>
                </a:extLst>
              </p:cNvPr>
              <p:cNvPicPr/>
              <p:nvPr/>
            </p:nvPicPr>
            <p:blipFill>
              <a:blip r:embed="rId4"/>
              <a:stretch>
                <a:fillRect/>
              </a:stretch>
            </p:blipFill>
            <p:spPr>
              <a:xfrm>
                <a:off x="1285200" y="1433160"/>
                <a:ext cx="2591640" cy="160200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612" name="Google Shape;612;p58"/>
          <p:cNvSpPr txBox="1">
            <a:spLocks noGrp="1"/>
          </p:cNvSpPr>
          <p:nvPr>
            <p:ph type="body" idx="1"/>
          </p:nvPr>
        </p:nvSpPr>
        <p:spPr>
          <a:xfrm>
            <a:off x="729450" y="1290525"/>
            <a:ext cx="7688700" cy="358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RunningTask.TQLeft--;</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(RunningTask.TQLeft &gt; 0)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//Check for another task to run</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 ReadyQ.isEmpty()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//renew time quantum</a:t>
            </a:r>
            <a:endParaRPr>
              <a:solidFill>
                <a:srgbClr val="C00000"/>
              </a:solidFill>
              <a:latin typeface="Times New Roman"/>
              <a:ea typeface="Times New Roman"/>
              <a:cs typeface="Times New Roman"/>
              <a:sym typeface="Times New Roman"/>
            </a:endParaRPr>
          </a:p>
          <a:p>
            <a:pPr marL="0" lvl="0" indent="368300" algn="just" rtl="0">
              <a:spcBef>
                <a:spcPts val="0"/>
              </a:spcBef>
              <a:spcAft>
                <a:spcPts val="0"/>
              </a:spcAft>
              <a:buNone/>
            </a:pPr>
            <a:r>
              <a:rPr lang="en" b="1">
                <a:solidFill>
                  <a:srgbClr val="C00000"/>
                </a:solidFill>
                <a:latin typeface="Courier New"/>
                <a:ea typeface="Courier New"/>
                <a:cs typeface="Courier New"/>
                <a:sym typeface="Courier New"/>
              </a:rPr>
              <a:t>RunningTask.TQLeft = TimeQuantum;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//Need context switching</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TempTask = ReadyQ.dequeue();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//current task goes to the end of queue</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ReadyQ.enqueue( RunningTask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a:t>
            </a:r>
            <a:endParaRPr>
              <a:solidFill>
                <a:srgbClr val="C00000"/>
              </a:solidFill>
              <a:latin typeface="Times New Roman"/>
              <a:ea typeface="Times New Roman"/>
              <a:cs typeface="Times New Roman"/>
              <a:sym typeface="Times New Roman"/>
            </a:endParaRPr>
          </a:p>
          <a:p>
            <a:pPr marL="0" lvl="0" indent="0" algn="l" rtl="0">
              <a:spcBef>
                <a:spcPts val="0"/>
              </a:spcBef>
              <a:spcAft>
                <a:spcPts val="1200"/>
              </a:spcAft>
              <a:buNone/>
            </a:pP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a:t>
            </a:r>
            <a:endParaRPr/>
          </a:p>
        </p:txBody>
      </p:sp>
      <p:sp>
        <p:nvSpPr>
          <p:cNvPr id="618" name="Google Shape;618;p59"/>
          <p:cNvSpPr txBox="1">
            <a:spLocks noGrp="1"/>
          </p:cNvSpPr>
          <p:nvPr>
            <p:ph type="body" idx="1"/>
          </p:nvPr>
        </p:nvSpPr>
        <p:spPr>
          <a:xfrm>
            <a:off x="729450" y="1290525"/>
            <a:ext cx="7688700" cy="3695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RunningTask.TQLeft--;</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(RunningTask.TQLeft &gt; 0)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//Check for another task to run</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if ( ReadyQ.isEmpty()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//renew time quantum</a:t>
            </a:r>
            <a:endParaRPr>
              <a:solidFill>
                <a:srgbClr val="C00000"/>
              </a:solidFill>
              <a:latin typeface="Times New Roman"/>
              <a:ea typeface="Times New Roman"/>
              <a:cs typeface="Times New Roman"/>
              <a:sym typeface="Times New Roman"/>
            </a:endParaRPr>
          </a:p>
          <a:p>
            <a:pPr marL="0" lvl="0" indent="368300" algn="just" rtl="0">
              <a:spcBef>
                <a:spcPts val="0"/>
              </a:spcBef>
              <a:spcAft>
                <a:spcPts val="0"/>
              </a:spcAft>
              <a:buNone/>
            </a:pPr>
            <a:r>
              <a:rPr lang="en" b="1">
                <a:solidFill>
                  <a:srgbClr val="C00000"/>
                </a:solidFill>
                <a:latin typeface="Courier New"/>
                <a:ea typeface="Courier New"/>
                <a:cs typeface="Courier New"/>
                <a:sym typeface="Courier New"/>
              </a:rPr>
              <a:t>RunningTask.TQLeft = TimeQuantum;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	done!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//Need context switching</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TempTask = ReadyQ.dequeue();</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//current task goes to the end of queue</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ReadyQ.enqueue( RunningTask );</a:t>
            </a:r>
            <a:endParaRPr b="1">
              <a:solidFill>
                <a:srgbClr val="C00000"/>
              </a:solidFill>
              <a:latin typeface="Courier New"/>
              <a:ea typeface="Courier New"/>
              <a:cs typeface="Courier New"/>
              <a:sym typeface="Courier New"/>
            </a:endParaRPr>
          </a:p>
          <a:p>
            <a:pPr marL="0" lvl="0" indent="0" algn="just" rtl="0">
              <a:spcBef>
                <a:spcPts val="0"/>
              </a:spcBef>
              <a:spcAft>
                <a:spcPts val="0"/>
              </a:spcAft>
              <a:buNone/>
            </a:pPr>
            <a:r>
              <a:rPr lang="en">
                <a:solidFill>
                  <a:srgbClr val="C00000"/>
                </a:solidFill>
                <a:latin typeface="Times New Roman"/>
                <a:ea typeface="Times New Roman"/>
                <a:cs typeface="Times New Roman"/>
                <a:sym typeface="Times New Roman"/>
              </a:rPr>
              <a:t> </a:t>
            </a:r>
            <a:endParaRPr>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r>
              <a:rPr lang="en" b="1">
                <a:solidFill>
                  <a:srgbClr val="C00000"/>
                </a:solidFill>
                <a:latin typeface="Courier New"/>
                <a:ea typeface="Courier New"/>
                <a:cs typeface="Courier New"/>
                <a:sym typeface="Courier New"/>
              </a:rPr>
              <a:t>TempTask.TQLeft = TimeQuantum;</a:t>
            </a:r>
            <a:endParaRPr b="1">
              <a:solidFill>
                <a:srgbClr val="C00000"/>
              </a:solidFill>
              <a:latin typeface="Courier New"/>
              <a:ea typeface="Courier New"/>
              <a:cs typeface="Courier New"/>
              <a:sym typeface="Courier New"/>
            </a:endParaRPr>
          </a:p>
          <a:p>
            <a:pPr marL="0" lvl="0" indent="0" algn="l" rtl="0">
              <a:spcBef>
                <a:spcPts val="0"/>
              </a:spcBef>
              <a:spcAft>
                <a:spcPts val="1200"/>
              </a:spcAft>
              <a:buNone/>
            </a:pPr>
            <a:r>
              <a:rPr lang="en" b="1">
                <a:solidFill>
                  <a:srgbClr val="C00000"/>
                </a:solidFill>
                <a:latin typeface="Courier New"/>
                <a:ea typeface="Courier New"/>
                <a:cs typeface="Courier New"/>
                <a:sym typeface="Courier New"/>
              </a:rPr>
              <a:t>SwitchContext( RunningTask, TempTask );</a:t>
            </a:r>
            <a:endParaRPr sz="14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C503019-2808-2140-A559-15E9FD070A7F}"/>
                  </a:ext>
                </a:extLst>
              </p14:cNvPr>
              <p14:cNvContentPartPr/>
              <p14:nvPr/>
            </p14:nvContentPartPr>
            <p14:xfrm>
              <a:off x="288360" y="1378440"/>
              <a:ext cx="3105000" cy="3600720"/>
            </p14:xfrm>
          </p:contentPart>
        </mc:Choice>
        <mc:Fallback>
          <p:pic>
            <p:nvPicPr>
              <p:cNvPr id="2" name="Ink 1">
                <a:extLst>
                  <a:ext uri="{FF2B5EF4-FFF2-40B4-BE49-F238E27FC236}">
                    <a16:creationId xmlns:a16="http://schemas.microsoft.com/office/drawing/2014/main" id="{3C503019-2808-2140-A559-15E9FD070A7F}"/>
                  </a:ext>
                </a:extLst>
              </p:cNvPr>
              <p:cNvPicPr/>
              <p:nvPr/>
            </p:nvPicPr>
            <p:blipFill>
              <a:blip r:embed="rId4"/>
              <a:stretch>
                <a:fillRect/>
              </a:stretch>
            </p:blipFill>
            <p:spPr>
              <a:xfrm>
                <a:off x="279000" y="1369080"/>
                <a:ext cx="3123720" cy="361944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3b</a:t>
            </a:r>
            <a:endParaRPr/>
          </a:p>
        </p:txBody>
      </p:sp>
      <p:sp>
        <p:nvSpPr>
          <p:cNvPr id="624" name="Google Shape;624;p60"/>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How to handle blocking of process for I/O or other events?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3b</a:t>
            </a:r>
            <a:endParaRPr/>
          </a:p>
        </p:txBody>
      </p:sp>
      <p:sp>
        <p:nvSpPr>
          <p:cNvPr id="630" name="Google Shape;630;p61"/>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How to handle blocking of process for I/O or other events?</a:t>
            </a:r>
            <a:endParaRPr/>
          </a:p>
          <a:p>
            <a:pPr marL="457200" lvl="0" indent="-311150" algn="l" rtl="0">
              <a:spcBef>
                <a:spcPts val="1200"/>
              </a:spcBef>
              <a:spcAft>
                <a:spcPts val="0"/>
              </a:spcAft>
              <a:buSzPts val="1300"/>
              <a:buChar char="●"/>
            </a:pPr>
            <a:r>
              <a:rPr lang="en"/>
              <a:t>The process will </a:t>
            </a:r>
            <a:r>
              <a:rPr lang="en" u="sng"/>
              <a:t>block</a:t>
            </a:r>
            <a:r>
              <a:rPr lang="en"/>
              <a:t> during its time quantum and </a:t>
            </a:r>
            <a:r>
              <a:rPr lang="en" u="sng"/>
              <a:t>only get switched out at the next timer interrupt.</a:t>
            </a:r>
            <a:r>
              <a:rPr lang="en"/>
              <a:t> The CPU remains idle until the next timer interrupt.</a:t>
            </a:r>
            <a:endParaRPr/>
          </a:p>
          <a:p>
            <a:pPr marL="457200" lvl="0" indent="-311150" algn="l" rtl="0">
              <a:spcBef>
                <a:spcPts val="0"/>
              </a:spcBef>
              <a:spcAft>
                <a:spcPts val="0"/>
              </a:spcAft>
              <a:buSzPts val="1300"/>
              <a:buChar char="●"/>
            </a:pPr>
            <a:r>
              <a:rPr lang="en"/>
              <a:t>When the process is blocked on I/O or any other system level events, the process needs to </a:t>
            </a:r>
            <a:r>
              <a:rPr lang="en" u="sng"/>
              <a:t>make a system call</a:t>
            </a:r>
            <a:r>
              <a:rPr lang="en"/>
              <a:t>, i.e. OS will be notified. </a:t>
            </a:r>
            <a:endParaRPr/>
          </a:p>
          <a:p>
            <a:pPr marL="457200" lvl="0" indent="-311150" algn="l" rtl="0">
              <a:spcBef>
                <a:spcPts val="0"/>
              </a:spcBef>
              <a:spcAft>
                <a:spcPts val="0"/>
              </a:spcAft>
              <a:buSzPts val="1300"/>
              <a:buChar char="●"/>
            </a:pPr>
            <a:r>
              <a:rPr lang="en"/>
              <a:t>Then OS can intercept such events and call the scheduler directly from the system call routines. The </a:t>
            </a:r>
            <a:r>
              <a:rPr lang="en" u="sng"/>
              <a:t>timer interrupt is not involved</a:t>
            </a:r>
            <a:r>
              <a:rPr lang="en"/>
              <a:t> in this process. </a:t>
            </a:r>
            <a:endParaRPr/>
          </a:p>
          <a:p>
            <a:pPr marL="457200" lvl="0" indent="-311150" algn="l" rtl="0">
              <a:spcBef>
                <a:spcPts val="0"/>
              </a:spcBef>
              <a:spcAft>
                <a:spcPts val="0"/>
              </a:spcAft>
              <a:buSzPts val="1300"/>
              <a:buChar char="●"/>
            </a:pPr>
            <a:r>
              <a:rPr lang="en"/>
              <a:t>Thus, the code should not be modified.</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BFC24D4-6D18-B245-B79E-73421CF94047}"/>
                  </a:ext>
                </a:extLst>
              </p14:cNvPr>
              <p14:cNvContentPartPr/>
              <p14:nvPr/>
            </p14:nvContentPartPr>
            <p14:xfrm>
              <a:off x="1210320" y="226800"/>
              <a:ext cx="6598440" cy="3177720"/>
            </p14:xfrm>
          </p:contentPart>
        </mc:Choice>
        <mc:Fallback>
          <p:pic>
            <p:nvPicPr>
              <p:cNvPr id="2" name="Ink 1">
                <a:extLst>
                  <a:ext uri="{FF2B5EF4-FFF2-40B4-BE49-F238E27FC236}">
                    <a16:creationId xmlns:a16="http://schemas.microsoft.com/office/drawing/2014/main" id="{ABFC24D4-6D18-B245-B79E-73421CF94047}"/>
                  </a:ext>
                </a:extLst>
              </p:cNvPr>
              <p:cNvPicPr/>
              <p:nvPr/>
            </p:nvPicPr>
            <p:blipFill>
              <a:blip r:embed="rId4"/>
              <a:stretch>
                <a:fillRect/>
              </a:stretch>
            </p:blipFill>
            <p:spPr>
              <a:xfrm>
                <a:off x="1200960" y="217440"/>
                <a:ext cx="6617160" cy="31964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Batch Processing Systems</a:t>
            </a:r>
            <a:endParaRPr/>
          </a:p>
        </p:txBody>
      </p:sp>
      <p:sp>
        <p:nvSpPr>
          <p:cNvPr id="110" name="Google Shape;110;p17"/>
          <p:cNvSpPr txBox="1">
            <a:spLocks noGrp="1"/>
          </p:cNvSpPr>
          <p:nvPr>
            <p:ph type="body" idx="1"/>
          </p:nvPr>
        </p:nvSpPr>
        <p:spPr>
          <a:xfrm>
            <a:off x="727650" y="1296375"/>
            <a:ext cx="8104800" cy="37191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No user interaction required, no need to be responsive</a:t>
            </a:r>
            <a:endParaRPr/>
          </a:p>
          <a:p>
            <a:pPr marL="457200" lvl="0" indent="-311150" algn="l" rtl="0">
              <a:lnSpc>
                <a:spcPct val="150000"/>
              </a:lnSpc>
              <a:spcBef>
                <a:spcPts val="0"/>
              </a:spcBef>
              <a:spcAft>
                <a:spcPts val="0"/>
              </a:spcAft>
              <a:buSzPts val="1300"/>
              <a:buChar char="●"/>
            </a:pPr>
            <a:r>
              <a:rPr lang="en-SG"/>
              <a:t>Criteria </a:t>
            </a:r>
            <a:endParaRPr/>
          </a:p>
          <a:p>
            <a:pPr marL="914400" lvl="1" indent="-311150" algn="l" rtl="0">
              <a:lnSpc>
                <a:spcPct val="150000"/>
              </a:lnSpc>
              <a:spcBef>
                <a:spcPts val="0"/>
              </a:spcBef>
              <a:spcAft>
                <a:spcPts val="0"/>
              </a:spcAft>
              <a:buSzPts val="1300"/>
              <a:buChar char="○"/>
            </a:pPr>
            <a:r>
              <a:rPr lang="en" sz="1300"/>
              <a:t>Turnaround time</a:t>
            </a:r>
            <a:endParaRPr sz="1300"/>
          </a:p>
          <a:p>
            <a:pPr marL="1371600" lvl="2" indent="-311150" algn="l" rtl="0">
              <a:lnSpc>
                <a:spcPct val="150000"/>
              </a:lnSpc>
              <a:spcBef>
                <a:spcPts val="0"/>
              </a:spcBef>
              <a:spcAft>
                <a:spcPts val="0"/>
              </a:spcAft>
              <a:buSzPts val="1300"/>
              <a:buChar char="■"/>
            </a:pPr>
            <a:r>
              <a:rPr lang="en" sz="1300"/>
              <a:t>Total time taken (finish time - arrival time)</a:t>
            </a:r>
            <a:endParaRPr sz="1300"/>
          </a:p>
          <a:p>
            <a:pPr marL="1371600" lvl="2" indent="-311150" algn="l" rtl="0">
              <a:lnSpc>
                <a:spcPct val="150000"/>
              </a:lnSpc>
              <a:spcBef>
                <a:spcPts val="0"/>
              </a:spcBef>
              <a:spcAft>
                <a:spcPts val="0"/>
              </a:spcAft>
              <a:buSzPts val="1300"/>
              <a:buChar char="■"/>
            </a:pPr>
            <a:r>
              <a:rPr lang="en" sz="1300"/>
              <a:t>Related to </a:t>
            </a:r>
            <a:r>
              <a:rPr lang="en" sz="1300" b="1"/>
              <a:t>waiting time</a:t>
            </a:r>
            <a:endParaRPr sz="1300" b="1"/>
          </a:p>
          <a:p>
            <a:pPr marL="914400" lvl="1" indent="-311150" algn="l" rtl="0">
              <a:lnSpc>
                <a:spcPct val="150000"/>
              </a:lnSpc>
              <a:spcBef>
                <a:spcPts val="0"/>
              </a:spcBef>
              <a:spcAft>
                <a:spcPts val="0"/>
              </a:spcAft>
              <a:buSzPts val="1300"/>
              <a:buChar char="○"/>
            </a:pPr>
            <a:r>
              <a:rPr lang="en" sz="1300"/>
              <a:t>Throughput</a:t>
            </a:r>
            <a:endParaRPr sz="1300"/>
          </a:p>
          <a:p>
            <a:pPr marL="1371600" lvl="2" indent="-311150" algn="l" rtl="0">
              <a:lnSpc>
                <a:spcPct val="150000"/>
              </a:lnSpc>
              <a:spcBef>
                <a:spcPts val="0"/>
              </a:spcBef>
              <a:spcAft>
                <a:spcPts val="0"/>
              </a:spcAft>
              <a:buSzPts val="1300"/>
              <a:buChar char="■"/>
            </a:pPr>
            <a:r>
              <a:rPr lang="en" sz="1300"/>
              <a:t>Rate of task completion</a:t>
            </a:r>
            <a:endParaRPr sz="1300"/>
          </a:p>
          <a:p>
            <a:pPr marL="914400" lvl="1" indent="-311150" algn="l" rtl="0">
              <a:lnSpc>
                <a:spcPct val="150000"/>
              </a:lnSpc>
              <a:spcBef>
                <a:spcPts val="0"/>
              </a:spcBef>
              <a:spcAft>
                <a:spcPts val="0"/>
              </a:spcAft>
              <a:buSzPts val="1300"/>
              <a:buChar char="○"/>
            </a:pPr>
            <a:r>
              <a:rPr lang="en" sz="1300"/>
              <a:t>CPU utilization</a:t>
            </a:r>
            <a:endParaRPr sz="1300"/>
          </a:p>
          <a:p>
            <a:pPr marL="457200" lvl="0" indent="-311150" algn="l" rtl="0">
              <a:lnSpc>
                <a:spcPct val="150000"/>
              </a:lnSpc>
              <a:spcBef>
                <a:spcPts val="1000"/>
              </a:spcBef>
              <a:spcAft>
                <a:spcPts val="1200"/>
              </a:spcAft>
              <a:buSzPts val="1300"/>
              <a:buChar char="●"/>
            </a:pPr>
            <a:r>
              <a:rPr lang="en" b="1"/>
              <a:t>Non-preemptive</a:t>
            </a:r>
            <a:r>
              <a:rPr lang="en"/>
              <a:t> scheduling is predominant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3"/>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41" name="Google Shape;641;p63"/>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a. Under what conditions does FCFS (FIFO) scheduling result in the shortest possible average response time?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47" name="Google Shape;647;p64"/>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a. Under what conditions does FCFS (FIFO) scheduling result in the shortest possible average response time?</a:t>
            </a:r>
            <a:endParaRPr b="1"/>
          </a:p>
        </p:txBody>
      </p:sp>
      <p:sp>
        <p:nvSpPr>
          <p:cNvPr id="648" name="Google Shape;648;p64"/>
          <p:cNvSpPr txBox="1">
            <a:spLocks noGrp="1"/>
          </p:cNvSpPr>
          <p:nvPr>
            <p:ph type="body" idx="1"/>
          </p:nvPr>
        </p:nvSpPr>
        <p:spPr>
          <a:xfrm>
            <a:off x="729450" y="2450925"/>
            <a:ext cx="7688700" cy="189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FIFO minimises the average response time if the jobs arrive in the ready queue in order of increasing job lengths. This avoids short jobs arriving later from waiting substantially for an earlier longer job. A special case also exists: when all jobs have the same completion time.</a:t>
            </a:r>
            <a:endParaRPr/>
          </a:p>
        </p:txBody>
      </p:sp>
      <p:pic>
        <p:nvPicPr>
          <p:cNvPr id="649" name="Google Shape;649;p64"/>
          <p:cNvPicPr preferRelativeResize="0"/>
          <p:nvPr/>
        </p:nvPicPr>
        <p:blipFill>
          <a:blip r:embed="rId3">
            <a:alphaModFix/>
          </a:blip>
          <a:stretch>
            <a:fillRect/>
          </a:stretch>
        </p:blipFill>
        <p:spPr>
          <a:xfrm>
            <a:off x="4148450" y="3478425"/>
            <a:ext cx="4486948" cy="1550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8E9ABE0-8A1A-FF49-B394-DE270B6C1074}"/>
                  </a:ext>
                </a:extLst>
              </p14:cNvPr>
              <p14:cNvContentPartPr/>
              <p14:nvPr/>
            </p14:nvContentPartPr>
            <p14:xfrm>
              <a:off x="4192560" y="3062160"/>
              <a:ext cx="4424040" cy="1476000"/>
            </p14:xfrm>
          </p:contentPart>
        </mc:Choice>
        <mc:Fallback>
          <p:pic>
            <p:nvPicPr>
              <p:cNvPr id="2" name="Ink 1">
                <a:extLst>
                  <a:ext uri="{FF2B5EF4-FFF2-40B4-BE49-F238E27FC236}">
                    <a16:creationId xmlns:a16="http://schemas.microsoft.com/office/drawing/2014/main" id="{98E9ABE0-8A1A-FF49-B394-DE270B6C1074}"/>
                  </a:ext>
                </a:extLst>
              </p:cNvPr>
              <p:cNvPicPr/>
              <p:nvPr/>
            </p:nvPicPr>
            <p:blipFill>
              <a:blip r:embed="rId5"/>
              <a:stretch>
                <a:fillRect/>
              </a:stretch>
            </p:blipFill>
            <p:spPr>
              <a:xfrm>
                <a:off x="4183200" y="3052800"/>
                <a:ext cx="4442760" cy="149472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5"/>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55" name="Google Shape;655;p65"/>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b. Under what conditions does round-robin (RR) scheduling behave identically to FIFO?</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6"/>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61" name="Google Shape;661;p66"/>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b. Under what conditions does round-robin (RR) scheduling behave identically to FIFO?</a:t>
            </a:r>
            <a:endParaRPr b="1"/>
          </a:p>
        </p:txBody>
      </p:sp>
      <p:sp>
        <p:nvSpPr>
          <p:cNvPr id="662" name="Google Shape;662;p66"/>
          <p:cNvSpPr txBox="1">
            <a:spLocks noGrp="1"/>
          </p:cNvSpPr>
          <p:nvPr>
            <p:ph type="body" idx="1"/>
          </p:nvPr>
        </p:nvSpPr>
        <p:spPr>
          <a:xfrm>
            <a:off x="729450" y="2450925"/>
            <a:ext cx="7688700" cy="189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RR behaves identically to FIFO if the job lengths are shorter than the time quantum, since it is essentially a pre-emptive variant of FIFO.</a:t>
            </a:r>
            <a:endParaRPr/>
          </a:p>
        </p:txBody>
      </p:sp>
      <p:pic>
        <p:nvPicPr>
          <p:cNvPr id="663" name="Google Shape;663;p66"/>
          <p:cNvPicPr preferRelativeResize="0"/>
          <p:nvPr/>
        </p:nvPicPr>
        <p:blipFill>
          <a:blip r:embed="rId3">
            <a:alphaModFix/>
          </a:blip>
          <a:stretch>
            <a:fillRect/>
          </a:stretch>
        </p:blipFill>
        <p:spPr>
          <a:xfrm>
            <a:off x="4836552" y="3036446"/>
            <a:ext cx="3417499" cy="18941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7"/>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69" name="Google Shape;669;p67"/>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c. Under what conditions does RR scheduling perform poorly compared to FIFO?</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75" name="Google Shape;675;p68"/>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c. Under what conditions does RR scheduling perform poorly compared to FIFO?</a:t>
            </a:r>
            <a:endParaRPr b="1"/>
          </a:p>
        </p:txBody>
      </p:sp>
      <p:sp>
        <p:nvSpPr>
          <p:cNvPr id="676" name="Google Shape;676;p68"/>
          <p:cNvSpPr txBox="1">
            <a:spLocks noGrp="1"/>
          </p:cNvSpPr>
          <p:nvPr>
            <p:ph type="body" idx="1"/>
          </p:nvPr>
        </p:nvSpPr>
        <p:spPr>
          <a:xfrm>
            <a:off x="729450" y="2261725"/>
            <a:ext cx="4009200" cy="248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Many possible answer: </a:t>
            </a:r>
            <a:endParaRPr/>
          </a:p>
          <a:p>
            <a:pPr marL="457200" lvl="0" indent="-311150" algn="l" rtl="0">
              <a:spcBef>
                <a:spcPts val="1200"/>
              </a:spcBef>
              <a:spcAft>
                <a:spcPts val="0"/>
              </a:spcAft>
              <a:buSzPts val="1300"/>
              <a:buChar char="●"/>
            </a:pPr>
            <a:r>
              <a:rPr lang="en"/>
              <a:t>When the job lengths are roughly the same and much greater than the time quantum, RR performs poorly in </a:t>
            </a:r>
            <a:r>
              <a:rPr lang="en" u="sng"/>
              <a:t>average turnaround time</a:t>
            </a:r>
            <a:endParaRPr u="sng"/>
          </a:p>
          <a:p>
            <a:pPr marL="457200" lvl="0" indent="-311150" algn="l" rtl="0">
              <a:spcBef>
                <a:spcPts val="0"/>
              </a:spcBef>
              <a:spcAft>
                <a:spcPts val="0"/>
              </a:spcAft>
              <a:buSzPts val="1300"/>
              <a:buChar char="●"/>
            </a:pPr>
            <a:r>
              <a:rPr lang="en"/>
              <a:t>When there are many jobs and the job lengths exceed the time quantum, RR results in reduced throughput due to </a:t>
            </a:r>
            <a:r>
              <a:rPr lang="en" u="sng"/>
              <a:t>greater overhead from the OS incurred due to context-switches</a:t>
            </a:r>
            <a:r>
              <a:rPr lang="en"/>
              <a:t> when jobs are pre-empted</a:t>
            </a:r>
            <a:endParaRPr/>
          </a:p>
        </p:txBody>
      </p:sp>
      <p:pic>
        <p:nvPicPr>
          <p:cNvPr id="677" name="Google Shape;677;p68"/>
          <p:cNvPicPr preferRelativeResize="0"/>
          <p:nvPr/>
        </p:nvPicPr>
        <p:blipFill>
          <a:blip r:embed="rId3">
            <a:alphaModFix/>
          </a:blip>
          <a:stretch>
            <a:fillRect/>
          </a:stretch>
        </p:blipFill>
        <p:spPr>
          <a:xfrm>
            <a:off x="4738649" y="2228373"/>
            <a:ext cx="4405199" cy="2406124"/>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CA8808C-E0D1-E041-9583-1C5AEA409AC7}"/>
                  </a:ext>
                </a:extLst>
              </p14:cNvPr>
              <p14:cNvContentPartPr/>
              <p14:nvPr/>
            </p14:nvContentPartPr>
            <p14:xfrm>
              <a:off x="5610960" y="2237760"/>
              <a:ext cx="2877840" cy="1900440"/>
            </p14:xfrm>
          </p:contentPart>
        </mc:Choice>
        <mc:Fallback>
          <p:pic>
            <p:nvPicPr>
              <p:cNvPr id="2" name="Ink 1">
                <a:extLst>
                  <a:ext uri="{FF2B5EF4-FFF2-40B4-BE49-F238E27FC236}">
                    <a16:creationId xmlns:a16="http://schemas.microsoft.com/office/drawing/2014/main" id="{7CA8808C-E0D1-E041-9583-1C5AEA409AC7}"/>
                  </a:ext>
                </a:extLst>
              </p:cNvPr>
              <p:cNvPicPr/>
              <p:nvPr/>
            </p:nvPicPr>
            <p:blipFill>
              <a:blip r:embed="rId5"/>
              <a:stretch>
                <a:fillRect/>
              </a:stretch>
            </p:blipFill>
            <p:spPr>
              <a:xfrm>
                <a:off x="5601600" y="2228400"/>
                <a:ext cx="2896560" cy="191916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6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83" name="Google Shape;683;p69"/>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d. Does reducing the time quantum for RR scheduling help or hurt its performance relative to FIFO, and why? (Help = ✓, Hurt = ✖)</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89" name="Google Shape;689;p70"/>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d. Does reducing the time quantum for RR scheduling help or hurt its performance relative to FIFO, and why? </a:t>
            </a:r>
            <a:endParaRPr b="1"/>
          </a:p>
        </p:txBody>
      </p:sp>
      <p:sp>
        <p:nvSpPr>
          <p:cNvPr id="690" name="Google Shape;690;p70"/>
          <p:cNvSpPr txBox="1">
            <a:spLocks noGrp="1"/>
          </p:cNvSpPr>
          <p:nvPr>
            <p:ph type="body" idx="1"/>
          </p:nvPr>
        </p:nvSpPr>
        <p:spPr>
          <a:xfrm>
            <a:off x="727650" y="2401900"/>
            <a:ext cx="7688700" cy="1894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Yes: reducing the time quantum </a:t>
            </a:r>
            <a:r>
              <a:rPr lang="en" u="sng"/>
              <a:t>increases the amount of CPU time</a:t>
            </a:r>
            <a:r>
              <a:rPr lang="en"/>
              <a:t> spent by the OS performing </a:t>
            </a:r>
            <a:r>
              <a:rPr lang="en" u="sng"/>
              <a:t>context-switching</a:t>
            </a:r>
            <a:r>
              <a:rPr lang="en"/>
              <a:t>, reducing throughput and increasing the average turnaround time</a:t>
            </a:r>
            <a:endParaRPr/>
          </a:p>
          <a:p>
            <a:pPr marL="457200" lvl="0" indent="-311150" algn="l" rtl="0">
              <a:spcBef>
                <a:spcPts val="0"/>
              </a:spcBef>
              <a:spcAft>
                <a:spcPts val="0"/>
              </a:spcAft>
              <a:buSzPts val="1300"/>
              <a:buChar char="●"/>
            </a:pPr>
            <a:r>
              <a:rPr lang="en"/>
              <a:t>No: reducing the time quantum </a:t>
            </a:r>
            <a:r>
              <a:rPr lang="en" u="sng"/>
              <a:t>reduces the waiting time</a:t>
            </a:r>
            <a:r>
              <a:rPr lang="en"/>
              <a:t> for a task to first receive CPU time, improving the initial response time (responsiveness)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B6D0175-B9C7-BF4E-B47A-659688F6E714}"/>
                  </a:ext>
                </a:extLst>
              </p14:cNvPr>
              <p14:cNvContentPartPr/>
              <p14:nvPr/>
            </p14:nvContentPartPr>
            <p14:xfrm>
              <a:off x="6410520" y="3161160"/>
              <a:ext cx="1950480" cy="929160"/>
            </p14:xfrm>
          </p:contentPart>
        </mc:Choice>
        <mc:Fallback>
          <p:pic>
            <p:nvPicPr>
              <p:cNvPr id="2" name="Ink 1">
                <a:extLst>
                  <a:ext uri="{FF2B5EF4-FFF2-40B4-BE49-F238E27FC236}">
                    <a16:creationId xmlns:a16="http://schemas.microsoft.com/office/drawing/2014/main" id="{6B6D0175-B9C7-BF4E-B47A-659688F6E714}"/>
                  </a:ext>
                </a:extLst>
              </p:cNvPr>
              <p:cNvPicPr/>
              <p:nvPr/>
            </p:nvPicPr>
            <p:blipFill>
              <a:blip r:embed="rId4"/>
              <a:stretch>
                <a:fillRect/>
              </a:stretch>
            </p:blipFill>
            <p:spPr>
              <a:xfrm>
                <a:off x="6401160" y="3151800"/>
                <a:ext cx="1969200" cy="94788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7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696" name="Google Shape;696;p71"/>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e. Do you think a CPU-bound (CPU-intensive) process should be given a higher priority for I/O than an I/O-bound process? Justify your answers. (Yes = ✓, No =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Scheduling for Batch Processing Systems</a:t>
            </a:r>
            <a:endParaRPr/>
          </a:p>
        </p:txBody>
      </p:sp>
      <p:sp>
        <p:nvSpPr>
          <p:cNvPr id="116" name="Google Shape;116;p18"/>
          <p:cNvSpPr txBox="1">
            <a:spLocks noGrp="1"/>
          </p:cNvSpPr>
          <p:nvPr>
            <p:ph type="body" idx="1"/>
          </p:nvPr>
        </p:nvSpPr>
        <p:spPr>
          <a:xfrm>
            <a:off x="727650" y="1352450"/>
            <a:ext cx="8104800" cy="3663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b="1"/>
              <a:t>F</a:t>
            </a:r>
            <a:r>
              <a:rPr lang="en"/>
              <a:t>irst-</a:t>
            </a:r>
            <a:r>
              <a:rPr lang="en" b="1"/>
              <a:t>C</a:t>
            </a:r>
            <a:r>
              <a:rPr lang="en"/>
              <a:t>ome </a:t>
            </a:r>
            <a:r>
              <a:rPr lang="en" b="1"/>
              <a:t>F</a:t>
            </a:r>
            <a:r>
              <a:rPr lang="en"/>
              <a:t>irst </a:t>
            </a:r>
            <a:r>
              <a:rPr lang="en" b="1"/>
              <a:t>S</a:t>
            </a:r>
            <a:r>
              <a:rPr lang="en"/>
              <a:t>erved</a:t>
            </a:r>
            <a:endParaRPr/>
          </a:p>
          <a:p>
            <a:pPr marL="914400" lvl="1" indent="-311150" algn="l" rtl="0">
              <a:lnSpc>
                <a:spcPct val="150000"/>
              </a:lnSpc>
              <a:spcBef>
                <a:spcPts val="0"/>
              </a:spcBef>
              <a:spcAft>
                <a:spcPts val="0"/>
              </a:spcAft>
              <a:buSzPts val="1300"/>
              <a:buChar char="○"/>
            </a:pPr>
            <a:r>
              <a:rPr lang="en" sz="1300"/>
              <a:t>Run the first task until it is done or blocked</a:t>
            </a:r>
            <a:endParaRPr sz="1300"/>
          </a:p>
          <a:p>
            <a:pPr marL="914400" lvl="1" indent="-311150" algn="l" rtl="0">
              <a:lnSpc>
                <a:spcPct val="150000"/>
              </a:lnSpc>
              <a:spcBef>
                <a:spcPts val="0"/>
              </a:spcBef>
              <a:spcAft>
                <a:spcPts val="0"/>
              </a:spcAft>
              <a:buSzPts val="1300"/>
              <a:buChar char="○"/>
            </a:pPr>
            <a:r>
              <a:rPr lang="en" sz="1300"/>
              <a:t>No starvation</a:t>
            </a:r>
            <a:endParaRPr sz="1300"/>
          </a:p>
          <a:p>
            <a:pPr marL="457200" lvl="0" indent="-311150" algn="l" rtl="0">
              <a:lnSpc>
                <a:spcPct val="150000"/>
              </a:lnSpc>
              <a:spcBef>
                <a:spcPts val="1000"/>
              </a:spcBef>
              <a:spcAft>
                <a:spcPts val="0"/>
              </a:spcAft>
              <a:buSzPts val="1300"/>
              <a:buChar char="●"/>
            </a:pPr>
            <a:r>
              <a:rPr lang="en" b="1"/>
              <a:t>S</a:t>
            </a:r>
            <a:r>
              <a:rPr lang="en"/>
              <a:t>hortest </a:t>
            </a:r>
            <a:r>
              <a:rPr lang="en" b="1"/>
              <a:t>J</a:t>
            </a:r>
            <a:r>
              <a:rPr lang="en"/>
              <a:t>ob </a:t>
            </a:r>
            <a:r>
              <a:rPr lang="en" b="1"/>
              <a:t>F</a:t>
            </a:r>
            <a:r>
              <a:rPr lang="en"/>
              <a:t>irst</a:t>
            </a:r>
            <a:endParaRPr/>
          </a:p>
          <a:p>
            <a:pPr marL="914400" lvl="1" indent="-311150" algn="l" rtl="0">
              <a:lnSpc>
                <a:spcPct val="150000"/>
              </a:lnSpc>
              <a:spcBef>
                <a:spcPts val="0"/>
              </a:spcBef>
              <a:spcAft>
                <a:spcPts val="0"/>
              </a:spcAft>
              <a:buSzPts val="1300"/>
              <a:buChar char="○"/>
            </a:pPr>
            <a:r>
              <a:rPr lang="en" sz="1300"/>
              <a:t>Run the task with the smallest total CPU time</a:t>
            </a:r>
            <a:endParaRPr sz="1300"/>
          </a:p>
          <a:p>
            <a:pPr marL="914400" lvl="1" indent="-311150" algn="l" rtl="0">
              <a:lnSpc>
                <a:spcPct val="150000"/>
              </a:lnSpc>
              <a:spcBef>
                <a:spcPts val="0"/>
              </a:spcBef>
              <a:spcAft>
                <a:spcPts val="0"/>
              </a:spcAft>
              <a:buSzPts val="1300"/>
              <a:buChar char="○"/>
            </a:pPr>
            <a:r>
              <a:rPr lang="en" sz="1300"/>
              <a:t>Bias to short jobs</a:t>
            </a:r>
            <a:endParaRPr sz="1300"/>
          </a:p>
          <a:p>
            <a:pPr marL="457200" lvl="0" indent="-311150" algn="l" rtl="0">
              <a:lnSpc>
                <a:spcPct val="150000"/>
              </a:lnSpc>
              <a:spcBef>
                <a:spcPts val="1000"/>
              </a:spcBef>
              <a:spcAft>
                <a:spcPts val="0"/>
              </a:spcAft>
              <a:buSzPts val="1300"/>
              <a:buChar char="●"/>
            </a:pPr>
            <a:r>
              <a:rPr lang="en" b="1"/>
              <a:t>S</a:t>
            </a:r>
            <a:r>
              <a:rPr lang="en"/>
              <a:t>hortest </a:t>
            </a:r>
            <a:r>
              <a:rPr lang="en" b="1"/>
              <a:t>R</a:t>
            </a:r>
            <a:r>
              <a:rPr lang="en"/>
              <a:t>emaining </a:t>
            </a:r>
            <a:r>
              <a:rPr lang="en" b="1"/>
              <a:t>T</a:t>
            </a:r>
            <a:r>
              <a:rPr lang="en"/>
              <a:t>ime</a:t>
            </a:r>
            <a:endParaRPr/>
          </a:p>
          <a:p>
            <a:pPr marL="914400" lvl="1" indent="-311150" algn="l" rtl="0">
              <a:lnSpc>
                <a:spcPct val="150000"/>
              </a:lnSpc>
              <a:spcBef>
                <a:spcPts val="0"/>
              </a:spcBef>
              <a:spcAft>
                <a:spcPts val="0"/>
              </a:spcAft>
              <a:buSzPts val="1300"/>
              <a:buChar char="○"/>
            </a:pPr>
            <a:r>
              <a:rPr lang="en" sz="1300"/>
              <a:t>Run the  task with shortest remaining time</a:t>
            </a:r>
            <a:endParaRPr sz="1300"/>
          </a:p>
          <a:p>
            <a:pPr marL="914400" lvl="1" indent="-311150" algn="l" rtl="0">
              <a:lnSpc>
                <a:spcPct val="150000"/>
              </a:lnSpc>
              <a:spcBef>
                <a:spcPts val="0"/>
              </a:spcBef>
              <a:spcAft>
                <a:spcPts val="0"/>
              </a:spcAft>
              <a:buSzPts val="1300"/>
              <a:buChar char="○"/>
            </a:pPr>
            <a:r>
              <a:rPr lang="en" sz="1300"/>
              <a:t>Preemptive</a:t>
            </a:r>
            <a:endParaRPr sz="13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2"/>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4</a:t>
            </a:r>
            <a:endParaRPr/>
          </a:p>
        </p:txBody>
      </p:sp>
      <p:sp>
        <p:nvSpPr>
          <p:cNvPr id="702" name="Google Shape;702;p72"/>
          <p:cNvSpPr txBox="1">
            <a:spLocks noGrp="1"/>
          </p:cNvSpPr>
          <p:nvPr>
            <p:ph type="body" idx="1"/>
          </p:nvPr>
        </p:nvSpPr>
        <p:spPr>
          <a:xfrm>
            <a:off x="729450" y="1460025"/>
            <a:ext cx="7688700" cy="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Briefly answer each regarding process scheduling, stating your assumptions if any.</a:t>
            </a:r>
            <a:endParaRPr b="1"/>
          </a:p>
          <a:p>
            <a:pPr marL="0" lvl="0" indent="0" algn="l" rtl="0">
              <a:spcBef>
                <a:spcPts val="1200"/>
              </a:spcBef>
              <a:spcAft>
                <a:spcPts val="1200"/>
              </a:spcAft>
              <a:buNone/>
            </a:pPr>
            <a:r>
              <a:rPr lang="en" b="1"/>
              <a:t>e. Do you think a CPU-bound (CPU-intensive) process should be given a higher priority for I/O than an I/O-bound process? Justify your answers. (Yes = ✓, No = ✖)</a:t>
            </a:r>
            <a:endParaRPr b="1"/>
          </a:p>
        </p:txBody>
      </p:sp>
      <p:sp>
        <p:nvSpPr>
          <p:cNvPr id="703" name="Google Shape;703;p72"/>
          <p:cNvSpPr txBox="1">
            <a:spLocks noGrp="1"/>
          </p:cNvSpPr>
          <p:nvPr>
            <p:ph type="body" idx="1"/>
          </p:nvPr>
        </p:nvSpPr>
        <p:spPr>
          <a:xfrm>
            <a:off x="727650" y="2401900"/>
            <a:ext cx="7688700" cy="1894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Yes: CPU processes can be given higher priority for I/O so they may return to waiting for the CPU, </a:t>
            </a:r>
            <a:r>
              <a:rPr lang="en" u="sng"/>
              <a:t>decreasing overall turnaround time</a:t>
            </a:r>
            <a:r>
              <a:rPr lang="en"/>
              <a:t> at the expense of response time of I/O-bound processes</a:t>
            </a:r>
            <a:endParaRPr/>
          </a:p>
          <a:p>
            <a:pPr marL="457200" lvl="0" indent="-311150" algn="l" rtl="0">
              <a:spcBef>
                <a:spcPts val="0"/>
              </a:spcBef>
              <a:spcAft>
                <a:spcPts val="0"/>
              </a:spcAft>
              <a:buSzPts val="1300"/>
              <a:buChar char="●"/>
            </a:pPr>
            <a:r>
              <a:rPr lang="en"/>
              <a:t>No: </a:t>
            </a:r>
            <a:r>
              <a:rPr lang="en" u="sng"/>
              <a:t>maximise responsiveness</a:t>
            </a:r>
            <a:r>
              <a:rPr lang="en"/>
              <a:t> of I/O-bound processes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5D0AB4F-6DC3-EA47-A71F-25EB59307A3E}"/>
                  </a:ext>
                </a:extLst>
              </p14:cNvPr>
              <p14:cNvContentPartPr/>
              <p14:nvPr/>
            </p14:nvContentPartPr>
            <p14:xfrm>
              <a:off x="3916440" y="2786040"/>
              <a:ext cx="3987000" cy="218880"/>
            </p14:xfrm>
          </p:contentPart>
        </mc:Choice>
        <mc:Fallback>
          <p:pic>
            <p:nvPicPr>
              <p:cNvPr id="2" name="Ink 1">
                <a:extLst>
                  <a:ext uri="{FF2B5EF4-FFF2-40B4-BE49-F238E27FC236}">
                    <a16:creationId xmlns:a16="http://schemas.microsoft.com/office/drawing/2014/main" id="{95D0AB4F-6DC3-EA47-A71F-25EB59307A3E}"/>
                  </a:ext>
                </a:extLst>
              </p:cNvPr>
              <p:cNvPicPr/>
              <p:nvPr/>
            </p:nvPicPr>
            <p:blipFill>
              <a:blip r:embed="rId4"/>
              <a:stretch>
                <a:fillRect/>
              </a:stretch>
            </p:blipFill>
            <p:spPr>
              <a:xfrm>
                <a:off x="3907080" y="2776680"/>
                <a:ext cx="4005720" cy="237600"/>
              </a:xfrm>
              <a:prstGeom prst="rect">
                <a:avLst/>
              </a:prstGeom>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Interactive Systems</a:t>
            </a:r>
            <a:endParaRPr/>
          </a:p>
        </p:txBody>
      </p:sp>
      <p:sp>
        <p:nvSpPr>
          <p:cNvPr id="122" name="Google Shape;122;p19"/>
          <p:cNvSpPr txBox="1">
            <a:spLocks noGrp="1"/>
          </p:cNvSpPr>
          <p:nvPr>
            <p:ph type="body" idx="1"/>
          </p:nvPr>
        </p:nvSpPr>
        <p:spPr>
          <a:xfrm>
            <a:off x="727650" y="1338425"/>
            <a:ext cx="8104800" cy="36771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With active user interacting with system</a:t>
            </a:r>
            <a:endParaRPr/>
          </a:p>
          <a:p>
            <a:pPr marL="457200" lvl="0" indent="-311150" algn="l" rtl="0">
              <a:lnSpc>
                <a:spcPct val="150000"/>
              </a:lnSpc>
              <a:spcBef>
                <a:spcPts val="0"/>
              </a:spcBef>
              <a:spcAft>
                <a:spcPts val="0"/>
              </a:spcAft>
              <a:buSzPts val="1300"/>
              <a:buChar char="●"/>
            </a:pPr>
            <a:r>
              <a:rPr lang="en"/>
              <a:t>Should be responsive: low and consistent in response time</a:t>
            </a:r>
            <a:endParaRPr/>
          </a:p>
          <a:p>
            <a:pPr marL="457200" lvl="0" indent="-311150" algn="l" rtl="0">
              <a:lnSpc>
                <a:spcPct val="150000"/>
              </a:lnSpc>
              <a:spcBef>
                <a:spcPts val="0"/>
              </a:spcBef>
              <a:spcAft>
                <a:spcPts val="0"/>
              </a:spcAft>
              <a:buSzPts val="1300"/>
              <a:buChar char="●"/>
            </a:pPr>
            <a:r>
              <a:rPr lang="en"/>
              <a:t>Criteria</a:t>
            </a:r>
            <a:endParaRPr/>
          </a:p>
          <a:p>
            <a:pPr marL="914400" lvl="1" indent="-311150" algn="l" rtl="0">
              <a:lnSpc>
                <a:spcPct val="150000"/>
              </a:lnSpc>
              <a:spcBef>
                <a:spcPts val="0"/>
              </a:spcBef>
              <a:spcAft>
                <a:spcPts val="0"/>
              </a:spcAft>
              <a:buSzPts val="1300"/>
              <a:buChar char="○"/>
            </a:pPr>
            <a:r>
              <a:rPr lang="en" sz="1300"/>
              <a:t>Response time</a:t>
            </a:r>
            <a:endParaRPr sz="1300"/>
          </a:p>
          <a:p>
            <a:pPr marL="1371600" lvl="2" indent="-311150" algn="l" rtl="0">
              <a:lnSpc>
                <a:spcPct val="150000"/>
              </a:lnSpc>
              <a:spcBef>
                <a:spcPts val="0"/>
              </a:spcBef>
              <a:spcAft>
                <a:spcPts val="0"/>
              </a:spcAft>
              <a:buSzPts val="1300"/>
              <a:buChar char="■"/>
            </a:pPr>
            <a:r>
              <a:rPr lang="en" sz="1300"/>
              <a:t>Time between request and response by system</a:t>
            </a:r>
            <a:endParaRPr sz="1300"/>
          </a:p>
          <a:p>
            <a:pPr marL="914400" lvl="1" indent="-311150" algn="l" rtl="0">
              <a:lnSpc>
                <a:spcPct val="150000"/>
              </a:lnSpc>
              <a:spcBef>
                <a:spcPts val="0"/>
              </a:spcBef>
              <a:spcAft>
                <a:spcPts val="0"/>
              </a:spcAft>
              <a:buSzPts val="1300"/>
              <a:buChar char="○"/>
            </a:pPr>
            <a:r>
              <a:rPr lang="en" sz="1300"/>
              <a:t>Predictability</a:t>
            </a:r>
            <a:endParaRPr sz="1300"/>
          </a:p>
          <a:p>
            <a:pPr marL="1371600" lvl="2" indent="-311150" algn="l" rtl="0">
              <a:lnSpc>
                <a:spcPct val="150000"/>
              </a:lnSpc>
              <a:spcBef>
                <a:spcPts val="0"/>
              </a:spcBef>
              <a:spcAft>
                <a:spcPts val="0"/>
              </a:spcAft>
              <a:buSzPts val="1300"/>
              <a:buChar char="■"/>
            </a:pPr>
            <a:r>
              <a:rPr lang="en" sz="1300"/>
              <a:t>Variation in response time</a:t>
            </a:r>
            <a:endParaRPr sz="1300"/>
          </a:p>
          <a:p>
            <a:pPr marL="457200" lvl="0" indent="-311150" algn="l" rtl="0">
              <a:lnSpc>
                <a:spcPct val="150000"/>
              </a:lnSpc>
              <a:spcBef>
                <a:spcPts val="1000"/>
              </a:spcBef>
              <a:spcAft>
                <a:spcPts val="0"/>
              </a:spcAft>
              <a:buSzPts val="1300"/>
              <a:buChar char="●"/>
            </a:pPr>
            <a:r>
              <a:rPr lang="en"/>
              <a:t> </a:t>
            </a:r>
            <a:r>
              <a:rPr lang="en" b="1"/>
              <a:t>Preemptive</a:t>
            </a:r>
            <a:r>
              <a:rPr lang="en"/>
              <a:t> scheduling algorithms are used to ensure good response time</a:t>
            </a:r>
            <a:endParaRPr/>
          </a:p>
          <a:p>
            <a:pPr marL="914400" lvl="1" indent="-311150" algn="l" rtl="0">
              <a:lnSpc>
                <a:spcPct val="150000"/>
              </a:lnSpc>
              <a:spcBef>
                <a:spcPts val="0"/>
              </a:spcBef>
              <a:spcAft>
                <a:spcPts val="0"/>
              </a:spcAft>
              <a:buSzPts val="1300"/>
              <a:buChar char="○"/>
            </a:pPr>
            <a:r>
              <a:rPr lang="en" sz="1300"/>
              <a:t>Scheduler needs to run </a:t>
            </a:r>
            <a:r>
              <a:rPr lang="en" sz="1300" b="1"/>
              <a:t>periodically</a:t>
            </a:r>
            <a:endParaRPr sz="13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Timer &amp; Time Quantum</a:t>
            </a:r>
            <a:endParaRPr/>
          </a:p>
        </p:txBody>
      </p:sp>
      <p:sp>
        <p:nvSpPr>
          <p:cNvPr id="128" name="Google Shape;128;p20"/>
          <p:cNvSpPr txBox="1">
            <a:spLocks noGrp="1"/>
          </p:cNvSpPr>
          <p:nvPr>
            <p:ph type="body" idx="1"/>
          </p:nvPr>
        </p:nvSpPr>
        <p:spPr>
          <a:xfrm>
            <a:off x="727650" y="1335500"/>
            <a:ext cx="8520600" cy="38079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Interval of Timer Interrupt</a:t>
            </a:r>
            <a:endParaRPr/>
          </a:p>
          <a:p>
            <a:pPr marL="914400" lvl="1" indent="-311150" algn="l" rtl="0">
              <a:lnSpc>
                <a:spcPct val="150000"/>
              </a:lnSpc>
              <a:spcBef>
                <a:spcPts val="0"/>
              </a:spcBef>
              <a:spcAft>
                <a:spcPts val="0"/>
              </a:spcAft>
              <a:buSzPts val="1300"/>
              <a:buChar char="○"/>
            </a:pPr>
            <a:r>
              <a:rPr lang="en" sz="1300"/>
              <a:t>Generated by </a:t>
            </a:r>
            <a:r>
              <a:rPr lang="en" sz="1300" b="1"/>
              <a:t>A</a:t>
            </a:r>
            <a:r>
              <a:rPr lang="en" sz="1300"/>
              <a:t>dvanced </a:t>
            </a:r>
            <a:r>
              <a:rPr lang="en" sz="1300" b="1"/>
              <a:t>P</a:t>
            </a:r>
            <a:r>
              <a:rPr lang="en" sz="1300"/>
              <a:t>rogrammable </a:t>
            </a:r>
            <a:r>
              <a:rPr lang="en" sz="1300" b="1"/>
              <a:t>I</a:t>
            </a:r>
            <a:r>
              <a:rPr lang="en" sz="1300"/>
              <a:t>nterrupt </a:t>
            </a:r>
            <a:r>
              <a:rPr lang="en" sz="1300" b="1"/>
              <a:t>C</a:t>
            </a:r>
            <a:r>
              <a:rPr lang="en" sz="1300"/>
              <a:t>ontroller (1~10ms)</a:t>
            </a:r>
            <a:endParaRPr sz="1300"/>
          </a:p>
          <a:p>
            <a:pPr marL="914400" lvl="1" indent="-311150" algn="l" rtl="0">
              <a:lnSpc>
                <a:spcPct val="150000"/>
              </a:lnSpc>
              <a:spcBef>
                <a:spcPts val="0"/>
              </a:spcBef>
              <a:spcAft>
                <a:spcPts val="0"/>
              </a:spcAft>
              <a:buSzPts val="1300"/>
              <a:buChar char="○"/>
            </a:pPr>
            <a:r>
              <a:rPr lang="en" sz="1300"/>
              <a:t>OS scheduler is invoked on every timer interrupt</a:t>
            </a:r>
            <a:endParaRPr sz="1300"/>
          </a:p>
          <a:p>
            <a:pPr marL="457200" lvl="0" indent="-311150" algn="l" rtl="0">
              <a:lnSpc>
                <a:spcPct val="150000"/>
              </a:lnSpc>
              <a:spcBef>
                <a:spcPts val="1000"/>
              </a:spcBef>
              <a:spcAft>
                <a:spcPts val="0"/>
              </a:spcAft>
              <a:buSzPts val="1300"/>
              <a:buChar char="●"/>
            </a:pPr>
            <a:r>
              <a:rPr lang="en"/>
              <a:t>Time Quantum</a:t>
            </a:r>
            <a:endParaRPr/>
          </a:p>
          <a:p>
            <a:pPr marL="914400" lvl="1" indent="-311150" algn="l" rtl="0">
              <a:lnSpc>
                <a:spcPct val="150000"/>
              </a:lnSpc>
              <a:spcBef>
                <a:spcPts val="0"/>
              </a:spcBef>
              <a:spcAft>
                <a:spcPts val="0"/>
              </a:spcAft>
              <a:buSzPts val="1300"/>
              <a:buChar char="○"/>
            </a:pPr>
            <a:r>
              <a:rPr lang="en" sz="1300"/>
              <a:t>Execution duration given to a process</a:t>
            </a:r>
            <a:endParaRPr sz="1300"/>
          </a:p>
          <a:p>
            <a:pPr marL="914400" lvl="1" indent="-311150" algn="l" rtl="0">
              <a:lnSpc>
                <a:spcPct val="150000"/>
              </a:lnSpc>
              <a:spcBef>
                <a:spcPts val="0"/>
              </a:spcBef>
              <a:spcAft>
                <a:spcPts val="0"/>
              </a:spcAft>
              <a:buSzPts val="1300"/>
              <a:buChar char="○"/>
            </a:pPr>
            <a:r>
              <a:rPr lang="en" sz="1300"/>
              <a:t>Could be constant or variable among the processes</a:t>
            </a:r>
            <a:endParaRPr sz="1300"/>
          </a:p>
          <a:p>
            <a:pPr marL="914400" lvl="1" indent="-311150" algn="l" rtl="0">
              <a:lnSpc>
                <a:spcPct val="150000"/>
              </a:lnSpc>
              <a:spcBef>
                <a:spcPts val="0"/>
              </a:spcBef>
              <a:spcAft>
                <a:spcPts val="0"/>
              </a:spcAft>
              <a:buSzPts val="1300"/>
              <a:buChar char="○"/>
            </a:pPr>
            <a:r>
              <a:rPr lang="en" sz="1300"/>
              <a:t>Must be multiples of interval of timer interrupt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Scheduling for Interactive Systems</a:t>
            </a:r>
            <a:endParaRPr/>
          </a:p>
          <a:p>
            <a:pPr marL="0" lvl="0" indent="0" algn="l" rtl="0">
              <a:spcBef>
                <a:spcPts val="0"/>
              </a:spcBef>
              <a:spcAft>
                <a:spcPts val="0"/>
              </a:spcAft>
              <a:buNone/>
            </a:pPr>
            <a:endParaRPr/>
          </a:p>
        </p:txBody>
      </p:sp>
      <p:sp>
        <p:nvSpPr>
          <p:cNvPr id="134" name="Google Shape;134;p21"/>
          <p:cNvSpPr txBox="1">
            <a:spLocks noGrp="1"/>
          </p:cNvSpPr>
          <p:nvPr>
            <p:ph type="body" idx="1"/>
          </p:nvPr>
        </p:nvSpPr>
        <p:spPr>
          <a:xfrm>
            <a:off x="727650" y="1369700"/>
            <a:ext cx="8111700" cy="30591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Round Robin</a:t>
            </a:r>
            <a:endParaRPr/>
          </a:p>
          <a:p>
            <a:pPr marL="914400" lvl="1" indent="-311150" algn="l" rtl="0">
              <a:lnSpc>
                <a:spcPct val="150000"/>
              </a:lnSpc>
              <a:spcBef>
                <a:spcPts val="0"/>
              </a:spcBef>
              <a:spcAft>
                <a:spcPts val="0"/>
              </a:spcAft>
              <a:buSzPts val="1300"/>
              <a:buChar char="○"/>
            </a:pPr>
            <a:r>
              <a:rPr lang="en" sz="1300"/>
              <a:t>Run the first task from FIFO queue until:</a:t>
            </a:r>
            <a:endParaRPr sz="1300"/>
          </a:p>
          <a:p>
            <a:pPr marL="1371600" lvl="2" indent="-311150" algn="l" rtl="0">
              <a:lnSpc>
                <a:spcPct val="150000"/>
              </a:lnSpc>
              <a:spcBef>
                <a:spcPts val="0"/>
              </a:spcBef>
              <a:spcAft>
                <a:spcPts val="0"/>
              </a:spcAft>
              <a:buSzPts val="1300"/>
              <a:buChar char="■"/>
            </a:pPr>
            <a:r>
              <a:rPr lang="en" sz="1300"/>
              <a:t>Time quantum elapsed</a:t>
            </a:r>
            <a:endParaRPr sz="1300"/>
          </a:p>
          <a:p>
            <a:pPr marL="1371600" lvl="2" indent="-311150" algn="l" rtl="0">
              <a:lnSpc>
                <a:spcPct val="150000"/>
              </a:lnSpc>
              <a:spcBef>
                <a:spcPts val="0"/>
              </a:spcBef>
              <a:spcAft>
                <a:spcPts val="0"/>
              </a:spcAft>
              <a:buSzPts val="1300"/>
              <a:buChar char="■"/>
            </a:pPr>
            <a:r>
              <a:rPr lang="en" sz="1300"/>
              <a:t>Task gives up/blocks</a:t>
            </a:r>
            <a:endParaRPr sz="1300"/>
          </a:p>
          <a:p>
            <a:pPr marL="914400" lvl="1" indent="-311150" algn="l" rtl="0">
              <a:lnSpc>
                <a:spcPct val="150000"/>
              </a:lnSpc>
              <a:spcBef>
                <a:spcPts val="0"/>
              </a:spcBef>
              <a:spcAft>
                <a:spcPts val="0"/>
              </a:spcAft>
              <a:buSzPts val="1300"/>
              <a:buChar char="○"/>
            </a:pPr>
            <a:r>
              <a:rPr lang="en" sz="1300"/>
              <a:t>Preemptive version of FCFS</a:t>
            </a:r>
            <a:endParaRPr sz="1300"/>
          </a:p>
          <a:p>
            <a:pPr marL="914400" lvl="1" indent="-311150" algn="l" rtl="0">
              <a:lnSpc>
                <a:spcPct val="150000"/>
              </a:lnSpc>
              <a:spcBef>
                <a:spcPts val="0"/>
              </a:spcBef>
              <a:spcAft>
                <a:spcPts val="0"/>
              </a:spcAft>
              <a:buSzPts val="1300"/>
              <a:buChar char="○"/>
            </a:pPr>
            <a:r>
              <a:rPr lang="en" sz="1300"/>
              <a:t>Timer interrupt will check on quantum expiry</a:t>
            </a:r>
            <a:endParaRPr sz="1300"/>
          </a:p>
          <a:p>
            <a:pPr marL="457200" lvl="0" indent="-311150" algn="l" rtl="0">
              <a:lnSpc>
                <a:spcPct val="150000"/>
              </a:lnSpc>
              <a:spcBef>
                <a:spcPts val="1000"/>
              </a:spcBef>
              <a:spcAft>
                <a:spcPts val="0"/>
              </a:spcAft>
              <a:buSzPts val="1300"/>
              <a:buChar char="●"/>
            </a:pPr>
            <a:r>
              <a:rPr lang="en"/>
              <a:t>Priority Based</a:t>
            </a:r>
            <a:endParaRPr/>
          </a:p>
          <a:p>
            <a:pPr marL="914400" lvl="1" indent="-311150" algn="l" rtl="0">
              <a:lnSpc>
                <a:spcPct val="150000"/>
              </a:lnSpc>
              <a:spcBef>
                <a:spcPts val="0"/>
              </a:spcBef>
              <a:spcAft>
                <a:spcPts val="0"/>
              </a:spcAft>
              <a:buSzPts val="1300"/>
              <a:buChar char="○"/>
            </a:pPr>
            <a:r>
              <a:rPr lang="en" sz="1300"/>
              <a:t>Assign a priority value to all tasks</a:t>
            </a:r>
            <a:endParaRPr sz="1300"/>
          </a:p>
          <a:p>
            <a:pPr marL="914400" lvl="1" indent="-311150" algn="l" rtl="0">
              <a:lnSpc>
                <a:spcPct val="150000"/>
              </a:lnSpc>
              <a:spcBef>
                <a:spcPts val="0"/>
              </a:spcBef>
              <a:spcAft>
                <a:spcPts val="0"/>
              </a:spcAft>
              <a:buSzPts val="1300"/>
              <a:buChar char="○"/>
            </a:pPr>
            <a:r>
              <a:rPr lang="en" sz="1300"/>
              <a:t>Run the task with highest priority value</a:t>
            </a:r>
            <a:endParaRPr sz="13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2600</Words>
  <Application>Microsoft Macintosh PowerPoint</Application>
  <PresentationFormat>On-screen Show (16:9)</PresentationFormat>
  <Paragraphs>484</Paragraphs>
  <Slides>61</Slides>
  <Notes>61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Raleway</vt:lpstr>
      <vt:lpstr>Lato</vt:lpstr>
      <vt:lpstr>Streamline</vt:lpstr>
      <vt:lpstr>CS2106 Tutorial 03</vt:lpstr>
      <vt:lpstr>Recap</vt:lpstr>
      <vt:lpstr>Scheduling in OS</vt:lpstr>
      <vt:lpstr>Process Behavior</vt:lpstr>
      <vt:lpstr>Batch Processing Systems</vt:lpstr>
      <vt:lpstr>Scheduling for Batch Processing Systems</vt:lpstr>
      <vt:lpstr>Interactive Systems</vt:lpstr>
      <vt:lpstr>Timer &amp; Time Quantum</vt:lpstr>
      <vt:lpstr>Scheduling for Interactive Systems </vt:lpstr>
      <vt:lpstr>Scheduling for Interactive Systems </vt:lpstr>
      <vt:lpstr>Question 1</vt:lpstr>
      <vt:lpstr>Question 1a - FCFS</vt:lpstr>
      <vt:lpstr>Question 1a - FCFS</vt:lpstr>
      <vt:lpstr>Question 1a - FCFS</vt:lpstr>
      <vt:lpstr>Question 1a - FCFS</vt:lpstr>
      <vt:lpstr>Question 1a - FCFS</vt:lpstr>
      <vt:lpstr>Question 1a - FCFS</vt:lpstr>
      <vt:lpstr>Question 1a - FCFS</vt:lpstr>
      <vt:lpstr>Question 1a - FCFS</vt:lpstr>
      <vt:lpstr>Question 1b - FCFS</vt:lpstr>
      <vt:lpstr>Question 1b - FCFS</vt:lpstr>
      <vt:lpstr>Question 1c - Round Robin</vt:lpstr>
      <vt:lpstr>Question 1c - Round Robin</vt:lpstr>
      <vt:lpstr>Question 1c - Round Robin</vt:lpstr>
      <vt:lpstr>Question 1c - Round Robin</vt:lpstr>
      <vt:lpstr>Question 1c - Round Robin</vt:lpstr>
      <vt:lpstr>Question 1c - Round Robin</vt:lpstr>
      <vt:lpstr>Question 1c - Round Robin</vt:lpstr>
      <vt:lpstr>Question 1c - Round Robin</vt:lpstr>
      <vt:lpstr>Question 1d - Round Robin</vt:lpstr>
      <vt:lpstr>Question 1d - Round Robin</vt:lpstr>
      <vt:lpstr>Question 2</vt:lpstr>
      <vt:lpstr>Question 2 - Multi-Level Feedback Queue (MLFQ)</vt:lpstr>
      <vt:lpstr>Question 2 - Multi-Level Feedback Queue (MLFQ)</vt:lpstr>
      <vt:lpstr>Question 2 - Multi-Level Feedback Queue (MLFQ)</vt:lpstr>
      <vt:lpstr>Question 2 - Multi-Level Feedback Queue (MLFQ)</vt:lpstr>
      <vt:lpstr>Question 2 - Multi-Level Feedback Queue (MLFQ) </vt:lpstr>
      <vt:lpstr>Question 2 - Multi-Level Feedback Queue (MLFQ) </vt:lpstr>
      <vt:lpstr>Question 2 - Multi-Level Feedback Queue (MLFQ) </vt:lpstr>
      <vt:lpstr>Question 2 - Multi-Level Feedback Queue (MLFQ) </vt:lpstr>
      <vt:lpstr>Question 3</vt:lpstr>
      <vt:lpstr>Question 3</vt:lpstr>
      <vt:lpstr>Question 3</vt:lpstr>
      <vt:lpstr>Question 3</vt:lpstr>
      <vt:lpstr>Question 3</vt:lpstr>
      <vt:lpstr>Question 3</vt:lpstr>
      <vt:lpstr>Question 3</vt:lpstr>
      <vt:lpstr>Question 3b</vt:lpstr>
      <vt:lpstr>Question 3b</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CS2106 Tutorial 03</dc:title>
  <cp:lastModifiedBy>Zhang Yifan</cp:lastModifiedBy>
  <cp:revision>1</cp:revision>
  <dcterms:modified xsi:type="dcterms:W3CDTF">2021-09-07T03:14:30Z</dcterms:modified>
</cp:coreProperties>
</file>