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notesSlides/notesSlide3.xml" ContentType="application/vnd.openxmlformats-officedocument.presentationml.notesSlide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notesSlides/notesSlide4.xml" ContentType="application/vnd.openxmlformats-officedocument.presentationml.notesSlide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notesSlides/notesSlide5.xml" ContentType="application/vnd.openxmlformats-officedocument.presentationml.notesSlide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notesSlides/notesSlide6.xml" ContentType="application/vnd.openxmlformats-officedocument.presentationml.notesSlide+xml"/>
  <Override PartName="/ppt/ink/ink360.xml" ContentType="application/inkml+xml"/>
  <Override PartName="/ppt/ink/ink361.xml" ContentType="application/inkml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52"/>
  </p:notesMasterIdLst>
  <p:sldIdLst>
    <p:sldId id="256" r:id="rId2"/>
    <p:sldId id="333" r:id="rId3"/>
    <p:sldId id="257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8" r:id="rId13"/>
    <p:sldId id="319" r:id="rId14"/>
    <p:sldId id="320" r:id="rId15"/>
    <p:sldId id="336" r:id="rId16"/>
    <p:sldId id="337" r:id="rId17"/>
    <p:sldId id="338" r:id="rId18"/>
    <p:sldId id="322" r:id="rId19"/>
    <p:sldId id="323" r:id="rId20"/>
    <p:sldId id="324" r:id="rId21"/>
    <p:sldId id="326" r:id="rId22"/>
    <p:sldId id="327" r:id="rId23"/>
    <p:sldId id="328" r:id="rId24"/>
    <p:sldId id="325" r:id="rId25"/>
    <p:sldId id="339" r:id="rId26"/>
    <p:sldId id="340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29" r:id="rId37"/>
    <p:sldId id="331" r:id="rId38"/>
    <p:sldId id="332" r:id="rId39"/>
    <p:sldId id="351" r:id="rId40"/>
    <p:sldId id="334" r:id="rId41"/>
    <p:sldId id="352" r:id="rId42"/>
    <p:sldId id="353" r:id="rId43"/>
    <p:sldId id="355" r:id="rId44"/>
    <p:sldId id="335" r:id="rId45"/>
    <p:sldId id="356" r:id="rId46"/>
    <p:sldId id="358" r:id="rId47"/>
    <p:sldId id="357" r:id="rId48"/>
    <p:sldId id="359" r:id="rId49"/>
    <p:sldId id="360" r:id="rId50"/>
    <p:sldId id="308" r:id="rId5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Lato" panose="020B0604020202020204" charset="0"/>
      <p:regular r:id="rId57"/>
      <p:bold r:id="rId58"/>
      <p:italic r:id="rId59"/>
      <p:boldItalic r:id="rId60"/>
    </p:embeddedFont>
    <p:embeddedFont>
      <p:font typeface="Raleway" panose="020B0604020202020204" charset="0"/>
      <p:regular r:id="rId61"/>
      <p:bold r:id="rId62"/>
      <p:italic r:id="rId63"/>
      <p:boldItalic r:id="rId64"/>
    </p:embeddedFont>
    <p:embeddedFont>
      <p:font typeface="Source Code Pro" panose="020B0604020202020204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F0A91-A981-994C-8996-EF85B07E79C8}" v="442" dt="2021-10-12T02:46:30.212"/>
    <p1510:client id="{15889EDC-58EB-5E4F-B199-2B6CB966C22E}" v="1551" dt="2021-10-12T01:02:14.335"/>
  </p1510:revLst>
</p1510:revInfo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1.fntdata"/><Relationship Id="rId6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Yifan" userId="c9b86b9a-8bad-4e1d-80e2-8f55c3c19e2c" providerId="ADAL" clId="{06AF0A91-A981-994C-8996-EF85B07E79C8}"/>
    <pc:docChg chg="undo custSel delSld modSld">
      <pc:chgData name="Zhang Yifan" userId="c9b86b9a-8bad-4e1d-80e2-8f55c3c19e2c" providerId="ADAL" clId="{06AF0A91-A981-994C-8996-EF85B07E79C8}" dt="2021-10-12T02:46:30.213" v="441" actId="7634"/>
      <pc:docMkLst>
        <pc:docMk/>
      </pc:docMkLst>
      <pc:sldChg chg="addSp">
        <pc:chgData name="Zhang Yifan" userId="c9b86b9a-8bad-4e1d-80e2-8f55c3c19e2c" providerId="ADAL" clId="{06AF0A91-A981-994C-8996-EF85B07E79C8}" dt="2021-10-12T02:46:30.213" v="441" actId="7634"/>
        <pc:sldMkLst>
          <pc:docMk/>
          <pc:sldMk cId="2354227501" sldId="309"/>
        </pc:sldMkLst>
        <pc:inkChg chg="add">
          <ac:chgData name="Zhang Yifan" userId="c9b86b9a-8bad-4e1d-80e2-8f55c3c19e2c" providerId="ADAL" clId="{06AF0A91-A981-994C-8996-EF85B07E79C8}" dt="2021-10-12T02:46:30.213" v="441" actId="7634"/>
          <ac:inkMkLst>
            <pc:docMk/>
            <pc:sldMk cId="2354227501" sldId="309"/>
            <ac:inkMk id="5" creationId="{9FFB282E-9DBE-9C4F-8183-3B6CFBC2C22C}"/>
          </ac:inkMkLst>
        </pc:inkChg>
      </pc:sldChg>
      <pc:sldChg chg="addSp delSp">
        <pc:chgData name="Zhang Yifan" userId="c9b86b9a-8bad-4e1d-80e2-8f55c3c19e2c" providerId="ADAL" clId="{06AF0A91-A981-994C-8996-EF85B07E79C8}" dt="2021-10-12T02:46:30.213" v="441" actId="7634"/>
        <pc:sldMkLst>
          <pc:docMk/>
          <pc:sldMk cId="107471523" sldId="310"/>
        </pc:sldMkLst>
        <pc:grpChg chg="add del">
          <ac:chgData name="Zhang Yifan" userId="c9b86b9a-8bad-4e1d-80e2-8f55c3c19e2c" providerId="ADAL" clId="{06AF0A91-A981-994C-8996-EF85B07E79C8}" dt="2021-10-11T19:34:51.676" v="3"/>
          <ac:grpSpMkLst>
            <pc:docMk/>
            <pc:sldMk cId="107471523" sldId="310"/>
            <ac:grpSpMk id="7" creationId="{90F22390-5E0B-C04D-AE32-7DA3F5220263}"/>
          </ac:grpSpMkLst>
        </pc:grpChg>
        <pc:grpChg chg="add del">
          <ac:chgData name="Zhang Yifan" userId="c9b86b9a-8bad-4e1d-80e2-8f55c3c19e2c" providerId="ADAL" clId="{06AF0A91-A981-994C-8996-EF85B07E79C8}" dt="2021-10-11T19:35:03.366" v="19"/>
          <ac:grpSpMkLst>
            <pc:docMk/>
            <pc:sldMk cId="107471523" sldId="310"/>
            <ac:grpSpMk id="11" creationId="{D76755C4-0CFB-F948-8E4B-DA7CE4D56E1C}"/>
          </ac:grpSpMkLst>
        </pc:grpChg>
        <pc:grpChg chg="add del">
          <ac:chgData name="Zhang Yifan" userId="c9b86b9a-8bad-4e1d-80e2-8f55c3c19e2c" providerId="ADAL" clId="{06AF0A91-A981-994C-8996-EF85B07E79C8}" dt="2021-10-11T19:35:00.774" v="15"/>
          <ac:grpSpMkLst>
            <pc:docMk/>
            <pc:sldMk cId="107471523" sldId="310"/>
            <ac:grpSpMk id="18" creationId="{7393551A-2911-AC46-A43D-A06572C1C12A}"/>
          </ac:grpSpMkLst>
        </pc:grpChg>
        <pc:grpChg chg="add">
          <ac:chgData name="Zhang Yifan" userId="c9b86b9a-8bad-4e1d-80e2-8f55c3c19e2c" providerId="ADAL" clId="{06AF0A91-A981-994C-8996-EF85B07E79C8}" dt="2021-10-11T19:35:03.366" v="19"/>
          <ac:grpSpMkLst>
            <pc:docMk/>
            <pc:sldMk cId="107471523" sldId="310"/>
            <ac:grpSpMk id="21" creationId="{EF84BF5D-1015-A049-975E-693A619D3C54}"/>
          </ac:grpSpMkLst>
        </pc:grpChg>
        <pc:grpChg chg="add del">
          <ac:chgData name="Zhang Yifan" userId="c9b86b9a-8bad-4e1d-80e2-8f55c3c19e2c" providerId="ADAL" clId="{06AF0A91-A981-994C-8996-EF85B07E79C8}" dt="2021-10-11T19:35:55.689" v="27"/>
          <ac:grpSpMkLst>
            <pc:docMk/>
            <pc:sldMk cId="107471523" sldId="310"/>
            <ac:grpSpMk id="26" creationId="{30A9532A-00DF-F941-B9AE-0A12BFCC7D13}"/>
          </ac:grpSpMkLst>
        </pc:grpChg>
        <pc:grpChg chg="add">
          <ac:chgData name="Zhang Yifan" userId="c9b86b9a-8bad-4e1d-80e2-8f55c3c19e2c" providerId="ADAL" clId="{06AF0A91-A981-994C-8996-EF85B07E79C8}" dt="2021-10-11T19:36:17.467" v="33"/>
          <ac:grpSpMkLst>
            <pc:docMk/>
            <pc:sldMk cId="107471523" sldId="310"/>
            <ac:grpSpMk id="31" creationId="{E0F4BD10-A63E-FD43-B35A-35B04AB87A80}"/>
          </ac:grpSpMkLst>
        </pc:grpChg>
        <pc:grpChg chg="add">
          <ac:chgData name="Zhang Yifan" userId="c9b86b9a-8bad-4e1d-80e2-8f55c3c19e2c" providerId="ADAL" clId="{06AF0A91-A981-994C-8996-EF85B07E79C8}" dt="2021-10-11T19:36:30.557" v="37"/>
          <ac:grpSpMkLst>
            <pc:docMk/>
            <pc:sldMk cId="107471523" sldId="310"/>
            <ac:grpSpMk id="35" creationId="{0E947ECB-BC35-A54C-A72E-2DEDFD232C15}"/>
          </ac:grpSpMkLst>
        </pc:grpChg>
        <pc:grpChg chg="add">
          <ac:chgData name="Zhang Yifan" userId="c9b86b9a-8bad-4e1d-80e2-8f55c3c19e2c" providerId="ADAL" clId="{06AF0A91-A981-994C-8996-EF85B07E79C8}" dt="2021-10-11T19:36:40.636" v="43"/>
          <ac:grpSpMkLst>
            <pc:docMk/>
            <pc:sldMk cId="107471523" sldId="310"/>
            <ac:grpSpMk id="40" creationId="{11866FA5-0643-494C-9700-68C6BEB80965}"/>
          </ac:grpSpMkLst>
        </pc:grpChg>
        <pc:grpChg chg="add del">
          <ac:chgData name="Zhang Yifan" userId="c9b86b9a-8bad-4e1d-80e2-8f55c3c19e2c" providerId="ADAL" clId="{06AF0A91-A981-994C-8996-EF85B07E79C8}" dt="2021-10-11T19:36:53.480" v="58"/>
          <ac:grpSpMkLst>
            <pc:docMk/>
            <pc:sldMk cId="107471523" sldId="310"/>
            <ac:grpSpMk id="43" creationId="{8CC4DB1E-E436-7648-88FA-C9EECE985BA1}"/>
          </ac:grpSpMkLst>
        </pc:grpChg>
        <pc:grpChg chg="add del">
          <ac:chgData name="Zhang Yifan" userId="c9b86b9a-8bad-4e1d-80e2-8f55c3c19e2c" providerId="ADAL" clId="{06AF0A91-A981-994C-8996-EF85B07E79C8}" dt="2021-10-11T19:36:49.611" v="53"/>
          <ac:grpSpMkLst>
            <pc:docMk/>
            <pc:sldMk cId="107471523" sldId="310"/>
            <ac:grpSpMk id="46" creationId="{6F0EE4A7-21D5-3E4D-9938-E33F0B2D49E3}"/>
          </ac:grpSpMkLst>
        </pc:grpChg>
        <pc:grpChg chg="add del">
          <ac:chgData name="Zhang Yifan" userId="c9b86b9a-8bad-4e1d-80e2-8f55c3c19e2c" providerId="ADAL" clId="{06AF0A91-A981-994C-8996-EF85B07E79C8}" dt="2021-10-11T19:36:48.417" v="52"/>
          <ac:grpSpMkLst>
            <pc:docMk/>
            <pc:sldMk cId="107471523" sldId="310"/>
            <ac:grpSpMk id="48" creationId="{7F42F131-14DA-754C-BFFF-46713755EEFC}"/>
          </ac:grpSpMkLst>
        </pc:grpChg>
        <pc:grpChg chg="add del">
          <ac:chgData name="Zhang Yifan" userId="c9b86b9a-8bad-4e1d-80e2-8f55c3c19e2c" providerId="ADAL" clId="{06AF0A91-A981-994C-8996-EF85B07E79C8}" dt="2021-10-11T19:37:11.130" v="86"/>
          <ac:grpSpMkLst>
            <pc:docMk/>
            <pc:sldMk cId="107471523" sldId="310"/>
            <ac:grpSpMk id="52" creationId="{5C17CEAA-D214-CA4C-813B-58736B495638}"/>
          </ac:grpSpMkLst>
        </pc:grpChg>
        <pc:grpChg chg="add del">
          <ac:chgData name="Zhang Yifan" userId="c9b86b9a-8bad-4e1d-80e2-8f55c3c19e2c" providerId="ADAL" clId="{06AF0A91-A981-994C-8996-EF85B07E79C8}" dt="2021-10-11T19:36:59.641" v="62"/>
          <ac:grpSpMkLst>
            <pc:docMk/>
            <pc:sldMk cId="107471523" sldId="310"/>
            <ac:grpSpMk id="55" creationId="{DEB3D979-D8B4-C44B-80A5-CABD75CDAEBF}"/>
          </ac:grpSpMkLst>
        </pc:grpChg>
        <pc:grpChg chg="add del">
          <ac:chgData name="Zhang Yifan" userId="c9b86b9a-8bad-4e1d-80e2-8f55c3c19e2c" providerId="ADAL" clId="{06AF0A91-A981-994C-8996-EF85B07E79C8}" dt="2021-10-11T19:37:04.204" v="73"/>
          <ac:grpSpMkLst>
            <pc:docMk/>
            <pc:sldMk cId="107471523" sldId="310"/>
            <ac:grpSpMk id="64" creationId="{72247661-350F-0D47-8B7A-0438E31F8DFF}"/>
          </ac:grpSpMkLst>
        </pc:grpChg>
        <pc:grpChg chg="add del">
          <ac:chgData name="Zhang Yifan" userId="c9b86b9a-8bad-4e1d-80e2-8f55c3c19e2c" providerId="ADAL" clId="{06AF0A91-A981-994C-8996-EF85B07E79C8}" dt="2021-10-11T19:37:17.081" v="91"/>
          <ac:grpSpMkLst>
            <pc:docMk/>
            <pc:sldMk cId="107471523" sldId="310"/>
            <ac:grpSpMk id="76" creationId="{E687CAAD-A45B-4C48-8144-DBD4B918966F}"/>
          </ac:grpSpMkLst>
        </pc:grpChg>
        <pc:grpChg chg="add">
          <ac:chgData name="Zhang Yifan" userId="c9b86b9a-8bad-4e1d-80e2-8f55c3c19e2c" providerId="ADAL" clId="{06AF0A91-A981-994C-8996-EF85B07E79C8}" dt="2021-10-11T19:37:17.081" v="91"/>
          <ac:grpSpMkLst>
            <pc:docMk/>
            <pc:sldMk cId="107471523" sldId="310"/>
            <ac:grpSpMk id="81" creationId="{8581F79A-F90F-1745-99CE-4A53FAB69685}"/>
          </ac:grpSpMkLst>
        </pc:grpChg>
        <pc:inkChg chg="add del topLvl">
          <ac:chgData name="Zhang Yifan" userId="c9b86b9a-8bad-4e1d-80e2-8f55c3c19e2c" providerId="ADAL" clId="{06AF0A91-A981-994C-8996-EF85B07E79C8}" dt="2021-10-11T19:34:52.087" v="4"/>
          <ac:inkMkLst>
            <pc:docMk/>
            <pc:sldMk cId="107471523" sldId="310"/>
            <ac:inkMk id="5" creationId="{23CA75F4-8D3F-754C-92C3-78CF1F341807}"/>
          </ac:inkMkLst>
        </pc:inkChg>
        <pc:inkChg chg="add">
          <ac:chgData name="Zhang Yifan" userId="c9b86b9a-8bad-4e1d-80e2-8f55c3c19e2c" providerId="ADAL" clId="{06AF0A91-A981-994C-8996-EF85B07E79C8}" dt="2021-10-12T02:46:30.213" v="441" actId="7634"/>
          <ac:inkMkLst>
            <pc:docMk/>
            <pc:sldMk cId="107471523" sldId="310"/>
            <ac:inkMk id="5" creationId="{F6791315-9458-E849-A872-FB504FBB9B22}"/>
          </ac:inkMkLst>
        </pc:inkChg>
        <pc:inkChg chg="add del topLvl">
          <ac:chgData name="Zhang Yifan" userId="c9b86b9a-8bad-4e1d-80e2-8f55c3c19e2c" providerId="ADAL" clId="{06AF0A91-A981-994C-8996-EF85B07E79C8}" dt="2021-10-11T19:34:51.676" v="3"/>
          <ac:inkMkLst>
            <pc:docMk/>
            <pc:sldMk cId="107471523" sldId="310"/>
            <ac:inkMk id="6" creationId="{DD3877F5-9ECF-434D-B32D-0C63013622BD}"/>
          </ac:inkMkLst>
        </pc:inkChg>
        <pc:inkChg chg="add topLvl">
          <ac:chgData name="Zhang Yifan" userId="c9b86b9a-8bad-4e1d-80e2-8f55c3c19e2c" providerId="ADAL" clId="{06AF0A91-A981-994C-8996-EF85B07E79C8}" dt="2021-10-11T19:35:03.366" v="19"/>
          <ac:inkMkLst>
            <pc:docMk/>
            <pc:sldMk cId="107471523" sldId="310"/>
            <ac:inkMk id="9" creationId="{FD17C587-762B-BF4A-8CCC-C8871762AC6B}"/>
          </ac:inkMkLst>
        </pc:inkChg>
        <pc:inkChg chg="add topLvl">
          <ac:chgData name="Zhang Yifan" userId="c9b86b9a-8bad-4e1d-80e2-8f55c3c19e2c" providerId="ADAL" clId="{06AF0A91-A981-994C-8996-EF85B07E79C8}" dt="2021-10-11T19:35:03.366" v="19"/>
          <ac:inkMkLst>
            <pc:docMk/>
            <pc:sldMk cId="107471523" sldId="310"/>
            <ac:inkMk id="10" creationId="{12FE5F84-BAEE-4A40-85C1-30B151CA83FA}"/>
          </ac:inkMkLst>
        </pc:inkChg>
        <pc:inkChg chg="add topLvl">
          <ac:chgData name="Zhang Yifan" userId="c9b86b9a-8bad-4e1d-80e2-8f55c3c19e2c" providerId="ADAL" clId="{06AF0A91-A981-994C-8996-EF85B07E79C8}" dt="2021-10-11T19:35:00.774" v="15"/>
          <ac:inkMkLst>
            <pc:docMk/>
            <pc:sldMk cId="107471523" sldId="310"/>
            <ac:inkMk id="12" creationId="{0203BE1B-AE8A-BF49-8C89-7B5C0DF90FDC}"/>
          </ac:inkMkLst>
        </pc:inkChg>
        <pc:inkChg chg="add topLvl">
          <ac:chgData name="Zhang Yifan" userId="c9b86b9a-8bad-4e1d-80e2-8f55c3c19e2c" providerId="ADAL" clId="{06AF0A91-A981-994C-8996-EF85B07E79C8}" dt="2021-10-11T19:35:00.774" v="15"/>
          <ac:inkMkLst>
            <pc:docMk/>
            <pc:sldMk cId="107471523" sldId="310"/>
            <ac:inkMk id="13" creationId="{C1B5581D-76EB-D349-B289-5BE6C64E78C9}"/>
          </ac:inkMkLst>
        </pc:inkChg>
        <pc:inkChg chg="add topLvl">
          <ac:chgData name="Zhang Yifan" userId="c9b86b9a-8bad-4e1d-80e2-8f55c3c19e2c" providerId="ADAL" clId="{06AF0A91-A981-994C-8996-EF85B07E79C8}" dt="2021-10-11T19:35:00.774" v="15"/>
          <ac:inkMkLst>
            <pc:docMk/>
            <pc:sldMk cId="107471523" sldId="310"/>
            <ac:inkMk id="14" creationId="{B7009499-2AB6-104C-B48A-2F0CBA2AAA0F}"/>
          </ac:inkMkLst>
        </pc:inkChg>
        <pc:inkChg chg="add topLvl">
          <ac:chgData name="Zhang Yifan" userId="c9b86b9a-8bad-4e1d-80e2-8f55c3c19e2c" providerId="ADAL" clId="{06AF0A91-A981-994C-8996-EF85B07E79C8}" dt="2021-10-11T19:35:00.774" v="15"/>
          <ac:inkMkLst>
            <pc:docMk/>
            <pc:sldMk cId="107471523" sldId="310"/>
            <ac:inkMk id="15" creationId="{55FC81AD-EAC6-F248-B1AA-61D29C7D7AE1}"/>
          </ac:inkMkLst>
        </pc:inkChg>
        <pc:inkChg chg="add del topLvl">
          <ac:chgData name="Zhang Yifan" userId="c9b86b9a-8bad-4e1d-80e2-8f55c3c19e2c" providerId="ADAL" clId="{06AF0A91-A981-994C-8996-EF85B07E79C8}" dt="2021-10-11T19:35:01.183" v="16"/>
          <ac:inkMkLst>
            <pc:docMk/>
            <pc:sldMk cId="107471523" sldId="310"/>
            <ac:inkMk id="16" creationId="{C75F5186-BDD7-0C43-B606-64E89A68E21F}"/>
          </ac:inkMkLst>
        </pc:inkChg>
        <pc:inkChg chg="add del topLvl">
          <ac:chgData name="Zhang Yifan" userId="c9b86b9a-8bad-4e1d-80e2-8f55c3c19e2c" providerId="ADAL" clId="{06AF0A91-A981-994C-8996-EF85B07E79C8}" dt="2021-10-11T19:35:00.774" v="15"/>
          <ac:inkMkLst>
            <pc:docMk/>
            <pc:sldMk cId="107471523" sldId="310"/>
            <ac:inkMk id="17" creationId="{08496B9E-2EE3-4C4C-A341-F40EBCBBF055}"/>
          </ac:inkMkLst>
        </pc:inkChg>
        <pc:inkChg chg="add">
          <ac:chgData name="Zhang Yifan" userId="c9b86b9a-8bad-4e1d-80e2-8f55c3c19e2c" providerId="ADAL" clId="{06AF0A91-A981-994C-8996-EF85B07E79C8}" dt="2021-10-11T19:35:02.338" v="17"/>
          <ac:inkMkLst>
            <pc:docMk/>
            <pc:sldMk cId="107471523" sldId="310"/>
            <ac:inkMk id="19" creationId="{C7CD8C8D-EB20-2C43-B275-54E60D3A74C9}"/>
          </ac:inkMkLst>
        </pc:inkChg>
        <pc:inkChg chg="add">
          <ac:chgData name="Zhang Yifan" userId="c9b86b9a-8bad-4e1d-80e2-8f55c3c19e2c" providerId="ADAL" clId="{06AF0A91-A981-994C-8996-EF85B07E79C8}" dt="2021-10-11T19:35:02.787" v="18"/>
          <ac:inkMkLst>
            <pc:docMk/>
            <pc:sldMk cId="107471523" sldId="310"/>
            <ac:inkMk id="20" creationId="{C8278381-ABD6-194E-8B92-80BBFF51FE7E}"/>
          </ac:inkMkLst>
        </pc:inkChg>
        <pc:inkChg chg="add del">
          <ac:chgData name="Zhang Yifan" userId="c9b86b9a-8bad-4e1d-80e2-8f55c3c19e2c" providerId="ADAL" clId="{06AF0A91-A981-994C-8996-EF85B07E79C8}" dt="2021-10-11T19:35:32.507" v="21"/>
          <ac:inkMkLst>
            <pc:docMk/>
            <pc:sldMk cId="107471523" sldId="310"/>
            <ac:inkMk id="22" creationId="{635C01E0-67C4-404B-AE7D-33175E9E94B1}"/>
          </ac:inkMkLst>
        </pc:inkChg>
        <pc:inkChg chg="add del">
          <ac:chgData name="Zhang Yifan" userId="c9b86b9a-8bad-4e1d-80e2-8f55c3c19e2c" providerId="ADAL" clId="{06AF0A91-A981-994C-8996-EF85B07E79C8}" dt="2021-10-11T19:35:55.682" v="26"/>
          <ac:inkMkLst>
            <pc:docMk/>
            <pc:sldMk cId="107471523" sldId="310"/>
            <ac:inkMk id="23" creationId="{08615D12-3D2C-8744-9001-9CC6DD17B736}"/>
          </ac:inkMkLst>
        </pc:inkChg>
        <pc:inkChg chg="add topLvl">
          <ac:chgData name="Zhang Yifan" userId="c9b86b9a-8bad-4e1d-80e2-8f55c3c19e2c" providerId="ADAL" clId="{06AF0A91-A981-994C-8996-EF85B07E79C8}" dt="2021-10-11T19:35:55.689" v="27"/>
          <ac:inkMkLst>
            <pc:docMk/>
            <pc:sldMk cId="107471523" sldId="310"/>
            <ac:inkMk id="24" creationId="{32B1CF6C-9508-E24F-A55D-D1B8AF74C737}"/>
          </ac:inkMkLst>
        </pc:inkChg>
        <pc:inkChg chg="add del topLvl">
          <ac:chgData name="Zhang Yifan" userId="c9b86b9a-8bad-4e1d-80e2-8f55c3c19e2c" providerId="ADAL" clId="{06AF0A91-A981-994C-8996-EF85B07E79C8}" dt="2021-10-11T19:35:55.689" v="27"/>
          <ac:inkMkLst>
            <pc:docMk/>
            <pc:sldMk cId="107471523" sldId="310"/>
            <ac:inkMk id="25" creationId="{8327A043-2618-B442-A276-A48705AC0CCA}"/>
          </ac:inkMkLst>
        </pc:inkChg>
        <pc:inkChg chg="add del">
          <ac:chgData name="Zhang Yifan" userId="c9b86b9a-8bad-4e1d-80e2-8f55c3c19e2c" providerId="ADAL" clId="{06AF0A91-A981-994C-8996-EF85B07E79C8}" dt="2021-10-11T19:36:11.479" v="29"/>
          <ac:inkMkLst>
            <pc:docMk/>
            <pc:sldMk cId="107471523" sldId="310"/>
            <ac:inkMk id="27" creationId="{E631FF0D-5D91-8F43-A03A-D819DE8AE77C}"/>
          </ac:inkMkLst>
        </pc:inkChg>
        <pc:inkChg chg="add">
          <ac:chgData name="Zhang Yifan" userId="c9b86b9a-8bad-4e1d-80e2-8f55c3c19e2c" providerId="ADAL" clId="{06AF0A91-A981-994C-8996-EF85B07E79C8}" dt="2021-10-11T19:36:14.814" v="30"/>
          <ac:inkMkLst>
            <pc:docMk/>
            <pc:sldMk cId="107471523" sldId="310"/>
            <ac:inkMk id="28" creationId="{7ED66FFA-5B38-8F4B-A032-FC6680A0E617}"/>
          </ac:inkMkLst>
        </pc:inkChg>
        <pc:inkChg chg="add">
          <ac:chgData name="Zhang Yifan" userId="c9b86b9a-8bad-4e1d-80e2-8f55c3c19e2c" providerId="ADAL" clId="{06AF0A91-A981-994C-8996-EF85B07E79C8}" dt="2021-10-11T19:36:16.432" v="31"/>
          <ac:inkMkLst>
            <pc:docMk/>
            <pc:sldMk cId="107471523" sldId="310"/>
            <ac:inkMk id="29" creationId="{8072C702-D0F8-D843-80C0-107A652E1792}"/>
          </ac:inkMkLst>
        </pc:inkChg>
        <pc:inkChg chg="add">
          <ac:chgData name="Zhang Yifan" userId="c9b86b9a-8bad-4e1d-80e2-8f55c3c19e2c" providerId="ADAL" clId="{06AF0A91-A981-994C-8996-EF85B07E79C8}" dt="2021-10-11T19:36:16.888" v="32"/>
          <ac:inkMkLst>
            <pc:docMk/>
            <pc:sldMk cId="107471523" sldId="310"/>
            <ac:inkMk id="30" creationId="{8FB0ED71-0CFB-4846-8D99-5C0E8E09DF5E}"/>
          </ac:inkMkLst>
        </pc:inkChg>
        <pc:inkChg chg="add">
          <ac:chgData name="Zhang Yifan" userId="c9b86b9a-8bad-4e1d-80e2-8f55c3c19e2c" providerId="ADAL" clId="{06AF0A91-A981-994C-8996-EF85B07E79C8}" dt="2021-10-11T19:36:28.173" v="34"/>
          <ac:inkMkLst>
            <pc:docMk/>
            <pc:sldMk cId="107471523" sldId="310"/>
            <ac:inkMk id="32" creationId="{3B70B25A-4FE3-DE4C-A4B6-62BB17D10F11}"/>
          </ac:inkMkLst>
        </pc:inkChg>
        <pc:inkChg chg="add">
          <ac:chgData name="Zhang Yifan" userId="c9b86b9a-8bad-4e1d-80e2-8f55c3c19e2c" providerId="ADAL" clId="{06AF0A91-A981-994C-8996-EF85B07E79C8}" dt="2021-10-11T19:36:29.541" v="35"/>
          <ac:inkMkLst>
            <pc:docMk/>
            <pc:sldMk cId="107471523" sldId="310"/>
            <ac:inkMk id="33" creationId="{D6B36C82-5E1B-444C-ACEE-18FAA423E270}"/>
          </ac:inkMkLst>
        </pc:inkChg>
        <pc:inkChg chg="add">
          <ac:chgData name="Zhang Yifan" userId="c9b86b9a-8bad-4e1d-80e2-8f55c3c19e2c" providerId="ADAL" clId="{06AF0A91-A981-994C-8996-EF85B07E79C8}" dt="2021-10-11T19:36:29.964" v="36"/>
          <ac:inkMkLst>
            <pc:docMk/>
            <pc:sldMk cId="107471523" sldId="310"/>
            <ac:inkMk id="34" creationId="{DC577393-EB87-2246-8316-B7578E9AE584}"/>
          </ac:inkMkLst>
        </pc:inkChg>
        <pc:inkChg chg="add del">
          <ac:chgData name="Zhang Yifan" userId="c9b86b9a-8bad-4e1d-80e2-8f55c3c19e2c" providerId="ADAL" clId="{06AF0A91-A981-994C-8996-EF85B07E79C8}" dt="2021-10-11T19:36:36.049" v="39"/>
          <ac:inkMkLst>
            <pc:docMk/>
            <pc:sldMk cId="107471523" sldId="310"/>
            <ac:inkMk id="36" creationId="{93BCD11C-E530-7C40-B46E-290D6EF79E34}"/>
          </ac:inkMkLst>
        </pc:inkChg>
        <pc:inkChg chg="add">
          <ac:chgData name="Zhang Yifan" userId="c9b86b9a-8bad-4e1d-80e2-8f55c3c19e2c" providerId="ADAL" clId="{06AF0A91-A981-994C-8996-EF85B07E79C8}" dt="2021-10-11T19:36:38.414" v="40"/>
          <ac:inkMkLst>
            <pc:docMk/>
            <pc:sldMk cId="107471523" sldId="310"/>
            <ac:inkMk id="37" creationId="{D43BA514-FD5A-0440-AE2A-29C75071C478}"/>
          </ac:inkMkLst>
        </pc:inkChg>
        <pc:inkChg chg="add">
          <ac:chgData name="Zhang Yifan" userId="c9b86b9a-8bad-4e1d-80e2-8f55c3c19e2c" providerId="ADAL" clId="{06AF0A91-A981-994C-8996-EF85B07E79C8}" dt="2021-10-11T19:36:39.610" v="41"/>
          <ac:inkMkLst>
            <pc:docMk/>
            <pc:sldMk cId="107471523" sldId="310"/>
            <ac:inkMk id="38" creationId="{6FB08BEC-CA99-6842-A021-5247894FA84B}"/>
          </ac:inkMkLst>
        </pc:inkChg>
        <pc:inkChg chg="add">
          <ac:chgData name="Zhang Yifan" userId="c9b86b9a-8bad-4e1d-80e2-8f55c3c19e2c" providerId="ADAL" clId="{06AF0A91-A981-994C-8996-EF85B07E79C8}" dt="2021-10-11T19:36:39.988" v="42"/>
          <ac:inkMkLst>
            <pc:docMk/>
            <pc:sldMk cId="107471523" sldId="310"/>
            <ac:inkMk id="39" creationId="{F405A5F3-A5C6-134E-BF1E-DFB9DDD25357}"/>
          </ac:inkMkLst>
        </pc:inkChg>
        <pc:inkChg chg="add topLvl">
          <ac:chgData name="Zhang Yifan" userId="c9b86b9a-8bad-4e1d-80e2-8f55c3c19e2c" providerId="ADAL" clId="{06AF0A91-A981-994C-8996-EF85B07E79C8}" dt="2021-10-11T19:37:11.130" v="86"/>
          <ac:inkMkLst>
            <pc:docMk/>
            <pc:sldMk cId="107471523" sldId="310"/>
            <ac:inkMk id="41" creationId="{3F7B5468-F55D-D144-BE82-CFAFB3A3EB90}"/>
          </ac:inkMkLst>
        </pc:inkChg>
        <pc:inkChg chg="add topLvl">
          <ac:chgData name="Zhang Yifan" userId="c9b86b9a-8bad-4e1d-80e2-8f55c3c19e2c" providerId="ADAL" clId="{06AF0A91-A981-994C-8996-EF85B07E79C8}" dt="2021-10-11T19:37:11.130" v="86"/>
          <ac:inkMkLst>
            <pc:docMk/>
            <pc:sldMk cId="107471523" sldId="310"/>
            <ac:inkMk id="42" creationId="{DA739608-328A-B94B-8968-ED801C5E8EC4}"/>
          </ac:inkMkLst>
        </pc:inkChg>
        <pc:inkChg chg="add del topLvl">
          <ac:chgData name="Zhang Yifan" userId="c9b86b9a-8bad-4e1d-80e2-8f55c3c19e2c" providerId="ADAL" clId="{06AF0A91-A981-994C-8996-EF85B07E79C8}" dt="2021-10-11T19:36:50.606" v="54"/>
          <ac:inkMkLst>
            <pc:docMk/>
            <pc:sldMk cId="107471523" sldId="310"/>
            <ac:inkMk id="44" creationId="{72C2E821-8456-8448-ABC2-1547387DCFC9}"/>
          </ac:inkMkLst>
        </pc:inkChg>
        <pc:inkChg chg="add del topLvl">
          <ac:chgData name="Zhang Yifan" userId="c9b86b9a-8bad-4e1d-80e2-8f55c3c19e2c" providerId="ADAL" clId="{06AF0A91-A981-994C-8996-EF85B07E79C8}" dt="2021-10-11T19:36:49.611" v="53"/>
          <ac:inkMkLst>
            <pc:docMk/>
            <pc:sldMk cId="107471523" sldId="310"/>
            <ac:inkMk id="45" creationId="{244661AB-53D4-4543-A339-82A6EE5FD9A1}"/>
          </ac:inkMkLst>
        </pc:inkChg>
        <pc:inkChg chg="add del topLvl">
          <ac:chgData name="Zhang Yifan" userId="c9b86b9a-8bad-4e1d-80e2-8f55c3c19e2c" providerId="ADAL" clId="{06AF0A91-A981-994C-8996-EF85B07E79C8}" dt="2021-10-11T19:36:48.417" v="52"/>
          <ac:inkMkLst>
            <pc:docMk/>
            <pc:sldMk cId="107471523" sldId="310"/>
            <ac:inkMk id="47" creationId="{FF51AA1B-F55D-4A47-AD62-C2C98942B57D}"/>
          </ac:inkMkLst>
        </pc:inkChg>
        <pc:inkChg chg="add topLvl">
          <ac:chgData name="Zhang Yifan" userId="c9b86b9a-8bad-4e1d-80e2-8f55c3c19e2c" providerId="ADAL" clId="{06AF0A91-A981-994C-8996-EF85B07E79C8}" dt="2021-10-11T19:37:17.081" v="91"/>
          <ac:inkMkLst>
            <pc:docMk/>
            <pc:sldMk cId="107471523" sldId="310"/>
            <ac:inkMk id="49" creationId="{46F7442C-E111-064A-A921-0B56F1167F92}"/>
          </ac:inkMkLst>
        </pc:inkChg>
        <pc:inkChg chg="add topLvl">
          <ac:chgData name="Zhang Yifan" userId="c9b86b9a-8bad-4e1d-80e2-8f55c3c19e2c" providerId="ADAL" clId="{06AF0A91-A981-994C-8996-EF85B07E79C8}" dt="2021-10-11T19:37:17.081" v="91"/>
          <ac:inkMkLst>
            <pc:docMk/>
            <pc:sldMk cId="107471523" sldId="310"/>
            <ac:inkMk id="50" creationId="{77DB0B71-0C42-B54F-BDBE-7EBD1BB4E16B}"/>
          </ac:inkMkLst>
        </pc:inkChg>
        <pc:inkChg chg="add topLvl">
          <ac:chgData name="Zhang Yifan" userId="c9b86b9a-8bad-4e1d-80e2-8f55c3c19e2c" providerId="ADAL" clId="{06AF0A91-A981-994C-8996-EF85B07E79C8}" dt="2021-10-11T19:37:17.081" v="91"/>
          <ac:inkMkLst>
            <pc:docMk/>
            <pc:sldMk cId="107471523" sldId="310"/>
            <ac:inkMk id="51" creationId="{8974FE29-D767-7444-8053-F72F4D4319B6}"/>
          </ac:inkMkLst>
        </pc:inkChg>
        <pc:inkChg chg="add del topLvl">
          <ac:chgData name="Zhang Yifan" userId="c9b86b9a-8bad-4e1d-80e2-8f55c3c19e2c" providerId="ADAL" clId="{06AF0A91-A981-994C-8996-EF85B07E79C8}" dt="2021-10-11T19:36:59.829" v="63"/>
          <ac:inkMkLst>
            <pc:docMk/>
            <pc:sldMk cId="107471523" sldId="310"/>
            <ac:inkMk id="53" creationId="{250EC8C4-7C73-074B-8881-B6B151225E80}"/>
          </ac:inkMkLst>
        </pc:inkChg>
        <pc:inkChg chg="add del topLvl">
          <ac:chgData name="Zhang Yifan" userId="c9b86b9a-8bad-4e1d-80e2-8f55c3c19e2c" providerId="ADAL" clId="{06AF0A91-A981-994C-8996-EF85B07E79C8}" dt="2021-10-11T19:36:59.641" v="62"/>
          <ac:inkMkLst>
            <pc:docMk/>
            <pc:sldMk cId="107471523" sldId="310"/>
            <ac:inkMk id="54" creationId="{51BD3677-AE37-4D47-B69C-F2330881D41D}"/>
          </ac:inkMkLst>
        </pc:inkChg>
        <pc:inkChg chg="add topLvl">
          <ac:chgData name="Zhang Yifan" userId="c9b86b9a-8bad-4e1d-80e2-8f55c3c19e2c" providerId="ADAL" clId="{06AF0A91-A981-994C-8996-EF85B07E79C8}" dt="2021-10-11T19:37:17.081" v="91"/>
          <ac:inkMkLst>
            <pc:docMk/>
            <pc:sldMk cId="107471523" sldId="310"/>
            <ac:inkMk id="56" creationId="{D4D35956-2D14-484B-93AA-7DB5D4660EB9}"/>
          </ac:inkMkLst>
        </pc:inkChg>
        <pc:inkChg chg="add topLvl">
          <ac:chgData name="Zhang Yifan" userId="c9b86b9a-8bad-4e1d-80e2-8f55c3c19e2c" providerId="ADAL" clId="{06AF0A91-A981-994C-8996-EF85B07E79C8}" dt="2021-10-11T19:37:17.081" v="91"/>
          <ac:inkMkLst>
            <pc:docMk/>
            <pc:sldMk cId="107471523" sldId="310"/>
            <ac:inkMk id="57" creationId="{0A95A077-09EE-BD4E-9968-C40B70135627}"/>
          </ac:inkMkLst>
        </pc:inkChg>
        <pc:inkChg chg="add topLvl">
          <ac:chgData name="Zhang Yifan" userId="c9b86b9a-8bad-4e1d-80e2-8f55c3c19e2c" providerId="ADAL" clId="{06AF0A91-A981-994C-8996-EF85B07E79C8}" dt="2021-10-11T19:37:17.081" v="91"/>
          <ac:inkMkLst>
            <pc:docMk/>
            <pc:sldMk cId="107471523" sldId="310"/>
            <ac:inkMk id="58" creationId="{58C765CE-1878-6E4C-8D29-5745ABC33508}"/>
          </ac:inkMkLst>
        </pc:inkChg>
        <pc:inkChg chg="add topLvl">
          <ac:chgData name="Zhang Yifan" userId="c9b86b9a-8bad-4e1d-80e2-8f55c3c19e2c" providerId="ADAL" clId="{06AF0A91-A981-994C-8996-EF85B07E79C8}" dt="2021-10-11T19:37:17.081" v="91"/>
          <ac:inkMkLst>
            <pc:docMk/>
            <pc:sldMk cId="107471523" sldId="310"/>
            <ac:inkMk id="59" creationId="{61826936-9E5F-B740-A77F-F4B9EBABBA5E}"/>
          </ac:inkMkLst>
        </pc:inkChg>
        <pc:inkChg chg="add topLvl">
          <ac:chgData name="Zhang Yifan" userId="c9b86b9a-8bad-4e1d-80e2-8f55c3c19e2c" providerId="ADAL" clId="{06AF0A91-A981-994C-8996-EF85B07E79C8}" dt="2021-10-11T19:37:17.081" v="91"/>
          <ac:inkMkLst>
            <pc:docMk/>
            <pc:sldMk cId="107471523" sldId="310"/>
            <ac:inkMk id="60" creationId="{BBB7E593-F9A2-5C4B-BDC6-EDE78E195EF0}"/>
          </ac:inkMkLst>
        </pc:inkChg>
        <pc:inkChg chg="add topLvl">
          <ac:chgData name="Zhang Yifan" userId="c9b86b9a-8bad-4e1d-80e2-8f55c3c19e2c" providerId="ADAL" clId="{06AF0A91-A981-994C-8996-EF85B07E79C8}" dt="2021-10-11T19:37:17.081" v="91"/>
          <ac:inkMkLst>
            <pc:docMk/>
            <pc:sldMk cId="107471523" sldId="310"/>
            <ac:inkMk id="61" creationId="{3EBACA96-3E25-D149-8A16-5C4E75D4ACFD}"/>
          </ac:inkMkLst>
        </pc:inkChg>
        <pc:inkChg chg="add del topLvl">
          <ac:chgData name="Zhang Yifan" userId="c9b86b9a-8bad-4e1d-80e2-8f55c3c19e2c" providerId="ADAL" clId="{06AF0A91-A981-994C-8996-EF85B07E79C8}" dt="2021-10-11T19:37:05.322" v="74"/>
          <ac:inkMkLst>
            <pc:docMk/>
            <pc:sldMk cId="107471523" sldId="310"/>
            <ac:inkMk id="62" creationId="{2D4E6989-4413-A246-85AF-F2177B5ED34F}"/>
          </ac:inkMkLst>
        </pc:inkChg>
        <pc:inkChg chg="add del topLvl">
          <ac:chgData name="Zhang Yifan" userId="c9b86b9a-8bad-4e1d-80e2-8f55c3c19e2c" providerId="ADAL" clId="{06AF0A91-A981-994C-8996-EF85B07E79C8}" dt="2021-10-11T19:37:04.204" v="73"/>
          <ac:inkMkLst>
            <pc:docMk/>
            <pc:sldMk cId="107471523" sldId="310"/>
            <ac:inkMk id="63" creationId="{42F795FB-B7BB-EC44-938D-0F08117AC602}"/>
          </ac:inkMkLst>
        </pc:inkChg>
        <pc:inkChg chg="add topLvl">
          <ac:chgData name="Zhang Yifan" userId="c9b86b9a-8bad-4e1d-80e2-8f55c3c19e2c" providerId="ADAL" clId="{06AF0A91-A981-994C-8996-EF85B07E79C8}" dt="2021-10-11T19:37:17.081" v="91"/>
          <ac:inkMkLst>
            <pc:docMk/>
            <pc:sldMk cId="107471523" sldId="310"/>
            <ac:inkMk id="65" creationId="{5737E225-745B-8E45-9F33-8DF9307A6C72}"/>
          </ac:inkMkLst>
        </pc:inkChg>
        <pc:inkChg chg="add topLvl">
          <ac:chgData name="Zhang Yifan" userId="c9b86b9a-8bad-4e1d-80e2-8f55c3c19e2c" providerId="ADAL" clId="{06AF0A91-A981-994C-8996-EF85B07E79C8}" dt="2021-10-11T19:37:17.081" v="91"/>
          <ac:inkMkLst>
            <pc:docMk/>
            <pc:sldMk cId="107471523" sldId="310"/>
            <ac:inkMk id="66" creationId="{8C43FF81-EE84-CA4D-A81B-E37704404877}"/>
          </ac:inkMkLst>
        </pc:inkChg>
        <pc:inkChg chg="add topLvl">
          <ac:chgData name="Zhang Yifan" userId="c9b86b9a-8bad-4e1d-80e2-8f55c3c19e2c" providerId="ADAL" clId="{06AF0A91-A981-994C-8996-EF85B07E79C8}" dt="2021-10-11T19:37:17.081" v="91"/>
          <ac:inkMkLst>
            <pc:docMk/>
            <pc:sldMk cId="107471523" sldId="310"/>
            <ac:inkMk id="67" creationId="{7848EA63-0AE4-AE43-9A72-59B9FB509EE7}"/>
          </ac:inkMkLst>
        </pc:inkChg>
        <pc:inkChg chg="add topLvl">
          <ac:chgData name="Zhang Yifan" userId="c9b86b9a-8bad-4e1d-80e2-8f55c3c19e2c" providerId="ADAL" clId="{06AF0A91-A981-994C-8996-EF85B07E79C8}" dt="2021-10-11T19:37:17.081" v="91"/>
          <ac:inkMkLst>
            <pc:docMk/>
            <pc:sldMk cId="107471523" sldId="310"/>
            <ac:inkMk id="68" creationId="{7B03E877-ACCF-134A-8B5B-AE61FC217051}"/>
          </ac:inkMkLst>
        </pc:inkChg>
        <pc:inkChg chg="add topLvl">
          <ac:chgData name="Zhang Yifan" userId="c9b86b9a-8bad-4e1d-80e2-8f55c3c19e2c" providerId="ADAL" clId="{06AF0A91-A981-994C-8996-EF85B07E79C8}" dt="2021-10-11T19:37:17.081" v="91"/>
          <ac:inkMkLst>
            <pc:docMk/>
            <pc:sldMk cId="107471523" sldId="310"/>
            <ac:inkMk id="69" creationId="{BA918AAF-5F34-934E-B9F8-2213A7941ED9}"/>
          </ac:inkMkLst>
        </pc:inkChg>
        <pc:inkChg chg="add topLvl">
          <ac:chgData name="Zhang Yifan" userId="c9b86b9a-8bad-4e1d-80e2-8f55c3c19e2c" providerId="ADAL" clId="{06AF0A91-A981-994C-8996-EF85B07E79C8}" dt="2021-10-11T19:37:17.081" v="91"/>
          <ac:inkMkLst>
            <pc:docMk/>
            <pc:sldMk cId="107471523" sldId="310"/>
            <ac:inkMk id="70" creationId="{12ACCE68-6CB9-C142-BF70-A6FB67E98EBD}"/>
          </ac:inkMkLst>
        </pc:inkChg>
        <pc:inkChg chg="add topLvl">
          <ac:chgData name="Zhang Yifan" userId="c9b86b9a-8bad-4e1d-80e2-8f55c3c19e2c" providerId="ADAL" clId="{06AF0A91-A981-994C-8996-EF85B07E79C8}" dt="2021-10-11T19:37:17.081" v="91"/>
          <ac:inkMkLst>
            <pc:docMk/>
            <pc:sldMk cId="107471523" sldId="310"/>
            <ac:inkMk id="71" creationId="{4DED5641-0F84-DD4F-AF41-8A7615F01E9E}"/>
          </ac:inkMkLst>
        </pc:inkChg>
        <pc:inkChg chg="add topLvl">
          <ac:chgData name="Zhang Yifan" userId="c9b86b9a-8bad-4e1d-80e2-8f55c3c19e2c" providerId="ADAL" clId="{06AF0A91-A981-994C-8996-EF85B07E79C8}" dt="2021-10-11T19:37:17.081" v="91"/>
          <ac:inkMkLst>
            <pc:docMk/>
            <pc:sldMk cId="107471523" sldId="310"/>
            <ac:inkMk id="72" creationId="{EBC6F013-F4B6-E445-9C2C-515896FDB40C}"/>
          </ac:inkMkLst>
        </pc:inkChg>
        <pc:inkChg chg="add topLvl">
          <ac:chgData name="Zhang Yifan" userId="c9b86b9a-8bad-4e1d-80e2-8f55c3c19e2c" providerId="ADAL" clId="{06AF0A91-A981-994C-8996-EF85B07E79C8}" dt="2021-10-11T19:37:17.081" v="91"/>
          <ac:inkMkLst>
            <pc:docMk/>
            <pc:sldMk cId="107471523" sldId="310"/>
            <ac:inkMk id="73" creationId="{8525F889-7E86-3443-8287-06A26159E71E}"/>
          </ac:inkMkLst>
        </pc:inkChg>
        <pc:inkChg chg="add topLvl">
          <ac:chgData name="Zhang Yifan" userId="c9b86b9a-8bad-4e1d-80e2-8f55c3c19e2c" providerId="ADAL" clId="{06AF0A91-A981-994C-8996-EF85B07E79C8}" dt="2021-10-11T19:37:17.081" v="91"/>
          <ac:inkMkLst>
            <pc:docMk/>
            <pc:sldMk cId="107471523" sldId="310"/>
            <ac:inkMk id="74" creationId="{CA487B86-4942-3643-AFFD-6199BB548C31}"/>
          </ac:inkMkLst>
        </pc:inkChg>
        <pc:inkChg chg="add topLvl">
          <ac:chgData name="Zhang Yifan" userId="c9b86b9a-8bad-4e1d-80e2-8f55c3c19e2c" providerId="ADAL" clId="{06AF0A91-A981-994C-8996-EF85B07E79C8}" dt="2021-10-11T19:37:17.081" v="91"/>
          <ac:inkMkLst>
            <pc:docMk/>
            <pc:sldMk cId="107471523" sldId="310"/>
            <ac:inkMk id="75" creationId="{718B995E-658D-2441-B7D0-8EAD07CC65E6}"/>
          </ac:inkMkLst>
        </pc:inkChg>
        <pc:inkChg chg="add">
          <ac:chgData name="Zhang Yifan" userId="c9b86b9a-8bad-4e1d-80e2-8f55c3c19e2c" providerId="ADAL" clId="{06AF0A91-A981-994C-8996-EF85B07E79C8}" dt="2021-10-11T19:37:14.939" v="87"/>
          <ac:inkMkLst>
            <pc:docMk/>
            <pc:sldMk cId="107471523" sldId="310"/>
            <ac:inkMk id="77" creationId="{260160CA-DBD6-794F-AA1C-C7CC0A2308D5}"/>
          </ac:inkMkLst>
        </pc:inkChg>
        <pc:inkChg chg="add">
          <ac:chgData name="Zhang Yifan" userId="c9b86b9a-8bad-4e1d-80e2-8f55c3c19e2c" providerId="ADAL" clId="{06AF0A91-A981-994C-8996-EF85B07E79C8}" dt="2021-10-11T19:37:15.272" v="88"/>
          <ac:inkMkLst>
            <pc:docMk/>
            <pc:sldMk cId="107471523" sldId="310"/>
            <ac:inkMk id="78" creationId="{B5A369CC-9AA6-1B4B-A1B1-238115FAA3E0}"/>
          </ac:inkMkLst>
        </pc:inkChg>
        <pc:inkChg chg="add">
          <ac:chgData name="Zhang Yifan" userId="c9b86b9a-8bad-4e1d-80e2-8f55c3c19e2c" providerId="ADAL" clId="{06AF0A91-A981-994C-8996-EF85B07E79C8}" dt="2021-10-11T19:37:15.597" v="89"/>
          <ac:inkMkLst>
            <pc:docMk/>
            <pc:sldMk cId="107471523" sldId="310"/>
            <ac:inkMk id="79" creationId="{73443933-EB3A-284B-B38F-17CC743A2206}"/>
          </ac:inkMkLst>
        </pc:inkChg>
        <pc:inkChg chg="add">
          <ac:chgData name="Zhang Yifan" userId="c9b86b9a-8bad-4e1d-80e2-8f55c3c19e2c" providerId="ADAL" clId="{06AF0A91-A981-994C-8996-EF85B07E79C8}" dt="2021-10-11T19:37:16.087" v="90"/>
          <ac:inkMkLst>
            <pc:docMk/>
            <pc:sldMk cId="107471523" sldId="310"/>
            <ac:inkMk id="80" creationId="{5263CD91-D619-214F-9565-2A5C24149BFC}"/>
          </ac:inkMkLst>
        </pc:inkChg>
      </pc:sldChg>
      <pc:sldChg chg="addSp delSp">
        <pc:chgData name="Zhang Yifan" userId="c9b86b9a-8bad-4e1d-80e2-8f55c3c19e2c" providerId="ADAL" clId="{06AF0A91-A981-994C-8996-EF85B07E79C8}" dt="2021-10-12T02:46:30.213" v="441" actId="7634"/>
        <pc:sldMkLst>
          <pc:docMk/>
          <pc:sldMk cId="1777849253" sldId="312"/>
        </pc:sldMkLst>
        <pc:grpChg chg="add">
          <ac:chgData name="Zhang Yifan" userId="c9b86b9a-8bad-4e1d-80e2-8f55c3c19e2c" providerId="ADAL" clId="{06AF0A91-A981-994C-8996-EF85B07E79C8}" dt="2021-10-11T19:37:47.395" v="97"/>
          <ac:grpSpMkLst>
            <pc:docMk/>
            <pc:sldMk cId="1777849253" sldId="312"/>
            <ac:grpSpMk id="10" creationId="{C658BA24-CF0F-A447-80EF-3C27A375FFA1}"/>
          </ac:grpSpMkLst>
        </pc:grpChg>
        <pc:grpChg chg="add">
          <ac:chgData name="Zhang Yifan" userId="c9b86b9a-8bad-4e1d-80e2-8f55c3c19e2c" providerId="ADAL" clId="{06AF0A91-A981-994C-8996-EF85B07E79C8}" dt="2021-10-11T19:38:00.942" v="100"/>
          <ac:grpSpMkLst>
            <pc:docMk/>
            <pc:sldMk cId="1777849253" sldId="312"/>
            <ac:grpSpMk id="13" creationId="{20FD77EE-60C9-CB48-A379-D0C045DD2958}"/>
          </ac:grpSpMkLst>
        </pc:grpChg>
        <pc:grpChg chg="add del">
          <ac:chgData name="Zhang Yifan" userId="c9b86b9a-8bad-4e1d-80e2-8f55c3c19e2c" providerId="ADAL" clId="{06AF0A91-A981-994C-8996-EF85B07E79C8}" dt="2021-10-11T19:38:42.761" v="107"/>
          <ac:grpSpMkLst>
            <pc:docMk/>
            <pc:sldMk cId="1777849253" sldId="312"/>
            <ac:grpSpMk id="18" creationId="{1CA914AE-A81B-1E42-8321-3AA1107A2BEB}"/>
          </ac:grpSpMkLst>
        </pc:grpChg>
        <pc:grpChg chg="add del">
          <ac:chgData name="Zhang Yifan" userId="c9b86b9a-8bad-4e1d-80e2-8f55c3c19e2c" providerId="ADAL" clId="{06AF0A91-A981-994C-8996-EF85B07E79C8}" dt="2021-10-11T19:38:44.110" v="110"/>
          <ac:grpSpMkLst>
            <pc:docMk/>
            <pc:sldMk cId="1777849253" sldId="312"/>
            <ac:grpSpMk id="20" creationId="{A3B5B969-4147-9E46-BDCE-55134D458960}"/>
          </ac:grpSpMkLst>
        </pc:grpChg>
        <pc:grpChg chg="add">
          <ac:chgData name="Zhang Yifan" userId="c9b86b9a-8bad-4e1d-80e2-8f55c3c19e2c" providerId="ADAL" clId="{06AF0A91-A981-994C-8996-EF85B07E79C8}" dt="2021-10-11T19:38:44.110" v="110"/>
          <ac:grpSpMkLst>
            <pc:docMk/>
            <pc:sldMk cId="1777849253" sldId="312"/>
            <ac:grpSpMk id="23" creationId="{EE6F5092-CE33-B24F-B29C-92AAA5360FC4}"/>
          </ac:grpSpMkLst>
        </pc:grpChg>
        <pc:inkChg chg="add">
          <ac:chgData name="Zhang Yifan" userId="c9b86b9a-8bad-4e1d-80e2-8f55c3c19e2c" providerId="ADAL" clId="{06AF0A91-A981-994C-8996-EF85B07E79C8}" dt="2021-10-12T02:46:30.213" v="441" actId="7634"/>
          <ac:inkMkLst>
            <pc:docMk/>
            <pc:sldMk cId="1777849253" sldId="312"/>
            <ac:inkMk id="5" creationId="{6ACE3677-8013-9D49-863D-9577BA21FA27}"/>
          </ac:inkMkLst>
        </pc:inkChg>
        <pc:inkChg chg="add del">
          <ac:chgData name="Zhang Yifan" userId="c9b86b9a-8bad-4e1d-80e2-8f55c3c19e2c" providerId="ADAL" clId="{06AF0A91-A981-994C-8996-EF85B07E79C8}" dt="2021-10-11T19:37:36.108" v="93"/>
          <ac:inkMkLst>
            <pc:docMk/>
            <pc:sldMk cId="1777849253" sldId="312"/>
            <ac:inkMk id="5" creationId="{C1B9F23E-1619-CD4A-8258-59E81215C16D}"/>
          </ac:inkMkLst>
        </pc:inkChg>
        <pc:inkChg chg="add">
          <ac:chgData name="Zhang Yifan" userId="c9b86b9a-8bad-4e1d-80e2-8f55c3c19e2c" providerId="ADAL" clId="{06AF0A91-A981-994C-8996-EF85B07E79C8}" dt="2021-10-11T19:37:45.274" v="94"/>
          <ac:inkMkLst>
            <pc:docMk/>
            <pc:sldMk cId="1777849253" sldId="312"/>
            <ac:inkMk id="6" creationId="{311093EE-6EDE-1F48-8463-E552BF723170}"/>
          </ac:inkMkLst>
        </pc:inkChg>
        <pc:inkChg chg="add">
          <ac:chgData name="Zhang Yifan" userId="c9b86b9a-8bad-4e1d-80e2-8f55c3c19e2c" providerId="ADAL" clId="{06AF0A91-A981-994C-8996-EF85B07E79C8}" dt="2021-10-11T19:37:46.354" v="95"/>
          <ac:inkMkLst>
            <pc:docMk/>
            <pc:sldMk cId="1777849253" sldId="312"/>
            <ac:inkMk id="7" creationId="{8998C839-5EB5-8940-B2AD-20E3FF3F2C50}"/>
          </ac:inkMkLst>
        </pc:inkChg>
        <pc:inkChg chg="add">
          <ac:chgData name="Zhang Yifan" userId="c9b86b9a-8bad-4e1d-80e2-8f55c3c19e2c" providerId="ADAL" clId="{06AF0A91-A981-994C-8996-EF85B07E79C8}" dt="2021-10-11T19:37:46.684" v="96"/>
          <ac:inkMkLst>
            <pc:docMk/>
            <pc:sldMk cId="1777849253" sldId="312"/>
            <ac:inkMk id="9" creationId="{8AF2ADCD-3E19-B74D-A579-BA74C5AF9A29}"/>
          </ac:inkMkLst>
        </pc:inkChg>
        <pc:inkChg chg="add">
          <ac:chgData name="Zhang Yifan" userId="c9b86b9a-8bad-4e1d-80e2-8f55c3c19e2c" providerId="ADAL" clId="{06AF0A91-A981-994C-8996-EF85B07E79C8}" dt="2021-10-11T19:37:59.322" v="98"/>
          <ac:inkMkLst>
            <pc:docMk/>
            <pc:sldMk cId="1777849253" sldId="312"/>
            <ac:inkMk id="11" creationId="{F254C1EA-FD5E-1E4F-A0E0-650CB9CFECC2}"/>
          </ac:inkMkLst>
        </pc:inkChg>
        <pc:inkChg chg="add">
          <ac:chgData name="Zhang Yifan" userId="c9b86b9a-8bad-4e1d-80e2-8f55c3c19e2c" providerId="ADAL" clId="{06AF0A91-A981-994C-8996-EF85B07E79C8}" dt="2021-10-11T19:37:59.964" v="99"/>
          <ac:inkMkLst>
            <pc:docMk/>
            <pc:sldMk cId="1777849253" sldId="312"/>
            <ac:inkMk id="12" creationId="{0F712591-186C-7446-BE94-4F9FC803A97D}"/>
          </ac:inkMkLst>
        </pc:inkChg>
        <pc:inkChg chg="add">
          <ac:chgData name="Zhang Yifan" userId="c9b86b9a-8bad-4e1d-80e2-8f55c3c19e2c" providerId="ADAL" clId="{06AF0A91-A981-994C-8996-EF85B07E79C8}" dt="2021-10-11T19:38:06.170" v="101"/>
          <ac:inkMkLst>
            <pc:docMk/>
            <pc:sldMk cId="1777849253" sldId="312"/>
            <ac:inkMk id="14" creationId="{2EB55DB0-993E-0D4C-AC1E-1D52434D4342}"/>
          </ac:inkMkLst>
        </pc:inkChg>
        <pc:inkChg chg="add topLvl">
          <ac:chgData name="Zhang Yifan" userId="c9b86b9a-8bad-4e1d-80e2-8f55c3c19e2c" providerId="ADAL" clId="{06AF0A91-A981-994C-8996-EF85B07E79C8}" dt="2021-10-11T19:38:44.110" v="110"/>
          <ac:inkMkLst>
            <pc:docMk/>
            <pc:sldMk cId="1777849253" sldId="312"/>
            <ac:inkMk id="15" creationId="{74959D4C-9ABE-7B45-AC93-46C23CA19D63}"/>
          </ac:inkMkLst>
        </pc:inkChg>
        <pc:inkChg chg="add topLvl">
          <ac:chgData name="Zhang Yifan" userId="c9b86b9a-8bad-4e1d-80e2-8f55c3c19e2c" providerId="ADAL" clId="{06AF0A91-A981-994C-8996-EF85B07E79C8}" dt="2021-10-11T19:38:44.110" v="110"/>
          <ac:inkMkLst>
            <pc:docMk/>
            <pc:sldMk cId="1777849253" sldId="312"/>
            <ac:inkMk id="16" creationId="{5B823C14-8A84-4845-AC49-CAE23591F64D}"/>
          </ac:inkMkLst>
        </pc:inkChg>
        <pc:inkChg chg="add topLvl">
          <ac:chgData name="Zhang Yifan" userId="c9b86b9a-8bad-4e1d-80e2-8f55c3c19e2c" providerId="ADAL" clId="{06AF0A91-A981-994C-8996-EF85B07E79C8}" dt="2021-10-11T19:38:44.110" v="110"/>
          <ac:inkMkLst>
            <pc:docMk/>
            <pc:sldMk cId="1777849253" sldId="312"/>
            <ac:inkMk id="17" creationId="{8E60800E-BEF1-E745-8D24-F27E368603FC}"/>
          </ac:inkMkLst>
        </pc:inkChg>
        <pc:inkChg chg="add topLvl">
          <ac:chgData name="Zhang Yifan" userId="c9b86b9a-8bad-4e1d-80e2-8f55c3c19e2c" providerId="ADAL" clId="{06AF0A91-A981-994C-8996-EF85B07E79C8}" dt="2021-10-11T19:38:44.110" v="110"/>
          <ac:inkMkLst>
            <pc:docMk/>
            <pc:sldMk cId="1777849253" sldId="312"/>
            <ac:inkMk id="19" creationId="{E61D50DE-100D-3D47-A599-42C0A1F15772}"/>
          </ac:inkMkLst>
        </pc:inkChg>
        <pc:inkChg chg="add">
          <ac:chgData name="Zhang Yifan" userId="c9b86b9a-8bad-4e1d-80e2-8f55c3c19e2c" providerId="ADAL" clId="{06AF0A91-A981-994C-8996-EF85B07E79C8}" dt="2021-10-11T19:38:43.099" v="108"/>
          <ac:inkMkLst>
            <pc:docMk/>
            <pc:sldMk cId="1777849253" sldId="312"/>
            <ac:inkMk id="21" creationId="{E3F7CDC4-E62F-984A-9EBA-03239356FC46}"/>
          </ac:inkMkLst>
        </pc:inkChg>
        <pc:inkChg chg="add">
          <ac:chgData name="Zhang Yifan" userId="c9b86b9a-8bad-4e1d-80e2-8f55c3c19e2c" providerId="ADAL" clId="{06AF0A91-A981-994C-8996-EF85B07E79C8}" dt="2021-10-11T19:38:43.368" v="109"/>
          <ac:inkMkLst>
            <pc:docMk/>
            <pc:sldMk cId="1777849253" sldId="312"/>
            <ac:inkMk id="22" creationId="{DE6CBE59-8F69-1F4A-8278-2BB2E531D8B5}"/>
          </ac:inkMkLst>
        </pc:inkChg>
      </pc:sldChg>
      <pc:sldChg chg="addSp delSp">
        <pc:chgData name="Zhang Yifan" userId="c9b86b9a-8bad-4e1d-80e2-8f55c3c19e2c" providerId="ADAL" clId="{06AF0A91-A981-994C-8996-EF85B07E79C8}" dt="2021-10-12T02:46:30.213" v="441" actId="7634"/>
        <pc:sldMkLst>
          <pc:docMk/>
          <pc:sldMk cId="116737877" sldId="314"/>
        </pc:sldMkLst>
        <pc:grpChg chg="add">
          <ac:chgData name="Zhang Yifan" userId="c9b86b9a-8bad-4e1d-80e2-8f55c3c19e2c" providerId="ADAL" clId="{06AF0A91-A981-994C-8996-EF85B07E79C8}" dt="2021-10-11T19:39:00.210" v="114"/>
          <ac:grpSpMkLst>
            <pc:docMk/>
            <pc:sldMk cId="116737877" sldId="314"/>
            <ac:grpSpMk id="9" creationId="{9AD85C28-5D99-E64E-8EFE-D7B695180C61}"/>
          </ac:grpSpMkLst>
        </pc:grpChg>
        <pc:grpChg chg="add">
          <ac:chgData name="Zhang Yifan" userId="c9b86b9a-8bad-4e1d-80e2-8f55c3c19e2c" providerId="ADAL" clId="{06AF0A91-A981-994C-8996-EF85B07E79C8}" dt="2021-10-11T19:39:07.359" v="120"/>
          <ac:grpSpMkLst>
            <pc:docMk/>
            <pc:sldMk cId="116737877" sldId="314"/>
            <ac:grpSpMk id="14" creationId="{0AB69FD0-01A4-E24D-B9FE-ABF6D41EFCCF}"/>
          </ac:grpSpMkLst>
        </pc:grpChg>
        <pc:grpChg chg="add del">
          <ac:chgData name="Zhang Yifan" userId="c9b86b9a-8bad-4e1d-80e2-8f55c3c19e2c" providerId="ADAL" clId="{06AF0A91-A981-994C-8996-EF85B07E79C8}" dt="2021-10-11T19:39:18.310" v="136"/>
          <ac:grpSpMkLst>
            <pc:docMk/>
            <pc:sldMk cId="116737877" sldId="314"/>
            <ac:grpSpMk id="22" creationId="{10F6F4F2-4E61-E941-81FA-2CEE895075DE}"/>
          </ac:grpSpMkLst>
        </pc:grpChg>
        <pc:grpChg chg="add del">
          <ac:chgData name="Zhang Yifan" userId="c9b86b9a-8bad-4e1d-80e2-8f55c3c19e2c" providerId="ADAL" clId="{06AF0A91-A981-994C-8996-EF85B07E79C8}" dt="2021-10-11T19:39:26.820" v="150"/>
          <ac:grpSpMkLst>
            <pc:docMk/>
            <pc:sldMk cId="116737877" sldId="314"/>
            <ac:grpSpMk id="30" creationId="{76452357-CA87-9743-BF02-11BDBA4E601B}"/>
          </ac:grpSpMkLst>
        </pc:grpChg>
        <pc:grpChg chg="add">
          <ac:chgData name="Zhang Yifan" userId="c9b86b9a-8bad-4e1d-80e2-8f55c3c19e2c" providerId="ADAL" clId="{06AF0A91-A981-994C-8996-EF85B07E79C8}" dt="2021-10-11T19:39:26.820" v="150"/>
          <ac:grpSpMkLst>
            <pc:docMk/>
            <pc:sldMk cId="116737877" sldId="314"/>
            <ac:grpSpMk id="44" creationId="{454B1C2C-D119-0840-8C7B-BCC4D251DDBA}"/>
          </ac:grpSpMkLst>
        </pc:grpChg>
        <pc:inkChg chg="add">
          <ac:chgData name="Zhang Yifan" userId="c9b86b9a-8bad-4e1d-80e2-8f55c3c19e2c" providerId="ADAL" clId="{06AF0A91-A981-994C-8996-EF85B07E79C8}" dt="2021-10-11T19:38:57.964" v="111"/>
          <ac:inkMkLst>
            <pc:docMk/>
            <pc:sldMk cId="116737877" sldId="314"/>
            <ac:inkMk id="5" creationId="{F237A565-5891-AA49-9CC1-5B5BA28CBB3D}"/>
          </ac:inkMkLst>
        </pc:inkChg>
        <pc:inkChg chg="add">
          <ac:chgData name="Zhang Yifan" userId="c9b86b9a-8bad-4e1d-80e2-8f55c3c19e2c" providerId="ADAL" clId="{06AF0A91-A981-994C-8996-EF85B07E79C8}" dt="2021-10-11T19:38:59.201" v="112"/>
          <ac:inkMkLst>
            <pc:docMk/>
            <pc:sldMk cId="116737877" sldId="314"/>
            <ac:inkMk id="6" creationId="{63F99622-1CB3-D745-9E34-B86AD706BCAA}"/>
          </ac:inkMkLst>
        </pc:inkChg>
        <pc:inkChg chg="add">
          <ac:chgData name="Zhang Yifan" userId="c9b86b9a-8bad-4e1d-80e2-8f55c3c19e2c" providerId="ADAL" clId="{06AF0A91-A981-994C-8996-EF85B07E79C8}" dt="2021-10-11T19:38:59.487" v="113"/>
          <ac:inkMkLst>
            <pc:docMk/>
            <pc:sldMk cId="116737877" sldId="314"/>
            <ac:inkMk id="7" creationId="{7CA8041A-9477-BE49-813D-3C12DB5F653F}"/>
          </ac:inkMkLst>
        </pc:inkChg>
        <pc:inkChg chg="add">
          <ac:chgData name="Zhang Yifan" userId="c9b86b9a-8bad-4e1d-80e2-8f55c3c19e2c" providerId="ADAL" clId="{06AF0A91-A981-994C-8996-EF85B07E79C8}" dt="2021-10-12T02:46:30.213" v="441" actId="7634"/>
          <ac:inkMkLst>
            <pc:docMk/>
            <pc:sldMk cId="116737877" sldId="314"/>
            <ac:inkMk id="10" creationId="{0100A6E6-006F-5947-B0BA-FD813DA61CA6}"/>
          </ac:inkMkLst>
        </pc:inkChg>
        <pc:inkChg chg="add del">
          <ac:chgData name="Zhang Yifan" userId="c9b86b9a-8bad-4e1d-80e2-8f55c3c19e2c" providerId="ADAL" clId="{06AF0A91-A981-994C-8996-EF85B07E79C8}" dt="2021-10-11T19:39:02.606" v="116"/>
          <ac:inkMkLst>
            <pc:docMk/>
            <pc:sldMk cId="116737877" sldId="314"/>
            <ac:inkMk id="10" creationId="{A3ED921A-FB9A-F042-ADDA-AE91094C372D}"/>
          </ac:inkMkLst>
        </pc:inkChg>
        <pc:inkChg chg="add">
          <ac:chgData name="Zhang Yifan" userId="c9b86b9a-8bad-4e1d-80e2-8f55c3c19e2c" providerId="ADAL" clId="{06AF0A91-A981-994C-8996-EF85B07E79C8}" dt="2021-10-11T19:39:05.441" v="117"/>
          <ac:inkMkLst>
            <pc:docMk/>
            <pc:sldMk cId="116737877" sldId="314"/>
            <ac:inkMk id="11" creationId="{BB7E2EFA-BDD2-1E42-A715-CBBA9CA5B7E1}"/>
          </ac:inkMkLst>
        </pc:inkChg>
        <pc:inkChg chg="add">
          <ac:chgData name="Zhang Yifan" userId="c9b86b9a-8bad-4e1d-80e2-8f55c3c19e2c" providerId="ADAL" clId="{06AF0A91-A981-994C-8996-EF85B07E79C8}" dt="2021-10-11T19:39:06.261" v="118"/>
          <ac:inkMkLst>
            <pc:docMk/>
            <pc:sldMk cId="116737877" sldId="314"/>
            <ac:inkMk id="12" creationId="{4E741973-08DA-4549-9127-31F3DC49EE49}"/>
          </ac:inkMkLst>
        </pc:inkChg>
        <pc:inkChg chg="add">
          <ac:chgData name="Zhang Yifan" userId="c9b86b9a-8bad-4e1d-80e2-8f55c3c19e2c" providerId="ADAL" clId="{06AF0A91-A981-994C-8996-EF85B07E79C8}" dt="2021-10-11T19:39:06.462" v="119"/>
          <ac:inkMkLst>
            <pc:docMk/>
            <pc:sldMk cId="116737877" sldId="314"/>
            <ac:inkMk id="13" creationId="{57534A5C-3DF9-EC43-ADB3-7983BCD0B37B}"/>
          </ac:inkMkLst>
        </pc:inkChg>
        <pc:inkChg chg="add topLvl">
          <ac:chgData name="Zhang Yifan" userId="c9b86b9a-8bad-4e1d-80e2-8f55c3c19e2c" providerId="ADAL" clId="{06AF0A91-A981-994C-8996-EF85B07E79C8}" dt="2021-10-11T19:39:26.820" v="150"/>
          <ac:inkMkLst>
            <pc:docMk/>
            <pc:sldMk cId="116737877" sldId="314"/>
            <ac:inkMk id="15" creationId="{F98498B8-6258-D84E-95F4-BA8124094072}"/>
          </ac:inkMkLst>
        </pc:inkChg>
        <pc:inkChg chg="add topLvl">
          <ac:chgData name="Zhang Yifan" userId="c9b86b9a-8bad-4e1d-80e2-8f55c3c19e2c" providerId="ADAL" clId="{06AF0A91-A981-994C-8996-EF85B07E79C8}" dt="2021-10-11T19:39:26.820" v="150"/>
          <ac:inkMkLst>
            <pc:docMk/>
            <pc:sldMk cId="116737877" sldId="314"/>
            <ac:inkMk id="16" creationId="{99609D0C-7380-8844-AD9E-DEB6A8135EBE}"/>
          </ac:inkMkLst>
        </pc:inkChg>
        <pc:inkChg chg="add topLvl">
          <ac:chgData name="Zhang Yifan" userId="c9b86b9a-8bad-4e1d-80e2-8f55c3c19e2c" providerId="ADAL" clId="{06AF0A91-A981-994C-8996-EF85B07E79C8}" dt="2021-10-11T19:39:26.820" v="150"/>
          <ac:inkMkLst>
            <pc:docMk/>
            <pc:sldMk cId="116737877" sldId="314"/>
            <ac:inkMk id="17" creationId="{BD759DF0-BEEA-4643-8032-AB6CA1562661}"/>
          </ac:inkMkLst>
        </pc:inkChg>
        <pc:inkChg chg="add topLvl">
          <ac:chgData name="Zhang Yifan" userId="c9b86b9a-8bad-4e1d-80e2-8f55c3c19e2c" providerId="ADAL" clId="{06AF0A91-A981-994C-8996-EF85B07E79C8}" dt="2021-10-11T19:39:26.820" v="150"/>
          <ac:inkMkLst>
            <pc:docMk/>
            <pc:sldMk cId="116737877" sldId="314"/>
            <ac:inkMk id="18" creationId="{466B1354-C94D-0544-A8BB-774AFA65D283}"/>
          </ac:inkMkLst>
        </pc:inkChg>
        <pc:inkChg chg="add topLvl">
          <ac:chgData name="Zhang Yifan" userId="c9b86b9a-8bad-4e1d-80e2-8f55c3c19e2c" providerId="ADAL" clId="{06AF0A91-A981-994C-8996-EF85B07E79C8}" dt="2021-10-11T19:39:26.820" v="150"/>
          <ac:inkMkLst>
            <pc:docMk/>
            <pc:sldMk cId="116737877" sldId="314"/>
            <ac:inkMk id="19" creationId="{6156A50F-710A-5C47-9ED5-F606E61ACF41}"/>
          </ac:inkMkLst>
        </pc:inkChg>
        <pc:inkChg chg="add topLvl">
          <ac:chgData name="Zhang Yifan" userId="c9b86b9a-8bad-4e1d-80e2-8f55c3c19e2c" providerId="ADAL" clId="{06AF0A91-A981-994C-8996-EF85B07E79C8}" dt="2021-10-11T19:39:26.820" v="150"/>
          <ac:inkMkLst>
            <pc:docMk/>
            <pc:sldMk cId="116737877" sldId="314"/>
            <ac:inkMk id="20" creationId="{1E92C1ED-DED7-274A-8AB2-0B8C1AF9A07D}"/>
          </ac:inkMkLst>
        </pc:inkChg>
        <pc:inkChg chg="add topLvl">
          <ac:chgData name="Zhang Yifan" userId="c9b86b9a-8bad-4e1d-80e2-8f55c3c19e2c" providerId="ADAL" clId="{06AF0A91-A981-994C-8996-EF85B07E79C8}" dt="2021-10-11T19:39:26.820" v="150"/>
          <ac:inkMkLst>
            <pc:docMk/>
            <pc:sldMk cId="116737877" sldId="314"/>
            <ac:inkMk id="21" creationId="{8FBC518B-26D1-F14E-A004-228B70888AE8}"/>
          </ac:inkMkLst>
        </pc:inkChg>
        <pc:inkChg chg="add topLvl">
          <ac:chgData name="Zhang Yifan" userId="c9b86b9a-8bad-4e1d-80e2-8f55c3c19e2c" providerId="ADAL" clId="{06AF0A91-A981-994C-8996-EF85B07E79C8}" dt="2021-10-11T19:39:26.820" v="150"/>
          <ac:inkMkLst>
            <pc:docMk/>
            <pc:sldMk cId="116737877" sldId="314"/>
            <ac:inkMk id="23" creationId="{996F6312-5A35-7540-90F3-B1E0D8EE90F2}"/>
          </ac:inkMkLst>
        </pc:inkChg>
        <pc:inkChg chg="add topLvl">
          <ac:chgData name="Zhang Yifan" userId="c9b86b9a-8bad-4e1d-80e2-8f55c3c19e2c" providerId="ADAL" clId="{06AF0A91-A981-994C-8996-EF85B07E79C8}" dt="2021-10-11T19:39:26.820" v="150"/>
          <ac:inkMkLst>
            <pc:docMk/>
            <pc:sldMk cId="116737877" sldId="314"/>
            <ac:inkMk id="24" creationId="{2100D781-1C27-D24C-A8CE-363D73F7199D}"/>
          </ac:inkMkLst>
        </pc:inkChg>
        <pc:inkChg chg="add topLvl">
          <ac:chgData name="Zhang Yifan" userId="c9b86b9a-8bad-4e1d-80e2-8f55c3c19e2c" providerId="ADAL" clId="{06AF0A91-A981-994C-8996-EF85B07E79C8}" dt="2021-10-11T19:39:26.820" v="150"/>
          <ac:inkMkLst>
            <pc:docMk/>
            <pc:sldMk cId="116737877" sldId="314"/>
            <ac:inkMk id="25" creationId="{E0DCE922-42DF-D348-AC88-A748BA9408DB}"/>
          </ac:inkMkLst>
        </pc:inkChg>
        <pc:inkChg chg="add topLvl">
          <ac:chgData name="Zhang Yifan" userId="c9b86b9a-8bad-4e1d-80e2-8f55c3c19e2c" providerId="ADAL" clId="{06AF0A91-A981-994C-8996-EF85B07E79C8}" dt="2021-10-11T19:39:26.820" v="150"/>
          <ac:inkMkLst>
            <pc:docMk/>
            <pc:sldMk cId="116737877" sldId="314"/>
            <ac:inkMk id="26" creationId="{A8CBA1F6-A83A-024C-BC9D-FD4712971C3C}"/>
          </ac:inkMkLst>
        </pc:inkChg>
        <pc:inkChg chg="add topLvl">
          <ac:chgData name="Zhang Yifan" userId="c9b86b9a-8bad-4e1d-80e2-8f55c3c19e2c" providerId="ADAL" clId="{06AF0A91-A981-994C-8996-EF85B07E79C8}" dt="2021-10-11T19:39:26.820" v="150"/>
          <ac:inkMkLst>
            <pc:docMk/>
            <pc:sldMk cId="116737877" sldId="314"/>
            <ac:inkMk id="27" creationId="{3C94429E-7D25-DF4A-AEAB-68CA08D8912A}"/>
          </ac:inkMkLst>
        </pc:inkChg>
        <pc:inkChg chg="add topLvl">
          <ac:chgData name="Zhang Yifan" userId="c9b86b9a-8bad-4e1d-80e2-8f55c3c19e2c" providerId="ADAL" clId="{06AF0A91-A981-994C-8996-EF85B07E79C8}" dt="2021-10-11T19:39:26.820" v="150"/>
          <ac:inkMkLst>
            <pc:docMk/>
            <pc:sldMk cId="116737877" sldId="314"/>
            <ac:inkMk id="28" creationId="{33472CDD-1FB7-DF40-BAF1-CE7A31AB0D57}"/>
          </ac:inkMkLst>
        </pc:inkChg>
        <pc:inkChg chg="add topLvl">
          <ac:chgData name="Zhang Yifan" userId="c9b86b9a-8bad-4e1d-80e2-8f55c3c19e2c" providerId="ADAL" clId="{06AF0A91-A981-994C-8996-EF85B07E79C8}" dt="2021-10-11T19:39:26.820" v="150"/>
          <ac:inkMkLst>
            <pc:docMk/>
            <pc:sldMk cId="116737877" sldId="314"/>
            <ac:inkMk id="29" creationId="{71456CEF-12F4-104E-9D8B-C4738E784679}"/>
          </ac:inkMkLst>
        </pc:inkChg>
        <pc:inkChg chg="add">
          <ac:chgData name="Zhang Yifan" userId="c9b86b9a-8bad-4e1d-80e2-8f55c3c19e2c" providerId="ADAL" clId="{06AF0A91-A981-994C-8996-EF85B07E79C8}" dt="2021-10-11T19:39:20.390" v="137"/>
          <ac:inkMkLst>
            <pc:docMk/>
            <pc:sldMk cId="116737877" sldId="314"/>
            <ac:inkMk id="31" creationId="{541F5523-77DE-1846-A240-FFDCD4BD7659}"/>
          </ac:inkMkLst>
        </pc:inkChg>
        <pc:inkChg chg="add">
          <ac:chgData name="Zhang Yifan" userId="c9b86b9a-8bad-4e1d-80e2-8f55c3c19e2c" providerId="ADAL" clId="{06AF0A91-A981-994C-8996-EF85B07E79C8}" dt="2021-10-11T19:39:20.814" v="138"/>
          <ac:inkMkLst>
            <pc:docMk/>
            <pc:sldMk cId="116737877" sldId="314"/>
            <ac:inkMk id="32" creationId="{069B2395-6505-0045-8ED0-70E6D667C549}"/>
          </ac:inkMkLst>
        </pc:inkChg>
        <pc:inkChg chg="add">
          <ac:chgData name="Zhang Yifan" userId="c9b86b9a-8bad-4e1d-80e2-8f55c3c19e2c" providerId="ADAL" clId="{06AF0A91-A981-994C-8996-EF85B07E79C8}" dt="2021-10-11T19:39:21.680" v="139"/>
          <ac:inkMkLst>
            <pc:docMk/>
            <pc:sldMk cId="116737877" sldId="314"/>
            <ac:inkMk id="33" creationId="{FA93D46D-D6E1-8744-80B9-2B8C651F98A4}"/>
          </ac:inkMkLst>
        </pc:inkChg>
        <pc:inkChg chg="add">
          <ac:chgData name="Zhang Yifan" userId="c9b86b9a-8bad-4e1d-80e2-8f55c3c19e2c" providerId="ADAL" clId="{06AF0A91-A981-994C-8996-EF85B07E79C8}" dt="2021-10-11T19:39:21.874" v="140"/>
          <ac:inkMkLst>
            <pc:docMk/>
            <pc:sldMk cId="116737877" sldId="314"/>
            <ac:inkMk id="34" creationId="{4EFB0EB9-B2BB-0F49-8539-4D63056F05A5}"/>
          </ac:inkMkLst>
        </pc:inkChg>
        <pc:inkChg chg="add">
          <ac:chgData name="Zhang Yifan" userId="c9b86b9a-8bad-4e1d-80e2-8f55c3c19e2c" providerId="ADAL" clId="{06AF0A91-A981-994C-8996-EF85B07E79C8}" dt="2021-10-11T19:39:22.071" v="141"/>
          <ac:inkMkLst>
            <pc:docMk/>
            <pc:sldMk cId="116737877" sldId="314"/>
            <ac:inkMk id="35" creationId="{7ED6DD4A-41D7-5246-815A-0AA8481E627F}"/>
          </ac:inkMkLst>
        </pc:inkChg>
        <pc:inkChg chg="add">
          <ac:chgData name="Zhang Yifan" userId="c9b86b9a-8bad-4e1d-80e2-8f55c3c19e2c" providerId="ADAL" clId="{06AF0A91-A981-994C-8996-EF85B07E79C8}" dt="2021-10-11T19:39:22.461" v="142"/>
          <ac:inkMkLst>
            <pc:docMk/>
            <pc:sldMk cId="116737877" sldId="314"/>
            <ac:inkMk id="36" creationId="{B1E596EC-BBEC-B34B-8BD6-5A933BC287F7}"/>
          </ac:inkMkLst>
        </pc:inkChg>
        <pc:inkChg chg="add">
          <ac:chgData name="Zhang Yifan" userId="c9b86b9a-8bad-4e1d-80e2-8f55c3c19e2c" providerId="ADAL" clId="{06AF0A91-A981-994C-8996-EF85B07E79C8}" dt="2021-10-11T19:39:22.814" v="143"/>
          <ac:inkMkLst>
            <pc:docMk/>
            <pc:sldMk cId="116737877" sldId="314"/>
            <ac:inkMk id="37" creationId="{B402576B-B95A-B246-B8AE-D7687F9732F7}"/>
          </ac:inkMkLst>
        </pc:inkChg>
        <pc:inkChg chg="add">
          <ac:chgData name="Zhang Yifan" userId="c9b86b9a-8bad-4e1d-80e2-8f55c3c19e2c" providerId="ADAL" clId="{06AF0A91-A981-994C-8996-EF85B07E79C8}" dt="2021-10-11T19:39:23.211" v="144"/>
          <ac:inkMkLst>
            <pc:docMk/>
            <pc:sldMk cId="116737877" sldId="314"/>
            <ac:inkMk id="38" creationId="{31FEF91F-A61E-DF4C-90AF-996BC87593A0}"/>
          </ac:inkMkLst>
        </pc:inkChg>
        <pc:inkChg chg="add">
          <ac:chgData name="Zhang Yifan" userId="c9b86b9a-8bad-4e1d-80e2-8f55c3c19e2c" providerId="ADAL" clId="{06AF0A91-A981-994C-8996-EF85B07E79C8}" dt="2021-10-11T19:39:23.362" v="145"/>
          <ac:inkMkLst>
            <pc:docMk/>
            <pc:sldMk cId="116737877" sldId="314"/>
            <ac:inkMk id="39" creationId="{F895DA9D-8223-5442-AF07-FBD618BFDC55}"/>
          </ac:inkMkLst>
        </pc:inkChg>
        <pc:inkChg chg="add">
          <ac:chgData name="Zhang Yifan" userId="c9b86b9a-8bad-4e1d-80e2-8f55c3c19e2c" providerId="ADAL" clId="{06AF0A91-A981-994C-8996-EF85B07E79C8}" dt="2021-10-11T19:39:23.829" v="146"/>
          <ac:inkMkLst>
            <pc:docMk/>
            <pc:sldMk cId="116737877" sldId="314"/>
            <ac:inkMk id="40" creationId="{66189951-9745-7440-B620-506D0F6C07BD}"/>
          </ac:inkMkLst>
        </pc:inkChg>
        <pc:inkChg chg="add">
          <ac:chgData name="Zhang Yifan" userId="c9b86b9a-8bad-4e1d-80e2-8f55c3c19e2c" providerId="ADAL" clId="{06AF0A91-A981-994C-8996-EF85B07E79C8}" dt="2021-10-11T19:39:24.285" v="147"/>
          <ac:inkMkLst>
            <pc:docMk/>
            <pc:sldMk cId="116737877" sldId="314"/>
            <ac:inkMk id="41" creationId="{BCB12132-CD4F-DC40-9CAF-6546ED548CAD}"/>
          </ac:inkMkLst>
        </pc:inkChg>
        <pc:inkChg chg="add">
          <ac:chgData name="Zhang Yifan" userId="c9b86b9a-8bad-4e1d-80e2-8f55c3c19e2c" providerId="ADAL" clId="{06AF0A91-A981-994C-8996-EF85B07E79C8}" dt="2021-10-11T19:39:25.281" v="148"/>
          <ac:inkMkLst>
            <pc:docMk/>
            <pc:sldMk cId="116737877" sldId="314"/>
            <ac:inkMk id="42" creationId="{2F5EC5D4-09A6-A542-B630-BDA1609753B4}"/>
          </ac:inkMkLst>
        </pc:inkChg>
        <pc:inkChg chg="add">
          <ac:chgData name="Zhang Yifan" userId="c9b86b9a-8bad-4e1d-80e2-8f55c3c19e2c" providerId="ADAL" clId="{06AF0A91-A981-994C-8996-EF85B07E79C8}" dt="2021-10-11T19:39:26.113" v="149"/>
          <ac:inkMkLst>
            <pc:docMk/>
            <pc:sldMk cId="116737877" sldId="314"/>
            <ac:inkMk id="43" creationId="{0423CEE9-D292-804A-9772-762B35B5E42F}"/>
          </ac:inkMkLst>
        </pc:inkChg>
      </pc:sldChg>
      <pc:sldChg chg="addSp">
        <pc:chgData name="Zhang Yifan" userId="c9b86b9a-8bad-4e1d-80e2-8f55c3c19e2c" providerId="ADAL" clId="{06AF0A91-A981-994C-8996-EF85B07E79C8}" dt="2021-10-12T02:46:30.213" v="441" actId="7634"/>
        <pc:sldMkLst>
          <pc:docMk/>
          <pc:sldMk cId="185096265" sldId="318"/>
        </pc:sldMkLst>
        <pc:inkChg chg="add">
          <ac:chgData name="Zhang Yifan" userId="c9b86b9a-8bad-4e1d-80e2-8f55c3c19e2c" providerId="ADAL" clId="{06AF0A91-A981-994C-8996-EF85B07E79C8}" dt="2021-10-12T02:46:30.213" v="441" actId="7634"/>
          <ac:inkMkLst>
            <pc:docMk/>
            <pc:sldMk cId="185096265" sldId="318"/>
            <ac:inkMk id="4" creationId="{5B7A7E35-CDFA-1746-80C9-185B6F9E7755}"/>
          </ac:inkMkLst>
        </pc:inkChg>
      </pc:sldChg>
      <pc:sldChg chg="addSp delSp">
        <pc:chgData name="Zhang Yifan" userId="c9b86b9a-8bad-4e1d-80e2-8f55c3c19e2c" providerId="ADAL" clId="{06AF0A91-A981-994C-8996-EF85B07E79C8}" dt="2021-10-11T19:41:31.827" v="169"/>
        <pc:sldMkLst>
          <pc:docMk/>
          <pc:sldMk cId="2227258117" sldId="319"/>
        </pc:sldMkLst>
        <pc:grpChg chg="add del">
          <ac:chgData name="Zhang Yifan" userId="c9b86b9a-8bad-4e1d-80e2-8f55c3c19e2c" providerId="ADAL" clId="{06AF0A91-A981-994C-8996-EF85B07E79C8}" dt="2021-10-11T19:41:20.592" v="158"/>
          <ac:grpSpMkLst>
            <pc:docMk/>
            <pc:sldMk cId="2227258117" sldId="319"/>
            <ac:grpSpMk id="5" creationId="{B1032542-929E-E84B-BC18-DFC6DB8290D9}"/>
          </ac:grpSpMkLst>
        </pc:grpChg>
        <pc:grpChg chg="add del">
          <ac:chgData name="Zhang Yifan" userId="c9b86b9a-8bad-4e1d-80e2-8f55c3c19e2c" providerId="ADAL" clId="{06AF0A91-A981-994C-8996-EF85B07E79C8}" dt="2021-10-11T19:41:16.913" v="156"/>
          <ac:grpSpMkLst>
            <pc:docMk/>
            <pc:sldMk cId="2227258117" sldId="319"/>
            <ac:grpSpMk id="11" creationId="{4BBC8049-4459-FB4D-ABCF-1D9830F6BEF6}"/>
          </ac:grpSpMkLst>
        </pc:grpChg>
        <pc:grpChg chg="add">
          <ac:chgData name="Zhang Yifan" userId="c9b86b9a-8bad-4e1d-80e2-8f55c3c19e2c" providerId="ADAL" clId="{06AF0A91-A981-994C-8996-EF85B07E79C8}" dt="2021-10-11T19:41:20.592" v="158"/>
          <ac:grpSpMkLst>
            <pc:docMk/>
            <pc:sldMk cId="2227258117" sldId="319"/>
            <ac:grpSpMk id="13" creationId="{05D03AB5-D5B6-0D4E-900B-0CAD389DF392}"/>
          </ac:grpSpMkLst>
        </pc:grpChg>
        <pc:grpChg chg="add del">
          <ac:chgData name="Zhang Yifan" userId="c9b86b9a-8bad-4e1d-80e2-8f55c3c19e2c" providerId="ADAL" clId="{06AF0A91-A981-994C-8996-EF85B07E79C8}" dt="2021-10-11T19:41:26.992" v="164"/>
          <ac:grpSpMkLst>
            <pc:docMk/>
            <pc:sldMk cId="2227258117" sldId="319"/>
            <ac:grpSpMk id="16" creationId="{FBB258C5-20DB-8F4E-8406-A292411A70D2}"/>
          </ac:grpSpMkLst>
        </pc:grpChg>
        <pc:grpChg chg="add del">
          <ac:chgData name="Zhang Yifan" userId="c9b86b9a-8bad-4e1d-80e2-8f55c3c19e2c" providerId="ADAL" clId="{06AF0A91-A981-994C-8996-EF85B07E79C8}" dt="2021-10-11T19:41:26.992" v="164"/>
          <ac:grpSpMkLst>
            <pc:docMk/>
            <pc:sldMk cId="2227258117" sldId="319"/>
            <ac:grpSpMk id="18" creationId="{9B0D0D4D-EFC4-5444-A037-9BE9C1CB4F12}"/>
          </ac:grpSpMkLst>
        </pc:grpChg>
        <pc:grpChg chg="add del">
          <ac:chgData name="Zhang Yifan" userId="c9b86b9a-8bad-4e1d-80e2-8f55c3c19e2c" providerId="ADAL" clId="{06AF0A91-A981-994C-8996-EF85B07E79C8}" dt="2021-10-11T19:41:30.325" v="168"/>
          <ac:grpSpMkLst>
            <pc:docMk/>
            <pc:sldMk cId="2227258117" sldId="319"/>
            <ac:grpSpMk id="21" creationId="{BAE03822-990A-C744-B155-D31B7AB1F762}"/>
          </ac:grpSpMkLst>
        </pc:grpChg>
        <pc:inkChg chg="add topLvl">
          <ac:chgData name="Zhang Yifan" userId="c9b86b9a-8bad-4e1d-80e2-8f55c3c19e2c" providerId="ADAL" clId="{06AF0A91-A981-994C-8996-EF85B07E79C8}" dt="2021-10-11T19:41:20.592" v="158"/>
          <ac:inkMkLst>
            <pc:docMk/>
            <pc:sldMk cId="2227258117" sldId="319"/>
            <ac:inkMk id="3" creationId="{133942FE-411D-874D-97AD-ECFD58AAA586}"/>
          </ac:inkMkLst>
        </pc:inkChg>
        <pc:inkChg chg="add topLvl">
          <ac:chgData name="Zhang Yifan" userId="c9b86b9a-8bad-4e1d-80e2-8f55c3c19e2c" providerId="ADAL" clId="{06AF0A91-A981-994C-8996-EF85B07E79C8}" dt="2021-10-11T19:41:20.592" v="158"/>
          <ac:inkMkLst>
            <pc:docMk/>
            <pc:sldMk cId="2227258117" sldId="319"/>
            <ac:inkMk id="4" creationId="{7C0EEEEF-BFBA-8645-A86C-7ABB14ECDAA8}"/>
          </ac:inkMkLst>
        </pc:inkChg>
        <pc:inkChg chg="add del topLvl">
          <ac:chgData name="Zhang Yifan" userId="c9b86b9a-8bad-4e1d-80e2-8f55c3c19e2c" providerId="ADAL" clId="{06AF0A91-A981-994C-8996-EF85B07E79C8}" dt="2021-10-11T19:41:16.913" v="156"/>
          <ac:inkMkLst>
            <pc:docMk/>
            <pc:sldMk cId="2227258117" sldId="319"/>
            <ac:inkMk id="6" creationId="{45825DF3-866F-2F40-8BF4-66FF126CE5B1}"/>
          </ac:inkMkLst>
        </pc:inkChg>
        <pc:inkChg chg="add">
          <ac:chgData name="Zhang Yifan" userId="c9b86b9a-8bad-4e1d-80e2-8f55c3c19e2c" providerId="ADAL" clId="{06AF0A91-A981-994C-8996-EF85B07E79C8}" dt="2021-10-11T19:41:20.030" v="157"/>
          <ac:inkMkLst>
            <pc:docMk/>
            <pc:sldMk cId="2227258117" sldId="319"/>
            <ac:inkMk id="12" creationId="{A3F71005-9AE8-624F-B6B5-7EF753054441}"/>
          </ac:inkMkLst>
        </pc:inkChg>
        <pc:inkChg chg="add topLvl">
          <ac:chgData name="Zhang Yifan" userId="c9b86b9a-8bad-4e1d-80e2-8f55c3c19e2c" providerId="ADAL" clId="{06AF0A91-A981-994C-8996-EF85B07E79C8}" dt="2021-10-11T19:41:26.992" v="164"/>
          <ac:inkMkLst>
            <pc:docMk/>
            <pc:sldMk cId="2227258117" sldId="319"/>
            <ac:inkMk id="14" creationId="{9BB05A5A-B75E-1D4C-B4E8-13F87EA9CAB3}"/>
          </ac:inkMkLst>
        </pc:inkChg>
        <pc:inkChg chg="add topLvl">
          <ac:chgData name="Zhang Yifan" userId="c9b86b9a-8bad-4e1d-80e2-8f55c3c19e2c" providerId="ADAL" clId="{06AF0A91-A981-994C-8996-EF85B07E79C8}" dt="2021-10-11T19:41:26.992" v="164"/>
          <ac:inkMkLst>
            <pc:docMk/>
            <pc:sldMk cId="2227258117" sldId="319"/>
            <ac:inkMk id="15" creationId="{AB5C6807-0ADB-E648-8F7B-2FF28CFC2DE3}"/>
          </ac:inkMkLst>
        </pc:inkChg>
        <pc:inkChg chg="add del topLvl">
          <ac:chgData name="Zhang Yifan" userId="c9b86b9a-8bad-4e1d-80e2-8f55c3c19e2c" providerId="ADAL" clId="{06AF0A91-A981-994C-8996-EF85B07E79C8}" dt="2021-10-11T19:41:26.992" v="164"/>
          <ac:inkMkLst>
            <pc:docMk/>
            <pc:sldMk cId="2227258117" sldId="319"/>
            <ac:inkMk id="17" creationId="{0D253135-A033-9244-8E8D-48DC56F29AB9}"/>
          </ac:inkMkLst>
        </pc:inkChg>
        <pc:inkChg chg="add topLvl">
          <ac:chgData name="Zhang Yifan" userId="c9b86b9a-8bad-4e1d-80e2-8f55c3c19e2c" providerId="ADAL" clId="{06AF0A91-A981-994C-8996-EF85B07E79C8}" dt="2021-10-11T19:41:30.325" v="168"/>
          <ac:inkMkLst>
            <pc:docMk/>
            <pc:sldMk cId="2227258117" sldId="319"/>
            <ac:inkMk id="19" creationId="{04E19E16-7F22-414F-A480-26FCEED90257}"/>
          </ac:inkMkLst>
        </pc:inkChg>
        <pc:inkChg chg="add del topLvl">
          <ac:chgData name="Zhang Yifan" userId="c9b86b9a-8bad-4e1d-80e2-8f55c3c19e2c" providerId="ADAL" clId="{06AF0A91-A981-994C-8996-EF85B07E79C8}" dt="2021-10-11T19:41:30.325" v="168"/>
          <ac:inkMkLst>
            <pc:docMk/>
            <pc:sldMk cId="2227258117" sldId="319"/>
            <ac:inkMk id="20" creationId="{F56A071E-F14B-A940-ABF8-7EC2785C64D5}"/>
          </ac:inkMkLst>
        </pc:inkChg>
        <pc:inkChg chg="add">
          <ac:chgData name="Zhang Yifan" userId="c9b86b9a-8bad-4e1d-80e2-8f55c3c19e2c" providerId="ADAL" clId="{06AF0A91-A981-994C-8996-EF85B07E79C8}" dt="2021-10-11T19:41:31.827" v="169"/>
          <ac:inkMkLst>
            <pc:docMk/>
            <pc:sldMk cId="2227258117" sldId="319"/>
            <ac:inkMk id="22" creationId="{6C6C24BC-9179-F743-80E1-A21FF6A80D0F}"/>
          </ac:inkMkLst>
        </pc:inkChg>
      </pc:sldChg>
      <pc:sldChg chg="addSp">
        <pc:chgData name="Zhang Yifan" userId="c9b86b9a-8bad-4e1d-80e2-8f55c3c19e2c" providerId="ADAL" clId="{06AF0A91-A981-994C-8996-EF85B07E79C8}" dt="2021-10-12T02:46:30.213" v="441" actId="7634"/>
        <pc:sldMkLst>
          <pc:docMk/>
          <pc:sldMk cId="4118314997" sldId="324"/>
        </pc:sldMkLst>
        <pc:inkChg chg="add">
          <ac:chgData name="Zhang Yifan" userId="c9b86b9a-8bad-4e1d-80e2-8f55c3c19e2c" providerId="ADAL" clId="{06AF0A91-A981-994C-8996-EF85B07E79C8}" dt="2021-10-12T02:46:30.213" v="441" actId="7634"/>
          <ac:inkMkLst>
            <pc:docMk/>
            <pc:sldMk cId="4118314997" sldId="324"/>
            <ac:inkMk id="6" creationId="{D654293C-0E8C-9240-BED9-460BC15E4EC3}"/>
          </ac:inkMkLst>
        </pc:inkChg>
      </pc:sldChg>
      <pc:sldChg chg="addSp">
        <pc:chgData name="Zhang Yifan" userId="c9b86b9a-8bad-4e1d-80e2-8f55c3c19e2c" providerId="ADAL" clId="{06AF0A91-A981-994C-8996-EF85B07E79C8}" dt="2021-10-12T02:46:30.213" v="441" actId="7634"/>
        <pc:sldMkLst>
          <pc:docMk/>
          <pc:sldMk cId="719306973" sldId="325"/>
        </pc:sldMkLst>
        <pc:inkChg chg="add">
          <ac:chgData name="Zhang Yifan" userId="c9b86b9a-8bad-4e1d-80e2-8f55c3c19e2c" providerId="ADAL" clId="{06AF0A91-A981-994C-8996-EF85B07E79C8}" dt="2021-10-12T02:46:30.213" v="441" actId="7634"/>
          <ac:inkMkLst>
            <pc:docMk/>
            <pc:sldMk cId="719306973" sldId="325"/>
            <ac:inkMk id="2" creationId="{D954B813-8BA7-D442-B2EB-8D62C77EA80B}"/>
          </ac:inkMkLst>
        </pc:inkChg>
      </pc:sldChg>
      <pc:sldChg chg="addSp">
        <pc:chgData name="Zhang Yifan" userId="c9b86b9a-8bad-4e1d-80e2-8f55c3c19e2c" providerId="ADAL" clId="{06AF0A91-A981-994C-8996-EF85B07E79C8}" dt="2021-10-12T02:46:30.213" v="441" actId="7634"/>
        <pc:sldMkLst>
          <pc:docMk/>
          <pc:sldMk cId="53729575" sldId="326"/>
        </pc:sldMkLst>
        <pc:inkChg chg="add">
          <ac:chgData name="Zhang Yifan" userId="c9b86b9a-8bad-4e1d-80e2-8f55c3c19e2c" providerId="ADAL" clId="{06AF0A91-A981-994C-8996-EF85B07E79C8}" dt="2021-10-12T02:46:30.213" v="441" actId="7634"/>
          <ac:inkMkLst>
            <pc:docMk/>
            <pc:sldMk cId="53729575" sldId="326"/>
            <ac:inkMk id="5" creationId="{66B99240-6BDB-EE49-8A94-2A28818ADAD3}"/>
          </ac:inkMkLst>
        </pc:inkChg>
      </pc:sldChg>
      <pc:sldChg chg="addSp">
        <pc:chgData name="Zhang Yifan" userId="c9b86b9a-8bad-4e1d-80e2-8f55c3c19e2c" providerId="ADAL" clId="{06AF0A91-A981-994C-8996-EF85B07E79C8}" dt="2021-10-12T02:46:30.213" v="441" actId="7634"/>
        <pc:sldMkLst>
          <pc:docMk/>
          <pc:sldMk cId="4179592292" sldId="327"/>
        </pc:sldMkLst>
        <pc:inkChg chg="add">
          <ac:chgData name="Zhang Yifan" userId="c9b86b9a-8bad-4e1d-80e2-8f55c3c19e2c" providerId="ADAL" clId="{06AF0A91-A981-994C-8996-EF85B07E79C8}" dt="2021-10-12T02:46:30.213" v="441" actId="7634"/>
          <ac:inkMkLst>
            <pc:docMk/>
            <pc:sldMk cId="4179592292" sldId="327"/>
            <ac:inkMk id="5" creationId="{24368999-1E28-8D44-9467-05471C787493}"/>
          </ac:inkMkLst>
        </pc:inkChg>
      </pc:sldChg>
      <pc:sldChg chg="addSp">
        <pc:chgData name="Zhang Yifan" userId="c9b86b9a-8bad-4e1d-80e2-8f55c3c19e2c" providerId="ADAL" clId="{06AF0A91-A981-994C-8996-EF85B07E79C8}" dt="2021-10-12T02:46:30.213" v="441" actId="7634"/>
        <pc:sldMkLst>
          <pc:docMk/>
          <pc:sldMk cId="3679716390" sldId="332"/>
        </pc:sldMkLst>
        <pc:inkChg chg="add">
          <ac:chgData name="Zhang Yifan" userId="c9b86b9a-8bad-4e1d-80e2-8f55c3c19e2c" providerId="ADAL" clId="{06AF0A91-A981-994C-8996-EF85B07E79C8}" dt="2021-10-12T02:46:30.213" v="441" actId="7634"/>
          <ac:inkMkLst>
            <pc:docMk/>
            <pc:sldMk cId="3679716390" sldId="332"/>
            <ac:inkMk id="3" creationId="{D54E62AF-CB0D-F842-BB29-39A5AB855D6F}"/>
          </ac:inkMkLst>
        </pc:inkChg>
      </pc:sldChg>
      <pc:sldChg chg="addSp delSp">
        <pc:chgData name="Zhang Yifan" userId="c9b86b9a-8bad-4e1d-80e2-8f55c3c19e2c" providerId="ADAL" clId="{06AF0A91-A981-994C-8996-EF85B07E79C8}" dt="2021-10-12T02:46:30.213" v="441" actId="7634"/>
        <pc:sldMkLst>
          <pc:docMk/>
          <pc:sldMk cId="1964532897" sldId="336"/>
        </pc:sldMkLst>
        <pc:grpChg chg="add del">
          <ac:chgData name="Zhang Yifan" userId="c9b86b9a-8bad-4e1d-80e2-8f55c3c19e2c" providerId="ADAL" clId="{06AF0A91-A981-994C-8996-EF85B07E79C8}" dt="2021-10-11T19:42:32.561" v="181"/>
          <ac:grpSpMkLst>
            <pc:docMk/>
            <pc:sldMk cId="1964532897" sldId="336"/>
            <ac:grpSpMk id="6" creationId="{259239C9-DB1C-3C4B-92FC-78BD4D1B4AC1}"/>
          </ac:grpSpMkLst>
        </pc:grpChg>
        <pc:grpChg chg="add del">
          <ac:chgData name="Zhang Yifan" userId="c9b86b9a-8bad-4e1d-80e2-8f55c3c19e2c" providerId="ADAL" clId="{06AF0A91-A981-994C-8996-EF85B07E79C8}" dt="2021-10-11T19:42:32.561" v="181"/>
          <ac:grpSpMkLst>
            <pc:docMk/>
            <pc:sldMk cId="1964532897" sldId="336"/>
            <ac:grpSpMk id="23" creationId="{D039ED40-ED65-1448-B9E7-B0C361CD1AAD}"/>
          </ac:grpSpMkLst>
        </pc:grpChg>
        <pc:grpChg chg="add del">
          <ac:chgData name="Zhang Yifan" userId="c9b86b9a-8bad-4e1d-80e2-8f55c3c19e2c" providerId="ADAL" clId="{06AF0A91-A981-994C-8996-EF85B07E79C8}" dt="2021-10-11T19:42:30.552" v="179"/>
          <ac:grpSpMkLst>
            <pc:docMk/>
            <pc:sldMk cId="1964532897" sldId="336"/>
            <ac:grpSpMk id="25" creationId="{8ADE783F-26A9-5A47-B25D-12A91C4FEAD9}"/>
          </ac:grpSpMkLst>
        </pc:grpChg>
        <pc:grpChg chg="add del">
          <ac:chgData name="Zhang Yifan" userId="c9b86b9a-8bad-4e1d-80e2-8f55c3c19e2c" providerId="ADAL" clId="{06AF0A91-A981-994C-8996-EF85B07E79C8}" dt="2021-10-11T19:42:33.729" v="183"/>
          <ac:grpSpMkLst>
            <pc:docMk/>
            <pc:sldMk cId="1964532897" sldId="336"/>
            <ac:grpSpMk id="27" creationId="{67F1CC7A-5AD1-5743-A71F-6FEBDB148ABF}"/>
          </ac:grpSpMkLst>
        </pc:grpChg>
        <pc:grpChg chg="add">
          <ac:chgData name="Zhang Yifan" userId="c9b86b9a-8bad-4e1d-80e2-8f55c3c19e2c" providerId="ADAL" clId="{06AF0A91-A981-994C-8996-EF85B07E79C8}" dt="2021-10-11T19:42:33.729" v="183"/>
          <ac:grpSpMkLst>
            <pc:docMk/>
            <pc:sldMk cId="1964532897" sldId="336"/>
            <ac:grpSpMk id="29" creationId="{A0811B24-8853-4A4D-9C41-319A759AE72E}"/>
          </ac:grpSpMkLst>
        </pc:grpChg>
        <pc:inkChg chg="add del topLvl">
          <ac:chgData name="Zhang Yifan" userId="c9b86b9a-8bad-4e1d-80e2-8f55c3c19e2c" providerId="ADAL" clId="{06AF0A91-A981-994C-8996-EF85B07E79C8}" dt="2021-10-11T19:42:41.646" v="187"/>
          <ac:inkMkLst>
            <pc:docMk/>
            <pc:sldMk cId="1964532897" sldId="336"/>
            <ac:inkMk id="3" creationId="{08B4C812-3BE3-564A-BBE8-2AD3E3306B06}"/>
          </ac:inkMkLst>
        </pc:inkChg>
        <pc:inkChg chg="add">
          <ac:chgData name="Zhang Yifan" userId="c9b86b9a-8bad-4e1d-80e2-8f55c3c19e2c" providerId="ADAL" clId="{06AF0A91-A981-994C-8996-EF85B07E79C8}" dt="2021-10-12T02:46:30.213" v="441" actId="7634"/>
          <ac:inkMkLst>
            <pc:docMk/>
            <pc:sldMk cId="1964532897" sldId="336"/>
            <ac:inkMk id="3" creationId="{264F83E5-584F-9249-87AA-05279B5D6831}"/>
          </ac:inkMkLst>
        </pc:inkChg>
        <pc:inkChg chg="add del topLvl">
          <ac:chgData name="Zhang Yifan" userId="c9b86b9a-8bad-4e1d-80e2-8f55c3c19e2c" providerId="ADAL" clId="{06AF0A91-A981-994C-8996-EF85B07E79C8}" dt="2021-10-11T19:42:40.692" v="186"/>
          <ac:inkMkLst>
            <pc:docMk/>
            <pc:sldMk cId="1964532897" sldId="336"/>
            <ac:inkMk id="4" creationId="{99EF4851-3FFF-824F-891B-8C4029B70BA3}"/>
          </ac:inkMkLst>
        </pc:inkChg>
        <pc:inkChg chg="add del">
          <ac:chgData name="Zhang Yifan" userId="c9b86b9a-8bad-4e1d-80e2-8f55c3c19e2c" providerId="ADAL" clId="{06AF0A91-A981-994C-8996-EF85B07E79C8}" dt="2021-10-11T19:42:35.504" v="184"/>
          <ac:inkMkLst>
            <pc:docMk/>
            <pc:sldMk cId="1964532897" sldId="336"/>
            <ac:inkMk id="7" creationId="{E6FD061A-86F9-6349-9FCF-18A042713D54}"/>
          </ac:inkMkLst>
        </pc:inkChg>
        <pc:inkChg chg="add topLvl">
          <ac:chgData name="Zhang Yifan" userId="c9b86b9a-8bad-4e1d-80e2-8f55c3c19e2c" providerId="ADAL" clId="{06AF0A91-A981-994C-8996-EF85B07E79C8}" dt="2021-10-11T19:42:33.729" v="183"/>
          <ac:inkMkLst>
            <pc:docMk/>
            <pc:sldMk cId="1964532897" sldId="336"/>
            <ac:inkMk id="21" creationId="{B553F7F3-027E-424A-8ADF-3863C327509B}"/>
          </ac:inkMkLst>
        </pc:inkChg>
        <pc:inkChg chg="add topLvl">
          <ac:chgData name="Zhang Yifan" userId="c9b86b9a-8bad-4e1d-80e2-8f55c3c19e2c" providerId="ADAL" clId="{06AF0A91-A981-994C-8996-EF85B07E79C8}" dt="2021-10-11T19:42:33.729" v="183"/>
          <ac:inkMkLst>
            <pc:docMk/>
            <pc:sldMk cId="1964532897" sldId="336"/>
            <ac:inkMk id="22" creationId="{5A82721B-9CE3-BA4A-B5D3-4054207141E8}"/>
          </ac:inkMkLst>
        </pc:inkChg>
        <pc:inkChg chg="add del topLvl">
          <ac:chgData name="Zhang Yifan" userId="c9b86b9a-8bad-4e1d-80e2-8f55c3c19e2c" providerId="ADAL" clId="{06AF0A91-A981-994C-8996-EF85B07E79C8}" dt="2021-10-11T19:42:30.552" v="179"/>
          <ac:inkMkLst>
            <pc:docMk/>
            <pc:sldMk cId="1964532897" sldId="336"/>
            <ac:inkMk id="24" creationId="{4B889036-D2B9-C94B-9BD6-34D109E2C52E}"/>
          </ac:inkMkLst>
        </pc:inkChg>
        <pc:inkChg chg="add topLvl">
          <ac:chgData name="Zhang Yifan" userId="c9b86b9a-8bad-4e1d-80e2-8f55c3c19e2c" providerId="ADAL" clId="{06AF0A91-A981-994C-8996-EF85B07E79C8}" dt="2021-10-11T19:42:33.729" v="183"/>
          <ac:inkMkLst>
            <pc:docMk/>
            <pc:sldMk cId="1964532897" sldId="336"/>
            <ac:inkMk id="26" creationId="{F013F227-8776-9F4E-A8E8-A77DF03D1F10}"/>
          </ac:inkMkLst>
        </pc:inkChg>
        <pc:inkChg chg="add">
          <ac:chgData name="Zhang Yifan" userId="c9b86b9a-8bad-4e1d-80e2-8f55c3c19e2c" providerId="ADAL" clId="{06AF0A91-A981-994C-8996-EF85B07E79C8}" dt="2021-10-11T19:42:33.166" v="182"/>
          <ac:inkMkLst>
            <pc:docMk/>
            <pc:sldMk cId="1964532897" sldId="336"/>
            <ac:inkMk id="28" creationId="{004DBB81-334A-9740-A3A9-98A5A3A4B52C}"/>
          </ac:inkMkLst>
        </pc:inkChg>
        <pc:inkChg chg="add">
          <ac:chgData name="Zhang Yifan" userId="c9b86b9a-8bad-4e1d-80e2-8f55c3c19e2c" providerId="ADAL" clId="{06AF0A91-A981-994C-8996-EF85B07E79C8}" dt="2021-10-11T19:42:38.620" v="185"/>
          <ac:inkMkLst>
            <pc:docMk/>
            <pc:sldMk cId="1964532897" sldId="336"/>
            <ac:inkMk id="30" creationId="{D31CB829-AE73-9049-B0F7-5407F50C8FA2}"/>
          </ac:inkMkLst>
        </pc:inkChg>
        <pc:inkChg chg="add">
          <ac:chgData name="Zhang Yifan" userId="c9b86b9a-8bad-4e1d-80e2-8f55c3c19e2c" providerId="ADAL" clId="{06AF0A91-A981-994C-8996-EF85B07E79C8}" dt="2021-10-11T19:42:44.062" v="188"/>
          <ac:inkMkLst>
            <pc:docMk/>
            <pc:sldMk cId="1964532897" sldId="336"/>
            <ac:inkMk id="31" creationId="{7931A66A-442D-0746-B0B1-BCE7E74F8741}"/>
          </ac:inkMkLst>
        </pc:inkChg>
      </pc:sldChg>
      <pc:sldChg chg="addSp delSp">
        <pc:chgData name="Zhang Yifan" userId="c9b86b9a-8bad-4e1d-80e2-8f55c3c19e2c" providerId="ADAL" clId="{06AF0A91-A981-994C-8996-EF85B07E79C8}" dt="2021-10-12T02:46:30.213" v="441" actId="7634"/>
        <pc:sldMkLst>
          <pc:docMk/>
          <pc:sldMk cId="2321872338" sldId="337"/>
        </pc:sldMkLst>
        <pc:grpChg chg="add del">
          <ac:chgData name="Zhang Yifan" userId="c9b86b9a-8bad-4e1d-80e2-8f55c3c19e2c" providerId="ADAL" clId="{06AF0A91-A981-994C-8996-EF85B07E79C8}" dt="2021-10-11T19:44:41.292" v="211"/>
          <ac:grpSpMkLst>
            <pc:docMk/>
            <pc:sldMk cId="2321872338" sldId="337"/>
            <ac:grpSpMk id="23" creationId="{A612E078-5805-3B47-BBC8-D60CEA3EF077}"/>
          </ac:grpSpMkLst>
        </pc:grpChg>
        <pc:grpChg chg="add del">
          <ac:chgData name="Zhang Yifan" userId="c9b86b9a-8bad-4e1d-80e2-8f55c3c19e2c" providerId="ADAL" clId="{06AF0A91-A981-994C-8996-EF85B07E79C8}" dt="2021-10-11T19:44:36.396" v="202"/>
          <ac:grpSpMkLst>
            <pc:docMk/>
            <pc:sldMk cId="2321872338" sldId="337"/>
            <ac:grpSpMk id="35" creationId="{1EE51B12-FAD2-8542-90DE-9FC9B7CC8617}"/>
          </ac:grpSpMkLst>
        </pc:grpChg>
        <pc:grpChg chg="add del">
          <ac:chgData name="Zhang Yifan" userId="c9b86b9a-8bad-4e1d-80e2-8f55c3c19e2c" providerId="ADAL" clId="{06AF0A91-A981-994C-8996-EF85B07E79C8}" dt="2021-10-11T19:44:41.292" v="211"/>
          <ac:grpSpMkLst>
            <pc:docMk/>
            <pc:sldMk cId="2321872338" sldId="337"/>
            <ac:grpSpMk id="37" creationId="{0ACB519B-0BB8-FC45-8310-DEBEE52ED8B5}"/>
          </ac:grpSpMkLst>
        </pc:grpChg>
        <pc:grpChg chg="add">
          <ac:chgData name="Zhang Yifan" userId="c9b86b9a-8bad-4e1d-80e2-8f55c3c19e2c" providerId="ADAL" clId="{06AF0A91-A981-994C-8996-EF85B07E79C8}" dt="2021-10-11T19:44:41.292" v="211"/>
          <ac:grpSpMkLst>
            <pc:docMk/>
            <pc:sldMk cId="2321872338" sldId="337"/>
            <ac:grpSpMk id="46" creationId="{7D6EBAE0-5864-0D4B-A7E2-9719B68563B8}"/>
          </ac:grpSpMkLst>
        </pc:grpChg>
        <pc:grpChg chg="add">
          <ac:chgData name="Zhang Yifan" userId="c9b86b9a-8bad-4e1d-80e2-8f55c3c19e2c" providerId="ADAL" clId="{06AF0A91-A981-994C-8996-EF85B07E79C8}" dt="2021-10-11T19:44:41.292" v="211"/>
          <ac:grpSpMkLst>
            <pc:docMk/>
            <pc:sldMk cId="2321872338" sldId="337"/>
            <ac:grpSpMk id="47" creationId="{786E50B9-4CEA-294E-BCA2-32643FAB4E12}"/>
          </ac:grpSpMkLst>
        </pc:grpChg>
        <pc:inkChg chg="add topLvl">
          <ac:chgData name="Zhang Yifan" userId="c9b86b9a-8bad-4e1d-80e2-8f55c3c19e2c" providerId="ADAL" clId="{06AF0A91-A981-994C-8996-EF85B07E79C8}" dt="2021-10-11T19:44:41.292" v="211"/>
          <ac:inkMkLst>
            <pc:docMk/>
            <pc:sldMk cId="2321872338" sldId="337"/>
            <ac:inkMk id="3" creationId="{711791F0-D7EF-6740-8EA2-D0A053CB7647}"/>
          </ac:inkMkLst>
        </pc:inkChg>
        <pc:inkChg chg="add topLvl">
          <ac:chgData name="Zhang Yifan" userId="c9b86b9a-8bad-4e1d-80e2-8f55c3c19e2c" providerId="ADAL" clId="{06AF0A91-A981-994C-8996-EF85B07E79C8}" dt="2021-10-11T19:44:41.292" v="211"/>
          <ac:inkMkLst>
            <pc:docMk/>
            <pc:sldMk cId="2321872338" sldId="337"/>
            <ac:inkMk id="4" creationId="{FF75E02A-8AAF-1E4F-89C5-F4E404BCEA07}"/>
          </ac:inkMkLst>
        </pc:inkChg>
        <pc:inkChg chg="add topLvl">
          <ac:chgData name="Zhang Yifan" userId="c9b86b9a-8bad-4e1d-80e2-8f55c3c19e2c" providerId="ADAL" clId="{06AF0A91-A981-994C-8996-EF85B07E79C8}" dt="2021-10-11T19:44:41.292" v="211"/>
          <ac:inkMkLst>
            <pc:docMk/>
            <pc:sldMk cId="2321872338" sldId="337"/>
            <ac:inkMk id="6" creationId="{D98A3816-851A-7C43-96F3-5E22B2406341}"/>
          </ac:inkMkLst>
        </pc:inkChg>
        <pc:inkChg chg="add topLvl">
          <ac:chgData name="Zhang Yifan" userId="c9b86b9a-8bad-4e1d-80e2-8f55c3c19e2c" providerId="ADAL" clId="{06AF0A91-A981-994C-8996-EF85B07E79C8}" dt="2021-10-11T19:44:41.292" v="211"/>
          <ac:inkMkLst>
            <pc:docMk/>
            <pc:sldMk cId="2321872338" sldId="337"/>
            <ac:inkMk id="7" creationId="{0E7B470D-3395-ED47-AAF6-187E10D39C53}"/>
          </ac:inkMkLst>
        </pc:inkChg>
        <pc:inkChg chg="add">
          <ac:chgData name="Zhang Yifan" userId="c9b86b9a-8bad-4e1d-80e2-8f55c3c19e2c" providerId="ADAL" clId="{06AF0A91-A981-994C-8996-EF85B07E79C8}" dt="2021-10-12T02:46:30.213" v="441" actId="7634"/>
          <ac:inkMkLst>
            <pc:docMk/>
            <pc:sldMk cId="2321872338" sldId="337"/>
            <ac:inkMk id="8" creationId="{8764347F-4A00-CC49-9A7A-A04D9169C1F9}"/>
          </ac:inkMkLst>
        </pc:inkChg>
        <pc:inkChg chg="add del">
          <ac:chgData name="Zhang Yifan" userId="c9b86b9a-8bad-4e1d-80e2-8f55c3c19e2c" providerId="ADAL" clId="{06AF0A91-A981-994C-8996-EF85B07E79C8}" dt="2021-10-11T19:44:31.077" v="195"/>
          <ac:inkMkLst>
            <pc:docMk/>
            <pc:sldMk cId="2321872338" sldId="337"/>
            <ac:inkMk id="25" creationId="{31C3BE1C-DE9E-FF4D-9F31-3CABBEBD6E26}"/>
          </ac:inkMkLst>
        </pc:inkChg>
        <pc:inkChg chg="add topLvl">
          <ac:chgData name="Zhang Yifan" userId="c9b86b9a-8bad-4e1d-80e2-8f55c3c19e2c" providerId="ADAL" clId="{06AF0A91-A981-994C-8996-EF85B07E79C8}" dt="2021-10-11T19:44:41.292" v="211"/>
          <ac:inkMkLst>
            <pc:docMk/>
            <pc:sldMk cId="2321872338" sldId="337"/>
            <ac:inkMk id="27" creationId="{AB7D0976-8339-6C47-9FD3-2645D6328F25}"/>
          </ac:inkMkLst>
        </pc:inkChg>
        <pc:inkChg chg="add topLvl">
          <ac:chgData name="Zhang Yifan" userId="c9b86b9a-8bad-4e1d-80e2-8f55c3c19e2c" providerId="ADAL" clId="{06AF0A91-A981-994C-8996-EF85B07E79C8}" dt="2021-10-11T19:44:41.292" v="211"/>
          <ac:inkMkLst>
            <pc:docMk/>
            <pc:sldMk cId="2321872338" sldId="337"/>
            <ac:inkMk id="32" creationId="{248B47F4-4AA8-9144-9B98-429FE87529BA}"/>
          </ac:inkMkLst>
        </pc:inkChg>
        <pc:inkChg chg="add topLvl">
          <ac:chgData name="Zhang Yifan" userId="c9b86b9a-8bad-4e1d-80e2-8f55c3c19e2c" providerId="ADAL" clId="{06AF0A91-A981-994C-8996-EF85B07E79C8}" dt="2021-10-11T19:44:41.292" v="211"/>
          <ac:inkMkLst>
            <pc:docMk/>
            <pc:sldMk cId="2321872338" sldId="337"/>
            <ac:inkMk id="33" creationId="{1B145538-3CEB-5B4D-8604-9D13337EACE5}"/>
          </ac:inkMkLst>
        </pc:inkChg>
        <pc:inkChg chg="add topLvl">
          <ac:chgData name="Zhang Yifan" userId="c9b86b9a-8bad-4e1d-80e2-8f55c3c19e2c" providerId="ADAL" clId="{06AF0A91-A981-994C-8996-EF85B07E79C8}" dt="2021-10-11T19:44:41.292" v="211"/>
          <ac:inkMkLst>
            <pc:docMk/>
            <pc:sldMk cId="2321872338" sldId="337"/>
            <ac:inkMk id="34" creationId="{8D1FD785-313E-2048-A47E-8E04575DB3A0}"/>
          </ac:inkMkLst>
        </pc:inkChg>
        <pc:inkChg chg="add topLvl">
          <ac:chgData name="Zhang Yifan" userId="c9b86b9a-8bad-4e1d-80e2-8f55c3c19e2c" providerId="ADAL" clId="{06AF0A91-A981-994C-8996-EF85B07E79C8}" dt="2021-10-11T19:44:41.292" v="211"/>
          <ac:inkMkLst>
            <pc:docMk/>
            <pc:sldMk cId="2321872338" sldId="337"/>
            <ac:inkMk id="36" creationId="{2A7BB832-EAC4-844A-B665-306B58F97390}"/>
          </ac:inkMkLst>
        </pc:inkChg>
        <pc:inkChg chg="add">
          <ac:chgData name="Zhang Yifan" userId="c9b86b9a-8bad-4e1d-80e2-8f55c3c19e2c" providerId="ADAL" clId="{06AF0A91-A981-994C-8996-EF85B07E79C8}" dt="2021-10-11T19:44:38.011" v="203"/>
          <ac:inkMkLst>
            <pc:docMk/>
            <pc:sldMk cId="2321872338" sldId="337"/>
            <ac:inkMk id="38" creationId="{05C8CA44-4FD5-EB42-A499-2ADB4F35B724}"/>
          </ac:inkMkLst>
        </pc:inkChg>
        <pc:inkChg chg="add">
          <ac:chgData name="Zhang Yifan" userId="c9b86b9a-8bad-4e1d-80e2-8f55c3c19e2c" providerId="ADAL" clId="{06AF0A91-A981-994C-8996-EF85B07E79C8}" dt="2021-10-11T19:44:38.288" v="204"/>
          <ac:inkMkLst>
            <pc:docMk/>
            <pc:sldMk cId="2321872338" sldId="337"/>
            <ac:inkMk id="39" creationId="{C8137E11-9ADD-4945-8EC7-FD54E3627016}"/>
          </ac:inkMkLst>
        </pc:inkChg>
        <pc:inkChg chg="add">
          <ac:chgData name="Zhang Yifan" userId="c9b86b9a-8bad-4e1d-80e2-8f55c3c19e2c" providerId="ADAL" clId="{06AF0A91-A981-994C-8996-EF85B07E79C8}" dt="2021-10-11T19:44:38.573" v="205"/>
          <ac:inkMkLst>
            <pc:docMk/>
            <pc:sldMk cId="2321872338" sldId="337"/>
            <ac:inkMk id="40" creationId="{102A98DF-CD6A-704A-88E0-C49869172751}"/>
          </ac:inkMkLst>
        </pc:inkChg>
        <pc:inkChg chg="add">
          <ac:chgData name="Zhang Yifan" userId="c9b86b9a-8bad-4e1d-80e2-8f55c3c19e2c" providerId="ADAL" clId="{06AF0A91-A981-994C-8996-EF85B07E79C8}" dt="2021-10-11T19:44:38.873" v="206"/>
          <ac:inkMkLst>
            <pc:docMk/>
            <pc:sldMk cId="2321872338" sldId="337"/>
            <ac:inkMk id="41" creationId="{D39C9A48-A2CA-7C44-BB95-EF9900D3DEF8}"/>
          </ac:inkMkLst>
        </pc:inkChg>
        <pc:inkChg chg="add">
          <ac:chgData name="Zhang Yifan" userId="c9b86b9a-8bad-4e1d-80e2-8f55c3c19e2c" providerId="ADAL" clId="{06AF0A91-A981-994C-8996-EF85B07E79C8}" dt="2021-10-11T19:44:39.721" v="207"/>
          <ac:inkMkLst>
            <pc:docMk/>
            <pc:sldMk cId="2321872338" sldId="337"/>
            <ac:inkMk id="42" creationId="{7D126B2D-1B0A-804A-A66E-41624D67FBD4}"/>
          </ac:inkMkLst>
        </pc:inkChg>
        <pc:inkChg chg="add">
          <ac:chgData name="Zhang Yifan" userId="c9b86b9a-8bad-4e1d-80e2-8f55c3c19e2c" providerId="ADAL" clId="{06AF0A91-A981-994C-8996-EF85B07E79C8}" dt="2021-10-11T19:44:40.004" v="208"/>
          <ac:inkMkLst>
            <pc:docMk/>
            <pc:sldMk cId="2321872338" sldId="337"/>
            <ac:inkMk id="43" creationId="{7BD58842-C0E1-1C40-8727-5720F4F3C8C1}"/>
          </ac:inkMkLst>
        </pc:inkChg>
        <pc:inkChg chg="add">
          <ac:chgData name="Zhang Yifan" userId="c9b86b9a-8bad-4e1d-80e2-8f55c3c19e2c" providerId="ADAL" clId="{06AF0A91-A981-994C-8996-EF85B07E79C8}" dt="2021-10-11T19:44:40.301" v="209"/>
          <ac:inkMkLst>
            <pc:docMk/>
            <pc:sldMk cId="2321872338" sldId="337"/>
            <ac:inkMk id="44" creationId="{5D5B1789-9B21-644D-A9D3-3D77EFEA8D12}"/>
          </ac:inkMkLst>
        </pc:inkChg>
        <pc:inkChg chg="add">
          <ac:chgData name="Zhang Yifan" userId="c9b86b9a-8bad-4e1d-80e2-8f55c3c19e2c" providerId="ADAL" clId="{06AF0A91-A981-994C-8996-EF85B07E79C8}" dt="2021-10-11T19:44:40.601" v="210"/>
          <ac:inkMkLst>
            <pc:docMk/>
            <pc:sldMk cId="2321872338" sldId="337"/>
            <ac:inkMk id="45" creationId="{D568E17D-29D9-BC4C-AB28-D668A8D7D101}"/>
          </ac:inkMkLst>
        </pc:inkChg>
      </pc:sldChg>
      <pc:sldChg chg="addSp delSp">
        <pc:chgData name="Zhang Yifan" userId="c9b86b9a-8bad-4e1d-80e2-8f55c3c19e2c" providerId="ADAL" clId="{06AF0A91-A981-994C-8996-EF85B07E79C8}" dt="2021-10-12T02:46:30.213" v="441" actId="7634"/>
        <pc:sldMkLst>
          <pc:docMk/>
          <pc:sldMk cId="1427304495" sldId="338"/>
        </pc:sldMkLst>
        <pc:grpChg chg="add del">
          <ac:chgData name="Zhang Yifan" userId="c9b86b9a-8bad-4e1d-80e2-8f55c3c19e2c" providerId="ADAL" clId="{06AF0A91-A981-994C-8996-EF85B07E79C8}" dt="2021-10-11T19:45:43.272" v="220"/>
          <ac:grpSpMkLst>
            <pc:docMk/>
            <pc:sldMk cId="1427304495" sldId="338"/>
            <ac:grpSpMk id="48" creationId="{20669DBE-8E7A-1349-9703-377648EF1FA2}"/>
          </ac:grpSpMkLst>
        </pc:grpChg>
        <pc:grpChg chg="add">
          <ac:chgData name="Zhang Yifan" userId="c9b86b9a-8bad-4e1d-80e2-8f55c3c19e2c" providerId="ADAL" clId="{06AF0A91-A981-994C-8996-EF85B07E79C8}" dt="2021-10-11T19:45:43.272" v="220"/>
          <ac:grpSpMkLst>
            <pc:docMk/>
            <pc:sldMk cId="1427304495" sldId="338"/>
            <ac:grpSpMk id="51" creationId="{A389B4CA-CDD0-9743-B740-D2782A33701F}"/>
          </ac:grpSpMkLst>
        </pc:grpChg>
        <pc:inkChg chg="add topLvl">
          <ac:chgData name="Zhang Yifan" userId="c9b86b9a-8bad-4e1d-80e2-8f55c3c19e2c" providerId="ADAL" clId="{06AF0A91-A981-994C-8996-EF85B07E79C8}" dt="2021-10-11T19:45:43.272" v="220"/>
          <ac:inkMkLst>
            <pc:docMk/>
            <pc:sldMk cId="1427304495" sldId="338"/>
            <ac:inkMk id="8" creationId="{4ADB7036-64C6-0247-80BE-7F2D98920A7A}"/>
          </ac:inkMkLst>
        </pc:inkChg>
        <pc:inkChg chg="add topLvl">
          <ac:chgData name="Zhang Yifan" userId="c9b86b9a-8bad-4e1d-80e2-8f55c3c19e2c" providerId="ADAL" clId="{06AF0A91-A981-994C-8996-EF85B07E79C8}" dt="2021-10-11T19:45:43.272" v="220"/>
          <ac:inkMkLst>
            <pc:docMk/>
            <pc:sldMk cId="1427304495" sldId="338"/>
            <ac:inkMk id="23" creationId="{211807E6-E63C-934A-8D11-93C0444C02ED}"/>
          </ac:inkMkLst>
        </pc:inkChg>
        <pc:inkChg chg="add topLvl">
          <ac:chgData name="Zhang Yifan" userId="c9b86b9a-8bad-4e1d-80e2-8f55c3c19e2c" providerId="ADAL" clId="{06AF0A91-A981-994C-8996-EF85B07E79C8}" dt="2021-10-11T19:45:43.272" v="220"/>
          <ac:inkMkLst>
            <pc:docMk/>
            <pc:sldMk cId="1427304495" sldId="338"/>
            <ac:inkMk id="25" creationId="{D7146753-6C06-8F40-ADC5-FA3FD6B82552}"/>
          </ac:inkMkLst>
        </pc:inkChg>
        <pc:inkChg chg="add topLvl">
          <ac:chgData name="Zhang Yifan" userId="c9b86b9a-8bad-4e1d-80e2-8f55c3c19e2c" providerId="ADAL" clId="{06AF0A91-A981-994C-8996-EF85B07E79C8}" dt="2021-10-11T19:45:43.272" v="220"/>
          <ac:inkMkLst>
            <pc:docMk/>
            <pc:sldMk cId="1427304495" sldId="338"/>
            <ac:inkMk id="35" creationId="{80911B3A-146E-B942-845D-8EEDC85A0C6E}"/>
          </ac:inkMkLst>
        </pc:inkChg>
        <pc:inkChg chg="add topLvl">
          <ac:chgData name="Zhang Yifan" userId="c9b86b9a-8bad-4e1d-80e2-8f55c3c19e2c" providerId="ADAL" clId="{06AF0A91-A981-994C-8996-EF85B07E79C8}" dt="2021-10-11T19:45:43.272" v="220"/>
          <ac:inkMkLst>
            <pc:docMk/>
            <pc:sldMk cId="1427304495" sldId="338"/>
            <ac:inkMk id="37" creationId="{AF1CB40C-4C7F-1C4B-9C28-06400AEBDF6C}"/>
          </ac:inkMkLst>
        </pc:inkChg>
        <pc:inkChg chg="add">
          <ac:chgData name="Zhang Yifan" userId="c9b86b9a-8bad-4e1d-80e2-8f55c3c19e2c" providerId="ADAL" clId="{06AF0A91-A981-994C-8996-EF85B07E79C8}" dt="2021-10-12T02:46:30.213" v="441" actId="7634"/>
          <ac:inkMkLst>
            <pc:docMk/>
            <pc:sldMk cId="1427304495" sldId="338"/>
            <ac:inkMk id="48" creationId="{6F1E7931-E499-F448-87BE-2C563CA78035}"/>
          </ac:inkMkLst>
        </pc:inkChg>
        <pc:inkChg chg="add">
          <ac:chgData name="Zhang Yifan" userId="c9b86b9a-8bad-4e1d-80e2-8f55c3c19e2c" providerId="ADAL" clId="{06AF0A91-A981-994C-8996-EF85B07E79C8}" dt="2021-10-11T19:45:41.671" v="218"/>
          <ac:inkMkLst>
            <pc:docMk/>
            <pc:sldMk cId="1427304495" sldId="338"/>
            <ac:inkMk id="49" creationId="{F16331CB-E268-6842-A069-16F78967C667}"/>
          </ac:inkMkLst>
        </pc:inkChg>
        <pc:inkChg chg="add">
          <ac:chgData name="Zhang Yifan" userId="c9b86b9a-8bad-4e1d-80e2-8f55c3c19e2c" providerId="ADAL" clId="{06AF0A91-A981-994C-8996-EF85B07E79C8}" dt="2021-10-11T19:45:42.432" v="219"/>
          <ac:inkMkLst>
            <pc:docMk/>
            <pc:sldMk cId="1427304495" sldId="338"/>
            <ac:inkMk id="50" creationId="{033A9AC3-34A4-4144-BD83-EDDF797DE570}"/>
          </ac:inkMkLst>
        </pc:inkChg>
      </pc:sldChg>
      <pc:sldChg chg="del">
        <pc:chgData name="Zhang Yifan" userId="c9b86b9a-8bad-4e1d-80e2-8f55c3c19e2c" providerId="ADAL" clId="{06AF0A91-A981-994C-8996-EF85B07E79C8}" dt="2021-10-11T20:05:25.441" v="221" actId="2696"/>
        <pc:sldMkLst>
          <pc:docMk/>
          <pc:sldMk cId="1668718290" sldId="339"/>
        </pc:sldMkLst>
      </pc:sldChg>
      <pc:sldChg chg="addSp delSp">
        <pc:chgData name="Zhang Yifan" userId="c9b86b9a-8bad-4e1d-80e2-8f55c3c19e2c" providerId="ADAL" clId="{06AF0A91-A981-994C-8996-EF85B07E79C8}" dt="2021-10-12T02:46:30.213" v="441" actId="7634"/>
        <pc:sldMkLst>
          <pc:docMk/>
          <pc:sldMk cId="3269524636" sldId="339"/>
        </pc:sldMkLst>
        <pc:grpChg chg="add del">
          <ac:chgData name="Zhang Yifan" userId="c9b86b9a-8bad-4e1d-80e2-8f55c3c19e2c" providerId="ADAL" clId="{06AF0A91-A981-994C-8996-EF85B07E79C8}" dt="2021-10-12T00:08:27.388" v="228"/>
          <ac:grpSpMkLst>
            <pc:docMk/>
            <pc:sldMk cId="3269524636" sldId="339"/>
            <ac:grpSpMk id="5" creationId="{CBB7AC25-82F4-4245-9B02-E08EA4E7ECA8}"/>
          </ac:grpSpMkLst>
        </pc:grpChg>
        <pc:grpChg chg="add">
          <ac:chgData name="Zhang Yifan" userId="c9b86b9a-8bad-4e1d-80e2-8f55c3c19e2c" providerId="ADAL" clId="{06AF0A91-A981-994C-8996-EF85B07E79C8}" dt="2021-10-12T00:08:27.388" v="228"/>
          <ac:grpSpMkLst>
            <pc:docMk/>
            <pc:sldMk cId="3269524636" sldId="339"/>
            <ac:grpSpMk id="16" creationId="{C98F6026-7F2A-3642-892B-6D0C205F0949}"/>
          </ac:grpSpMkLst>
        </pc:grpChg>
        <pc:grpChg chg="add">
          <ac:chgData name="Zhang Yifan" userId="c9b86b9a-8bad-4e1d-80e2-8f55c3c19e2c" providerId="ADAL" clId="{06AF0A91-A981-994C-8996-EF85B07E79C8}" dt="2021-10-12T00:08:33.334" v="231"/>
          <ac:grpSpMkLst>
            <pc:docMk/>
            <pc:sldMk cId="3269524636" sldId="339"/>
            <ac:grpSpMk id="19" creationId="{1E2CB871-DA5B-EC48-99F5-682C9D76DDF0}"/>
          </ac:grpSpMkLst>
        </pc:grpChg>
        <pc:grpChg chg="add">
          <ac:chgData name="Zhang Yifan" userId="c9b86b9a-8bad-4e1d-80e2-8f55c3c19e2c" providerId="ADAL" clId="{06AF0A91-A981-994C-8996-EF85B07E79C8}" dt="2021-10-12T00:08:38.008" v="235"/>
          <ac:grpSpMkLst>
            <pc:docMk/>
            <pc:sldMk cId="3269524636" sldId="339"/>
            <ac:grpSpMk id="23" creationId="{AA43005B-65E0-6643-A596-C660120BDF5F}"/>
          </ac:grpSpMkLst>
        </pc:grpChg>
        <pc:inkChg chg="add topLvl">
          <ac:chgData name="Zhang Yifan" userId="c9b86b9a-8bad-4e1d-80e2-8f55c3c19e2c" providerId="ADAL" clId="{06AF0A91-A981-994C-8996-EF85B07E79C8}" dt="2021-10-12T00:08:27.388" v="228"/>
          <ac:inkMkLst>
            <pc:docMk/>
            <pc:sldMk cId="3269524636" sldId="339"/>
            <ac:inkMk id="3" creationId="{8F2166C3-7D69-8344-BECC-64765D0B808B}"/>
          </ac:inkMkLst>
        </pc:inkChg>
        <pc:inkChg chg="add topLvl">
          <ac:chgData name="Zhang Yifan" userId="c9b86b9a-8bad-4e1d-80e2-8f55c3c19e2c" providerId="ADAL" clId="{06AF0A91-A981-994C-8996-EF85B07E79C8}" dt="2021-10-12T00:08:27.388" v="228"/>
          <ac:inkMkLst>
            <pc:docMk/>
            <pc:sldMk cId="3269524636" sldId="339"/>
            <ac:inkMk id="4" creationId="{90940D48-7016-D541-8E9A-A12CB1BB71DA}"/>
          </ac:inkMkLst>
        </pc:inkChg>
        <pc:inkChg chg="add">
          <ac:chgData name="Zhang Yifan" userId="c9b86b9a-8bad-4e1d-80e2-8f55c3c19e2c" providerId="ADAL" clId="{06AF0A91-A981-994C-8996-EF85B07E79C8}" dt="2021-10-12T02:46:30.213" v="441" actId="7634"/>
          <ac:inkMkLst>
            <pc:docMk/>
            <pc:sldMk cId="3269524636" sldId="339"/>
            <ac:inkMk id="5" creationId="{8328ED5A-3957-3C40-8D75-CF2EA42ED3AA}"/>
          </ac:inkMkLst>
        </pc:inkChg>
        <pc:inkChg chg="add">
          <ac:chgData name="Zhang Yifan" userId="c9b86b9a-8bad-4e1d-80e2-8f55c3c19e2c" providerId="ADAL" clId="{06AF0A91-A981-994C-8996-EF85B07E79C8}" dt="2021-10-12T00:08:24.821" v="225"/>
          <ac:inkMkLst>
            <pc:docMk/>
            <pc:sldMk cId="3269524636" sldId="339"/>
            <ac:inkMk id="12" creationId="{38E7DEED-0C00-1340-8726-D6C2333FD541}"/>
          </ac:inkMkLst>
        </pc:inkChg>
        <pc:inkChg chg="add">
          <ac:chgData name="Zhang Yifan" userId="c9b86b9a-8bad-4e1d-80e2-8f55c3c19e2c" providerId="ADAL" clId="{06AF0A91-A981-994C-8996-EF85B07E79C8}" dt="2021-10-12T00:08:26.257" v="226"/>
          <ac:inkMkLst>
            <pc:docMk/>
            <pc:sldMk cId="3269524636" sldId="339"/>
            <ac:inkMk id="13" creationId="{310AF3F0-0A04-5848-A3D8-E2BFB047A46F}"/>
          </ac:inkMkLst>
        </pc:inkChg>
        <pc:inkChg chg="add">
          <ac:chgData name="Zhang Yifan" userId="c9b86b9a-8bad-4e1d-80e2-8f55c3c19e2c" providerId="ADAL" clId="{06AF0A91-A981-994C-8996-EF85B07E79C8}" dt="2021-10-12T00:08:26.435" v="227"/>
          <ac:inkMkLst>
            <pc:docMk/>
            <pc:sldMk cId="3269524636" sldId="339"/>
            <ac:inkMk id="14" creationId="{6B3A596C-F21E-EB4A-91E8-F3C0BDC4FE82}"/>
          </ac:inkMkLst>
        </pc:inkChg>
        <pc:inkChg chg="add">
          <ac:chgData name="Zhang Yifan" userId="c9b86b9a-8bad-4e1d-80e2-8f55c3c19e2c" providerId="ADAL" clId="{06AF0A91-A981-994C-8996-EF85B07E79C8}" dt="2021-10-12T00:08:32.212" v="229"/>
          <ac:inkMkLst>
            <pc:docMk/>
            <pc:sldMk cId="3269524636" sldId="339"/>
            <ac:inkMk id="17" creationId="{0B7A3503-52CB-B94D-9F65-287F1FF8E4BC}"/>
          </ac:inkMkLst>
        </pc:inkChg>
        <pc:inkChg chg="add">
          <ac:chgData name="Zhang Yifan" userId="c9b86b9a-8bad-4e1d-80e2-8f55c3c19e2c" providerId="ADAL" clId="{06AF0A91-A981-994C-8996-EF85B07E79C8}" dt="2021-10-12T00:08:32.752" v="230"/>
          <ac:inkMkLst>
            <pc:docMk/>
            <pc:sldMk cId="3269524636" sldId="339"/>
            <ac:inkMk id="18" creationId="{3FE95B0A-C2B3-B54B-BB0E-F225DE351F02}"/>
          </ac:inkMkLst>
        </pc:inkChg>
        <pc:inkChg chg="add">
          <ac:chgData name="Zhang Yifan" userId="c9b86b9a-8bad-4e1d-80e2-8f55c3c19e2c" providerId="ADAL" clId="{06AF0A91-A981-994C-8996-EF85B07E79C8}" dt="2021-10-12T00:08:36.445" v="232"/>
          <ac:inkMkLst>
            <pc:docMk/>
            <pc:sldMk cId="3269524636" sldId="339"/>
            <ac:inkMk id="20" creationId="{1F134273-EC29-6542-8F47-2D1C36D194CF}"/>
          </ac:inkMkLst>
        </pc:inkChg>
        <pc:inkChg chg="add">
          <ac:chgData name="Zhang Yifan" userId="c9b86b9a-8bad-4e1d-80e2-8f55c3c19e2c" providerId="ADAL" clId="{06AF0A91-A981-994C-8996-EF85B07E79C8}" dt="2021-10-12T00:08:37.121" v="233"/>
          <ac:inkMkLst>
            <pc:docMk/>
            <pc:sldMk cId="3269524636" sldId="339"/>
            <ac:inkMk id="21" creationId="{51EB2FA2-F553-C64F-BF89-56E97A1FBC70}"/>
          </ac:inkMkLst>
        </pc:inkChg>
        <pc:inkChg chg="add">
          <ac:chgData name="Zhang Yifan" userId="c9b86b9a-8bad-4e1d-80e2-8f55c3c19e2c" providerId="ADAL" clId="{06AF0A91-A981-994C-8996-EF85B07E79C8}" dt="2021-10-12T00:08:37.314" v="234"/>
          <ac:inkMkLst>
            <pc:docMk/>
            <pc:sldMk cId="3269524636" sldId="339"/>
            <ac:inkMk id="22" creationId="{4051C873-3611-4540-9968-2AD90FA4E430}"/>
          </ac:inkMkLst>
        </pc:inkChg>
      </pc:sldChg>
      <pc:sldChg chg="addSp delSp">
        <pc:chgData name="Zhang Yifan" userId="c9b86b9a-8bad-4e1d-80e2-8f55c3c19e2c" providerId="ADAL" clId="{06AF0A91-A981-994C-8996-EF85B07E79C8}" dt="2021-10-12T02:46:30.213" v="441" actId="7634"/>
        <pc:sldMkLst>
          <pc:docMk/>
          <pc:sldMk cId="4222268622" sldId="340"/>
        </pc:sldMkLst>
        <pc:grpChg chg="add del">
          <ac:chgData name="Zhang Yifan" userId="c9b86b9a-8bad-4e1d-80e2-8f55c3c19e2c" providerId="ADAL" clId="{06AF0A91-A981-994C-8996-EF85B07E79C8}" dt="2021-10-12T00:09:44.216" v="241"/>
          <ac:grpSpMkLst>
            <pc:docMk/>
            <pc:sldMk cId="4222268622" sldId="340"/>
            <ac:grpSpMk id="26" creationId="{5D65B0AF-047E-ED40-B7E9-D37E188C5FF1}"/>
          </ac:grpSpMkLst>
        </pc:grpChg>
        <pc:grpChg chg="add">
          <ac:chgData name="Zhang Yifan" userId="c9b86b9a-8bad-4e1d-80e2-8f55c3c19e2c" providerId="ADAL" clId="{06AF0A91-A981-994C-8996-EF85B07E79C8}" dt="2021-10-12T00:09:44.216" v="241"/>
          <ac:grpSpMkLst>
            <pc:docMk/>
            <pc:sldMk cId="4222268622" sldId="340"/>
            <ac:grpSpMk id="28" creationId="{EC2E0460-C00C-8245-AAC9-0E780B1DB38F}"/>
          </ac:grpSpMkLst>
        </pc:grpChg>
        <pc:grpChg chg="add">
          <ac:chgData name="Zhang Yifan" userId="c9b86b9a-8bad-4e1d-80e2-8f55c3c19e2c" providerId="ADAL" clId="{06AF0A91-A981-994C-8996-EF85B07E79C8}" dt="2021-10-12T00:09:52.825" v="246"/>
          <ac:grpSpMkLst>
            <pc:docMk/>
            <pc:sldMk cId="4222268622" sldId="340"/>
            <ac:grpSpMk id="33" creationId="{13F88A91-70F6-4843-B17D-D87CAC46EDE0}"/>
          </ac:grpSpMkLst>
        </pc:grpChg>
        <pc:grpChg chg="add">
          <ac:chgData name="Zhang Yifan" userId="c9b86b9a-8bad-4e1d-80e2-8f55c3c19e2c" providerId="ADAL" clId="{06AF0A91-A981-994C-8996-EF85B07E79C8}" dt="2021-10-12T00:10:02.892" v="251"/>
          <ac:grpSpMkLst>
            <pc:docMk/>
            <pc:sldMk cId="4222268622" sldId="340"/>
            <ac:grpSpMk id="38" creationId="{69BDCB3E-90A5-9E42-BA98-8CF87AF83A8B}"/>
          </ac:grpSpMkLst>
        </pc:grpChg>
        <pc:grpChg chg="add">
          <ac:chgData name="Zhang Yifan" userId="c9b86b9a-8bad-4e1d-80e2-8f55c3c19e2c" providerId="ADAL" clId="{06AF0A91-A981-994C-8996-EF85B07E79C8}" dt="2021-10-12T00:10:06.266" v="257"/>
          <ac:grpSpMkLst>
            <pc:docMk/>
            <pc:sldMk cId="4222268622" sldId="340"/>
            <ac:grpSpMk id="44" creationId="{EAE2ED7D-8B31-AC4D-9A7A-CCA4F4D61144}"/>
          </ac:grpSpMkLst>
        </pc:grpChg>
        <pc:inkChg chg="add topLvl">
          <ac:chgData name="Zhang Yifan" userId="c9b86b9a-8bad-4e1d-80e2-8f55c3c19e2c" providerId="ADAL" clId="{06AF0A91-A981-994C-8996-EF85B07E79C8}" dt="2021-10-12T00:09:44.216" v="241"/>
          <ac:inkMkLst>
            <pc:docMk/>
            <pc:sldMk cId="4222268622" sldId="340"/>
            <ac:inkMk id="5" creationId="{42378287-5920-7949-9B69-F64D40D95EF4}"/>
          </ac:inkMkLst>
        </pc:inkChg>
        <pc:inkChg chg="add topLvl">
          <ac:chgData name="Zhang Yifan" userId="c9b86b9a-8bad-4e1d-80e2-8f55c3c19e2c" providerId="ADAL" clId="{06AF0A91-A981-994C-8996-EF85B07E79C8}" dt="2021-10-12T00:09:44.216" v="241"/>
          <ac:inkMkLst>
            <pc:docMk/>
            <pc:sldMk cId="4222268622" sldId="340"/>
            <ac:inkMk id="24" creationId="{09E0CC5E-F537-C14D-BBD2-6AAE5C623790}"/>
          </ac:inkMkLst>
        </pc:inkChg>
        <pc:inkChg chg="add">
          <ac:chgData name="Zhang Yifan" userId="c9b86b9a-8bad-4e1d-80e2-8f55c3c19e2c" providerId="ADAL" clId="{06AF0A91-A981-994C-8996-EF85B07E79C8}" dt="2021-10-12T00:09:42.556" v="238"/>
          <ac:inkMkLst>
            <pc:docMk/>
            <pc:sldMk cId="4222268622" sldId="340"/>
            <ac:inkMk id="25" creationId="{A09126D1-4760-034D-9BFE-A4A4986B1837}"/>
          </ac:inkMkLst>
        </pc:inkChg>
        <pc:inkChg chg="add">
          <ac:chgData name="Zhang Yifan" userId="c9b86b9a-8bad-4e1d-80e2-8f55c3c19e2c" providerId="ADAL" clId="{06AF0A91-A981-994C-8996-EF85B07E79C8}" dt="2021-10-12T02:46:30.213" v="441" actId="7634"/>
          <ac:inkMkLst>
            <pc:docMk/>
            <pc:sldMk cId="4222268622" sldId="340"/>
            <ac:inkMk id="26" creationId="{C3F7FAC9-6E74-3D41-8FDA-D7D742F19A88}"/>
          </ac:inkMkLst>
        </pc:inkChg>
        <pc:inkChg chg="add">
          <ac:chgData name="Zhang Yifan" userId="c9b86b9a-8bad-4e1d-80e2-8f55c3c19e2c" providerId="ADAL" clId="{06AF0A91-A981-994C-8996-EF85B07E79C8}" dt="2021-10-12T00:09:43.629" v="240"/>
          <ac:inkMkLst>
            <pc:docMk/>
            <pc:sldMk cId="4222268622" sldId="340"/>
            <ac:inkMk id="27" creationId="{8E796A65-FFE8-D445-BC1B-46F87313249A}"/>
          </ac:inkMkLst>
        </pc:inkChg>
        <pc:inkChg chg="add">
          <ac:chgData name="Zhang Yifan" userId="c9b86b9a-8bad-4e1d-80e2-8f55c3c19e2c" providerId="ADAL" clId="{06AF0A91-A981-994C-8996-EF85B07E79C8}" dt="2021-10-12T00:09:49.981" v="242"/>
          <ac:inkMkLst>
            <pc:docMk/>
            <pc:sldMk cId="4222268622" sldId="340"/>
            <ac:inkMk id="29" creationId="{0C814864-FF80-164B-A6AF-F66FFD3D8B80}"/>
          </ac:inkMkLst>
        </pc:inkChg>
        <pc:inkChg chg="add">
          <ac:chgData name="Zhang Yifan" userId="c9b86b9a-8bad-4e1d-80e2-8f55c3c19e2c" providerId="ADAL" clId="{06AF0A91-A981-994C-8996-EF85B07E79C8}" dt="2021-10-12T00:09:50.550" v="243"/>
          <ac:inkMkLst>
            <pc:docMk/>
            <pc:sldMk cId="4222268622" sldId="340"/>
            <ac:inkMk id="30" creationId="{8FCF2031-E258-E24C-A3CA-6463BFE8A238}"/>
          </ac:inkMkLst>
        </pc:inkChg>
        <pc:inkChg chg="add">
          <ac:chgData name="Zhang Yifan" userId="c9b86b9a-8bad-4e1d-80e2-8f55c3c19e2c" providerId="ADAL" clId="{06AF0A91-A981-994C-8996-EF85B07E79C8}" dt="2021-10-12T00:09:51.247" v="244"/>
          <ac:inkMkLst>
            <pc:docMk/>
            <pc:sldMk cId="4222268622" sldId="340"/>
            <ac:inkMk id="31" creationId="{73225505-FE25-DF4D-8B2E-E1A8C7F87123}"/>
          </ac:inkMkLst>
        </pc:inkChg>
        <pc:inkChg chg="add">
          <ac:chgData name="Zhang Yifan" userId="c9b86b9a-8bad-4e1d-80e2-8f55c3c19e2c" providerId="ADAL" clId="{06AF0A91-A981-994C-8996-EF85B07E79C8}" dt="2021-10-12T00:09:51.920" v="245"/>
          <ac:inkMkLst>
            <pc:docMk/>
            <pc:sldMk cId="4222268622" sldId="340"/>
            <ac:inkMk id="32" creationId="{8232FCB9-8F98-8546-B94A-51BD8ED31173}"/>
          </ac:inkMkLst>
        </pc:inkChg>
        <pc:inkChg chg="add">
          <ac:chgData name="Zhang Yifan" userId="c9b86b9a-8bad-4e1d-80e2-8f55c3c19e2c" providerId="ADAL" clId="{06AF0A91-A981-994C-8996-EF85B07E79C8}" dt="2021-10-12T00:10:00.189" v="247"/>
          <ac:inkMkLst>
            <pc:docMk/>
            <pc:sldMk cId="4222268622" sldId="340"/>
            <ac:inkMk id="34" creationId="{704EA943-6095-004B-A58F-AC0257EC8A3A}"/>
          </ac:inkMkLst>
        </pc:inkChg>
        <pc:inkChg chg="add">
          <ac:chgData name="Zhang Yifan" userId="c9b86b9a-8bad-4e1d-80e2-8f55c3c19e2c" providerId="ADAL" clId="{06AF0A91-A981-994C-8996-EF85B07E79C8}" dt="2021-10-12T00:10:00.872" v="248"/>
          <ac:inkMkLst>
            <pc:docMk/>
            <pc:sldMk cId="4222268622" sldId="340"/>
            <ac:inkMk id="35" creationId="{7368304C-2153-E74B-899C-8E00C6C2619F}"/>
          </ac:inkMkLst>
        </pc:inkChg>
        <pc:inkChg chg="add">
          <ac:chgData name="Zhang Yifan" userId="c9b86b9a-8bad-4e1d-80e2-8f55c3c19e2c" providerId="ADAL" clId="{06AF0A91-A981-994C-8996-EF85B07E79C8}" dt="2021-10-12T00:10:01.696" v="249"/>
          <ac:inkMkLst>
            <pc:docMk/>
            <pc:sldMk cId="4222268622" sldId="340"/>
            <ac:inkMk id="36" creationId="{5D665626-EE06-8044-BD6B-AA702BD2BC9A}"/>
          </ac:inkMkLst>
        </pc:inkChg>
        <pc:inkChg chg="add">
          <ac:chgData name="Zhang Yifan" userId="c9b86b9a-8bad-4e1d-80e2-8f55c3c19e2c" providerId="ADAL" clId="{06AF0A91-A981-994C-8996-EF85B07E79C8}" dt="2021-10-12T00:10:02.269" v="250"/>
          <ac:inkMkLst>
            <pc:docMk/>
            <pc:sldMk cId="4222268622" sldId="340"/>
            <ac:inkMk id="37" creationId="{DB3F050D-071A-9E4F-B1F2-7CF670D7BADA}"/>
          </ac:inkMkLst>
        </pc:inkChg>
        <pc:inkChg chg="add">
          <ac:chgData name="Zhang Yifan" userId="c9b86b9a-8bad-4e1d-80e2-8f55c3c19e2c" providerId="ADAL" clId="{06AF0A91-A981-994C-8996-EF85B07E79C8}" dt="2021-10-12T00:10:03.490" v="252"/>
          <ac:inkMkLst>
            <pc:docMk/>
            <pc:sldMk cId="4222268622" sldId="340"/>
            <ac:inkMk id="39" creationId="{95F8F45D-BAD1-DD49-B45A-95A8968A0119}"/>
          </ac:inkMkLst>
        </pc:inkChg>
        <pc:inkChg chg="add">
          <ac:chgData name="Zhang Yifan" userId="c9b86b9a-8bad-4e1d-80e2-8f55c3c19e2c" providerId="ADAL" clId="{06AF0A91-A981-994C-8996-EF85B07E79C8}" dt="2021-10-12T00:10:03.907" v="253"/>
          <ac:inkMkLst>
            <pc:docMk/>
            <pc:sldMk cId="4222268622" sldId="340"/>
            <ac:inkMk id="40" creationId="{FBE22E1E-850E-FE47-972C-81274AE760FE}"/>
          </ac:inkMkLst>
        </pc:inkChg>
        <pc:inkChg chg="add">
          <ac:chgData name="Zhang Yifan" userId="c9b86b9a-8bad-4e1d-80e2-8f55c3c19e2c" providerId="ADAL" clId="{06AF0A91-A981-994C-8996-EF85B07E79C8}" dt="2021-10-12T00:10:04.509" v="254"/>
          <ac:inkMkLst>
            <pc:docMk/>
            <pc:sldMk cId="4222268622" sldId="340"/>
            <ac:inkMk id="41" creationId="{841A8F9F-291C-AF41-ACE4-D8E4A9C132BE}"/>
          </ac:inkMkLst>
        </pc:inkChg>
        <pc:inkChg chg="add">
          <ac:chgData name="Zhang Yifan" userId="c9b86b9a-8bad-4e1d-80e2-8f55c3c19e2c" providerId="ADAL" clId="{06AF0A91-A981-994C-8996-EF85B07E79C8}" dt="2021-10-12T00:10:04.833" v="255"/>
          <ac:inkMkLst>
            <pc:docMk/>
            <pc:sldMk cId="4222268622" sldId="340"/>
            <ac:inkMk id="42" creationId="{6975E3DE-EA23-C548-B9D7-F0BFCD04F964}"/>
          </ac:inkMkLst>
        </pc:inkChg>
        <pc:inkChg chg="add">
          <ac:chgData name="Zhang Yifan" userId="c9b86b9a-8bad-4e1d-80e2-8f55c3c19e2c" providerId="ADAL" clId="{06AF0A91-A981-994C-8996-EF85B07E79C8}" dt="2021-10-12T00:10:05.402" v="256"/>
          <ac:inkMkLst>
            <pc:docMk/>
            <pc:sldMk cId="4222268622" sldId="340"/>
            <ac:inkMk id="43" creationId="{8F0004C5-7639-684C-BEB7-77EBAB1E92C9}"/>
          </ac:inkMkLst>
        </pc:inkChg>
      </pc:sldChg>
      <pc:sldChg chg="addSp delSp">
        <pc:chgData name="Zhang Yifan" userId="c9b86b9a-8bad-4e1d-80e2-8f55c3c19e2c" providerId="ADAL" clId="{06AF0A91-A981-994C-8996-EF85B07E79C8}" dt="2021-10-12T00:26:17.379" v="279"/>
        <pc:sldMkLst>
          <pc:docMk/>
          <pc:sldMk cId="544842322" sldId="341"/>
        </pc:sldMkLst>
        <pc:grpChg chg="add del">
          <ac:chgData name="Zhang Yifan" userId="c9b86b9a-8bad-4e1d-80e2-8f55c3c19e2c" providerId="ADAL" clId="{06AF0A91-A981-994C-8996-EF85B07E79C8}" dt="2021-10-12T00:21:20.192" v="262"/>
          <ac:grpSpMkLst>
            <pc:docMk/>
            <pc:sldMk cId="544842322" sldId="341"/>
            <ac:grpSpMk id="7" creationId="{6C554D07-3EE5-B04D-9CF0-798364AB57BB}"/>
          </ac:grpSpMkLst>
        </pc:grpChg>
        <pc:grpChg chg="add del">
          <ac:chgData name="Zhang Yifan" userId="c9b86b9a-8bad-4e1d-80e2-8f55c3c19e2c" providerId="ADAL" clId="{06AF0A91-A981-994C-8996-EF85B07E79C8}" dt="2021-10-12T00:26:17.372" v="277"/>
          <ac:grpSpMkLst>
            <pc:docMk/>
            <pc:sldMk cId="544842322" sldId="341"/>
            <ac:grpSpMk id="15" creationId="{1065E438-7FDC-8644-8CA2-0166E057BFEB}"/>
          </ac:grpSpMkLst>
        </pc:grpChg>
        <pc:grpChg chg="add del">
          <ac:chgData name="Zhang Yifan" userId="c9b86b9a-8bad-4e1d-80e2-8f55c3c19e2c" providerId="ADAL" clId="{06AF0A91-A981-994C-8996-EF85B07E79C8}" dt="2021-10-12T00:26:17.372" v="277"/>
          <ac:grpSpMkLst>
            <pc:docMk/>
            <pc:sldMk cId="544842322" sldId="341"/>
            <ac:grpSpMk id="16" creationId="{AB154C03-CDAE-4D42-8F26-313F0F6EF2F7}"/>
          </ac:grpSpMkLst>
        </pc:grpChg>
        <pc:inkChg chg="add del topLvl">
          <ac:chgData name="Zhang Yifan" userId="c9b86b9a-8bad-4e1d-80e2-8f55c3c19e2c" providerId="ADAL" clId="{06AF0A91-A981-994C-8996-EF85B07E79C8}" dt="2021-10-12T00:21:21.480" v="264"/>
          <ac:inkMkLst>
            <pc:docMk/>
            <pc:sldMk cId="544842322" sldId="341"/>
            <ac:inkMk id="4" creationId="{44548A36-B6DA-6144-B130-61ED6B682ECA}"/>
          </ac:inkMkLst>
        </pc:inkChg>
        <pc:inkChg chg="add del topLvl">
          <ac:chgData name="Zhang Yifan" userId="c9b86b9a-8bad-4e1d-80e2-8f55c3c19e2c" providerId="ADAL" clId="{06AF0A91-A981-994C-8996-EF85B07E79C8}" dt="2021-10-12T00:21:20.793" v="263"/>
          <ac:inkMkLst>
            <pc:docMk/>
            <pc:sldMk cId="544842322" sldId="341"/>
            <ac:inkMk id="5" creationId="{0145FF98-ABA8-214C-A396-35D385576DA4}"/>
          </ac:inkMkLst>
        </pc:inkChg>
        <pc:inkChg chg="add del topLvl">
          <ac:chgData name="Zhang Yifan" userId="c9b86b9a-8bad-4e1d-80e2-8f55c3c19e2c" providerId="ADAL" clId="{06AF0A91-A981-994C-8996-EF85B07E79C8}" dt="2021-10-12T00:21:20.192" v="262"/>
          <ac:inkMkLst>
            <pc:docMk/>
            <pc:sldMk cId="544842322" sldId="341"/>
            <ac:inkMk id="6" creationId="{B7BF957B-0AE4-7F47-B79A-0B5BE82FDB61}"/>
          </ac:inkMkLst>
        </pc:inkChg>
        <pc:inkChg chg="add del">
          <ac:chgData name="Zhang Yifan" userId="c9b86b9a-8bad-4e1d-80e2-8f55c3c19e2c" providerId="ADAL" clId="{06AF0A91-A981-994C-8996-EF85B07E79C8}" dt="2021-10-12T00:26:17.377" v="278"/>
          <ac:inkMkLst>
            <pc:docMk/>
            <pc:sldMk cId="544842322" sldId="341"/>
            <ac:inkMk id="8" creationId="{A94C8500-8FEA-2743-931C-B1619C99B9C0}"/>
          </ac:inkMkLst>
        </pc:inkChg>
        <pc:inkChg chg="add del">
          <ac:chgData name="Zhang Yifan" userId="c9b86b9a-8bad-4e1d-80e2-8f55c3c19e2c" providerId="ADAL" clId="{06AF0A91-A981-994C-8996-EF85B07E79C8}" dt="2021-10-12T00:21:25.847" v="271"/>
          <ac:inkMkLst>
            <pc:docMk/>
            <pc:sldMk cId="544842322" sldId="341"/>
            <ac:inkMk id="9" creationId="{BD31C2B3-610C-9540-903E-A059D1417BC2}"/>
          </ac:inkMkLst>
        </pc:inkChg>
        <pc:inkChg chg="add del">
          <ac:chgData name="Zhang Yifan" userId="c9b86b9a-8bad-4e1d-80e2-8f55c3c19e2c" providerId="ADAL" clId="{06AF0A91-A981-994C-8996-EF85B07E79C8}" dt="2021-10-12T00:21:25.488" v="270"/>
          <ac:inkMkLst>
            <pc:docMk/>
            <pc:sldMk cId="544842322" sldId="341"/>
            <ac:inkMk id="10" creationId="{5F9A67C5-9D4E-5040-BC40-5C1C7A5CA3D5}"/>
          </ac:inkMkLst>
        </pc:inkChg>
        <pc:inkChg chg="add del">
          <ac:chgData name="Zhang Yifan" userId="c9b86b9a-8bad-4e1d-80e2-8f55c3c19e2c" providerId="ADAL" clId="{06AF0A91-A981-994C-8996-EF85B07E79C8}" dt="2021-10-12T00:21:25.259" v="269"/>
          <ac:inkMkLst>
            <pc:docMk/>
            <pc:sldMk cId="544842322" sldId="341"/>
            <ac:inkMk id="11" creationId="{6D8C0936-3208-A248-9225-54DE5376736A}"/>
          </ac:inkMkLst>
        </pc:inkChg>
        <pc:inkChg chg="add del topLvl">
          <ac:chgData name="Zhang Yifan" userId="c9b86b9a-8bad-4e1d-80e2-8f55c3c19e2c" providerId="ADAL" clId="{06AF0A91-A981-994C-8996-EF85B07E79C8}" dt="2021-10-12T00:26:17.372" v="277"/>
          <ac:inkMkLst>
            <pc:docMk/>
            <pc:sldMk cId="544842322" sldId="341"/>
            <ac:inkMk id="12" creationId="{9231F658-34D2-1645-B773-E8F523A354AB}"/>
          </ac:inkMkLst>
        </pc:inkChg>
        <pc:inkChg chg="add del topLvl">
          <ac:chgData name="Zhang Yifan" userId="c9b86b9a-8bad-4e1d-80e2-8f55c3c19e2c" providerId="ADAL" clId="{06AF0A91-A981-994C-8996-EF85B07E79C8}" dt="2021-10-12T00:26:17.379" v="279"/>
          <ac:inkMkLst>
            <pc:docMk/>
            <pc:sldMk cId="544842322" sldId="341"/>
            <ac:inkMk id="13" creationId="{0E4F21C0-AF9C-984D-8E44-2D32655CE514}"/>
          </ac:inkMkLst>
        </pc:inkChg>
        <pc:inkChg chg="add del">
          <ac:chgData name="Zhang Yifan" userId="c9b86b9a-8bad-4e1d-80e2-8f55c3c19e2c" providerId="ADAL" clId="{06AF0A91-A981-994C-8996-EF85B07E79C8}" dt="2021-10-12T00:26:17.346" v="276"/>
          <ac:inkMkLst>
            <pc:docMk/>
            <pc:sldMk cId="544842322" sldId="341"/>
            <ac:inkMk id="14" creationId="{EE7DFF6C-FB2A-834C-A94B-F33BB6C92322}"/>
          </ac:inkMkLst>
        </pc:inkChg>
      </pc:sldChg>
      <pc:sldChg chg="addSp delSp">
        <pc:chgData name="Zhang Yifan" userId="c9b86b9a-8bad-4e1d-80e2-8f55c3c19e2c" providerId="ADAL" clId="{06AF0A91-A981-994C-8996-EF85B07E79C8}" dt="2021-10-12T02:46:30.213" v="441" actId="7634"/>
        <pc:sldMkLst>
          <pc:docMk/>
          <pc:sldMk cId="2505710144" sldId="345"/>
        </pc:sldMkLst>
        <pc:grpChg chg="add">
          <ac:chgData name="Zhang Yifan" userId="c9b86b9a-8bad-4e1d-80e2-8f55c3c19e2c" providerId="ADAL" clId="{06AF0A91-A981-994C-8996-EF85B07E79C8}" dt="2021-10-12T00:26:44.701" v="282"/>
          <ac:grpSpMkLst>
            <pc:docMk/>
            <pc:sldMk cId="2505710144" sldId="345"/>
            <ac:grpSpMk id="4" creationId="{FA92185B-80FC-3E45-83ED-21A0A19DC807}"/>
          </ac:grpSpMkLst>
        </pc:grpChg>
        <pc:grpChg chg="add">
          <ac:chgData name="Zhang Yifan" userId="c9b86b9a-8bad-4e1d-80e2-8f55c3c19e2c" providerId="ADAL" clId="{06AF0A91-A981-994C-8996-EF85B07E79C8}" dt="2021-10-12T00:26:50.696" v="286"/>
          <ac:grpSpMkLst>
            <pc:docMk/>
            <pc:sldMk cId="2505710144" sldId="345"/>
            <ac:grpSpMk id="14" creationId="{B56E5146-ECFD-1E41-860D-1C6BCC828D6D}"/>
          </ac:grpSpMkLst>
        </pc:grpChg>
        <pc:grpChg chg="add del">
          <ac:chgData name="Zhang Yifan" userId="c9b86b9a-8bad-4e1d-80e2-8f55c3c19e2c" providerId="ADAL" clId="{06AF0A91-A981-994C-8996-EF85B07E79C8}" dt="2021-10-12T00:28:04.773" v="295"/>
          <ac:grpSpMkLst>
            <pc:docMk/>
            <pc:sldMk cId="2505710144" sldId="345"/>
            <ac:grpSpMk id="20" creationId="{D6C80BC6-970D-BE42-924C-B0A443D3A504}"/>
          </ac:grpSpMkLst>
        </pc:grpChg>
        <pc:grpChg chg="add">
          <ac:chgData name="Zhang Yifan" userId="c9b86b9a-8bad-4e1d-80e2-8f55c3c19e2c" providerId="ADAL" clId="{06AF0A91-A981-994C-8996-EF85B07E79C8}" dt="2021-10-12T00:28:04.773" v="295"/>
          <ac:grpSpMkLst>
            <pc:docMk/>
            <pc:sldMk cId="2505710144" sldId="345"/>
            <ac:grpSpMk id="25" creationId="{D881D4D0-0AFA-1043-9C91-EDE489597721}"/>
          </ac:grpSpMkLst>
        </pc:grpChg>
        <pc:grpChg chg="add del">
          <ac:chgData name="Zhang Yifan" userId="c9b86b9a-8bad-4e1d-80e2-8f55c3c19e2c" providerId="ADAL" clId="{06AF0A91-A981-994C-8996-EF85B07E79C8}" dt="2021-10-12T00:28:08.528" v="303"/>
          <ac:grpSpMkLst>
            <pc:docMk/>
            <pc:sldMk cId="2505710144" sldId="345"/>
            <ac:grpSpMk id="31" creationId="{E537D88E-89CF-7F4C-8B07-5ACA439A1D8E}"/>
          </ac:grpSpMkLst>
        </pc:grpChg>
        <pc:grpChg chg="add">
          <ac:chgData name="Zhang Yifan" userId="c9b86b9a-8bad-4e1d-80e2-8f55c3c19e2c" providerId="ADAL" clId="{06AF0A91-A981-994C-8996-EF85B07E79C8}" dt="2021-10-12T00:28:07.569" v="301"/>
          <ac:grpSpMkLst>
            <pc:docMk/>
            <pc:sldMk cId="2505710144" sldId="345"/>
            <ac:grpSpMk id="32" creationId="{3F3534A0-BD0A-EA44-A79D-8F18AB42056A}"/>
          </ac:grpSpMkLst>
        </pc:grpChg>
        <pc:grpChg chg="add">
          <ac:chgData name="Zhang Yifan" userId="c9b86b9a-8bad-4e1d-80e2-8f55c3c19e2c" providerId="ADAL" clId="{06AF0A91-A981-994C-8996-EF85B07E79C8}" dt="2021-10-12T00:28:08.528" v="303"/>
          <ac:grpSpMkLst>
            <pc:docMk/>
            <pc:sldMk cId="2505710144" sldId="345"/>
            <ac:grpSpMk id="34" creationId="{438C6574-6CE9-B54D-B058-6D4B13D33D28}"/>
          </ac:grpSpMkLst>
        </pc:grpChg>
        <pc:inkChg chg="add">
          <ac:chgData name="Zhang Yifan" userId="c9b86b9a-8bad-4e1d-80e2-8f55c3c19e2c" providerId="ADAL" clId="{06AF0A91-A981-994C-8996-EF85B07E79C8}" dt="2021-10-12T00:26:43.626" v="280"/>
          <ac:inkMkLst>
            <pc:docMk/>
            <pc:sldMk cId="2505710144" sldId="345"/>
            <ac:inkMk id="2" creationId="{0985D890-E029-3C47-A74D-BCCDD3E70D85}"/>
          </ac:inkMkLst>
        </pc:inkChg>
        <pc:inkChg chg="add">
          <ac:chgData name="Zhang Yifan" userId="c9b86b9a-8bad-4e1d-80e2-8f55c3c19e2c" providerId="ADAL" clId="{06AF0A91-A981-994C-8996-EF85B07E79C8}" dt="2021-10-12T00:26:43.858" v="281"/>
          <ac:inkMkLst>
            <pc:docMk/>
            <pc:sldMk cId="2505710144" sldId="345"/>
            <ac:inkMk id="3" creationId="{C8562656-28BD-9242-A039-A3A19595EA74}"/>
          </ac:inkMkLst>
        </pc:inkChg>
        <pc:inkChg chg="add">
          <ac:chgData name="Zhang Yifan" userId="c9b86b9a-8bad-4e1d-80e2-8f55c3c19e2c" providerId="ADAL" clId="{06AF0A91-A981-994C-8996-EF85B07E79C8}" dt="2021-10-12T00:26:48.817" v="283"/>
          <ac:inkMkLst>
            <pc:docMk/>
            <pc:sldMk cId="2505710144" sldId="345"/>
            <ac:inkMk id="5" creationId="{7C907787-DCB1-FB40-8B65-C1D09D317E53}"/>
          </ac:inkMkLst>
        </pc:inkChg>
        <pc:inkChg chg="add">
          <ac:chgData name="Zhang Yifan" userId="c9b86b9a-8bad-4e1d-80e2-8f55c3c19e2c" providerId="ADAL" clId="{06AF0A91-A981-994C-8996-EF85B07E79C8}" dt="2021-10-12T00:26:49.551" v="284"/>
          <ac:inkMkLst>
            <pc:docMk/>
            <pc:sldMk cId="2505710144" sldId="345"/>
            <ac:inkMk id="12" creationId="{6CFE0B67-A374-D544-8376-A0468E367440}"/>
          </ac:inkMkLst>
        </pc:inkChg>
        <pc:inkChg chg="add">
          <ac:chgData name="Zhang Yifan" userId="c9b86b9a-8bad-4e1d-80e2-8f55c3c19e2c" providerId="ADAL" clId="{06AF0A91-A981-994C-8996-EF85B07E79C8}" dt="2021-10-12T00:26:49.985" v="285"/>
          <ac:inkMkLst>
            <pc:docMk/>
            <pc:sldMk cId="2505710144" sldId="345"/>
            <ac:inkMk id="13" creationId="{D6955A57-CD67-A347-9367-B9D2FA3B2FDB}"/>
          </ac:inkMkLst>
        </pc:inkChg>
        <pc:inkChg chg="add topLvl">
          <ac:chgData name="Zhang Yifan" userId="c9b86b9a-8bad-4e1d-80e2-8f55c3c19e2c" providerId="ADAL" clId="{06AF0A91-A981-994C-8996-EF85B07E79C8}" dt="2021-10-12T00:28:04.773" v="295"/>
          <ac:inkMkLst>
            <pc:docMk/>
            <pc:sldMk cId="2505710144" sldId="345"/>
            <ac:inkMk id="16" creationId="{ADEE17BA-B2FC-F94D-99B7-6E3132072766}"/>
          </ac:inkMkLst>
        </pc:inkChg>
        <pc:inkChg chg="add topLvl">
          <ac:chgData name="Zhang Yifan" userId="c9b86b9a-8bad-4e1d-80e2-8f55c3c19e2c" providerId="ADAL" clId="{06AF0A91-A981-994C-8996-EF85B07E79C8}" dt="2021-10-12T00:28:04.773" v="295"/>
          <ac:inkMkLst>
            <pc:docMk/>
            <pc:sldMk cId="2505710144" sldId="345"/>
            <ac:inkMk id="17" creationId="{EBF35613-BC3D-3B46-BE06-6259EAE0DA34}"/>
          </ac:inkMkLst>
        </pc:inkChg>
        <pc:inkChg chg="add">
          <ac:chgData name="Zhang Yifan" userId="c9b86b9a-8bad-4e1d-80e2-8f55c3c19e2c" providerId="ADAL" clId="{06AF0A91-A981-994C-8996-EF85B07E79C8}" dt="2021-10-12T00:28:02.175" v="289"/>
          <ac:inkMkLst>
            <pc:docMk/>
            <pc:sldMk cId="2505710144" sldId="345"/>
            <ac:inkMk id="18" creationId="{42E4F781-C5A2-7C49-9D46-23844A192183}"/>
          </ac:inkMkLst>
        </pc:inkChg>
        <pc:inkChg chg="add">
          <ac:chgData name="Zhang Yifan" userId="c9b86b9a-8bad-4e1d-80e2-8f55c3c19e2c" providerId="ADAL" clId="{06AF0A91-A981-994C-8996-EF85B07E79C8}" dt="2021-10-12T02:46:30.213" v="441" actId="7634"/>
          <ac:inkMkLst>
            <pc:docMk/>
            <pc:sldMk cId="2505710144" sldId="345"/>
            <ac:inkMk id="20" creationId="{65B8C3A2-C91A-B448-9589-CBE5C0DFF9E2}"/>
          </ac:inkMkLst>
        </pc:inkChg>
        <pc:inkChg chg="add topLvl">
          <ac:chgData name="Zhang Yifan" userId="c9b86b9a-8bad-4e1d-80e2-8f55c3c19e2c" providerId="ADAL" clId="{06AF0A91-A981-994C-8996-EF85B07E79C8}" dt="2021-10-12T00:28:08.528" v="303"/>
          <ac:inkMkLst>
            <pc:docMk/>
            <pc:sldMk cId="2505710144" sldId="345"/>
            <ac:inkMk id="20" creationId="{CFF822BC-3EBF-BC4F-A8E1-0DF7C5C6A259}"/>
          </ac:inkMkLst>
        </pc:inkChg>
        <pc:inkChg chg="add">
          <ac:chgData name="Zhang Yifan" userId="c9b86b9a-8bad-4e1d-80e2-8f55c3c19e2c" providerId="ADAL" clId="{06AF0A91-A981-994C-8996-EF85B07E79C8}" dt="2021-10-12T00:28:03.417" v="291"/>
          <ac:inkMkLst>
            <pc:docMk/>
            <pc:sldMk cId="2505710144" sldId="345"/>
            <ac:inkMk id="21" creationId="{62894D94-3537-294E-B2FA-636C2677DC06}"/>
          </ac:inkMkLst>
        </pc:inkChg>
        <pc:inkChg chg="add">
          <ac:chgData name="Zhang Yifan" userId="c9b86b9a-8bad-4e1d-80e2-8f55c3c19e2c" providerId="ADAL" clId="{06AF0A91-A981-994C-8996-EF85B07E79C8}" dt="2021-10-12T00:28:03.835" v="292"/>
          <ac:inkMkLst>
            <pc:docMk/>
            <pc:sldMk cId="2505710144" sldId="345"/>
            <ac:inkMk id="22" creationId="{BB754697-35E7-3642-9492-9F7CEAA51383}"/>
          </ac:inkMkLst>
        </pc:inkChg>
        <pc:inkChg chg="add">
          <ac:chgData name="Zhang Yifan" userId="c9b86b9a-8bad-4e1d-80e2-8f55c3c19e2c" providerId="ADAL" clId="{06AF0A91-A981-994C-8996-EF85B07E79C8}" dt="2021-10-12T00:28:03.999" v="293"/>
          <ac:inkMkLst>
            <pc:docMk/>
            <pc:sldMk cId="2505710144" sldId="345"/>
            <ac:inkMk id="23" creationId="{37CA25C8-6240-D142-8AE8-6657D3864DC2}"/>
          </ac:inkMkLst>
        </pc:inkChg>
        <pc:inkChg chg="add">
          <ac:chgData name="Zhang Yifan" userId="c9b86b9a-8bad-4e1d-80e2-8f55c3c19e2c" providerId="ADAL" clId="{06AF0A91-A981-994C-8996-EF85B07E79C8}" dt="2021-10-12T00:28:04.191" v="294"/>
          <ac:inkMkLst>
            <pc:docMk/>
            <pc:sldMk cId="2505710144" sldId="345"/>
            <ac:inkMk id="24" creationId="{3C57A30F-DE91-DE47-87F8-782350AE5443}"/>
          </ac:inkMkLst>
        </pc:inkChg>
        <pc:inkChg chg="add">
          <ac:chgData name="Zhang Yifan" userId="c9b86b9a-8bad-4e1d-80e2-8f55c3c19e2c" providerId="ADAL" clId="{06AF0A91-A981-994C-8996-EF85B07E79C8}" dt="2021-10-12T00:28:05.322" v="296"/>
          <ac:inkMkLst>
            <pc:docMk/>
            <pc:sldMk cId="2505710144" sldId="345"/>
            <ac:inkMk id="26" creationId="{582EF068-64AD-184A-9C9F-B1F65A04463B}"/>
          </ac:inkMkLst>
        </pc:inkChg>
        <pc:inkChg chg="add">
          <ac:chgData name="Zhang Yifan" userId="c9b86b9a-8bad-4e1d-80e2-8f55c3c19e2c" providerId="ADAL" clId="{06AF0A91-A981-994C-8996-EF85B07E79C8}" dt="2021-10-12T00:28:05.515" v="297"/>
          <ac:inkMkLst>
            <pc:docMk/>
            <pc:sldMk cId="2505710144" sldId="345"/>
            <ac:inkMk id="27" creationId="{4F778932-51C1-ED4E-AA45-90AFDD9BC372}"/>
          </ac:inkMkLst>
        </pc:inkChg>
        <pc:inkChg chg="add">
          <ac:chgData name="Zhang Yifan" userId="c9b86b9a-8bad-4e1d-80e2-8f55c3c19e2c" providerId="ADAL" clId="{06AF0A91-A981-994C-8996-EF85B07E79C8}" dt="2021-10-12T00:28:05.881" v="298"/>
          <ac:inkMkLst>
            <pc:docMk/>
            <pc:sldMk cId="2505710144" sldId="345"/>
            <ac:inkMk id="28" creationId="{190834ED-BFB3-A443-B29A-BA7EFED63D46}"/>
          </ac:inkMkLst>
        </pc:inkChg>
        <pc:inkChg chg="add topLvl">
          <ac:chgData name="Zhang Yifan" userId="c9b86b9a-8bad-4e1d-80e2-8f55c3c19e2c" providerId="ADAL" clId="{06AF0A91-A981-994C-8996-EF85B07E79C8}" dt="2021-10-12T00:28:08.528" v="303"/>
          <ac:inkMkLst>
            <pc:docMk/>
            <pc:sldMk cId="2505710144" sldId="345"/>
            <ac:inkMk id="35" creationId="{7D506DE1-D318-0741-BC16-4605AFC37F67}"/>
          </ac:inkMkLst>
        </pc:inkChg>
        <pc:inkChg chg="add">
          <ac:chgData name="Zhang Yifan" userId="c9b86b9a-8bad-4e1d-80e2-8f55c3c19e2c" providerId="ADAL" clId="{06AF0A91-A981-994C-8996-EF85B07E79C8}" dt="2021-10-12T00:28:07.945" v="302"/>
          <ac:inkMkLst>
            <pc:docMk/>
            <pc:sldMk cId="2505710144" sldId="345"/>
            <ac:inkMk id="36" creationId="{745A9410-2B45-AD42-BD83-0FC7643BFE4D}"/>
          </ac:inkMkLst>
        </pc:inkChg>
      </pc:sldChg>
      <pc:sldChg chg="addSp">
        <pc:chgData name="Zhang Yifan" userId="c9b86b9a-8bad-4e1d-80e2-8f55c3c19e2c" providerId="ADAL" clId="{06AF0A91-A981-994C-8996-EF85B07E79C8}" dt="2021-10-12T02:46:30.213" v="441" actId="7634"/>
        <pc:sldMkLst>
          <pc:docMk/>
          <pc:sldMk cId="3666896865" sldId="346"/>
        </pc:sldMkLst>
        <pc:inkChg chg="add">
          <ac:chgData name="Zhang Yifan" userId="c9b86b9a-8bad-4e1d-80e2-8f55c3c19e2c" providerId="ADAL" clId="{06AF0A91-A981-994C-8996-EF85B07E79C8}" dt="2021-10-12T02:46:30.213" v="441" actId="7634"/>
          <ac:inkMkLst>
            <pc:docMk/>
            <pc:sldMk cId="3666896865" sldId="346"/>
            <ac:inkMk id="19" creationId="{AE6CDD93-1DD4-DA46-ABE0-8C2DBE69B75E}"/>
          </ac:inkMkLst>
        </pc:inkChg>
      </pc:sldChg>
      <pc:sldChg chg="addSp delSp">
        <pc:chgData name="Zhang Yifan" userId="c9b86b9a-8bad-4e1d-80e2-8f55c3c19e2c" providerId="ADAL" clId="{06AF0A91-A981-994C-8996-EF85B07E79C8}" dt="2021-10-12T02:46:30.213" v="441" actId="7634"/>
        <pc:sldMkLst>
          <pc:docMk/>
          <pc:sldMk cId="442981137" sldId="347"/>
        </pc:sldMkLst>
        <pc:grpChg chg="add del">
          <ac:chgData name="Zhang Yifan" userId="c9b86b9a-8bad-4e1d-80e2-8f55c3c19e2c" providerId="ADAL" clId="{06AF0A91-A981-994C-8996-EF85B07E79C8}" dt="2021-10-12T00:48:29.373" v="312"/>
          <ac:grpSpMkLst>
            <pc:docMk/>
            <pc:sldMk cId="442981137" sldId="347"/>
            <ac:grpSpMk id="4" creationId="{A54A6144-F805-364B-93EC-9C60DE1E78DC}"/>
          </ac:grpSpMkLst>
        </pc:grpChg>
        <pc:grpChg chg="add del">
          <ac:chgData name="Zhang Yifan" userId="c9b86b9a-8bad-4e1d-80e2-8f55c3c19e2c" providerId="ADAL" clId="{06AF0A91-A981-994C-8996-EF85B07E79C8}" dt="2021-10-12T00:48:28.474" v="310"/>
          <ac:grpSpMkLst>
            <pc:docMk/>
            <pc:sldMk cId="442981137" sldId="347"/>
            <ac:grpSpMk id="26" creationId="{7102574C-3AC3-B34D-8FE5-0A17FA2B0645}"/>
          </ac:grpSpMkLst>
        </pc:grpChg>
        <pc:grpChg chg="add">
          <ac:chgData name="Zhang Yifan" userId="c9b86b9a-8bad-4e1d-80e2-8f55c3c19e2c" providerId="ADAL" clId="{06AF0A91-A981-994C-8996-EF85B07E79C8}" dt="2021-10-12T00:48:34.246" v="318"/>
          <ac:grpSpMkLst>
            <pc:docMk/>
            <pc:sldMk cId="442981137" sldId="347"/>
            <ac:grpSpMk id="31" creationId="{3E3360CA-E98B-274A-9AE6-85189E43A8F5}"/>
          </ac:grpSpMkLst>
        </pc:grpChg>
        <pc:grpChg chg="add">
          <ac:chgData name="Zhang Yifan" userId="c9b86b9a-8bad-4e1d-80e2-8f55c3c19e2c" providerId="ADAL" clId="{06AF0A91-A981-994C-8996-EF85B07E79C8}" dt="2021-10-12T00:48:34.246" v="318"/>
          <ac:grpSpMkLst>
            <pc:docMk/>
            <pc:sldMk cId="442981137" sldId="347"/>
            <ac:grpSpMk id="32" creationId="{FA1F7088-FB79-7A4B-8534-ECDABBEDC759}"/>
          </ac:grpSpMkLst>
        </pc:grpChg>
        <pc:grpChg chg="add">
          <ac:chgData name="Zhang Yifan" userId="c9b86b9a-8bad-4e1d-80e2-8f55c3c19e2c" providerId="ADAL" clId="{06AF0A91-A981-994C-8996-EF85B07E79C8}" dt="2021-10-12T00:48:35.812" v="321"/>
          <ac:grpSpMkLst>
            <pc:docMk/>
            <pc:sldMk cId="442981137" sldId="347"/>
            <ac:grpSpMk id="35" creationId="{68F17C1A-CEE5-464A-8C85-75BECF3DF8DE}"/>
          </ac:grpSpMkLst>
        </pc:grpChg>
        <pc:grpChg chg="add">
          <ac:chgData name="Zhang Yifan" userId="c9b86b9a-8bad-4e1d-80e2-8f55c3c19e2c" providerId="ADAL" clId="{06AF0A91-A981-994C-8996-EF85B07E79C8}" dt="2021-10-12T00:48:43.059" v="334"/>
          <ac:grpSpMkLst>
            <pc:docMk/>
            <pc:sldMk cId="442981137" sldId="347"/>
            <ac:grpSpMk id="48" creationId="{BC04D491-076C-C245-9C8F-758153E30444}"/>
          </ac:grpSpMkLst>
        </pc:grpChg>
        <pc:grpChg chg="add">
          <ac:chgData name="Zhang Yifan" userId="c9b86b9a-8bad-4e1d-80e2-8f55c3c19e2c" providerId="ADAL" clId="{06AF0A91-A981-994C-8996-EF85B07E79C8}" dt="2021-10-12T00:48:47.454" v="345"/>
          <ac:grpSpMkLst>
            <pc:docMk/>
            <pc:sldMk cId="442981137" sldId="347"/>
            <ac:grpSpMk id="59" creationId="{4410945A-00E6-FE48-BC7D-B696519841C7}"/>
          </ac:grpSpMkLst>
        </pc:grpChg>
        <pc:grpChg chg="add">
          <ac:chgData name="Zhang Yifan" userId="c9b86b9a-8bad-4e1d-80e2-8f55c3c19e2c" providerId="ADAL" clId="{06AF0A91-A981-994C-8996-EF85B07E79C8}" dt="2021-10-12T00:48:52.168" v="357"/>
          <ac:grpSpMkLst>
            <pc:docMk/>
            <pc:sldMk cId="442981137" sldId="347"/>
            <ac:grpSpMk id="71" creationId="{C0D3BE61-FA5F-9347-9753-E69322BDA685}"/>
          </ac:grpSpMkLst>
        </pc:grpChg>
        <pc:inkChg chg="add del topLvl">
          <ac:chgData name="Zhang Yifan" userId="c9b86b9a-8bad-4e1d-80e2-8f55c3c19e2c" providerId="ADAL" clId="{06AF0A91-A981-994C-8996-EF85B07E79C8}" dt="2021-10-12T00:48:30.275" v="313"/>
          <ac:inkMkLst>
            <pc:docMk/>
            <pc:sldMk cId="442981137" sldId="347"/>
            <ac:inkMk id="2" creationId="{89C84378-8CBB-6B4E-AAD2-986BF00A51CD}"/>
          </ac:inkMkLst>
        </pc:inkChg>
        <pc:inkChg chg="add del topLvl">
          <ac:chgData name="Zhang Yifan" userId="c9b86b9a-8bad-4e1d-80e2-8f55c3c19e2c" providerId="ADAL" clId="{06AF0A91-A981-994C-8996-EF85B07E79C8}" dt="2021-10-12T00:48:29.373" v="312"/>
          <ac:inkMkLst>
            <pc:docMk/>
            <pc:sldMk cId="442981137" sldId="347"/>
            <ac:inkMk id="3" creationId="{D30CEFD5-8FD4-4441-9363-5E88807E6E3E}"/>
          </ac:inkMkLst>
        </pc:inkChg>
        <pc:inkChg chg="add del topLvl">
          <ac:chgData name="Zhang Yifan" userId="c9b86b9a-8bad-4e1d-80e2-8f55c3c19e2c" providerId="ADAL" clId="{06AF0A91-A981-994C-8996-EF85B07E79C8}" dt="2021-10-12T00:48:28.858" v="311"/>
          <ac:inkMkLst>
            <pc:docMk/>
            <pc:sldMk cId="442981137" sldId="347"/>
            <ac:inkMk id="19" creationId="{C8343739-3310-534B-ADBE-BA14078A963E}"/>
          </ac:inkMkLst>
        </pc:inkChg>
        <pc:inkChg chg="add del topLvl">
          <ac:chgData name="Zhang Yifan" userId="c9b86b9a-8bad-4e1d-80e2-8f55c3c19e2c" providerId="ADAL" clId="{06AF0A91-A981-994C-8996-EF85B07E79C8}" dt="2021-10-12T00:48:28.474" v="310"/>
          <ac:inkMkLst>
            <pc:docMk/>
            <pc:sldMk cId="442981137" sldId="347"/>
            <ac:inkMk id="20" creationId="{CDA3A487-9961-E94D-B1F0-465D6C52FB65}"/>
          </ac:inkMkLst>
        </pc:inkChg>
        <pc:inkChg chg="add">
          <ac:chgData name="Zhang Yifan" userId="c9b86b9a-8bad-4e1d-80e2-8f55c3c19e2c" providerId="ADAL" clId="{06AF0A91-A981-994C-8996-EF85B07E79C8}" dt="2021-10-12T00:48:32.015" v="314"/>
          <ac:inkMkLst>
            <pc:docMk/>
            <pc:sldMk cId="442981137" sldId="347"/>
            <ac:inkMk id="27" creationId="{585EF185-A52F-3D42-93C2-012151D072B1}"/>
          </ac:inkMkLst>
        </pc:inkChg>
        <pc:inkChg chg="add">
          <ac:chgData name="Zhang Yifan" userId="c9b86b9a-8bad-4e1d-80e2-8f55c3c19e2c" providerId="ADAL" clId="{06AF0A91-A981-994C-8996-EF85B07E79C8}" dt="2021-10-12T00:48:32.202" v="315"/>
          <ac:inkMkLst>
            <pc:docMk/>
            <pc:sldMk cId="442981137" sldId="347"/>
            <ac:inkMk id="28" creationId="{BB6E1FF9-8E14-BF41-9163-1DA1DD7588AB}"/>
          </ac:inkMkLst>
        </pc:inkChg>
        <pc:inkChg chg="add">
          <ac:chgData name="Zhang Yifan" userId="c9b86b9a-8bad-4e1d-80e2-8f55c3c19e2c" providerId="ADAL" clId="{06AF0A91-A981-994C-8996-EF85B07E79C8}" dt="2021-10-12T00:48:33.371" v="316"/>
          <ac:inkMkLst>
            <pc:docMk/>
            <pc:sldMk cId="442981137" sldId="347"/>
            <ac:inkMk id="29" creationId="{39230FAC-F253-C949-9F85-5C60C699F934}"/>
          </ac:inkMkLst>
        </pc:inkChg>
        <pc:inkChg chg="add">
          <ac:chgData name="Zhang Yifan" userId="c9b86b9a-8bad-4e1d-80e2-8f55c3c19e2c" providerId="ADAL" clId="{06AF0A91-A981-994C-8996-EF85B07E79C8}" dt="2021-10-12T00:48:33.585" v="317"/>
          <ac:inkMkLst>
            <pc:docMk/>
            <pc:sldMk cId="442981137" sldId="347"/>
            <ac:inkMk id="30" creationId="{CEE44202-7D32-D14F-8BE5-4F3AE12CF036}"/>
          </ac:inkMkLst>
        </pc:inkChg>
        <pc:inkChg chg="add">
          <ac:chgData name="Zhang Yifan" userId="c9b86b9a-8bad-4e1d-80e2-8f55c3c19e2c" providerId="ADAL" clId="{06AF0A91-A981-994C-8996-EF85B07E79C8}" dt="2021-10-12T00:48:34.735" v="319"/>
          <ac:inkMkLst>
            <pc:docMk/>
            <pc:sldMk cId="442981137" sldId="347"/>
            <ac:inkMk id="33" creationId="{779A64F1-225E-F04C-82D6-02555E0B15BF}"/>
          </ac:inkMkLst>
        </pc:inkChg>
        <pc:inkChg chg="add">
          <ac:chgData name="Zhang Yifan" userId="c9b86b9a-8bad-4e1d-80e2-8f55c3c19e2c" providerId="ADAL" clId="{06AF0A91-A981-994C-8996-EF85B07E79C8}" dt="2021-10-12T00:48:34.960" v="320"/>
          <ac:inkMkLst>
            <pc:docMk/>
            <pc:sldMk cId="442981137" sldId="347"/>
            <ac:inkMk id="34" creationId="{BB31652E-7294-ED40-9B05-D1E0FB25E1D1}"/>
          </ac:inkMkLst>
        </pc:inkChg>
        <pc:inkChg chg="add">
          <ac:chgData name="Zhang Yifan" userId="c9b86b9a-8bad-4e1d-80e2-8f55c3c19e2c" providerId="ADAL" clId="{06AF0A91-A981-994C-8996-EF85B07E79C8}" dt="2021-10-12T00:48:37.496" v="322"/>
          <ac:inkMkLst>
            <pc:docMk/>
            <pc:sldMk cId="442981137" sldId="347"/>
            <ac:inkMk id="36" creationId="{A4F5A352-C696-4742-8441-2F6FB14ED780}"/>
          </ac:inkMkLst>
        </pc:inkChg>
        <pc:inkChg chg="add">
          <ac:chgData name="Zhang Yifan" userId="c9b86b9a-8bad-4e1d-80e2-8f55c3c19e2c" providerId="ADAL" clId="{06AF0A91-A981-994C-8996-EF85B07E79C8}" dt="2021-10-12T00:48:38.534" v="323"/>
          <ac:inkMkLst>
            <pc:docMk/>
            <pc:sldMk cId="442981137" sldId="347"/>
            <ac:inkMk id="37" creationId="{E8BCCD8C-7BC1-EF4C-90D9-F5AEF707EC5E}"/>
          </ac:inkMkLst>
        </pc:inkChg>
        <pc:inkChg chg="add">
          <ac:chgData name="Zhang Yifan" userId="c9b86b9a-8bad-4e1d-80e2-8f55c3c19e2c" providerId="ADAL" clId="{06AF0A91-A981-994C-8996-EF85B07E79C8}" dt="2021-10-12T00:48:39.123" v="324"/>
          <ac:inkMkLst>
            <pc:docMk/>
            <pc:sldMk cId="442981137" sldId="347"/>
            <ac:inkMk id="38" creationId="{6CF8E21C-2AAF-494C-B9F3-BB0A71FC6D11}"/>
          </ac:inkMkLst>
        </pc:inkChg>
        <pc:inkChg chg="add">
          <ac:chgData name="Zhang Yifan" userId="c9b86b9a-8bad-4e1d-80e2-8f55c3c19e2c" providerId="ADAL" clId="{06AF0A91-A981-994C-8996-EF85B07E79C8}" dt="2021-10-12T00:48:39.279" v="325"/>
          <ac:inkMkLst>
            <pc:docMk/>
            <pc:sldMk cId="442981137" sldId="347"/>
            <ac:inkMk id="39" creationId="{35669168-01DA-0846-A588-6A531E05FF55}"/>
          </ac:inkMkLst>
        </pc:inkChg>
        <pc:inkChg chg="add">
          <ac:chgData name="Zhang Yifan" userId="c9b86b9a-8bad-4e1d-80e2-8f55c3c19e2c" providerId="ADAL" clId="{06AF0A91-A981-994C-8996-EF85B07E79C8}" dt="2021-10-12T00:48:39.471" v="326"/>
          <ac:inkMkLst>
            <pc:docMk/>
            <pc:sldMk cId="442981137" sldId="347"/>
            <ac:inkMk id="40" creationId="{4204A48D-F76B-7444-97E5-535506ACAF6F}"/>
          </ac:inkMkLst>
        </pc:inkChg>
        <pc:inkChg chg="add">
          <ac:chgData name="Zhang Yifan" userId="c9b86b9a-8bad-4e1d-80e2-8f55c3c19e2c" providerId="ADAL" clId="{06AF0A91-A981-994C-8996-EF85B07E79C8}" dt="2021-10-12T00:48:39.985" v="327"/>
          <ac:inkMkLst>
            <pc:docMk/>
            <pc:sldMk cId="442981137" sldId="347"/>
            <ac:inkMk id="41" creationId="{C0BF9792-40B7-9D45-88B5-79F4CC5855B6}"/>
          </ac:inkMkLst>
        </pc:inkChg>
        <pc:inkChg chg="add">
          <ac:chgData name="Zhang Yifan" userId="c9b86b9a-8bad-4e1d-80e2-8f55c3c19e2c" providerId="ADAL" clId="{06AF0A91-A981-994C-8996-EF85B07E79C8}" dt="2021-10-12T00:48:40.406" v="328"/>
          <ac:inkMkLst>
            <pc:docMk/>
            <pc:sldMk cId="442981137" sldId="347"/>
            <ac:inkMk id="42" creationId="{E524FFCC-5ED1-A646-9F88-8466A866D564}"/>
          </ac:inkMkLst>
        </pc:inkChg>
        <pc:inkChg chg="add">
          <ac:chgData name="Zhang Yifan" userId="c9b86b9a-8bad-4e1d-80e2-8f55c3c19e2c" providerId="ADAL" clId="{06AF0A91-A981-994C-8996-EF85B07E79C8}" dt="2021-10-12T00:48:40.596" v="329"/>
          <ac:inkMkLst>
            <pc:docMk/>
            <pc:sldMk cId="442981137" sldId="347"/>
            <ac:inkMk id="43" creationId="{3B01FC1B-634D-EA4E-AD8B-8539CF65F2F0}"/>
          </ac:inkMkLst>
        </pc:inkChg>
        <pc:inkChg chg="add">
          <ac:chgData name="Zhang Yifan" userId="c9b86b9a-8bad-4e1d-80e2-8f55c3c19e2c" providerId="ADAL" clId="{06AF0A91-A981-994C-8996-EF85B07E79C8}" dt="2021-10-12T00:48:40.788" v="330"/>
          <ac:inkMkLst>
            <pc:docMk/>
            <pc:sldMk cId="442981137" sldId="347"/>
            <ac:inkMk id="44" creationId="{0AFF9138-A744-6648-A415-CC0D3955F47F}"/>
          </ac:inkMkLst>
        </pc:inkChg>
        <pc:inkChg chg="add">
          <ac:chgData name="Zhang Yifan" userId="c9b86b9a-8bad-4e1d-80e2-8f55c3c19e2c" providerId="ADAL" clId="{06AF0A91-A981-994C-8996-EF85B07E79C8}" dt="2021-10-12T00:48:41.071" v="331"/>
          <ac:inkMkLst>
            <pc:docMk/>
            <pc:sldMk cId="442981137" sldId="347"/>
            <ac:inkMk id="45" creationId="{70C567FE-0710-C94D-B93A-1C2EEAAE5E92}"/>
          </ac:inkMkLst>
        </pc:inkChg>
        <pc:inkChg chg="add">
          <ac:chgData name="Zhang Yifan" userId="c9b86b9a-8bad-4e1d-80e2-8f55c3c19e2c" providerId="ADAL" clId="{06AF0A91-A981-994C-8996-EF85B07E79C8}" dt="2021-10-12T00:48:41.648" v="332"/>
          <ac:inkMkLst>
            <pc:docMk/>
            <pc:sldMk cId="442981137" sldId="347"/>
            <ac:inkMk id="46" creationId="{0DC8B84E-93DD-9B46-860E-298718FCE3D1}"/>
          </ac:inkMkLst>
        </pc:inkChg>
        <pc:inkChg chg="add">
          <ac:chgData name="Zhang Yifan" userId="c9b86b9a-8bad-4e1d-80e2-8f55c3c19e2c" providerId="ADAL" clId="{06AF0A91-A981-994C-8996-EF85B07E79C8}" dt="2021-10-12T00:48:42.402" v="333"/>
          <ac:inkMkLst>
            <pc:docMk/>
            <pc:sldMk cId="442981137" sldId="347"/>
            <ac:inkMk id="47" creationId="{4A9D9BB5-BF0B-5547-920E-330B9A1EF7F6}"/>
          </ac:inkMkLst>
        </pc:inkChg>
        <pc:inkChg chg="add">
          <ac:chgData name="Zhang Yifan" userId="c9b86b9a-8bad-4e1d-80e2-8f55c3c19e2c" providerId="ADAL" clId="{06AF0A91-A981-994C-8996-EF85B07E79C8}" dt="2021-10-12T00:48:43.296" v="335"/>
          <ac:inkMkLst>
            <pc:docMk/>
            <pc:sldMk cId="442981137" sldId="347"/>
            <ac:inkMk id="49" creationId="{59F52007-0FFF-8A46-A489-4E56C07F4CFF}"/>
          </ac:inkMkLst>
        </pc:inkChg>
        <pc:inkChg chg="add">
          <ac:chgData name="Zhang Yifan" userId="c9b86b9a-8bad-4e1d-80e2-8f55c3c19e2c" providerId="ADAL" clId="{06AF0A91-A981-994C-8996-EF85B07E79C8}" dt="2021-10-12T00:48:44.252" v="336"/>
          <ac:inkMkLst>
            <pc:docMk/>
            <pc:sldMk cId="442981137" sldId="347"/>
            <ac:inkMk id="50" creationId="{F059A1A0-EBDB-5F47-B0FF-CB90197D0DB3}"/>
          </ac:inkMkLst>
        </pc:inkChg>
        <pc:inkChg chg="add">
          <ac:chgData name="Zhang Yifan" userId="c9b86b9a-8bad-4e1d-80e2-8f55c3c19e2c" providerId="ADAL" clId="{06AF0A91-A981-994C-8996-EF85B07E79C8}" dt="2021-10-12T00:48:44.803" v="337"/>
          <ac:inkMkLst>
            <pc:docMk/>
            <pc:sldMk cId="442981137" sldId="347"/>
            <ac:inkMk id="51" creationId="{57B7FCBD-AD0D-9A40-9FC9-46F9B03F30F7}"/>
          </ac:inkMkLst>
        </pc:inkChg>
        <pc:inkChg chg="add">
          <ac:chgData name="Zhang Yifan" userId="c9b86b9a-8bad-4e1d-80e2-8f55c3c19e2c" providerId="ADAL" clId="{06AF0A91-A981-994C-8996-EF85B07E79C8}" dt="2021-10-12T00:48:44.963" v="338"/>
          <ac:inkMkLst>
            <pc:docMk/>
            <pc:sldMk cId="442981137" sldId="347"/>
            <ac:inkMk id="52" creationId="{47FA66EA-0895-2243-8B08-D66010E42B43}"/>
          </ac:inkMkLst>
        </pc:inkChg>
        <pc:inkChg chg="add">
          <ac:chgData name="Zhang Yifan" userId="c9b86b9a-8bad-4e1d-80e2-8f55c3c19e2c" providerId="ADAL" clId="{06AF0A91-A981-994C-8996-EF85B07E79C8}" dt="2021-10-12T00:48:45.135" v="339"/>
          <ac:inkMkLst>
            <pc:docMk/>
            <pc:sldMk cId="442981137" sldId="347"/>
            <ac:inkMk id="53" creationId="{A1041893-1D70-4941-A346-96AFC5ECF45D}"/>
          </ac:inkMkLst>
        </pc:inkChg>
        <pc:inkChg chg="add">
          <ac:chgData name="Zhang Yifan" userId="c9b86b9a-8bad-4e1d-80e2-8f55c3c19e2c" providerId="ADAL" clId="{06AF0A91-A981-994C-8996-EF85B07E79C8}" dt="2021-10-12T00:48:45.592" v="340"/>
          <ac:inkMkLst>
            <pc:docMk/>
            <pc:sldMk cId="442981137" sldId="347"/>
            <ac:inkMk id="54" creationId="{53913E86-D730-9049-9909-E3E7F4D54614}"/>
          </ac:inkMkLst>
        </pc:inkChg>
        <pc:inkChg chg="add">
          <ac:chgData name="Zhang Yifan" userId="c9b86b9a-8bad-4e1d-80e2-8f55c3c19e2c" providerId="ADAL" clId="{06AF0A91-A981-994C-8996-EF85B07E79C8}" dt="2021-10-12T00:48:46.011" v="341"/>
          <ac:inkMkLst>
            <pc:docMk/>
            <pc:sldMk cId="442981137" sldId="347"/>
            <ac:inkMk id="55" creationId="{98457AAF-AFEE-1C41-B597-DC3725C08D69}"/>
          </ac:inkMkLst>
        </pc:inkChg>
        <pc:inkChg chg="add">
          <ac:chgData name="Zhang Yifan" userId="c9b86b9a-8bad-4e1d-80e2-8f55c3c19e2c" providerId="ADAL" clId="{06AF0A91-A981-994C-8996-EF85B07E79C8}" dt="2021-10-12T00:48:46.256" v="342"/>
          <ac:inkMkLst>
            <pc:docMk/>
            <pc:sldMk cId="442981137" sldId="347"/>
            <ac:inkMk id="56" creationId="{9D2B03A1-3F49-654D-897C-612D9F2FBD6B}"/>
          </ac:inkMkLst>
        </pc:inkChg>
        <pc:inkChg chg="add">
          <ac:chgData name="Zhang Yifan" userId="c9b86b9a-8bad-4e1d-80e2-8f55c3c19e2c" providerId="ADAL" clId="{06AF0A91-A981-994C-8996-EF85B07E79C8}" dt="2021-10-12T00:48:46.447" v="343"/>
          <ac:inkMkLst>
            <pc:docMk/>
            <pc:sldMk cId="442981137" sldId="347"/>
            <ac:inkMk id="57" creationId="{C9935083-B762-4C48-BD67-A885E0FB6506}"/>
          </ac:inkMkLst>
        </pc:inkChg>
        <pc:inkChg chg="add">
          <ac:chgData name="Zhang Yifan" userId="c9b86b9a-8bad-4e1d-80e2-8f55c3c19e2c" providerId="ADAL" clId="{06AF0A91-A981-994C-8996-EF85B07E79C8}" dt="2021-10-12T00:48:46.764" v="344"/>
          <ac:inkMkLst>
            <pc:docMk/>
            <pc:sldMk cId="442981137" sldId="347"/>
            <ac:inkMk id="58" creationId="{CB179914-F186-8A4D-B4AB-8CE36124BAE3}"/>
          </ac:inkMkLst>
        </pc:inkChg>
        <pc:inkChg chg="add">
          <ac:chgData name="Zhang Yifan" userId="c9b86b9a-8bad-4e1d-80e2-8f55c3c19e2c" providerId="ADAL" clId="{06AF0A91-A981-994C-8996-EF85B07E79C8}" dt="2021-10-12T00:48:47.729" v="346"/>
          <ac:inkMkLst>
            <pc:docMk/>
            <pc:sldMk cId="442981137" sldId="347"/>
            <ac:inkMk id="60" creationId="{999B36D6-A6B6-BA46-8A28-0F63EA8B66DE}"/>
          </ac:inkMkLst>
        </pc:inkChg>
        <pc:inkChg chg="add">
          <ac:chgData name="Zhang Yifan" userId="c9b86b9a-8bad-4e1d-80e2-8f55c3c19e2c" providerId="ADAL" clId="{06AF0A91-A981-994C-8996-EF85B07E79C8}" dt="2021-10-12T00:48:48.346" v="347"/>
          <ac:inkMkLst>
            <pc:docMk/>
            <pc:sldMk cId="442981137" sldId="347"/>
            <ac:inkMk id="61" creationId="{D4B5DE85-455E-0241-8A18-D9B6D7DE551F}"/>
          </ac:inkMkLst>
        </pc:inkChg>
        <pc:inkChg chg="add">
          <ac:chgData name="Zhang Yifan" userId="c9b86b9a-8bad-4e1d-80e2-8f55c3c19e2c" providerId="ADAL" clId="{06AF0A91-A981-994C-8996-EF85B07E79C8}" dt="2021-10-12T00:48:48.947" v="348"/>
          <ac:inkMkLst>
            <pc:docMk/>
            <pc:sldMk cId="442981137" sldId="347"/>
            <ac:inkMk id="62" creationId="{B5135DC2-C93B-994E-A979-B1ACEF0B5C51}"/>
          </ac:inkMkLst>
        </pc:inkChg>
        <pc:inkChg chg="add">
          <ac:chgData name="Zhang Yifan" userId="c9b86b9a-8bad-4e1d-80e2-8f55c3c19e2c" providerId="ADAL" clId="{06AF0A91-A981-994C-8996-EF85B07E79C8}" dt="2021-10-12T00:48:49.522" v="349"/>
          <ac:inkMkLst>
            <pc:docMk/>
            <pc:sldMk cId="442981137" sldId="347"/>
            <ac:inkMk id="63" creationId="{3AD63A2B-3D09-884A-AF55-DF81BF901C87}"/>
          </ac:inkMkLst>
        </pc:inkChg>
        <pc:inkChg chg="add">
          <ac:chgData name="Zhang Yifan" userId="c9b86b9a-8bad-4e1d-80e2-8f55c3c19e2c" providerId="ADAL" clId="{06AF0A91-A981-994C-8996-EF85B07E79C8}" dt="2021-10-12T00:48:49.688" v="350"/>
          <ac:inkMkLst>
            <pc:docMk/>
            <pc:sldMk cId="442981137" sldId="347"/>
            <ac:inkMk id="64" creationId="{C7F7693B-48A1-C641-B1C3-AA52B8249E48}"/>
          </ac:inkMkLst>
        </pc:inkChg>
        <pc:inkChg chg="add">
          <ac:chgData name="Zhang Yifan" userId="c9b86b9a-8bad-4e1d-80e2-8f55c3c19e2c" providerId="ADAL" clId="{06AF0A91-A981-994C-8996-EF85B07E79C8}" dt="2021-10-12T00:48:49.897" v="351"/>
          <ac:inkMkLst>
            <pc:docMk/>
            <pc:sldMk cId="442981137" sldId="347"/>
            <ac:inkMk id="65" creationId="{C4E69066-C431-5C4D-9924-FE8EC52741E0}"/>
          </ac:inkMkLst>
        </pc:inkChg>
        <pc:inkChg chg="add">
          <ac:chgData name="Zhang Yifan" userId="c9b86b9a-8bad-4e1d-80e2-8f55c3c19e2c" providerId="ADAL" clId="{06AF0A91-A981-994C-8996-EF85B07E79C8}" dt="2021-10-12T00:48:50.340" v="352"/>
          <ac:inkMkLst>
            <pc:docMk/>
            <pc:sldMk cId="442981137" sldId="347"/>
            <ac:inkMk id="66" creationId="{2EB60906-2384-DE4D-B4BF-F9BFD03D6E0B}"/>
          </ac:inkMkLst>
        </pc:inkChg>
        <pc:inkChg chg="add">
          <ac:chgData name="Zhang Yifan" userId="c9b86b9a-8bad-4e1d-80e2-8f55c3c19e2c" providerId="ADAL" clId="{06AF0A91-A981-994C-8996-EF85B07E79C8}" dt="2021-10-12T00:48:50.561" v="353"/>
          <ac:inkMkLst>
            <pc:docMk/>
            <pc:sldMk cId="442981137" sldId="347"/>
            <ac:inkMk id="67" creationId="{587302B4-ADBA-104C-930C-CB0AC7FDCBD5}"/>
          </ac:inkMkLst>
        </pc:inkChg>
        <pc:inkChg chg="add">
          <ac:chgData name="Zhang Yifan" userId="c9b86b9a-8bad-4e1d-80e2-8f55c3c19e2c" providerId="ADAL" clId="{06AF0A91-A981-994C-8996-EF85B07E79C8}" dt="2021-10-12T00:48:50.748" v="354"/>
          <ac:inkMkLst>
            <pc:docMk/>
            <pc:sldMk cId="442981137" sldId="347"/>
            <ac:inkMk id="68" creationId="{465850E1-7A98-9946-AA78-A55B1A31CDAA}"/>
          </ac:inkMkLst>
        </pc:inkChg>
        <pc:inkChg chg="add">
          <ac:chgData name="Zhang Yifan" userId="c9b86b9a-8bad-4e1d-80e2-8f55c3c19e2c" providerId="ADAL" clId="{06AF0A91-A981-994C-8996-EF85B07E79C8}" dt="2021-10-12T00:48:50.939" v="355"/>
          <ac:inkMkLst>
            <pc:docMk/>
            <pc:sldMk cId="442981137" sldId="347"/>
            <ac:inkMk id="69" creationId="{071D3973-0E20-2843-B976-0DFCD987C4B2}"/>
          </ac:inkMkLst>
        </pc:inkChg>
        <pc:inkChg chg="add">
          <ac:chgData name="Zhang Yifan" userId="c9b86b9a-8bad-4e1d-80e2-8f55c3c19e2c" providerId="ADAL" clId="{06AF0A91-A981-994C-8996-EF85B07E79C8}" dt="2021-10-12T00:48:51.493" v="356"/>
          <ac:inkMkLst>
            <pc:docMk/>
            <pc:sldMk cId="442981137" sldId="347"/>
            <ac:inkMk id="70" creationId="{5B1B7024-9A2E-9A4B-8A81-F23B96A04E2A}"/>
          </ac:inkMkLst>
        </pc:inkChg>
        <pc:inkChg chg="add">
          <ac:chgData name="Zhang Yifan" userId="c9b86b9a-8bad-4e1d-80e2-8f55c3c19e2c" providerId="ADAL" clId="{06AF0A91-A981-994C-8996-EF85B07E79C8}" dt="2021-10-12T02:46:30.213" v="441" actId="7634"/>
          <ac:inkMkLst>
            <pc:docMk/>
            <pc:sldMk cId="442981137" sldId="347"/>
            <ac:inkMk id="72" creationId="{947CCA43-5A02-E44B-A573-6376DA733A6C}"/>
          </ac:inkMkLst>
        </pc:inkChg>
      </pc:sldChg>
      <pc:sldChg chg="addSp delSp">
        <pc:chgData name="Zhang Yifan" userId="c9b86b9a-8bad-4e1d-80e2-8f55c3c19e2c" providerId="ADAL" clId="{06AF0A91-A981-994C-8996-EF85B07E79C8}" dt="2021-10-12T02:46:30.213" v="441" actId="7634"/>
        <pc:sldMkLst>
          <pc:docMk/>
          <pc:sldMk cId="3779553020" sldId="348"/>
        </pc:sldMkLst>
        <pc:grpChg chg="add del">
          <ac:chgData name="Zhang Yifan" userId="c9b86b9a-8bad-4e1d-80e2-8f55c3c19e2c" providerId="ADAL" clId="{06AF0A91-A981-994C-8996-EF85B07E79C8}" dt="2021-10-12T00:48:57.910" v="362"/>
          <ac:grpSpMkLst>
            <pc:docMk/>
            <pc:sldMk cId="3779553020" sldId="348"/>
            <ac:grpSpMk id="5" creationId="{F2C12DE6-74CB-3C4D-BF71-9E9133D2667E}"/>
          </ac:grpSpMkLst>
        </pc:grpChg>
        <pc:grpChg chg="add">
          <ac:chgData name="Zhang Yifan" userId="c9b86b9a-8bad-4e1d-80e2-8f55c3c19e2c" providerId="ADAL" clId="{06AF0A91-A981-994C-8996-EF85B07E79C8}" dt="2021-10-12T00:49:02.180" v="367"/>
          <ac:grpSpMkLst>
            <pc:docMk/>
            <pc:sldMk cId="3779553020" sldId="348"/>
            <ac:grpSpMk id="10" creationId="{62FCBBC7-8AC1-284F-8835-43DA9DC7A12F}"/>
          </ac:grpSpMkLst>
        </pc:grpChg>
        <pc:grpChg chg="add">
          <ac:chgData name="Zhang Yifan" userId="c9b86b9a-8bad-4e1d-80e2-8f55c3c19e2c" providerId="ADAL" clId="{06AF0A91-A981-994C-8996-EF85B07E79C8}" dt="2021-10-12T00:49:03.994" v="370"/>
          <ac:grpSpMkLst>
            <pc:docMk/>
            <pc:sldMk cId="3779553020" sldId="348"/>
            <ac:grpSpMk id="14" creationId="{89310155-A62B-1B48-9046-012F19B37401}"/>
          </ac:grpSpMkLst>
        </pc:grpChg>
        <pc:inkChg chg="add del topLvl">
          <ac:chgData name="Zhang Yifan" userId="c9b86b9a-8bad-4e1d-80e2-8f55c3c19e2c" providerId="ADAL" clId="{06AF0A91-A981-994C-8996-EF85B07E79C8}" dt="2021-10-12T00:48:59.268" v="364"/>
          <ac:inkMkLst>
            <pc:docMk/>
            <pc:sldMk cId="3779553020" sldId="348"/>
            <ac:inkMk id="2" creationId="{F266F459-9364-6943-B308-6F17C45C06D8}"/>
          </ac:inkMkLst>
        </pc:inkChg>
        <pc:inkChg chg="add del topLvl">
          <ac:chgData name="Zhang Yifan" userId="c9b86b9a-8bad-4e1d-80e2-8f55c3c19e2c" providerId="ADAL" clId="{06AF0A91-A981-994C-8996-EF85B07E79C8}" dt="2021-10-12T00:48:58.644" v="363"/>
          <ac:inkMkLst>
            <pc:docMk/>
            <pc:sldMk cId="3779553020" sldId="348"/>
            <ac:inkMk id="3" creationId="{DE8C08F9-14ED-CE40-AC53-962EBA014ED4}"/>
          </ac:inkMkLst>
        </pc:inkChg>
        <pc:inkChg chg="add del topLvl">
          <ac:chgData name="Zhang Yifan" userId="c9b86b9a-8bad-4e1d-80e2-8f55c3c19e2c" providerId="ADAL" clId="{06AF0A91-A981-994C-8996-EF85B07E79C8}" dt="2021-10-12T00:48:57.910" v="362"/>
          <ac:inkMkLst>
            <pc:docMk/>
            <pc:sldMk cId="3779553020" sldId="348"/>
            <ac:inkMk id="4" creationId="{5D535E68-00A1-424B-A11C-5F0551418419}"/>
          </ac:inkMkLst>
        </pc:inkChg>
        <pc:inkChg chg="add">
          <ac:chgData name="Zhang Yifan" userId="c9b86b9a-8bad-4e1d-80e2-8f55c3c19e2c" providerId="ADAL" clId="{06AF0A91-A981-994C-8996-EF85B07E79C8}" dt="2021-10-12T00:49:01.116" v="365"/>
          <ac:inkMkLst>
            <pc:docMk/>
            <pc:sldMk cId="3779553020" sldId="348"/>
            <ac:inkMk id="7" creationId="{311065E9-807C-2044-AFCA-666FC49337DB}"/>
          </ac:inkMkLst>
        </pc:inkChg>
        <pc:inkChg chg="add">
          <ac:chgData name="Zhang Yifan" userId="c9b86b9a-8bad-4e1d-80e2-8f55c3c19e2c" providerId="ADAL" clId="{06AF0A91-A981-994C-8996-EF85B07E79C8}" dt="2021-10-12T00:49:01.291" v="366"/>
          <ac:inkMkLst>
            <pc:docMk/>
            <pc:sldMk cId="3779553020" sldId="348"/>
            <ac:inkMk id="8" creationId="{3CD2A7EA-BF37-EA46-B81D-2C9E4831E2A7}"/>
          </ac:inkMkLst>
        </pc:inkChg>
        <pc:inkChg chg="add">
          <ac:chgData name="Zhang Yifan" userId="c9b86b9a-8bad-4e1d-80e2-8f55c3c19e2c" providerId="ADAL" clId="{06AF0A91-A981-994C-8996-EF85B07E79C8}" dt="2021-10-12T00:49:02.962" v="368"/>
          <ac:inkMkLst>
            <pc:docMk/>
            <pc:sldMk cId="3779553020" sldId="348"/>
            <ac:inkMk id="12" creationId="{8D7554E8-C0CC-B24B-A6F3-0EB409532EBB}"/>
          </ac:inkMkLst>
        </pc:inkChg>
        <pc:inkChg chg="add">
          <ac:chgData name="Zhang Yifan" userId="c9b86b9a-8bad-4e1d-80e2-8f55c3c19e2c" providerId="ADAL" clId="{06AF0A91-A981-994C-8996-EF85B07E79C8}" dt="2021-10-12T00:49:03.132" v="369"/>
          <ac:inkMkLst>
            <pc:docMk/>
            <pc:sldMk cId="3779553020" sldId="348"/>
            <ac:inkMk id="13" creationId="{C2C1AED2-D2E0-0B4C-986D-CBF575595369}"/>
          </ac:inkMkLst>
        </pc:inkChg>
        <pc:inkChg chg="add">
          <ac:chgData name="Zhang Yifan" userId="c9b86b9a-8bad-4e1d-80e2-8f55c3c19e2c" providerId="ADAL" clId="{06AF0A91-A981-994C-8996-EF85B07E79C8}" dt="2021-10-12T02:46:30.213" v="441" actId="7634"/>
          <ac:inkMkLst>
            <pc:docMk/>
            <pc:sldMk cId="3779553020" sldId="348"/>
            <ac:inkMk id="16" creationId="{7575BC6F-97AB-2841-8F6F-C85E7F6530C2}"/>
          </ac:inkMkLst>
        </pc:inkChg>
      </pc:sldChg>
      <pc:sldChg chg="addSp">
        <pc:chgData name="Zhang Yifan" userId="c9b86b9a-8bad-4e1d-80e2-8f55c3c19e2c" providerId="ADAL" clId="{06AF0A91-A981-994C-8996-EF85B07E79C8}" dt="2021-10-12T02:46:30.213" v="441" actId="7634"/>
        <pc:sldMkLst>
          <pc:docMk/>
          <pc:sldMk cId="3794512785" sldId="349"/>
        </pc:sldMkLst>
        <pc:inkChg chg="add">
          <ac:chgData name="Zhang Yifan" userId="c9b86b9a-8bad-4e1d-80e2-8f55c3c19e2c" providerId="ADAL" clId="{06AF0A91-A981-994C-8996-EF85B07E79C8}" dt="2021-10-12T02:46:30.213" v="441" actId="7634"/>
          <ac:inkMkLst>
            <pc:docMk/>
            <pc:sldMk cId="3794512785" sldId="349"/>
            <ac:inkMk id="2" creationId="{A0F6AB46-9F35-3746-B970-44F603937F77}"/>
          </ac:inkMkLst>
        </pc:inkChg>
      </pc:sldChg>
      <pc:sldChg chg="addSp">
        <pc:chgData name="Zhang Yifan" userId="c9b86b9a-8bad-4e1d-80e2-8f55c3c19e2c" providerId="ADAL" clId="{06AF0A91-A981-994C-8996-EF85B07E79C8}" dt="2021-10-12T02:46:30.213" v="441" actId="7634"/>
        <pc:sldMkLst>
          <pc:docMk/>
          <pc:sldMk cId="2441406338" sldId="350"/>
        </pc:sldMkLst>
        <pc:inkChg chg="add">
          <ac:chgData name="Zhang Yifan" userId="c9b86b9a-8bad-4e1d-80e2-8f55c3c19e2c" providerId="ADAL" clId="{06AF0A91-A981-994C-8996-EF85B07E79C8}" dt="2021-10-12T02:46:30.213" v="441" actId="7634"/>
          <ac:inkMkLst>
            <pc:docMk/>
            <pc:sldMk cId="2441406338" sldId="350"/>
            <ac:inkMk id="2" creationId="{2DAD7B8D-FCC3-ED42-B7AE-E312AE4797AC}"/>
          </ac:inkMkLst>
        </pc:inkChg>
      </pc:sldChg>
      <pc:sldChg chg="addSp">
        <pc:chgData name="Zhang Yifan" userId="c9b86b9a-8bad-4e1d-80e2-8f55c3c19e2c" providerId="ADAL" clId="{06AF0A91-A981-994C-8996-EF85B07E79C8}" dt="2021-10-12T02:46:30.213" v="441" actId="7634"/>
        <pc:sldMkLst>
          <pc:docMk/>
          <pc:sldMk cId="3530753250" sldId="351"/>
        </pc:sldMkLst>
        <pc:inkChg chg="add">
          <ac:chgData name="Zhang Yifan" userId="c9b86b9a-8bad-4e1d-80e2-8f55c3c19e2c" providerId="ADAL" clId="{06AF0A91-A981-994C-8996-EF85B07E79C8}" dt="2021-10-12T02:46:30.213" v="441" actId="7634"/>
          <ac:inkMkLst>
            <pc:docMk/>
            <pc:sldMk cId="3530753250" sldId="351"/>
            <ac:inkMk id="3" creationId="{9A1BC33F-5085-D647-95DC-84340715E425}"/>
          </ac:inkMkLst>
        </pc:inkChg>
      </pc:sldChg>
      <pc:sldChg chg="addSp">
        <pc:chgData name="Zhang Yifan" userId="c9b86b9a-8bad-4e1d-80e2-8f55c3c19e2c" providerId="ADAL" clId="{06AF0A91-A981-994C-8996-EF85B07E79C8}" dt="2021-10-12T02:46:30.213" v="441" actId="7634"/>
        <pc:sldMkLst>
          <pc:docMk/>
          <pc:sldMk cId="3578695865" sldId="352"/>
        </pc:sldMkLst>
        <pc:inkChg chg="add">
          <ac:chgData name="Zhang Yifan" userId="c9b86b9a-8bad-4e1d-80e2-8f55c3c19e2c" providerId="ADAL" clId="{06AF0A91-A981-994C-8996-EF85B07E79C8}" dt="2021-10-12T02:46:30.213" v="441" actId="7634"/>
          <ac:inkMkLst>
            <pc:docMk/>
            <pc:sldMk cId="3578695865" sldId="352"/>
            <ac:inkMk id="3" creationId="{0332CCE4-E5CE-CB4E-B0D8-90CFCED01A2B}"/>
          </ac:inkMkLst>
        </pc:inkChg>
      </pc:sldChg>
      <pc:sldChg chg="addSp delSp">
        <pc:chgData name="Zhang Yifan" userId="c9b86b9a-8bad-4e1d-80e2-8f55c3c19e2c" providerId="ADAL" clId="{06AF0A91-A981-994C-8996-EF85B07E79C8}" dt="2021-10-12T00:59:37.807" v="440"/>
        <pc:sldMkLst>
          <pc:docMk/>
          <pc:sldMk cId="2517392986" sldId="355"/>
        </pc:sldMkLst>
        <pc:grpChg chg="add del">
          <ac:chgData name="Zhang Yifan" userId="c9b86b9a-8bad-4e1d-80e2-8f55c3c19e2c" providerId="ADAL" clId="{06AF0A91-A981-994C-8996-EF85B07E79C8}" dt="2021-10-12T00:59:11.425" v="390"/>
          <ac:grpSpMkLst>
            <pc:docMk/>
            <pc:sldMk cId="2517392986" sldId="355"/>
            <ac:grpSpMk id="11" creationId="{4C0AE83F-C6AB-6248-B47B-9C506D8234B3}"/>
          </ac:grpSpMkLst>
        </pc:grpChg>
        <pc:grpChg chg="add del">
          <ac:chgData name="Zhang Yifan" userId="c9b86b9a-8bad-4e1d-80e2-8f55c3c19e2c" providerId="ADAL" clId="{06AF0A91-A981-994C-8996-EF85B07E79C8}" dt="2021-10-12T00:59:13.179" v="394"/>
          <ac:grpSpMkLst>
            <pc:docMk/>
            <pc:sldMk cId="2517392986" sldId="355"/>
            <ac:grpSpMk id="27" creationId="{2BE90DB8-70F8-744D-BAB5-2DC065F6E9F8}"/>
          </ac:grpSpMkLst>
        </pc:grpChg>
        <pc:grpChg chg="add del">
          <ac:chgData name="Zhang Yifan" userId="c9b86b9a-8bad-4e1d-80e2-8f55c3c19e2c" providerId="ADAL" clId="{06AF0A91-A981-994C-8996-EF85B07E79C8}" dt="2021-10-12T00:59:15.638" v="398"/>
          <ac:grpSpMkLst>
            <pc:docMk/>
            <pc:sldMk cId="2517392986" sldId="355"/>
            <ac:grpSpMk id="31" creationId="{B609C08A-EA64-6147-8AAC-338732961D7E}"/>
          </ac:grpSpMkLst>
        </pc:grpChg>
        <pc:grpChg chg="add del">
          <ac:chgData name="Zhang Yifan" userId="c9b86b9a-8bad-4e1d-80e2-8f55c3c19e2c" providerId="ADAL" clId="{06AF0A91-A981-994C-8996-EF85B07E79C8}" dt="2021-10-12T00:59:37.807" v="440"/>
          <ac:grpSpMkLst>
            <pc:docMk/>
            <pc:sldMk cId="2517392986" sldId="355"/>
            <ac:grpSpMk id="35" creationId="{EADE39F2-E06E-BB44-A7B6-FA9680788FF1}"/>
          </ac:grpSpMkLst>
        </pc:grpChg>
        <pc:grpChg chg="add del">
          <ac:chgData name="Zhang Yifan" userId="c9b86b9a-8bad-4e1d-80e2-8f55c3c19e2c" providerId="ADAL" clId="{06AF0A91-A981-994C-8996-EF85B07E79C8}" dt="2021-10-12T00:59:23.134" v="411"/>
          <ac:grpSpMkLst>
            <pc:docMk/>
            <pc:sldMk cId="2517392986" sldId="355"/>
            <ac:grpSpMk id="47" creationId="{B9B5016D-BAFB-C344-B286-8F3F346C5041}"/>
          </ac:grpSpMkLst>
        </pc:grpChg>
        <pc:grpChg chg="add">
          <ac:chgData name="Zhang Yifan" userId="c9b86b9a-8bad-4e1d-80e2-8f55c3c19e2c" providerId="ADAL" clId="{06AF0A91-A981-994C-8996-EF85B07E79C8}" dt="2021-10-12T00:59:37.807" v="440"/>
          <ac:grpSpMkLst>
            <pc:docMk/>
            <pc:sldMk cId="2517392986" sldId="355"/>
            <ac:grpSpMk id="67" creationId="{871162F0-0741-C04F-9BDB-9A8495EDFBD9}"/>
          </ac:grpSpMkLst>
        </pc:grpChg>
        <pc:inkChg chg="add topLvl">
          <ac:chgData name="Zhang Yifan" userId="c9b86b9a-8bad-4e1d-80e2-8f55c3c19e2c" providerId="ADAL" clId="{06AF0A91-A981-994C-8996-EF85B07E79C8}" dt="2021-10-12T00:59:37.807" v="440"/>
          <ac:inkMkLst>
            <pc:docMk/>
            <pc:sldMk cId="2517392986" sldId="355"/>
            <ac:inkMk id="3" creationId="{9AD4612F-4774-1044-B9B8-1A6818EC56BE}"/>
          </ac:inkMkLst>
        </pc:inkChg>
        <pc:inkChg chg="add topLvl">
          <ac:chgData name="Zhang Yifan" userId="c9b86b9a-8bad-4e1d-80e2-8f55c3c19e2c" providerId="ADAL" clId="{06AF0A91-A981-994C-8996-EF85B07E79C8}" dt="2021-10-12T00:59:37.807" v="440"/>
          <ac:inkMkLst>
            <pc:docMk/>
            <pc:sldMk cId="2517392986" sldId="355"/>
            <ac:inkMk id="4" creationId="{6202974A-23CE-134C-9750-1CD690866BDE}"/>
          </ac:inkMkLst>
        </pc:inkChg>
        <pc:inkChg chg="add topLvl">
          <ac:chgData name="Zhang Yifan" userId="c9b86b9a-8bad-4e1d-80e2-8f55c3c19e2c" providerId="ADAL" clId="{06AF0A91-A981-994C-8996-EF85B07E79C8}" dt="2021-10-12T00:59:37.807" v="440"/>
          <ac:inkMkLst>
            <pc:docMk/>
            <pc:sldMk cId="2517392986" sldId="355"/>
            <ac:inkMk id="5" creationId="{BE2DCEAF-3B7A-D34C-836E-6251EFF5CA55}"/>
          </ac:inkMkLst>
        </pc:inkChg>
        <pc:inkChg chg="add topLvl">
          <ac:chgData name="Zhang Yifan" userId="c9b86b9a-8bad-4e1d-80e2-8f55c3c19e2c" providerId="ADAL" clId="{06AF0A91-A981-994C-8996-EF85B07E79C8}" dt="2021-10-12T00:59:37.807" v="440"/>
          <ac:inkMkLst>
            <pc:docMk/>
            <pc:sldMk cId="2517392986" sldId="355"/>
            <ac:inkMk id="12" creationId="{1D2AD972-2868-2049-B1C2-DF13A0156E98}"/>
          </ac:inkMkLst>
        </pc:inkChg>
        <pc:inkChg chg="add topLvl">
          <ac:chgData name="Zhang Yifan" userId="c9b86b9a-8bad-4e1d-80e2-8f55c3c19e2c" providerId="ADAL" clId="{06AF0A91-A981-994C-8996-EF85B07E79C8}" dt="2021-10-12T00:59:37.807" v="440"/>
          <ac:inkMkLst>
            <pc:docMk/>
            <pc:sldMk cId="2517392986" sldId="355"/>
            <ac:inkMk id="13" creationId="{54C89746-5B00-BC44-9EB3-B8CA6BA23F9E}"/>
          </ac:inkMkLst>
        </pc:inkChg>
        <pc:inkChg chg="add topLvl">
          <ac:chgData name="Zhang Yifan" userId="c9b86b9a-8bad-4e1d-80e2-8f55c3c19e2c" providerId="ADAL" clId="{06AF0A91-A981-994C-8996-EF85B07E79C8}" dt="2021-10-12T00:59:37.807" v="440"/>
          <ac:inkMkLst>
            <pc:docMk/>
            <pc:sldMk cId="2517392986" sldId="355"/>
            <ac:inkMk id="14" creationId="{22D58804-AF71-7847-998C-082204BBF6CD}"/>
          </ac:inkMkLst>
        </pc:inkChg>
        <pc:inkChg chg="add topLvl">
          <ac:chgData name="Zhang Yifan" userId="c9b86b9a-8bad-4e1d-80e2-8f55c3c19e2c" providerId="ADAL" clId="{06AF0A91-A981-994C-8996-EF85B07E79C8}" dt="2021-10-12T00:59:37.807" v="440"/>
          <ac:inkMkLst>
            <pc:docMk/>
            <pc:sldMk cId="2517392986" sldId="355"/>
            <ac:inkMk id="15" creationId="{59EC837E-3B55-5E43-9A7B-7B698DB54F9A}"/>
          </ac:inkMkLst>
        </pc:inkChg>
        <pc:inkChg chg="add topLvl">
          <ac:chgData name="Zhang Yifan" userId="c9b86b9a-8bad-4e1d-80e2-8f55c3c19e2c" providerId="ADAL" clId="{06AF0A91-A981-994C-8996-EF85B07E79C8}" dt="2021-10-12T00:59:37.807" v="440"/>
          <ac:inkMkLst>
            <pc:docMk/>
            <pc:sldMk cId="2517392986" sldId="355"/>
            <ac:inkMk id="16" creationId="{62890F3D-2E17-B348-B967-795D72B28226}"/>
          </ac:inkMkLst>
        </pc:inkChg>
        <pc:inkChg chg="add topLvl">
          <ac:chgData name="Zhang Yifan" userId="c9b86b9a-8bad-4e1d-80e2-8f55c3c19e2c" providerId="ADAL" clId="{06AF0A91-A981-994C-8996-EF85B07E79C8}" dt="2021-10-12T00:59:37.807" v="440"/>
          <ac:inkMkLst>
            <pc:docMk/>
            <pc:sldMk cId="2517392986" sldId="355"/>
            <ac:inkMk id="17" creationId="{4A89E95B-7EF3-F94F-9A02-E889983142CE}"/>
          </ac:inkMkLst>
        </pc:inkChg>
        <pc:inkChg chg="add topLvl">
          <ac:chgData name="Zhang Yifan" userId="c9b86b9a-8bad-4e1d-80e2-8f55c3c19e2c" providerId="ADAL" clId="{06AF0A91-A981-994C-8996-EF85B07E79C8}" dt="2021-10-12T00:59:37.807" v="440"/>
          <ac:inkMkLst>
            <pc:docMk/>
            <pc:sldMk cId="2517392986" sldId="355"/>
            <ac:inkMk id="18" creationId="{2937EDFC-7FDE-964B-9D57-9F7AABE5C610}"/>
          </ac:inkMkLst>
        </pc:inkChg>
        <pc:inkChg chg="add topLvl">
          <ac:chgData name="Zhang Yifan" userId="c9b86b9a-8bad-4e1d-80e2-8f55c3c19e2c" providerId="ADAL" clId="{06AF0A91-A981-994C-8996-EF85B07E79C8}" dt="2021-10-12T00:59:37.807" v="440"/>
          <ac:inkMkLst>
            <pc:docMk/>
            <pc:sldMk cId="2517392986" sldId="355"/>
            <ac:inkMk id="19" creationId="{0E92B778-2808-2441-BD1A-D32A41EEC024}"/>
          </ac:inkMkLst>
        </pc:inkChg>
        <pc:inkChg chg="add topLvl">
          <ac:chgData name="Zhang Yifan" userId="c9b86b9a-8bad-4e1d-80e2-8f55c3c19e2c" providerId="ADAL" clId="{06AF0A91-A981-994C-8996-EF85B07E79C8}" dt="2021-10-12T00:59:37.807" v="440"/>
          <ac:inkMkLst>
            <pc:docMk/>
            <pc:sldMk cId="2517392986" sldId="355"/>
            <ac:inkMk id="20" creationId="{272CA106-5C59-FD4E-AAA7-4C96F86266EB}"/>
          </ac:inkMkLst>
        </pc:inkChg>
        <pc:inkChg chg="add topLvl">
          <ac:chgData name="Zhang Yifan" userId="c9b86b9a-8bad-4e1d-80e2-8f55c3c19e2c" providerId="ADAL" clId="{06AF0A91-A981-994C-8996-EF85B07E79C8}" dt="2021-10-12T00:59:37.807" v="440"/>
          <ac:inkMkLst>
            <pc:docMk/>
            <pc:sldMk cId="2517392986" sldId="355"/>
            <ac:inkMk id="21" creationId="{5351B203-4257-3046-86C5-1BA812C61847}"/>
          </ac:inkMkLst>
        </pc:inkChg>
        <pc:inkChg chg="add topLvl">
          <ac:chgData name="Zhang Yifan" userId="c9b86b9a-8bad-4e1d-80e2-8f55c3c19e2c" providerId="ADAL" clId="{06AF0A91-A981-994C-8996-EF85B07E79C8}" dt="2021-10-12T00:59:37.807" v="440"/>
          <ac:inkMkLst>
            <pc:docMk/>
            <pc:sldMk cId="2517392986" sldId="355"/>
            <ac:inkMk id="22" creationId="{0E7F67FB-8795-E54B-9CAF-6F47160191B7}"/>
          </ac:inkMkLst>
        </pc:inkChg>
        <pc:inkChg chg="add topLvl">
          <ac:chgData name="Zhang Yifan" userId="c9b86b9a-8bad-4e1d-80e2-8f55c3c19e2c" providerId="ADAL" clId="{06AF0A91-A981-994C-8996-EF85B07E79C8}" dt="2021-10-12T00:59:37.807" v="440"/>
          <ac:inkMkLst>
            <pc:docMk/>
            <pc:sldMk cId="2517392986" sldId="355"/>
            <ac:inkMk id="23" creationId="{3FA49F98-8459-264B-B029-8A2FB31D2982}"/>
          </ac:inkMkLst>
        </pc:inkChg>
        <pc:inkChg chg="add topLvl">
          <ac:chgData name="Zhang Yifan" userId="c9b86b9a-8bad-4e1d-80e2-8f55c3c19e2c" providerId="ADAL" clId="{06AF0A91-A981-994C-8996-EF85B07E79C8}" dt="2021-10-12T00:59:37.807" v="440"/>
          <ac:inkMkLst>
            <pc:docMk/>
            <pc:sldMk cId="2517392986" sldId="355"/>
            <ac:inkMk id="24" creationId="{C9A37808-735A-E245-B16D-B19D62C97C00}"/>
          </ac:inkMkLst>
        </pc:inkChg>
        <pc:inkChg chg="add topLvl">
          <ac:chgData name="Zhang Yifan" userId="c9b86b9a-8bad-4e1d-80e2-8f55c3c19e2c" providerId="ADAL" clId="{06AF0A91-A981-994C-8996-EF85B07E79C8}" dt="2021-10-12T00:59:37.807" v="440"/>
          <ac:inkMkLst>
            <pc:docMk/>
            <pc:sldMk cId="2517392986" sldId="355"/>
            <ac:inkMk id="25" creationId="{E0E0B6F5-9A02-D549-BA4C-C072012B0BA6}"/>
          </ac:inkMkLst>
        </pc:inkChg>
        <pc:inkChg chg="add topLvl">
          <ac:chgData name="Zhang Yifan" userId="c9b86b9a-8bad-4e1d-80e2-8f55c3c19e2c" providerId="ADAL" clId="{06AF0A91-A981-994C-8996-EF85B07E79C8}" dt="2021-10-12T00:59:37.807" v="440"/>
          <ac:inkMkLst>
            <pc:docMk/>
            <pc:sldMk cId="2517392986" sldId="355"/>
            <ac:inkMk id="26" creationId="{6DD9F361-694E-0C4F-941B-4412B4F27D43}"/>
          </ac:inkMkLst>
        </pc:inkChg>
        <pc:inkChg chg="add topLvl">
          <ac:chgData name="Zhang Yifan" userId="c9b86b9a-8bad-4e1d-80e2-8f55c3c19e2c" providerId="ADAL" clId="{06AF0A91-A981-994C-8996-EF85B07E79C8}" dt="2021-10-12T00:59:37.807" v="440"/>
          <ac:inkMkLst>
            <pc:docMk/>
            <pc:sldMk cId="2517392986" sldId="355"/>
            <ac:inkMk id="28" creationId="{F6D158C3-D423-AF45-9F4B-93A4D53B7716}"/>
          </ac:inkMkLst>
        </pc:inkChg>
        <pc:inkChg chg="add topLvl">
          <ac:chgData name="Zhang Yifan" userId="c9b86b9a-8bad-4e1d-80e2-8f55c3c19e2c" providerId="ADAL" clId="{06AF0A91-A981-994C-8996-EF85B07E79C8}" dt="2021-10-12T00:59:37.807" v="440"/>
          <ac:inkMkLst>
            <pc:docMk/>
            <pc:sldMk cId="2517392986" sldId="355"/>
            <ac:inkMk id="29" creationId="{D03DBE01-618F-024E-B8D0-43FB7B6A8B65}"/>
          </ac:inkMkLst>
        </pc:inkChg>
        <pc:inkChg chg="add topLvl">
          <ac:chgData name="Zhang Yifan" userId="c9b86b9a-8bad-4e1d-80e2-8f55c3c19e2c" providerId="ADAL" clId="{06AF0A91-A981-994C-8996-EF85B07E79C8}" dt="2021-10-12T00:59:37.807" v="440"/>
          <ac:inkMkLst>
            <pc:docMk/>
            <pc:sldMk cId="2517392986" sldId="355"/>
            <ac:inkMk id="30" creationId="{1CCF9078-72D9-F946-A1AA-7DC73D656719}"/>
          </ac:inkMkLst>
        </pc:inkChg>
        <pc:inkChg chg="add topLvl">
          <ac:chgData name="Zhang Yifan" userId="c9b86b9a-8bad-4e1d-80e2-8f55c3c19e2c" providerId="ADAL" clId="{06AF0A91-A981-994C-8996-EF85B07E79C8}" dt="2021-10-12T00:59:37.807" v="440"/>
          <ac:inkMkLst>
            <pc:docMk/>
            <pc:sldMk cId="2517392986" sldId="355"/>
            <ac:inkMk id="32" creationId="{E61379B7-690D-CB4D-A32A-C690319453D7}"/>
          </ac:inkMkLst>
        </pc:inkChg>
        <pc:inkChg chg="add topLvl">
          <ac:chgData name="Zhang Yifan" userId="c9b86b9a-8bad-4e1d-80e2-8f55c3c19e2c" providerId="ADAL" clId="{06AF0A91-A981-994C-8996-EF85B07E79C8}" dt="2021-10-12T00:59:37.807" v="440"/>
          <ac:inkMkLst>
            <pc:docMk/>
            <pc:sldMk cId="2517392986" sldId="355"/>
            <ac:inkMk id="33" creationId="{1B963AF1-2EE2-4940-8FCF-437E1BC32872}"/>
          </ac:inkMkLst>
        </pc:inkChg>
        <pc:inkChg chg="add topLvl">
          <ac:chgData name="Zhang Yifan" userId="c9b86b9a-8bad-4e1d-80e2-8f55c3c19e2c" providerId="ADAL" clId="{06AF0A91-A981-994C-8996-EF85B07E79C8}" dt="2021-10-12T00:59:37.807" v="440"/>
          <ac:inkMkLst>
            <pc:docMk/>
            <pc:sldMk cId="2517392986" sldId="355"/>
            <ac:inkMk id="34" creationId="{7D1FF325-ED97-354B-9359-6117A632AF3D}"/>
          </ac:inkMkLst>
        </pc:inkChg>
        <pc:inkChg chg="add topLvl">
          <ac:chgData name="Zhang Yifan" userId="c9b86b9a-8bad-4e1d-80e2-8f55c3c19e2c" providerId="ADAL" clId="{06AF0A91-A981-994C-8996-EF85B07E79C8}" dt="2021-10-12T00:59:23.134" v="411"/>
          <ac:inkMkLst>
            <pc:docMk/>
            <pc:sldMk cId="2517392986" sldId="355"/>
            <ac:inkMk id="36" creationId="{41B2DFBA-5E2F-F94A-938B-DDB55D0B9743}"/>
          </ac:inkMkLst>
        </pc:inkChg>
        <pc:inkChg chg="add del topLvl">
          <ac:chgData name="Zhang Yifan" userId="c9b86b9a-8bad-4e1d-80e2-8f55c3c19e2c" providerId="ADAL" clId="{06AF0A91-A981-994C-8996-EF85B07E79C8}" dt="2021-10-12T00:59:26.114" v="420"/>
          <ac:inkMkLst>
            <pc:docMk/>
            <pc:sldMk cId="2517392986" sldId="355"/>
            <ac:inkMk id="37" creationId="{039E40C1-34B3-C54F-BCFD-30A0A99B656E}"/>
          </ac:inkMkLst>
        </pc:inkChg>
        <pc:inkChg chg="add del topLvl">
          <ac:chgData name="Zhang Yifan" userId="c9b86b9a-8bad-4e1d-80e2-8f55c3c19e2c" providerId="ADAL" clId="{06AF0A91-A981-994C-8996-EF85B07E79C8}" dt="2021-10-12T00:59:24.819" v="419"/>
          <ac:inkMkLst>
            <pc:docMk/>
            <pc:sldMk cId="2517392986" sldId="355"/>
            <ac:inkMk id="38" creationId="{0EF5A7B1-2A67-564A-8366-F89EB067D88F}"/>
          </ac:inkMkLst>
        </pc:inkChg>
        <pc:inkChg chg="add del topLvl">
          <ac:chgData name="Zhang Yifan" userId="c9b86b9a-8bad-4e1d-80e2-8f55c3c19e2c" providerId="ADAL" clId="{06AF0A91-A981-994C-8996-EF85B07E79C8}" dt="2021-10-12T00:59:24.530" v="418"/>
          <ac:inkMkLst>
            <pc:docMk/>
            <pc:sldMk cId="2517392986" sldId="355"/>
            <ac:inkMk id="39" creationId="{C0EB04FA-E8B8-A44E-8BC7-B93CB367AC24}"/>
          </ac:inkMkLst>
        </pc:inkChg>
        <pc:inkChg chg="add del topLvl">
          <ac:chgData name="Zhang Yifan" userId="c9b86b9a-8bad-4e1d-80e2-8f55c3c19e2c" providerId="ADAL" clId="{06AF0A91-A981-994C-8996-EF85B07E79C8}" dt="2021-10-12T00:59:24.235" v="417"/>
          <ac:inkMkLst>
            <pc:docMk/>
            <pc:sldMk cId="2517392986" sldId="355"/>
            <ac:inkMk id="40" creationId="{C8D8495F-D79C-BA4F-9F6B-C724F98755A9}"/>
          </ac:inkMkLst>
        </pc:inkChg>
        <pc:inkChg chg="add del topLvl">
          <ac:chgData name="Zhang Yifan" userId="c9b86b9a-8bad-4e1d-80e2-8f55c3c19e2c" providerId="ADAL" clId="{06AF0A91-A981-994C-8996-EF85B07E79C8}" dt="2021-10-12T00:59:23.877" v="416"/>
          <ac:inkMkLst>
            <pc:docMk/>
            <pc:sldMk cId="2517392986" sldId="355"/>
            <ac:inkMk id="41" creationId="{2DF75EED-235C-C74A-BB8E-93BE40FB9F3D}"/>
          </ac:inkMkLst>
        </pc:inkChg>
        <pc:inkChg chg="add del topLvl">
          <ac:chgData name="Zhang Yifan" userId="c9b86b9a-8bad-4e1d-80e2-8f55c3c19e2c" providerId="ADAL" clId="{06AF0A91-A981-994C-8996-EF85B07E79C8}" dt="2021-10-12T00:59:23.564" v="415"/>
          <ac:inkMkLst>
            <pc:docMk/>
            <pc:sldMk cId="2517392986" sldId="355"/>
            <ac:inkMk id="42" creationId="{82DDD3D5-1AE7-624C-8D24-3199D2ECD428}"/>
          </ac:inkMkLst>
        </pc:inkChg>
        <pc:inkChg chg="add del topLvl">
          <ac:chgData name="Zhang Yifan" userId="c9b86b9a-8bad-4e1d-80e2-8f55c3c19e2c" providerId="ADAL" clId="{06AF0A91-A981-994C-8996-EF85B07E79C8}" dt="2021-10-12T00:59:23.388" v="414"/>
          <ac:inkMkLst>
            <pc:docMk/>
            <pc:sldMk cId="2517392986" sldId="355"/>
            <ac:inkMk id="43" creationId="{8D24FFE4-28F6-9D42-B160-5430507C133A}"/>
          </ac:inkMkLst>
        </pc:inkChg>
        <pc:inkChg chg="add del topLvl">
          <ac:chgData name="Zhang Yifan" userId="c9b86b9a-8bad-4e1d-80e2-8f55c3c19e2c" providerId="ADAL" clId="{06AF0A91-A981-994C-8996-EF85B07E79C8}" dt="2021-10-12T00:59:23.222" v="413"/>
          <ac:inkMkLst>
            <pc:docMk/>
            <pc:sldMk cId="2517392986" sldId="355"/>
            <ac:inkMk id="44" creationId="{FB536059-D488-5945-BDCC-5FFB0F3B9CB9}"/>
          </ac:inkMkLst>
        </pc:inkChg>
        <pc:inkChg chg="add del topLvl">
          <ac:chgData name="Zhang Yifan" userId="c9b86b9a-8bad-4e1d-80e2-8f55c3c19e2c" providerId="ADAL" clId="{06AF0A91-A981-994C-8996-EF85B07E79C8}" dt="2021-10-12T00:59:23.139" v="412"/>
          <ac:inkMkLst>
            <pc:docMk/>
            <pc:sldMk cId="2517392986" sldId="355"/>
            <ac:inkMk id="45" creationId="{477CA666-9A96-414B-BE0B-3D259A822707}"/>
          </ac:inkMkLst>
        </pc:inkChg>
        <pc:inkChg chg="add del topLvl">
          <ac:chgData name="Zhang Yifan" userId="c9b86b9a-8bad-4e1d-80e2-8f55c3c19e2c" providerId="ADAL" clId="{06AF0A91-A981-994C-8996-EF85B07E79C8}" dt="2021-10-12T00:59:23.134" v="411"/>
          <ac:inkMkLst>
            <pc:docMk/>
            <pc:sldMk cId="2517392986" sldId="355"/>
            <ac:inkMk id="46" creationId="{56253E9E-208C-DD48-B887-2661B6A782A8}"/>
          </ac:inkMkLst>
        </pc:inkChg>
        <pc:inkChg chg="add">
          <ac:chgData name="Zhang Yifan" userId="c9b86b9a-8bad-4e1d-80e2-8f55c3c19e2c" providerId="ADAL" clId="{06AF0A91-A981-994C-8996-EF85B07E79C8}" dt="2021-10-12T00:59:27.568" v="421"/>
          <ac:inkMkLst>
            <pc:docMk/>
            <pc:sldMk cId="2517392986" sldId="355"/>
            <ac:inkMk id="48" creationId="{02D4EA12-E2C2-F243-A832-707B63F2FB73}"/>
          </ac:inkMkLst>
        </pc:inkChg>
        <pc:inkChg chg="add">
          <ac:chgData name="Zhang Yifan" userId="c9b86b9a-8bad-4e1d-80e2-8f55c3c19e2c" providerId="ADAL" clId="{06AF0A91-A981-994C-8996-EF85B07E79C8}" dt="2021-10-12T00:59:27.860" v="422"/>
          <ac:inkMkLst>
            <pc:docMk/>
            <pc:sldMk cId="2517392986" sldId="355"/>
            <ac:inkMk id="49" creationId="{AC75580A-08C1-344F-94FF-CC2687F9E12F}"/>
          </ac:inkMkLst>
        </pc:inkChg>
        <pc:inkChg chg="add">
          <ac:chgData name="Zhang Yifan" userId="c9b86b9a-8bad-4e1d-80e2-8f55c3c19e2c" providerId="ADAL" clId="{06AF0A91-A981-994C-8996-EF85B07E79C8}" dt="2021-10-12T00:59:28.124" v="423"/>
          <ac:inkMkLst>
            <pc:docMk/>
            <pc:sldMk cId="2517392986" sldId="355"/>
            <ac:inkMk id="50" creationId="{9C1E5C8E-9ED2-6440-8ECC-AC6C1E21E7C8}"/>
          </ac:inkMkLst>
        </pc:inkChg>
        <pc:inkChg chg="add">
          <ac:chgData name="Zhang Yifan" userId="c9b86b9a-8bad-4e1d-80e2-8f55c3c19e2c" providerId="ADAL" clId="{06AF0A91-A981-994C-8996-EF85B07E79C8}" dt="2021-10-12T00:59:28.550" v="424"/>
          <ac:inkMkLst>
            <pc:docMk/>
            <pc:sldMk cId="2517392986" sldId="355"/>
            <ac:inkMk id="51" creationId="{9ACF6A76-406B-D642-AFE2-0872A0923A35}"/>
          </ac:inkMkLst>
        </pc:inkChg>
        <pc:inkChg chg="add">
          <ac:chgData name="Zhang Yifan" userId="c9b86b9a-8bad-4e1d-80e2-8f55c3c19e2c" providerId="ADAL" clId="{06AF0A91-A981-994C-8996-EF85B07E79C8}" dt="2021-10-12T00:59:28.984" v="425"/>
          <ac:inkMkLst>
            <pc:docMk/>
            <pc:sldMk cId="2517392986" sldId="355"/>
            <ac:inkMk id="52" creationId="{226BF8AE-202E-AC42-AC17-01FF4116D44F}"/>
          </ac:inkMkLst>
        </pc:inkChg>
        <pc:inkChg chg="add">
          <ac:chgData name="Zhang Yifan" userId="c9b86b9a-8bad-4e1d-80e2-8f55c3c19e2c" providerId="ADAL" clId="{06AF0A91-A981-994C-8996-EF85B07E79C8}" dt="2021-10-12T00:59:29.201" v="426"/>
          <ac:inkMkLst>
            <pc:docMk/>
            <pc:sldMk cId="2517392986" sldId="355"/>
            <ac:inkMk id="53" creationId="{DA0DA1FB-CB8B-184D-8E65-75933969C530}"/>
          </ac:inkMkLst>
        </pc:inkChg>
        <pc:inkChg chg="add">
          <ac:chgData name="Zhang Yifan" userId="c9b86b9a-8bad-4e1d-80e2-8f55c3c19e2c" providerId="ADAL" clId="{06AF0A91-A981-994C-8996-EF85B07E79C8}" dt="2021-10-12T00:59:29.335" v="427"/>
          <ac:inkMkLst>
            <pc:docMk/>
            <pc:sldMk cId="2517392986" sldId="355"/>
            <ac:inkMk id="54" creationId="{21469BBB-5096-B146-ADEE-074EF53A22EC}"/>
          </ac:inkMkLst>
        </pc:inkChg>
        <pc:inkChg chg="add">
          <ac:chgData name="Zhang Yifan" userId="c9b86b9a-8bad-4e1d-80e2-8f55c3c19e2c" providerId="ADAL" clId="{06AF0A91-A981-994C-8996-EF85B07E79C8}" dt="2021-10-12T00:59:29.722" v="428"/>
          <ac:inkMkLst>
            <pc:docMk/>
            <pc:sldMk cId="2517392986" sldId="355"/>
            <ac:inkMk id="55" creationId="{62A79074-52E8-5740-A8C2-CF1F88F13CF2}"/>
          </ac:inkMkLst>
        </pc:inkChg>
        <pc:inkChg chg="add">
          <ac:chgData name="Zhang Yifan" userId="c9b86b9a-8bad-4e1d-80e2-8f55c3c19e2c" providerId="ADAL" clId="{06AF0A91-A981-994C-8996-EF85B07E79C8}" dt="2021-10-12T00:59:30.168" v="429"/>
          <ac:inkMkLst>
            <pc:docMk/>
            <pc:sldMk cId="2517392986" sldId="355"/>
            <ac:inkMk id="56" creationId="{848219EE-5FBF-0D46-A2CF-8EA5076377D7}"/>
          </ac:inkMkLst>
        </pc:inkChg>
        <pc:inkChg chg="add">
          <ac:chgData name="Zhang Yifan" userId="c9b86b9a-8bad-4e1d-80e2-8f55c3c19e2c" providerId="ADAL" clId="{06AF0A91-A981-994C-8996-EF85B07E79C8}" dt="2021-10-12T00:59:31.316" v="430"/>
          <ac:inkMkLst>
            <pc:docMk/>
            <pc:sldMk cId="2517392986" sldId="355"/>
            <ac:inkMk id="57" creationId="{9FF0293D-1130-024D-9EDC-29119593D1F2}"/>
          </ac:inkMkLst>
        </pc:inkChg>
        <pc:inkChg chg="add">
          <ac:chgData name="Zhang Yifan" userId="c9b86b9a-8bad-4e1d-80e2-8f55c3c19e2c" providerId="ADAL" clId="{06AF0A91-A981-994C-8996-EF85B07E79C8}" dt="2021-10-12T00:59:32.112" v="431"/>
          <ac:inkMkLst>
            <pc:docMk/>
            <pc:sldMk cId="2517392986" sldId="355"/>
            <ac:inkMk id="58" creationId="{D0996776-B02F-704F-A7DA-B1AB9C61338F}"/>
          </ac:inkMkLst>
        </pc:inkChg>
        <pc:inkChg chg="add">
          <ac:chgData name="Zhang Yifan" userId="c9b86b9a-8bad-4e1d-80e2-8f55c3c19e2c" providerId="ADAL" clId="{06AF0A91-A981-994C-8996-EF85B07E79C8}" dt="2021-10-12T00:59:32.992" v="432"/>
          <ac:inkMkLst>
            <pc:docMk/>
            <pc:sldMk cId="2517392986" sldId="355"/>
            <ac:inkMk id="59" creationId="{265A6972-1E59-1C46-83FC-F2E9ABD3E1FF}"/>
          </ac:inkMkLst>
        </pc:inkChg>
        <pc:inkChg chg="add">
          <ac:chgData name="Zhang Yifan" userId="c9b86b9a-8bad-4e1d-80e2-8f55c3c19e2c" providerId="ADAL" clId="{06AF0A91-A981-994C-8996-EF85B07E79C8}" dt="2021-10-12T00:59:33.308" v="433"/>
          <ac:inkMkLst>
            <pc:docMk/>
            <pc:sldMk cId="2517392986" sldId="355"/>
            <ac:inkMk id="60" creationId="{625DD044-7622-8D4E-A1CE-D811F4F33748}"/>
          </ac:inkMkLst>
        </pc:inkChg>
        <pc:inkChg chg="add">
          <ac:chgData name="Zhang Yifan" userId="c9b86b9a-8bad-4e1d-80e2-8f55c3c19e2c" providerId="ADAL" clId="{06AF0A91-A981-994C-8996-EF85B07E79C8}" dt="2021-10-12T00:59:34.045" v="434"/>
          <ac:inkMkLst>
            <pc:docMk/>
            <pc:sldMk cId="2517392986" sldId="355"/>
            <ac:inkMk id="61" creationId="{21FB68AB-072F-4541-B0F9-A5BBC5E91A57}"/>
          </ac:inkMkLst>
        </pc:inkChg>
        <pc:inkChg chg="add">
          <ac:chgData name="Zhang Yifan" userId="c9b86b9a-8bad-4e1d-80e2-8f55c3c19e2c" providerId="ADAL" clId="{06AF0A91-A981-994C-8996-EF85B07E79C8}" dt="2021-10-12T00:59:34.661" v="435"/>
          <ac:inkMkLst>
            <pc:docMk/>
            <pc:sldMk cId="2517392986" sldId="355"/>
            <ac:inkMk id="62" creationId="{551D15A7-4C6C-294C-B365-30E7325DAF7C}"/>
          </ac:inkMkLst>
        </pc:inkChg>
        <pc:inkChg chg="add">
          <ac:chgData name="Zhang Yifan" userId="c9b86b9a-8bad-4e1d-80e2-8f55c3c19e2c" providerId="ADAL" clId="{06AF0A91-A981-994C-8996-EF85B07E79C8}" dt="2021-10-12T00:59:35.227" v="436"/>
          <ac:inkMkLst>
            <pc:docMk/>
            <pc:sldMk cId="2517392986" sldId="355"/>
            <ac:inkMk id="63" creationId="{7E1E622C-27E6-2840-AA34-D1FCE847E614}"/>
          </ac:inkMkLst>
        </pc:inkChg>
        <pc:inkChg chg="add">
          <ac:chgData name="Zhang Yifan" userId="c9b86b9a-8bad-4e1d-80e2-8f55c3c19e2c" providerId="ADAL" clId="{06AF0A91-A981-994C-8996-EF85B07E79C8}" dt="2021-10-12T00:59:35.942" v="437"/>
          <ac:inkMkLst>
            <pc:docMk/>
            <pc:sldMk cId="2517392986" sldId="355"/>
            <ac:inkMk id="64" creationId="{EED539A9-DF66-3B4C-8FA2-E8993B0F4FFB}"/>
          </ac:inkMkLst>
        </pc:inkChg>
        <pc:inkChg chg="add">
          <ac:chgData name="Zhang Yifan" userId="c9b86b9a-8bad-4e1d-80e2-8f55c3c19e2c" providerId="ADAL" clId="{06AF0A91-A981-994C-8996-EF85B07E79C8}" dt="2021-10-12T00:59:36.279" v="438"/>
          <ac:inkMkLst>
            <pc:docMk/>
            <pc:sldMk cId="2517392986" sldId="355"/>
            <ac:inkMk id="65" creationId="{B6AC8906-000D-E647-9F94-B3E7CF1BE3BC}"/>
          </ac:inkMkLst>
        </pc:inkChg>
        <pc:inkChg chg="add">
          <ac:chgData name="Zhang Yifan" userId="c9b86b9a-8bad-4e1d-80e2-8f55c3c19e2c" providerId="ADAL" clId="{06AF0A91-A981-994C-8996-EF85B07E79C8}" dt="2021-10-12T00:59:37.026" v="439"/>
          <ac:inkMkLst>
            <pc:docMk/>
            <pc:sldMk cId="2517392986" sldId="355"/>
            <ac:inkMk id="66" creationId="{9485F468-2ACA-094C-A68C-60A6F1A2BA0A}"/>
          </ac:inkMkLst>
        </pc:inkChg>
      </pc:sldChg>
      <pc:sldChg chg="addSp">
        <pc:chgData name="Zhang Yifan" userId="c9b86b9a-8bad-4e1d-80e2-8f55c3c19e2c" providerId="ADAL" clId="{06AF0A91-A981-994C-8996-EF85B07E79C8}" dt="2021-10-12T02:46:30.213" v="441" actId="7634"/>
        <pc:sldMkLst>
          <pc:docMk/>
          <pc:sldMk cId="234813028" sldId="356"/>
        </pc:sldMkLst>
        <pc:inkChg chg="add">
          <ac:chgData name="Zhang Yifan" userId="c9b86b9a-8bad-4e1d-80e2-8f55c3c19e2c" providerId="ADAL" clId="{06AF0A91-A981-994C-8996-EF85B07E79C8}" dt="2021-10-12T02:46:30.213" v="441" actId="7634"/>
          <ac:inkMkLst>
            <pc:docMk/>
            <pc:sldMk cId="234813028" sldId="356"/>
            <ac:inkMk id="3" creationId="{B02004D7-F574-D64B-A7DF-380666CB43D4}"/>
          </ac:inkMkLst>
        </pc:inkChg>
      </pc:sldChg>
      <pc:sldChg chg="addSp">
        <pc:chgData name="Zhang Yifan" userId="c9b86b9a-8bad-4e1d-80e2-8f55c3c19e2c" providerId="ADAL" clId="{06AF0A91-A981-994C-8996-EF85B07E79C8}" dt="2021-10-12T02:46:30.213" v="441" actId="7634"/>
        <pc:sldMkLst>
          <pc:docMk/>
          <pc:sldMk cId="2523017331" sldId="357"/>
        </pc:sldMkLst>
        <pc:inkChg chg="add">
          <ac:chgData name="Zhang Yifan" userId="c9b86b9a-8bad-4e1d-80e2-8f55c3c19e2c" providerId="ADAL" clId="{06AF0A91-A981-994C-8996-EF85B07E79C8}" dt="2021-10-12T02:46:30.213" v="441" actId="7634"/>
          <ac:inkMkLst>
            <pc:docMk/>
            <pc:sldMk cId="2523017331" sldId="357"/>
            <ac:inkMk id="5" creationId="{91EB22EC-1888-BE42-BA1B-E76F579DC913}"/>
          </ac:inkMkLst>
        </pc:inkChg>
      </pc:sldChg>
      <pc:sldChg chg="addSp">
        <pc:chgData name="Zhang Yifan" userId="c9b86b9a-8bad-4e1d-80e2-8f55c3c19e2c" providerId="ADAL" clId="{06AF0A91-A981-994C-8996-EF85B07E79C8}" dt="2021-10-12T02:46:30.213" v="441" actId="7634"/>
        <pc:sldMkLst>
          <pc:docMk/>
          <pc:sldMk cId="3309986397" sldId="359"/>
        </pc:sldMkLst>
        <pc:inkChg chg="add">
          <ac:chgData name="Zhang Yifan" userId="c9b86b9a-8bad-4e1d-80e2-8f55c3c19e2c" providerId="ADAL" clId="{06AF0A91-A981-994C-8996-EF85B07E79C8}" dt="2021-10-12T02:46:30.213" v="441" actId="7634"/>
          <ac:inkMkLst>
            <pc:docMk/>
            <pc:sldMk cId="3309986397" sldId="359"/>
            <ac:inkMk id="7" creationId="{7A809B6D-B80D-5146-A35A-237A0095F7BE}"/>
          </ac:inkMkLst>
        </pc:inkChg>
      </pc:sldChg>
    </pc:docChg>
  </pc:docChgLst>
  <pc:docChgLst>
    <pc:chgData name="Zhang Yifan" userId="c9b86b9a-8bad-4e1d-80e2-8f55c3c19e2c" providerId="ADAL" clId="{15889EDC-58EB-5E4F-B199-2B6CB966C22E}"/>
    <pc:docChg chg="undo redo custSel addSld delSld modSld sldOrd modMainMaster">
      <pc:chgData name="Zhang Yifan" userId="c9b86b9a-8bad-4e1d-80e2-8f55c3c19e2c" providerId="ADAL" clId="{15889EDC-58EB-5E4F-B199-2B6CB966C22E}" dt="2021-10-12T01:02:14.335" v="2547" actId="1076"/>
      <pc:docMkLst>
        <pc:docMk/>
      </pc:docMkLst>
      <pc:sldChg chg="modSp mod">
        <pc:chgData name="Zhang Yifan" userId="c9b86b9a-8bad-4e1d-80e2-8f55c3c19e2c" providerId="ADAL" clId="{15889EDC-58EB-5E4F-B199-2B6CB966C22E}" dt="2021-10-12T00:19:32.554" v="1502"/>
        <pc:sldMkLst>
          <pc:docMk/>
          <pc:sldMk cId="0" sldId="256"/>
        </pc:sldMkLst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0" sldId="256"/>
            <ac:spMk id="100" creationId="{00000000-0000-0000-0000-000000000000}"/>
          </ac:spMkLst>
        </pc:spChg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0" sldId="256"/>
            <ac:spMk id="101" creationId="{00000000-0000-0000-0000-000000000000}"/>
          </ac:spMkLst>
        </pc:spChg>
      </pc:sldChg>
      <pc:sldChg chg="modSp mod">
        <pc:chgData name="Zhang Yifan" userId="c9b86b9a-8bad-4e1d-80e2-8f55c3c19e2c" providerId="ADAL" clId="{15889EDC-58EB-5E4F-B199-2B6CB966C22E}" dt="2021-10-12T00:19:32.554" v="1502"/>
        <pc:sldMkLst>
          <pc:docMk/>
          <pc:sldMk cId="0" sldId="257"/>
        </pc:sldMkLst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0" sldId="257"/>
            <ac:spMk id="106" creationId="{00000000-0000-0000-0000-000000000000}"/>
          </ac:spMkLst>
        </pc:spChg>
        <pc:spChg chg="mod">
          <ac:chgData name="Zhang Yifan" userId="c9b86b9a-8bad-4e1d-80e2-8f55c3c19e2c" providerId="ADAL" clId="{15889EDC-58EB-5E4F-B199-2B6CB966C22E}" dt="2021-10-11T17:10:24.879" v="26" actId="20577"/>
          <ac:spMkLst>
            <pc:docMk/>
            <pc:sldMk cId="0" sldId="257"/>
            <ac:spMk id="107" creationId="{00000000-0000-0000-0000-000000000000}"/>
          </ac:spMkLst>
        </pc:spChg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0" sldId="258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0" sldId="259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0" sldId="262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0" sldId="263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0" sldId="264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0" sldId="268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0" sldId="269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0" sldId="270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0" sldId="271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0" sldId="272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0" sldId="273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0" sldId="274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0" sldId="275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0" sldId="276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0" sldId="277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0" sldId="278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0" sldId="279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0" sldId="280"/>
        </pc:sldMkLst>
      </pc:sldChg>
      <pc:sldChg chg="del">
        <pc:chgData name="Zhang Yifan" userId="c9b86b9a-8bad-4e1d-80e2-8f55c3c19e2c" providerId="ADAL" clId="{15889EDC-58EB-5E4F-B199-2B6CB966C22E}" dt="2021-10-11T17:09:59.363" v="6" actId="2696"/>
        <pc:sldMkLst>
          <pc:docMk/>
          <pc:sldMk cId="234555709" sldId="281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122072807" sldId="282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2385164656" sldId="283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634456784" sldId="284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1185870173" sldId="285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1312175969" sldId="286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2717458219" sldId="287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2304836964" sldId="288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2336732971" sldId="289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2238094546" sldId="290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1159351369" sldId="291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506914617" sldId="292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459010040" sldId="293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2047504577" sldId="294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756004923" sldId="295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3132672178" sldId="296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1604247038" sldId="297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2353613552" sldId="299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3431200828" sldId="300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2842516421" sldId="301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4147101515" sldId="302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1187986949" sldId="303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1282916541" sldId="304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2022033132" sldId="305"/>
        </pc:sldMkLst>
      </pc:sldChg>
      <pc:sldChg chg="del">
        <pc:chgData name="Zhang Yifan" userId="c9b86b9a-8bad-4e1d-80e2-8f55c3c19e2c" providerId="ADAL" clId="{15889EDC-58EB-5E4F-B199-2B6CB966C22E}" dt="2021-10-11T17:08:48.217" v="1" actId="2696"/>
        <pc:sldMkLst>
          <pc:docMk/>
          <pc:sldMk cId="644820709" sldId="306"/>
        </pc:sldMkLst>
      </pc:sldChg>
      <pc:sldChg chg="modSp mod">
        <pc:chgData name="Zhang Yifan" userId="c9b86b9a-8bad-4e1d-80e2-8f55c3c19e2c" providerId="ADAL" clId="{15889EDC-58EB-5E4F-B199-2B6CB966C22E}" dt="2021-10-12T00:19:32.554" v="1502"/>
        <pc:sldMkLst>
          <pc:docMk/>
          <pc:sldMk cId="1815403193" sldId="308"/>
        </pc:sldMkLst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1815403193" sldId="308"/>
            <ac:spMk id="242" creationId="{00000000-0000-0000-0000-000000000000}"/>
          </ac:spMkLst>
        </pc:spChg>
        <pc:spChg chg="mod">
          <ac:chgData name="Zhang Yifan" userId="c9b86b9a-8bad-4e1d-80e2-8f55c3c19e2c" providerId="ADAL" clId="{15889EDC-58EB-5E4F-B199-2B6CB966C22E}" dt="2021-10-11T17:08:35.712" v="0" actId="20577"/>
          <ac:spMkLst>
            <pc:docMk/>
            <pc:sldMk cId="1815403193" sldId="308"/>
            <ac:spMk id="243" creationId="{00000000-0000-0000-0000-000000000000}"/>
          </ac:spMkLst>
        </pc:spChg>
      </pc:sldChg>
      <pc:sldChg chg="addSp delSp modSp new mod">
        <pc:chgData name="Zhang Yifan" userId="c9b86b9a-8bad-4e1d-80e2-8f55c3c19e2c" providerId="ADAL" clId="{15889EDC-58EB-5E4F-B199-2B6CB966C22E}" dt="2021-10-12T00:19:32.554" v="1502"/>
        <pc:sldMkLst>
          <pc:docMk/>
          <pc:sldMk cId="2354227501" sldId="309"/>
        </pc:sldMkLst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2354227501" sldId="309"/>
            <ac:spMk id="2" creationId="{65B46D11-60ED-B046-B62E-B30C2D02FE3A}"/>
          </ac:spMkLst>
        </pc:spChg>
        <pc:spChg chg="add del mod">
          <ac:chgData name="Zhang Yifan" userId="c9b86b9a-8bad-4e1d-80e2-8f55c3c19e2c" providerId="ADAL" clId="{15889EDC-58EB-5E4F-B199-2B6CB966C22E}" dt="2021-10-12T00:19:32.554" v="1502"/>
          <ac:spMkLst>
            <pc:docMk/>
            <pc:sldMk cId="2354227501" sldId="309"/>
            <ac:spMk id="3" creationId="{FCAEFEA4-427C-FE4C-803D-27BF7E96FCFE}"/>
          </ac:spMkLst>
        </pc:spChg>
        <pc:spChg chg="add del mod">
          <ac:chgData name="Zhang Yifan" userId="c9b86b9a-8bad-4e1d-80e2-8f55c3c19e2c" providerId="ADAL" clId="{15889EDC-58EB-5E4F-B199-2B6CB966C22E}" dt="2021-10-11T17:11:24.869" v="36"/>
          <ac:spMkLst>
            <pc:docMk/>
            <pc:sldMk cId="2354227501" sldId="309"/>
            <ac:spMk id="5" creationId="{CC4928F3-FDC4-E348-9EB5-EF6DD9D78471}"/>
          </ac:spMkLst>
        </pc:spChg>
        <pc:spChg chg="add del mod">
          <ac:chgData name="Zhang Yifan" userId="c9b86b9a-8bad-4e1d-80e2-8f55c3c19e2c" providerId="ADAL" clId="{15889EDC-58EB-5E4F-B199-2B6CB966C22E}" dt="2021-10-11T17:11:53.394" v="42"/>
          <ac:spMkLst>
            <pc:docMk/>
            <pc:sldMk cId="2354227501" sldId="309"/>
            <ac:spMk id="6" creationId="{2716099B-C07B-1145-A0E4-5EB10209EBF8}"/>
          </ac:spMkLst>
        </pc:spChg>
        <pc:spChg chg="add del mod">
          <ac:chgData name="Zhang Yifan" userId="c9b86b9a-8bad-4e1d-80e2-8f55c3c19e2c" providerId="ADAL" clId="{15889EDC-58EB-5E4F-B199-2B6CB966C22E}" dt="2021-10-11T17:12:52.797" v="65" actId="478"/>
          <ac:spMkLst>
            <pc:docMk/>
            <pc:sldMk cId="2354227501" sldId="309"/>
            <ac:spMk id="7" creationId="{F4F758AB-2793-1148-8178-48FA9F96ABF6}"/>
          </ac:spMkLst>
        </pc:spChg>
        <pc:spChg chg="add mod">
          <ac:chgData name="Zhang Yifan" userId="c9b86b9a-8bad-4e1d-80e2-8f55c3c19e2c" providerId="ADAL" clId="{15889EDC-58EB-5E4F-B199-2B6CB966C22E}" dt="2021-10-11T17:13:14.958" v="80" actId="1076"/>
          <ac:spMkLst>
            <pc:docMk/>
            <pc:sldMk cId="2354227501" sldId="309"/>
            <ac:spMk id="8" creationId="{07AD7B4E-D939-1D42-BF49-155C3787574A}"/>
          </ac:spMkLst>
        </pc:spChg>
        <pc:spChg chg="add del mod">
          <ac:chgData name="Zhang Yifan" userId="c9b86b9a-8bad-4e1d-80e2-8f55c3c19e2c" providerId="ADAL" clId="{15889EDC-58EB-5E4F-B199-2B6CB966C22E}" dt="2021-10-11T17:13:25.646" v="82"/>
          <ac:spMkLst>
            <pc:docMk/>
            <pc:sldMk cId="2354227501" sldId="309"/>
            <ac:spMk id="9" creationId="{0BB3CFBD-DAEE-0341-B3C2-F10733873E44}"/>
          </ac:spMkLst>
        </pc:spChg>
        <pc:graphicFrameChg chg="add mod modGraphic">
          <ac:chgData name="Zhang Yifan" userId="c9b86b9a-8bad-4e1d-80e2-8f55c3c19e2c" providerId="ADAL" clId="{15889EDC-58EB-5E4F-B199-2B6CB966C22E}" dt="2021-10-11T17:11:14.233" v="33" actId="1076"/>
          <ac:graphicFrameMkLst>
            <pc:docMk/>
            <pc:sldMk cId="2354227501" sldId="309"/>
            <ac:graphicFrameMk id="4" creationId="{5A85175E-BAD5-7940-94D3-1DF6CF265712}"/>
          </ac:graphicFrameMkLst>
        </pc:graphicFrameChg>
      </pc:sldChg>
      <pc:sldChg chg="modSp add mod">
        <pc:chgData name="Zhang Yifan" userId="c9b86b9a-8bad-4e1d-80e2-8f55c3c19e2c" providerId="ADAL" clId="{15889EDC-58EB-5E4F-B199-2B6CB966C22E}" dt="2021-10-12T00:19:32.554" v="1502"/>
        <pc:sldMkLst>
          <pc:docMk/>
          <pc:sldMk cId="107471523" sldId="310"/>
        </pc:sldMkLst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107471523" sldId="310"/>
            <ac:spMk id="2" creationId="{65B46D11-60ED-B046-B62E-B30C2D02FE3A}"/>
          </ac:spMkLst>
        </pc:spChg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107471523" sldId="310"/>
            <ac:spMk id="3" creationId="{FCAEFEA4-427C-FE4C-803D-27BF7E96FCFE}"/>
          </ac:spMkLst>
        </pc:spChg>
      </pc:sldChg>
      <pc:sldChg chg="modSp add mod">
        <pc:chgData name="Zhang Yifan" userId="c9b86b9a-8bad-4e1d-80e2-8f55c3c19e2c" providerId="ADAL" clId="{15889EDC-58EB-5E4F-B199-2B6CB966C22E}" dt="2021-10-12T00:19:32.554" v="1502"/>
        <pc:sldMkLst>
          <pc:docMk/>
          <pc:sldMk cId="669675877" sldId="311"/>
        </pc:sldMkLst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669675877" sldId="311"/>
            <ac:spMk id="2" creationId="{65B46D11-60ED-B046-B62E-B30C2D02FE3A}"/>
          </ac:spMkLst>
        </pc:spChg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669675877" sldId="311"/>
            <ac:spMk id="3" creationId="{FCAEFEA4-427C-FE4C-803D-27BF7E96FCFE}"/>
          </ac:spMkLst>
        </pc:spChg>
        <pc:spChg chg="mod">
          <ac:chgData name="Zhang Yifan" userId="c9b86b9a-8bad-4e1d-80e2-8f55c3c19e2c" providerId="ADAL" clId="{15889EDC-58EB-5E4F-B199-2B6CB966C22E}" dt="2021-10-11T17:13:34.126" v="90" actId="20577"/>
          <ac:spMkLst>
            <pc:docMk/>
            <pc:sldMk cId="669675877" sldId="311"/>
            <ac:spMk id="8" creationId="{07AD7B4E-D939-1D42-BF49-155C3787574A}"/>
          </ac:spMkLst>
        </pc:spChg>
      </pc:sldChg>
      <pc:sldChg chg="add del">
        <pc:chgData name="Zhang Yifan" userId="c9b86b9a-8bad-4e1d-80e2-8f55c3c19e2c" providerId="ADAL" clId="{15889EDC-58EB-5E4F-B199-2B6CB966C22E}" dt="2021-10-11T17:13:44.666" v="94"/>
        <pc:sldMkLst>
          <pc:docMk/>
          <pc:sldMk cId="145554458" sldId="312"/>
        </pc:sldMkLst>
      </pc:sldChg>
      <pc:sldChg chg="modSp add mod">
        <pc:chgData name="Zhang Yifan" userId="c9b86b9a-8bad-4e1d-80e2-8f55c3c19e2c" providerId="ADAL" clId="{15889EDC-58EB-5E4F-B199-2B6CB966C22E}" dt="2021-10-12T00:19:32.554" v="1502"/>
        <pc:sldMkLst>
          <pc:docMk/>
          <pc:sldMk cId="1777849253" sldId="312"/>
        </pc:sldMkLst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1777849253" sldId="312"/>
            <ac:spMk id="2" creationId="{65B46D11-60ED-B046-B62E-B30C2D02FE3A}"/>
          </ac:spMkLst>
        </pc:spChg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1777849253" sldId="312"/>
            <ac:spMk id="3" creationId="{FCAEFEA4-427C-FE4C-803D-27BF7E96FCFE}"/>
          </ac:spMkLst>
        </pc:spChg>
      </pc:sldChg>
      <pc:sldChg chg="add del">
        <pc:chgData name="Zhang Yifan" userId="c9b86b9a-8bad-4e1d-80e2-8f55c3c19e2c" providerId="ADAL" clId="{15889EDC-58EB-5E4F-B199-2B6CB966C22E}" dt="2021-10-11T17:13:44.379" v="93"/>
        <pc:sldMkLst>
          <pc:docMk/>
          <pc:sldMk cId="1213336023" sldId="313"/>
        </pc:sldMkLst>
      </pc:sldChg>
      <pc:sldChg chg="modSp add mod">
        <pc:chgData name="Zhang Yifan" userId="c9b86b9a-8bad-4e1d-80e2-8f55c3c19e2c" providerId="ADAL" clId="{15889EDC-58EB-5E4F-B199-2B6CB966C22E}" dt="2021-10-12T00:19:32.554" v="1502"/>
        <pc:sldMkLst>
          <pc:docMk/>
          <pc:sldMk cId="3282677751" sldId="313"/>
        </pc:sldMkLst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3282677751" sldId="313"/>
            <ac:spMk id="2" creationId="{65B46D11-60ED-B046-B62E-B30C2D02FE3A}"/>
          </ac:spMkLst>
        </pc:spChg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3282677751" sldId="313"/>
            <ac:spMk id="3" creationId="{FCAEFEA4-427C-FE4C-803D-27BF7E96FCFE}"/>
          </ac:spMkLst>
        </pc:spChg>
        <pc:spChg chg="mod">
          <ac:chgData name="Zhang Yifan" userId="c9b86b9a-8bad-4e1d-80e2-8f55c3c19e2c" providerId="ADAL" clId="{15889EDC-58EB-5E4F-B199-2B6CB966C22E}" dt="2021-10-11T17:13:57.318" v="103" actId="20577"/>
          <ac:spMkLst>
            <pc:docMk/>
            <pc:sldMk cId="3282677751" sldId="313"/>
            <ac:spMk id="8" creationId="{07AD7B4E-D939-1D42-BF49-155C3787574A}"/>
          </ac:spMkLst>
        </pc:spChg>
      </pc:sldChg>
      <pc:sldChg chg="modSp add mod">
        <pc:chgData name="Zhang Yifan" userId="c9b86b9a-8bad-4e1d-80e2-8f55c3c19e2c" providerId="ADAL" clId="{15889EDC-58EB-5E4F-B199-2B6CB966C22E}" dt="2021-10-12T00:19:32.554" v="1502"/>
        <pc:sldMkLst>
          <pc:docMk/>
          <pc:sldMk cId="116737877" sldId="314"/>
        </pc:sldMkLst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116737877" sldId="314"/>
            <ac:spMk id="2" creationId="{65B46D11-60ED-B046-B62E-B30C2D02FE3A}"/>
          </ac:spMkLst>
        </pc:spChg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116737877" sldId="314"/>
            <ac:spMk id="3" creationId="{FCAEFEA4-427C-FE4C-803D-27BF7E96FCFE}"/>
          </ac:spMkLst>
        </pc:spChg>
      </pc:sldChg>
      <pc:sldChg chg="modSp new mod">
        <pc:chgData name="Zhang Yifan" userId="c9b86b9a-8bad-4e1d-80e2-8f55c3c19e2c" providerId="ADAL" clId="{15889EDC-58EB-5E4F-B199-2B6CB966C22E}" dt="2021-10-12T00:19:32.554" v="1502"/>
        <pc:sldMkLst>
          <pc:docMk/>
          <pc:sldMk cId="1584824578" sldId="315"/>
        </pc:sldMkLst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1584824578" sldId="315"/>
            <ac:spMk id="2" creationId="{59F2978D-4352-6F4A-9820-68F8124916B7}"/>
          </ac:spMkLst>
        </pc:spChg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1584824578" sldId="315"/>
            <ac:spMk id="3" creationId="{DC431EF3-2AA0-7D41-A41F-E7CF67FF6F81}"/>
          </ac:spMkLst>
        </pc:spChg>
      </pc:sldChg>
      <pc:sldChg chg="modSp add mod">
        <pc:chgData name="Zhang Yifan" userId="c9b86b9a-8bad-4e1d-80e2-8f55c3c19e2c" providerId="ADAL" clId="{15889EDC-58EB-5E4F-B199-2B6CB966C22E}" dt="2021-10-12T00:19:32.554" v="1502"/>
        <pc:sldMkLst>
          <pc:docMk/>
          <pc:sldMk cId="3937096937" sldId="316"/>
        </pc:sldMkLst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3937096937" sldId="316"/>
            <ac:spMk id="106" creationId="{00000000-0000-0000-0000-000000000000}"/>
          </ac:spMkLst>
        </pc:spChg>
        <pc:spChg chg="mod">
          <ac:chgData name="Zhang Yifan" userId="c9b86b9a-8bad-4e1d-80e2-8f55c3c19e2c" providerId="ADAL" clId="{15889EDC-58EB-5E4F-B199-2B6CB966C22E}" dt="2021-10-11T17:17:09.077" v="125" actId="20577"/>
          <ac:spMkLst>
            <pc:docMk/>
            <pc:sldMk cId="3937096937" sldId="316"/>
            <ac:spMk id="107" creationId="{00000000-0000-0000-0000-000000000000}"/>
          </ac:spMkLst>
        </pc:spChg>
      </pc:sldChg>
      <pc:sldChg chg="add del">
        <pc:chgData name="Zhang Yifan" userId="c9b86b9a-8bad-4e1d-80e2-8f55c3c19e2c" providerId="ADAL" clId="{15889EDC-58EB-5E4F-B199-2B6CB966C22E}" dt="2021-10-11T17:17:18.762" v="130" actId="2696"/>
        <pc:sldMkLst>
          <pc:docMk/>
          <pc:sldMk cId="2932292180" sldId="317"/>
        </pc:sldMkLst>
      </pc:sldChg>
      <pc:sldChg chg="addSp delSp modSp new mod">
        <pc:chgData name="Zhang Yifan" userId="c9b86b9a-8bad-4e1d-80e2-8f55c3c19e2c" providerId="ADAL" clId="{15889EDC-58EB-5E4F-B199-2B6CB966C22E}" dt="2021-10-12T00:19:32.554" v="1502"/>
        <pc:sldMkLst>
          <pc:docMk/>
          <pc:sldMk cId="185096265" sldId="318"/>
        </pc:sldMkLst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185096265" sldId="318"/>
            <ac:spMk id="2" creationId="{78547907-9E73-AF48-B0CB-FE5D47B003F4}"/>
          </ac:spMkLst>
        </pc:spChg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185096265" sldId="318"/>
            <ac:spMk id="3" creationId="{998A8042-E98A-BB4B-BCB1-8B6FAA9ED391}"/>
          </ac:spMkLst>
        </pc:spChg>
        <pc:graphicFrameChg chg="add del mod modGraphic">
          <ac:chgData name="Zhang Yifan" userId="c9b86b9a-8bad-4e1d-80e2-8f55c3c19e2c" providerId="ADAL" clId="{15889EDC-58EB-5E4F-B199-2B6CB966C22E}" dt="2021-10-11T17:35:24.873" v="164" actId="478"/>
          <ac:graphicFrameMkLst>
            <pc:docMk/>
            <pc:sldMk cId="185096265" sldId="318"/>
            <ac:graphicFrameMk id="4" creationId="{BAA5F563-32B3-7C46-8B2E-41237314643B}"/>
          </ac:graphicFrameMkLst>
        </pc:graphicFrameChg>
        <pc:graphicFrameChg chg="add del mod modGraphic">
          <ac:chgData name="Zhang Yifan" userId="c9b86b9a-8bad-4e1d-80e2-8f55c3c19e2c" providerId="ADAL" clId="{15889EDC-58EB-5E4F-B199-2B6CB966C22E}" dt="2021-10-11T17:36:28.031" v="172" actId="478"/>
          <ac:graphicFrameMkLst>
            <pc:docMk/>
            <pc:sldMk cId="185096265" sldId="318"/>
            <ac:graphicFrameMk id="5" creationId="{0994A3DB-5D1F-7A48-96DF-2595EA4C3952}"/>
          </ac:graphicFrameMkLst>
        </pc:graphicFrameChg>
        <pc:graphicFrameChg chg="add del mod modGraphic">
          <ac:chgData name="Zhang Yifan" userId="c9b86b9a-8bad-4e1d-80e2-8f55c3c19e2c" providerId="ADAL" clId="{15889EDC-58EB-5E4F-B199-2B6CB966C22E}" dt="2021-10-11T18:53:23.768" v="306" actId="478"/>
          <ac:graphicFrameMkLst>
            <pc:docMk/>
            <pc:sldMk cId="185096265" sldId="318"/>
            <ac:graphicFrameMk id="6" creationId="{A5C502A6-90A0-EE45-93DF-04FA3A7EBEFF}"/>
          </ac:graphicFrameMkLst>
        </pc:graphicFrameChg>
        <pc:graphicFrameChg chg="add mod modGraphic">
          <ac:chgData name="Zhang Yifan" userId="c9b86b9a-8bad-4e1d-80e2-8f55c3c19e2c" providerId="ADAL" clId="{15889EDC-58EB-5E4F-B199-2B6CB966C22E}" dt="2021-10-11T18:53:30.222" v="308" actId="20577"/>
          <ac:graphicFrameMkLst>
            <pc:docMk/>
            <pc:sldMk cId="185096265" sldId="318"/>
            <ac:graphicFrameMk id="7" creationId="{9E48E689-907D-7C42-A07D-4C122F981653}"/>
          </ac:graphicFrameMkLst>
        </pc:graphicFrameChg>
      </pc:sldChg>
      <pc:sldChg chg="addSp delSp modSp add mod">
        <pc:chgData name="Zhang Yifan" userId="c9b86b9a-8bad-4e1d-80e2-8f55c3c19e2c" providerId="ADAL" clId="{15889EDC-58EB-5E4F-B199-2B6CB966C22E}" dt="2021-10-12T00:19:32.554" v="1502"/>
        <pc:sldMkLst>
          <pc:docMk/>
          <pc:sldMk cId="2227258117" sldId="319"/>
        </pc:sldMkLst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2227258117" sldId="319"/>
            <ac:spMk id="2" creationId="{78547907-9E73-AF48-B0CB-FE5D47B003F4}"/>
          </ac:spMkLst>
        </pc:spChg>
        <pc:spChg chg="del">
          <ac:chgData name="Zhang Yifan" userId="c9b86b9a-8bad-4e1d-80e2-8f55c3c19e2c" providerId="ADAL" clId="{15889EDC-58EB-5E4F-B199-2B6CB966C22E}" dt="2021-10-11T18:37:02.099" v="224" actId="478"/>
          <ac:spMkLst>
            <pc:docMk/>
            <pc:sldMk cId="2227258117" sldId="319"/>
            <ac:spMk id="3" creationId="{998A8042-E98A-BB4B-BCB1-8B6FAA9ED391}"/>
          </ac:spMkLst>
        </pc:spChg>
        <pc:spChg chg="add del mod">
          <ac:chgData name="Zhang Yifan" userId="c9b86b9a-8bad-4e1d-80e2-8f55c3c19e2c" providerId="ADAL" clId="{15889EDC-58EB-5E4F-B199-2B6CB966C22E}" dt="2021-10-11T18:37:03.750" v="225" actId="478"/>
          <ac:spMkLst>
            <pc:docMk/>
            <pc:sldMk cId="2227258117" sldId="319"/>
            <ac:spMk id="5" creationId="{1D49DCC9-6BDB-5E4B-8EB1-73650DA33C98}"/>
          </ac:spMkLst>
        </pc:spChg>
        <pc:spChg chg="add mod">
          <ac:chgData name="Zhang Yifan" userId="c9b86b9a-8bad-4e1d-80e2-8f55c3c19e2c" providerId="ADAL" clId="{15889EDC-58EB-5E4F-B199-2B6CB966C22E}" dt="2021-10-11T19:40:40.925" v="1012" actId="1076"/>
          <ac:spMkLst>
            <pc:docMk/>
            <pc:sldMk cId="2227258117" sldId="319"/>
            <ac:spMk id="9" creationId="{2F7FA67D-017B-9C4C-98A1-6C3229D96C62}"/>
          </ac:spMkLst>
        </pc:spChg>
        <pc:spChg chg="add mod">
          <ac:chgData name="Zhang Yifan" userId="c9b86b9a-8bad-4e1d-80e2-8f55c3c19e2c" providerId="ADAL" clId="{15889EDC-58EB-5E4F-B199-2B6CB966C22E}" dt="2021-10-11T19:41:03.932" v="1032" actId="1076"/>
          <ac:spMkLst>
            <pc:docMk/>
            <pc:sldMk cId="2227258117" sldId="319"/>
            <ac:spMk id="10" creationId="{F8B33D46-2A25-D449-AB48-6E022D69BCD7}"/>
          </ac:spMkLst>
        </pc:spChg>
        <pc:graphicFrameChg chg="del">
          <ac:chgData name="Zhang Yifan" userId="c9b86b9a-8bad-4e1d-80e2-8f55c3c19e2c" providerId="ADAL" clId="{15889EDC-58EB-5E4F-B199-2B6CB966C22E}" dt="2021-10-11T18:53:12.118" v="303" actId="478"/>
          <ac:graphicFrameMkLst>
            <pc:docMk/>
            <pc:sldMk cId="2227258117" sldId="319"/>
            <ac:graphicFrameMk id="6" creationId="{A5C502A6-90A0-EE45-93DF-04FA3A7EBEFF}"/>
          </ac:graphicFrameMkLst>
        </pc:graphicFrameChg>
        <pc:graphicFrameChg chg="add mod modGraphic">
          <ac:chgData name="Zhang Yifan" userId="c9b86b9a-8bad-4e1d-80e2-8f55c3c19e2c" providerId="ADAL" clId="{15889EDC-58EB-5E4F-B199-2B6CB966C22E}" dt="2021-10-11T18:37:33.293" v="259" actId="1076"/>
          <ac:graphicFrameMkLst>
            <pc:docMk/>
            <pc:sldMk cId="2227258117" sldId="319"/>
            <ac:graphicFrameMk id="7" creationId="{4C0119CA-933D-EA4D-8969-02C48E264536}"/>
          </ac:graphicFrameMkLst>
        </pc:graphicFrameChg>
        <pc:graphicFrameChg chg="add mod modGraphic">
          <ac:chgData name="Zhang Yifan" userId="c9b86b9a-8bad-4e1d-80e2-8f55c3c19e2c" providerId="ADAL" clId="{15889EDC-58EB-5E4F-B199-2B6CB966C22E}" dt="2021-10-11T18:53:34.445" v="309" actId="20577"/>
          <ac:graphicFrameMkLst>
            <pc:docMk/>
            <pc:sldMk cId="2227258117" sldId="319"/>
            <ac:graphicFrameMk id="8" creationId="{7425226D-5284-B640-8F23-05B71AA3F275}"/>
          </ac:graphicFrameMkLst>
        </pc:graphicFrameChg>
      </pc:sldChg>
      <pc:sldChg chg="addSp delSp modSp add mod">
        <pc:chgData name="Zhang Yifan" userId="c9b86b9a-8bad-4e1d-80e2-8f55c3c19e2c" providerId="ADAL" clId="{15889EDC-58EB-5E4F-B199-2B6CB966C22E}" dt="2021-10-12T00:19:32.554" v="1502"/>
        <pc:sldMkLst>
          <pc:docMk/>
          <pc:sldMk cId="2628031001" sldId="320"/>
        </pc:sldMkLst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2628031001" sldId="320"/>
            <ac:spMk id="2" creationId="{78547907-9E73-AF48-B0CB-FE5D47B003F4}"/>
          </ac:spMkLst>
        </pc:spChg>
        <pc:spChg chg="add mod">
          <ac:chgData name="Zhang Yifan" userId="c9b86b9a-8bad-4e1d-80e2-8f55c3c19e2c" providerId="ADAL" clId="{15889EDC-58EB-5E4F-B199-2B6CB966C22E}" dt="2021-10-11T18:38:18.150" v="271" actId="1076"/>
          <ac:spMkLst>
            <pc:docMk/>
            <pc:sldMk cId="2628031001" sldId="320"/>
            <ac:spMk id="5" creationId="{7DA3DD73-02F3-0249-8BCD-14C95CE0DB60}"/>
          </ac:spMkLst>
        </pc:spChg>
        <pc:spChg chg="add mod">
          <ac:chgData name="Zhang Yifan" userId="c9b86b9a-8bad-4e1d-80e2-8f55c3c19e2c" providerId="ADAL" clId="{15889EDC-58EB-5E4F-B199-2B6CB966C22E}" dt="2021-10-11T19:41:50.291" v="1035"/>
          <ac:spMkLst>
            <pc:docMk/>
            <pc:sldMk cId="2628031001" sldId="320"/>
            <ac:spMk id="10" creationId="{ECA755AC-8256-EB40-A356-539A69FED326}"/>
          </ac:spMkLst>
        </pc:spChg>
        <pc:spChg chg="add mod">
          <ac:chgData name="Zhang Yifan" userId="c9b86b9a-8bad-4e1d-80e2-8f55c3c19e2c" providerId="ADAL" clId="{15889EDC-58EB-5E4F-B199-2B6CB966C22E}" dt="2021-10-11T19:41:50.291" v="1035"/>
          <ac:spMkLst>
            <pc:docMk/>
            <pc:sldMk cId="2628031001" sldId="320"/>
            <ac:spMk id="11" creationId="{22266CD4-7E84-F743-B031-387E1724A859}"/>
          </ac:spMkLst>
        </pc:spChg>
        <pc:spChg chg="add del mod">
          <ac:chgData name="Zhang Yifan" userId="c9b86b9a-8bad-4e1d-80e2-8f55c3c19e2c" providerId="ADAL" clId="{15889EDC-58EB-5E4F-B199-2B6CB966C22E}" dt="2021-10-11T19:42:00.698" v="1037"/>
          <ac:spMkLst>
            <pc:docMk/>
            <pc:sldMk cId="2628031001" sldId="320"/>
            <ac:spMk id="22" creationId="{848F350A-B5FA-174C-BCBD-E7BB01102FD4}"/>
          </ac:spMkLst>
        </pc:spChg>
        <pc:spChg chg="add del mod">
          <ac:chgData name="Zhang Yifan" userId="c9b86b9a-8bad-4e1d-80e2-8f55c3c19e2c" providerId="ADAL" clId="{15889EDC-58EB-5E4F-B199-2B6CB966C22E}" dt="2021-10-11T19:42:00.698" v="1037"/>
          <ac:spMkLst>
            <pc:docMk/>
            <pc:sldMk cId="2628031001" sldId="320"/>
            <ac:spMk id="23" creationId="{EFDA06EF-0570-4F47-8406-016816B80AF2}"/>
          </ac:spMkLst>
        </pc:spChg>
        <pc:grpChg chg="add mod">
          <ac:chgData name="Zhang Yifan" userId="c9b86b9a-8bad-4e1d-80e2-8f55c3c19e2c" providerId="ADAL" clId="{15889EDC-58EB-5E4F-B199-2B6CB966C22E}" dt="2021-10-11T19:41:50.291" v="1035"/>
          <ac:grpSpMkLst>
            <pc:docMk/>
            <pc:sldMk cId="2628031001" sldId="320"/>
            <ac:grpSpMk id="12" creationId="{488D38C3-9F7C-DB40-9084-8343A4802E98}"/>
          </ac:grpSpMkLst>
        </pc:grpChg>
        <pc:grpChg chg="add mod">
          <ac:chgData name="Zhang Yifan" userId="c9b86b9a-8bad-4e1d-80e2-8f55c3c19e2c" providerId="ADAL" clId="{15889EDC-58EB-5E4F-B199-2B6CB966C22E}" dt="2021-10-11T19:41:50.291" v="1035"/>
          <ac:grpSpMkLst>
            <pc:docMk/>
            <pc:sldMk cId="2628031001" sldId="320"/>
            <ac:grpSpMk id="16" creationId="{96A71032-0EA6-4549-898C-F832A69BC211}"/>
          </ac:grpSpMkLst>
        </pc:grpChg>
        <pc:grpChg chg="add del mod">
          <ac:chgData name="Zhang Yifan" userId="c9b86b9a-8bad-4e1d-80e2-8f55c3c19e2c" providerId="ADAL" clId="{15889EDC-58EB-5E4F-B199-2B6CB966C22E}" dt="2021-10-11T19:42:00.698" v="1037"/>
          <ac:grpSpMkLst>
            <pc:docMk/>
            <pc:sldMk cId="2628031001" sldId="320"/>
            <ac:grpSpMk id="24" creationId="{DB0D923A-4C3E-A845-A11E-7E5DD9CA26A6}"/>
          </ac:grpSpMkLst>
        </pc:grpChg>
        <pc:grpChg chg="add del mod">
          <ac:chgData name="Zhang Yifan" userId="c9b86b9a-8bad-4e1d-80e2-8f55c3c19e2c" providerId="ADAL" clId="{15889EDC-58EB-5E4F-B199-2B6CB966C22E}" dt="2021-10-11T19:42:00.698" v="1037"/>
          <ac:grpSpMkLst>
            <pc:docMk/>
            <pc:sldMk cId="2628031001" sldId="320"/>
            <ac:grpSpMk id="28" creationId="{D6987767-788F-1A4C-943D-F7FC0A76B02A}"/>
          </ac:grpSpMkLst>
        </pc:grpChg>
        <pc:graphicFrameChg chg="del">
          <ac:chgData name="Zhang Yifan" userId="c9b86b9a-8bad-4e1d-80e2-8f55c3c19e2c" providerId="ADAL" clId="{15889EDC-58EB-5E4F-B199-2B6CB966C22E}" dt="2021-10-11T18:53:05.536" v="300" actId="478"/>
          <ac:graphicFrameMkLst>
            <pc:docMk/>
            <pc:sldMk cId="2628031001" sldId="320"/>
            <ac:graphicFrameMk id="6" creationId="{A5C502A6-90A0-EE45-93DF-04FA3A7EBEFF}"/>
          </ac:graphicFrameMkLst>
        </pc:graphicFrameChg>
        <pc:graphicFrameChg chg="del modGraphic">
          <ac:chgData name="Zhang Yifan" userId="c9b86b9a-8bad-4e1d-80e2-8f55c3c19e2c" providerId="ADAL" clId="{15889EDC-58EB-5E4F-B199-2B6CB966C22E}" dt="2021-10-11T19:41:49.682" v="1034" actId="478"/>
          <ac:graphicFrameMkLst>
            <pc:docMk/>
            <pc:sldMk cId="2628031001" sldId="320"/>
            <ac:graphicFrameMk id="7" creationId="{4C0119CA-933D-EA4D-8969-02C48E264536}"/>
          </ac:graphicFrameMkLst>
        </pc:graphicFrameChg>
        <pc:graphicFrameChg chg="add mod modGraphic">
          <ac:chgData name="Zhang Yifan" userId="c9b86b9a-8bad-4e1d-80e2-8f55c3c19e2c" providerId="ADAL" clId="{15889EDC-58EB-5E4F-B199-2B6CB966C22E}" dt="2021-10-11T18:53:37.015" v="310" actId="20577"/>
          <ac:graphicFrameMkLst>
            <pc:docMk/>
            <pc:sldMk cId="2628031001" sldId="320"/>
            <ac:graphicFrameMk id="8" creationId="{B9C69911-4D4B-8448-B15E-ED30B04AEC31}"/>
          </ac:graphicFrameMkLst>
        </pc:graphicFrameChg>
        <pc:graphicFrameChg chg="add mod">
          <ac:chgData name="Zhang Yifan" userId="c9b86b9a-8bad-4e1d-80e2-8f55c3c19e2c" providerId="ADAL" clId="{15889EDC-58EB-5E4F-B199-2B6CB966C22E}" dt="2021-10-11T19:41:50.291" v="1035"/>
          <ac:graphicFrameMkLst>
            <pc:docMk/>
            <pc:sldMk cId="2628031001" sldId="320"/>
            <ac:graphicFrameMk id="9" creationId="{2F3AE5B0-1916-2D4A-AD6D-082201E0B043}"/>
          </ac:graphicFrameMkLst>
        </pc:graphicFrameChg>
        <pc:graphicFrameChg chg="add del mod">
          <ac:chgData name="Zhang Yifan" userId="c9b86b9a-8bad-4e1d-80e2-8f55c3c19e2c" providerId="ADAL" clId="{15889EDC-58EB-5E4F-B199-2B6CB966C22E}" dt="2021-10-11T19:42:00.698" v="1037"/>
          <ac:graphicFrameMkLst>
            <pc:docMk/>
            <pc:sldMk cId="2628031001" sldId="320"/>
            <ac:graphicFrameMk id="21" creationId="{05BB8C83-2925-F742-95C4-5AD5DB11906A}"/>
          </ac:graphicFrameMkLst>
        </pc:graphicFrameChg>
        <pc:inkChg chg="mod">
          <ac:chgData name="Zhang Yifan" userId="c9b86b9a-8bad-4e1d-80e2-8f55c3c19e2c" providerId="ADAL" clId="{15889EDC-58EB-5E4F-B199-2B6CB966C22E}" dt="2021-10-11T19:41:50.291" v="1035"/>
          <ac:inkMkLst>
            <pc:docMk/>
            <pc:sldMk cId="2628031001" sldId="320"/>
            <ac:inkMk id="13" creationId="{BCED2089-B853-EC43-A01C-3F34C6C37117}"/>
          </ac:inkMkLst>
        </pc:inkChg>
        <pc:inkChg chg="mod">
          <ac:chgData name="Zhang Yifan" userId="c9b86b9a-8bad-4e1d-80e2-8f55c3c19e2c" providerId="ADAL" clId="{15889EDC-58EB-5E4F-B199-2B6CB966C22E}" dt="2021-10-11T19:41:50.291" v="1035"/>
          <ac:inkMkLst>
            <pc:docMk/>
            <pc:sldMk cId="2628031001" sldId="320"/>
            <ac:inkMk id="14" creationId="{D22AE575-4D81-084F-9FE0-603C056C2838}"/>
          </ac:inkMkLst>
        </pc:inkChg>
        <pc:inkChg chg="mod">
          <ac:chgData name="Zhang Yifan" userId="c9b86b9a-8bad-4e1d-80e2-8f55c3c19e2c" providerId="ADAL" clId="{15889EDC-58EB-5E4F-B199-2B6CB966C22E}" dt="2021-10-11T19:41:50.291" v="1035"/>
          <ac:inkMkLst>
            <pc:docMk/>
            <pc:sldMk cId="2628031001" sldId="320"/>
            <ac:inkMk id="15" creationId="{EB3DE96A-E98A-F04F-98E9-D53D68B2D247}"/>
          </ac:inkMkLst>
        </pc:inkChg>
        <pc:inkChg chg="mod">
          <ac:chgData name="Zhang Yifan" userId="c9b86b9a-8bad-4e1d-80e2-8f55c3c19e2c" providerId="ADAL" clId="{15889EDC-58EB-5E4F-B199-2B6CB966C22E}" dt="2021-10-11T19:41:50.291" v="1035"/>
          <ac:inkMkLst>
            <pc:docMk/>
            <pc:sldMk cId="2628031001" sldId="320"/>
            <ac:inkMk id="17" creationId="{F18FFF9A-6EF6-FE41-90C1-B046172AB5A9}"/>
          </ac:inkMkLst>
        </pc:inkChg>
        <pc:inkChg chg="mod">
          <ac:chgData name="Zhang Yifan" userId="c9b86b9a-8bad-4e1d-80e2-8f55c3c19e2c" providerId="ADAL" clId="{15889EDC-58EB-5E4F-B199-2B6CB966C22E}" dt="2021-10-11T19:41:50.291" v="1035"/>
          <ac:inkMkLst>
            <pc:docMk/>
            <pc:sldMk cId="2628031001" sldId="320"/>
            <ac:inkMk id="18" creationId="{3FD502CC-672E-084C-A09E-92F7369BB453}"/>
          </ac:inkMkLst>
        </pc:inkChg>
        <pc:inkChg chg="add mod">
          <ac:chgData name="Zhang Yifan" userId="c9b86b9a-8bad-4e1d-80e2-8f55c3c19e2c" providerId="ADAL" clId="{15889EDC-58EB-5E4F-B199-2B6CB966C22E}" dt="2021-10-11T19:41:50.291" v="1035"/>
          <ac:inkMkLst>
            <pc:docMk/>
            <pc:sldMk cId="2628031001" sldId="320"/>
            <ac:inkMk id="19" creationId="{445EF4E9-66C8-C644-9140-6E7435F7523B}"/>
          </ac:inkMkLst>
        </pc:inkChg>
        <pc:inkChg chg="add mod">
          <ac:chgData name="Zhang Yifan" userId="c9b86b9a-8bad-4e1d-80e2-8f55c3c19e2c" providerId="ADAL" clId="{15889EDC-58EB-5E4F-B199-2B6CB966C22E}" dt="2021-10-11T19:41:50.291" v="1035"/>
          <ac:inkMkLst>
            <pc:docMk/>
            <pc:sldMk cId="2628031001" sldId="320"/>
            <ac:inkMk id="20" creationId="{786D1142-48FA-4E45-BE5E-9543B55F792E}"/>
          </ac:inkMkLst>
        </pc:inkChg>
        <pc:inkChg chg="mod">
          <ac:chgData name="Zhang Yifan" userId="c9b86b9a-8bad-4e1d-80e2-8f55c3c19e2c" providerId="ADAL" clId="{15889EDC-58EB-5E4F-B199-2B6CB966C22E}" dt="2021-10-11T19:41:59.762" v="1036"/>
          <ac:inkMkLst>
            <pc:docMk/>
            <pc:sldMk cId="2628031001" sldId="320"/>
            <ac:inkMk id="25" creationId="{062352C7-29FE-634C-A560-67443DEF8742}"/>
          </ac:inkMkLst>
        </pc:inkChg>
        <pc:inkChg chg="mod">
          <ac:chgData name="Zhang Yifan" userId="c9b86b9a-8bad-4e1d-80e2-8f55c3c19e2c" providerId="ADAL" clId="{15889EDC-58EB-5E4F-B199-2B6CB966C22E}" dt="2021-10-11T19:41:59.762" v="1036"/>
          <ac:inkMkLst>
            <pc:docMk/>
            <pc:sldMk cId="2628031001" sldId="320"/>
            <ac:inkMk id="26" creationId="{EFF79D75-49D5-1949-8CAF-E9D0B0284F25}"/>
          </ac:inkMkLst>
        </pc:inkChg>
        <pc:inkChg chg="mod">
          <ac:chgData name="Zhang Yifan" userId="c9b86b9a-8bad-4e1d-80e2-8f55c3c19e2c" providerId="ADAL" clId="{15889EDC-58EB-5E4F-B199-2B6CB966C22E}" dt="2021-10-11T19:41:59.762" v="1036"/>
          <ac:inkMkLst>
            <pc:docMk/>
            <pc:sldMk cId="2628031001" sldId="320"/>
            <ac:inkMk id="27" creationId="{CC069422-1A98-BC4D-9111-7A85A29A7367}"/>
          </ac:inkMkLst>
        </pc:inkChg>
        <pc:inkChg chg="mod">
          <ac:chgData name="Zhang Yifan" userId="c9b86b9a-8bad-4e1d-80e2-8f55c3c19e2c" providerId="ADAL" clId="{15889EDC-58EB-5E4F-B199-2B6CB966C22E}" dt="2021-10-11T19:41:59.762" v="1036"/>
          <ac:inkMkLst>
            <pc:docMk/>
            <pc:sldMk cId="2628031001" sldId="320"/>
            <ac:inkMk id="29" creationId="{AEA83752-96D9-AB4C-AABC-E246C6443EC5}"/>
          </ac:inkMkLst>
        </pc:inkChg>
        <pc:inkChg chg="mod">
          <ac:chgData name="Zhang Yifan" userId="c9b86b9a-8bad-4e1d-80e2-8f55c3c19e2c" providerId="ADAL" clId="{15889EDC-58EB-5E4F-B199-2B6CB966C22E}" dt="2021-10-11T19:41:59.762" v="1036"/>
          <ac:inkMkLst>
            <pc:docMk/>
            <pc:sldMk cId="2628031001" sldId="320"/>
            <ac:inkMk id="30" creationId="{A86ED197-F84B-2149-A719-0E5AE96C616B}"/>
          </ac:inkMkLst>
        </pc:inkChg>
        <pc:inkChg chg="add del mod">
          <ac:chgData name="Zhang Yifan" userId="c9b86b9a-8bad-4e1d-80e2-8f55c3c19e2c" providerId="ADAL" clId="{15889EDC-58EB-5E4F-B199-2B6CB966C22E}" dt="2021-10-11T19:42:00.698" v="1037"/>
          <ac:inkMkLst>
            <pc:docMk/>
            <pc:sldMk cId="2628031001" sldId="320"/>
            <ac:inkMk id="31" creationId="{8433F94A-6544-7D41-B517-29BA19ED0DC8}"/>
          </ac:inkMkLst>
        </pc:inkChg>
        <pc:inkChg chg="add del mod">
          <ac:chgData name="Zhang Yifan" userId="c9b86b9a-8bad-4e1d-80e2-8f55c3c19e2c" providerId="ADAL" clId="{15889EDC-58EB-5E4F-B199-2B6CB966C22E}" dt="2021-10-11T19:42:00.698" v="1037"/>
          <ac:inkMkLst>
            <pc:docMk/>
            <pc:sldMk cId="2628031001" sldId="320"/>
            <ac:inkMk id="32" creationId="{EA14AE03-7059-4040-8624-901C3AE4078C}"/>
          </ac:inkMkLst>
        </pc:inkChg>
      </pc:sldChg>
      <pc:sldChg chg="modSp add del mod">
        <pc:chgData name="Zhang Yifan" userId="c9b86b9a-8bad-4e1d-80e2-8f55c3c19e2c" providerId="ADAL" clId="{15889EDC-58EB-5E4F-B199-2B6CB966C22E}" dt="2021-10-11T18:37:43.170" v="263"/>
        <pc:sldMkLst>
          <pc:docMk/>
          <pc:sldMk cId="3452554553" sldId="320"/>
        </pc:sldMkLst>
        <pc:spChg chg="mod">
          <ac:chgData name="Zhang Yifan" userId="c9b86b9a-8bad-4e1d-80e2-8f55c3c19e2c" providerId="ADAL" clId="{15889EDC-58EB-5E4F-B199-2B6CB966C22E}" dt="2021-10-11T18:37:43.170" v="263"/>
          <ac:spMkLst>
            <pc:docMk/>
            <pc:sldMk cId="3452554553" sldId="320"/>
            <ac:spMk id="2" creationId="{46640782-557D-4CA5-8685-2DEA19E9C980}"/>
          </ac:spMkLst>
        </pc:spChg>
        <pc:graphicFrameChg chg="mod">
          <ac:chgData name="Zhang Yifan" userId="c9b86b9a-8bad-4e1d-80e2-8f55c3c19e2c" providerId="ADAL" clId="{15889EDC-58EB-5E4F-B199-2B6CB966C22E}" dt="2021-10-11T18:37:42.139" v="260"/>
          <ac:graphicFrameMkLst>
            <pc:docMk/>
            <pc:sldMk cId="3452554553" sldId="320"/>
            <ac:graphicFrameMk id="4" creationId="{83731E04-F8EC-459E-99A9-09F13B3F55A2}"/>
          </ac:graphicFrameMkLst>
        </pc:graphicFrameChg>
      </pc:sldChg>
      <pc:sldChg chg="modSp add del mod">
        <pc:chgData name="Zhang Yifan" userId="c9b86b9a-8bad-4e1d-80e2-8f55c3c19e2c" providerId="ADAL" clId="{15889EDC-58EB-5E4F-B199-2B6CB966C22E}" dt="2021-10-11T18:39:20.567" v="286" actId="2696"/>
        <pc:sldMkLst>
          <pc:docMk/>
          <pc:sldMk cId="1519735954" sldId="321"/>
        </pc:sldMkLst>
        <pc:spChg chg="mod">
          <ac:chgData name="Zhang Yifan" userId="c9b86b9a-8bad-4e1d-80e2-8f55c3c19e2c" providerId="ADAL" clId="{15889EDC-58EB-5E4F-B199-2B6CB966C22E}" dt="2021-10-11T18:38:33.117" v="273" actId="27636"/>
          <ac:spMkLst>
            <pc:docMk/>
            <pc:sldMk cId="1519735954" sldId="321"/>
            <ac:spMk id="2" creationId="{CAE1F330-F458-41C9-B4B5-5BE15A85D970}"/>
          </ac:spMkLst>
        </pc:spChg>
      </pc:sldChg>
      <pc:sldChg chg="addSp delSp modSp new mod">
        <pc:chgData name="Zhang Yifan" userId="c9b86b9a-8bad-4e1d-80e2-8f55c3c19e2c" providerId="ADAL" clId="{15889EDC-58EB-5E4F-B199-2B6CB966C22E}" dt="2021-10-12T00:19:32.554" v="1502"/>
        <pc:sldMkLst>
          <pc:docMk/>
          <pc:sldMk cId="3066793185" sldId="322"/>
        </pc:sldMkLst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3066793185" sldId="322"/>
            <ac:spMk id="2" creationId="{372F8847-BF35-E743-BA96-49EE81319783}"/>
          </ac:spMkLst>
        </pc:spChg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3066793185" sldId="322"/>
            <ac:spMk id="3" creationId="{F069F686-1B36-C44F-B578-234D3DCAA2F8}"/>
          </ac:spMkLst>
        </pc:spChg>
        <pc:spChg chg="add del mod">
          <ac:chgData name="Zhang Yifan" userId="c9b86b9a-8bad-4e1d-80e2-8f55c3c19e2c" providerId="ADAL" clId="{15889EDC-58EB-5E4F-B199-2B6CB966C22E}" dt="2021-10-11T18:39:00.526" v="279"/>
          <ac:spMkLst>
            <pc:docMk/>
            <pc:sldMk cId="3066793185" sldId="322"/>
            <ac:spMk id="4" creationId="{938EDBA6-EA61-2442-9C36-F5E04A218D85}"/>
          </ac:spMkLst>
        </pc:spChg>
        <pc:spChg chg="add del mod">
          <ac:chgData name="Zhang Yifan" userId="c9b86b9a-8bad-4e1d-80e2-8f55c3c19e2c" providerId="ADAL" clId="{15889EDC-58EB-5E4F-B199-2B6CB966C22E}" dt="2021-10-11T18:39:00.526" v="279"/>
          <ac:spMkLst>
            <pc:docMk/>
            <pc:sldMk cId="3066793185" sldId="322"/>
            <ac:spMk id="5" creationId="{E5DE3EA9-5D4F-C342-A354-DAC04C3DAC25}"/>
          </ac:spMkLst>
        </pc:spChg>
      </pc:sldChg>
      <pc:sldChg chg="modSp new mod">
        <pc:chgData name="Zhang Yifan" userId="c9b86b9a-8bad-4e1d-80e2-8f55c3c19e2c" providerId="ADAL" clId="{15889EDC-58EB-5E4F-B199-2B6CB966C22E}" dt="2021-10-12T00:19:32.554" v="1502"/>
        <pc:sldMkLst>
          <pc:docMk/>
          <pc:sldMk cId="1184290303" sldId="323"/>
        </pc:sldMkLst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1184290303" sldId="323"/>
            <ac:spMk id="2" creationId="{114826E6-4184-804C-A593-729998015B11}"/>
          </ac:spMkLst>
        </pc:spChg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1184290303" sldId="323"/>
            <ac:spMk id="3" creationId="{75E97D57-CB02-AB4A-82BB-A26A1F98DFE5}"/>
          </ac:spMkLst>
        </pc:spChg>
      </pc:sldChg>
      <pc:sldChg chg="addSp delSp modSp add mod">
        <pc:chgData name="Zhang Yifan" userId="c9b86b9a-8bad-4e1d-80e2-8f55c3c19e2c" providerId="ADAL" clId="{15889EDC-58EB-5E4F-B199-2B6CB966C22E}" dt="2021-10-12T00:19:32.554" v="1502"/>
        <pc:sldMkLst>
          <pc:docMk/>
          <pc:sldMk cId="4118314997" sldId="324"/>
        </pc:sldMkLst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4118314997" sldId="324"/>
            <ac:spMk id="2" creationId="{114826E6-4184-804C-A593-729998015B11}"/>
          </ac:spMkLst>
        </pc:spChg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4118314997" sldId="324"/>
            <ac:spMk id="3" creationId="{75E97D57-CB02-AB4A-82BB-A26A1F98DFE5}"/>
          </ac:spMkLst>
        </pc:spChg>
        <pc:spChg chg="add mod">
          <ac:chgData name="Zhang Yifan" userId="c9b86b9a-8bad-4e1d-80e2-8f55c3c19e2c" providerId="ADAL" clId="{15889EDC-58EB-5E4F-B199-2B6CB966C22E}" dt="2021-10-11T20:04:05.138" v="1191" actId="1076"/>
          <ac:spMkLst>
            <pc:docMk/>
            <pc:sldMk cId="4118314997" sldId="324"/>
            <ac:spMk id="5" creationId="{69DD06DC-91F8-3847-A80A-CC1920024A38}"/>
          </ac:spMkLst>
        </pc:spChg>
        <pc:graphicFrameChg chg="add del mod modGraphic">
          <ac:chgData name="Zhang Yifan" userId="c9b86b9a-8bad-4e1d-80e2-8f55c3c19e2c" providerId="ADAL" clId="{15889EDC-58EB-5E4F-B199-2B6CB966C22E}" dt="2021-10-11T18:54:15.527" v="318" actId="20577"/>
          <ac:graphicFrameMkLst>
            <pc:docMk/>
            <pc:sldMk cId="4118314997" sldId="324"/>
            <ac:graphicFrameMk id="4" creationId="{ECCEB86B-8A4E-D544-BFD6-87811D7CFBB0}"/>
          </ac:graphicFrameMkLst>
        </pc:graphicFrameChg>
      </pc:sldChg>
      <pc:sldChg chg="addSp delSp modSp new add del mod">
        <pc:chgData name="Zhang Yifan" userId="c9b86b9a-8bad-4e1d-80e2-8f55c3c19e2c" providerId="ADAL" clId="{15889EDC-58EB-5E4F-B199-2B6CB966C22E}" dt="2021-10-12T00:21:44.597" v="1532" actId="2696"/>
        <pc:sldMkLst>
          <pc:docMk/>
          <pc:sldMk cId="719306973" sldId="325"/>
        </pc:sldMkLst>
        <pc:spChg chg="del mod">
          <ac:chgData name="Zhang Yifan" userId="c9b86b9a-8bad-4e1d-80e2-8f55c3c19e2c" providerId="ADAL" clId="{15889EDC-58EB-5E4F-B199-2B6CB966C22E}" dt="2021-10-11T19:17:50.401" v="454" actId="478"/>
          <ac:spMkLst>
            <pc:docMk/>
            <pc:sldMk cId="719306973" sldId="325"/>
            <ac:spMk id="2" creationId="{C86CCA08-43D4-4C41-800E-8AB05C1260A4}"/>
          </ac:spMkLst>
        </pc:spChg>
        <pc:spChg chg="del">
          <ac:chgData name="Zhang Yifan" userId="c9b86b9a-8bad-4e1d-80e2-8f55c3c19e2c" providerId="ADAL" clId="{15889EDC-58EB-5E4F-B199-2B6CB966C22E}" dt="2021-10-11T19:17:48.737" v="453" actId="478"/>
          <ac:spMkLst>
            <pc:docMk/>
            <pc:sldMk cId="719306973" sldId="325"/>
            <ac:spMk id="3" creationId="{346BAB47-0678-BB47-A581-9FC2C51D0D3D}"/>
          </ac:spMkLst>
        </pc:spChg>
        <pc:spChg chg="add del mod">
          <ac:chgData name="Zhang Yifan" userId="c9b86b9a-8bad-4e1d-80e2-8f55c3c19e2c" providerId="ADAL" clId="{15889EDC-58EB-5E4F-B199-2B6CB966C22E}" dt="2021-10-11T19:17:37.213" v="452"/>
          <ac:spMkLst>
            <pc:docMk/>
            <pc:sldMk cId="719306973" sldId="325"/>
            <ac:spMk id="5" creationId="{75999EBA-6E32-1B4A-B3B0-875FDA657BA2}"/>
          </ac:spMkLst>
        </pc:spChg>
        <pc:spChg chg="add mod">
          <ac:chgData name="Zhang Yifan" userId="c9b86b9a-8bad-4e1d-80e2-8f55c3c19e2c" providerId="ADAL" clId="{15889EDC-58EB-5E4F-B199-2B6CB966C22E}" dt="2021-10-11T19:18:36.169" v="470" actId="1076"/>
          <ac:spMkLst>
            <pc:docMk/>
            <pc:sldMk cId="719306973" sldId="325"/>
            <ac:spMk id="7" creationId="{0492470B-B9C5-9A47-9554-71EC4075ADD7}"/>
          </ac:spMkLst>
        </pc:spChg>
        <pc:spChg chg="add mod">
          <ac:chgData name="Zhang Yifan" userId="c9b86b9a-8bad-4e1d-80e2-8f55c3c19e2c" providerId="ADAL" clId="{15889EDC-58EB-5E4F-B199-2B6CB966C22E}" dt="2021-10-11T19:18:28.805" v="469" actId="1076"/>
          <ac:spMkLst>
            <pc:docMk/>
            <pc:sldMk cId="719306973" sldId="325"/>
            <ac:spMk id="8" creationId="{143F701C-EE37-3E42-86D9-AE6B755774DE}"/>
          </ac:spMkLst>
        </pc:spChg>
        <pc:spChg chg="add mod">
          <ac:chgData name="Zhang Yifan" userId="c9b86b9a-8bad-4e1d-80e2-8f55c3c19e2c" providerId="ADAL" clId="{15889EDC-58EB-5E4F-B199-2B6CB966C22E}" dt="2021-10-12T00:04:12.293" v="1212" actId="13822"/>
          <ac:spMkLst>
            <pc:docMk/>
            <pc:sldMk cId="719306973" sldId="325"/>
            <ac:spMk id="9" creationId="{03B138BC-2F49-E445-A9B9-D53438447F2F}"/>
          </ac:spMkLst>
        </pc:spChg>
        <pc:spChg chg="add del mod">
          <ac:chgData name="Zhang Yifan" userId="c9b86b9a-8bad-4e1d-80e2-8f55c3c19e2c" providerId="ADAL" clId="{15889EDC-58EB-5E4F-B199-2B6CB966C22E}" dt="2021-10-12T00:05:37.276" v="1215"/>
          <ac:spMkLst>
            <pc:docMk/>
            <pc:sldMk cId="719306973" sldId="325"/>
            <ac:spMk id="16" creationId="{F0BB2C29-233D-5046-B80F-BF03CB49EC42}"/>
          </ac:spMkLst>
        </pc:spChg>
        <pc:picChg chg="add del mod">
          <ac:chgData name="Zhang Yifan" userId="c9b86b9a-8bad-4e1d-80e2-8f55c3c19e2c" providerId="ADAL" clId="{15889EDC-58EB-5E4F-B199-2B6CB966C22E}" dt="2021-10-11T19:17:37.213" v="452"/>
          <ac:picMkLst>
            <pc:docMk/>
            <pc:sldMk cId="719306973" sldId="325"/>
            <ac:picMk id="4" creationId="{A1E14907-CA8D-A546-B334-36FB77E41051}"/>
          </ac:picMkLst>
        </pc:picChg>
        <pc:picChg chg="add mod">
          <ac:chgData name="Zhang Yifan" userId="c9b86b9a-8bad-4e1d-80e2-8f55c3c19e2c" providerId="ADAL" clId="{15889EDC-58EB-5E4F-B199-2B6CB966C22E}" dt="2021-10-11T19:18:36.169" v="470" actId="1076"/>
          <ac:picMkLst>
            <pc:docMk/>
            <pc:sldMk cId="719306973" sldId="325"/>
            <ac:picMk id="6" creationId="{D4A236B6-D9C4-6D42-845A-69369B7442EC}"/>
          </ac:picMkLst>
        </pc:picChg>
        <pc:cxnChg chg="add">
          <ac:chgData name="Zhang Yifan" userId="c9b86b9a-8bad-4e1d-80e2-8f55c3c19e2c" providerId="ADAL" clId="{15889EDC-58EB-5E4F-B199-2B6CB966C22E}" dt="2021-10-12T00:03:56.493" v="1208" actId="11529"/>
          <ac:cxnSpMkLst>
            <pc:docMk/>
            <pc:sldMk cId="719306973" sldId="325"/>
            <ac:cxnSpMk id="11" creationId="{948D8167-6C63-FF49-B2FC-5C50F08A1D5E}"/>
          </ac:cxnSpMkLst>
        </pc:cxnChg>
        <pc:cxnChg chg="add del">
          <ac:chgData name="Zhang Yifan" userId="c9b86b9a-8bad-4e1d-80e2-8f55c3c19e2c" providerId="ADAL" clId="{15889EDC-58EB-5E4F-B199-2B6CB966C22E}" dt="2021-10-12T00:04:11.594" v="1211" actId="11529"/>
          <ac:cxnSpMkLst>
            <pc:docMk/>
            <pc:sldMk cId="719306973" sldId="325"/>
            <ac:cxnSpMk id="13" creationId="{56344893-D1C7-2A48-A336-C8FDA4ECC470}"/>
          </ac:cxnSpMkLst>
        </pc:cxnChg>
        <pc:cxnChg chg="add">
          <ac:chgData name="Zhang Yifan" userId="c9b86b9a-8bad-4e1d-80e2-8f55c3c19e2c" providerId="ADAL" clId="{15889EDC-58EB-5E4F-B199-2B6CB966C22E}" dt="2021-10-12T00:04:20.385" v="1213" actId="11529"/>
          <ac:cxnSpMkLst>
            <pc:docMk/>
            <pc:sldMk cId="719306973" sldId="325"/>
            <ac:cxnSpMk id="15" creationId="{64149883-4C64-E04A-8E18-6FF0A0DBACBD}"/>
          </ac:cxnSpMkLst>
        </pc:cxnChg>
      </pc:sldChg>
      <pc:sldChg chg="addSp delSp modSp add mod">
        <pc:chgData name="Zhang Yifan" userId="c9b86b9a-8bad-4e1d-80e2-8f55c3c19e2c" providerId="ADAL" clId="{15889EDC-58EB-5E4F-B199-2B6CB966C22E}" dt="2021-10-12T00:19:32.554" v="1502"/>
        <pc:sldMkLst>
          <pc:docMk/>
          <pc:sldMk cId="53729575" sldId="326"/>
        </pc:sldMkLst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53729575" sldId="326"/>
            <ac:spMk id="2" creationId="{114826E6-4184-804C-A593-729998015B11}"/>
          </ac:spMkLst>
        </pc:spChg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53729575" sldId="326"/>
            <ac:spMk id="3" creationId="{75E97D57-CB02-AB4A-82BB-A26A1F98DFE5}"/>
          </ac:spMkLst>
        </pc:spChg>
        <pc:spChg chg="add del mod">
          <ac:chgData name="Zhang Yifan" userId="c9b86b9a-8bad-4e1d-80e2-8f55c3c19e2c" providerId="ADAL" clId="{15889EDC-58EB-5E4F-B199-2B6CB966C22E}" dt="2021-10-11T19:14:30.545" v="336"/>
          <ac:spMkLst>
            <pc:docMk/>
            <pc:sldMk cId="53729575" sldId="326"/>
            <ac:spMk id="5" creationId="{8DA30558-6F45-A14E-95E4-D14BDCDEE8CD}"/>
          </ac:spMkLst>
        </pc:spChg>
      </pc:sldChg>
      <pc:sldChg chg="modSp add mod">
        <pc:chgData name="Zhang Yifan" userId="c9b86b9a-8bad-4e1d-80e2-8f55c3c19e2c" providerId="ADAL" clId="{15889EDC-58EB-5E4F-B199-2B6CB966C22E}" dt="2021-10-12T00:19:32.554" v="1502"/>
        <pc:sldMkLst>
          <pc:docMk/>
          <pc:sldMk cId="4179592292" sldId="327"/>
        </pc:sldMkLst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4179592292" sldId="327"/>
            <ac:spMk id="2" creationId="{114826E6-4184-804C-A593-729998015B11}"/>
          </ac:spMkLst>
        </pc:spChg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4179592292" sldId="327"/>
            <ac:spMk id="3" creationId="{75E97D57-CB02-AB4A-82BB-A26A1F98DFE5}"/>
          </ac:spMkLst>
        </pc:spChg>
      </pc:sldChg>
      <pc:sldChg chg="modSp add mod">
        <pc:chgData name="Zhang Yifan" userId="c9b86b9a-8bad-4e1d-80e2-8f55c3c19e2c" providerId="ADAL" clId="{15889EDC-58EB-5E4F-B199-2B6CB966C22E}" dt="2021-10-12T00:19:32.554" v="1502"/>
        <pc:sldMkLst>
          <pc:docMk/>
          <pc:sldMk cId="745145761" sldId="328"/>
        </pc:sldMkLst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745145761" sldId="328"/>
            <ac:spMk id="106" creationId="{00000000-0000-0000-0000-000000000000}"/>
          </ac:spMkLst>
        </pc:spChg>
        <pc:spChg chg="mod">
          <ac:chgData name="Zhang Yifan" userId="c9b86b9a-8bad-4e1d-80e2-8f55c3c19e2c" providerId="ADAL" clId="{15889EDC-58EB-5E4F-B199-2B6CB966C22E}" dt="2021-10-11T19:17:19.140" v="450" actId="20577"/>
          <ac:spMkLst>
            <pc:docMk/>
            <pc:sldMk cId="745145761" sldId="328"/>
            <ac:spMk id="107" creationId="{00000000-0000-0000-0000-000000000000}"/>
          </ac:spMkLst>
        </pc:spChg>
      </pc:sldChg>
      <pc:sldChg chg="modSp add mod">
        <pc:chgData name="Zhang Yifan" userId="c9b86b9a-8bad-4e1d-80e2-8f55c3c19e2c" providerId="ADAL" clId="{15889EDC-58EB-5E4F-B199-2B6CB966C22E}" dt="2021-10-12T00:19:32.554" v="1502"/>
        <pc:sldMkLst>
          <pc:docMk/>
          <pc:sldMk cId="967804616" sldId="329"/>
        </pc:sldMkLst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967804616" sldId="329"/>
            <ac:spMk id="106" creationId="{00000000-0000-0000-0000-000000000000}"/>
          </ac:spMkLst>
        </pc:spChg>
        <pc:spChg chg="mod">
          <ac:chgData name="Zhang Yifan" userId="c9b86b9a-8bad-4e1d-80e2-8f55c3c19e2c" providerId="ADAL" clId="{15889EDC-58EB-5E4F-B199-2B6CB966C22E}" dt="2021-10-11T19:23:49.139" v="496" actId="20577"/>
          <ac:spMkLst>
            <pc:docMk/>
            <pc:sldMk cId="967804616" sldId="329"/>
            <ac:spMk id="107" creationId="{00000000-0000-0000-0000-000000000000}"/>
          </ac:spMkLst>
        </pc:spChg>
      </pc:sldChg>
      <pc:sldChg chg="delSp modSp add del mod">
        <pc:chgData name="Zhang Yifan" userId="c9b86b9a-8bad-4e1d-80e2-8f55c3c19e2c" providerId="ADAL" clId="{15889EDC-58EB-5E4F-B199-2B6CB966C22E}" dt="2021-10-11T19:27:17.120" v="518" actId="2696"/>
        <pc:sldMkLst>
          <pc:docMk/>
          <pc:sldMk cId="710403759" sldId="330"/>
        </pc:sldMkLst>
        <pc:spChg chg="mod">
          <ac:chgData name="Zhang Yifan" userId="c9b86b9a-8bad-4e1d-80e2-8f55c3c19e2c" providerId="ADAL" clId="{15889EDC-58EB-5E4F-B199-2B6CB966C22E}" dt="2021-10-11T19:26:28.978" v="498" actId="27636"/>
          <ac:spMkLst>
            <pc:docMk/>
            <pc:sldMk cId="710403759" sldId="330"/>
            <ac:spMk id="2" creationId="{7DD6745F-1341-4208-86D8-4DDA76F8B132}"/>
          </ac:spMkLst>
        </pc:spChg>
        <pc:spChg chg="mod">
          <ac:chgData name="Zhang Yifan" userId="c9b86b9a-8bad-4e1d-80e2-8f55c3c19e2c" providerId="ADAL" clId="{15889EDC-58EB-5E4F-B199-2B6CB966C22E}" dt="2021-10-11T19:26:50.816" v="508" actId="15"/>
          <ac:spMkLst>
            <pc:docMk/>
            <pc:sldMk cId="710403759" sldId="330"/>
            <ac:spMk id="3" creationId="{D1497AE8-9D6A-4B40-89A2-DE894D49FF6B}"/>
          </ac:spMkLst>
        </pc:spChg>
        <pc:grpChg chg="del">
          <ac:chgData name="Zhang Yifan" userId="c9b86b9a-8bad-4e1d-80e2-8f55c3c19e2c" providerId="ADAL" clId="{15889EDC-58EB-5E4F-B199-2B6CB966C22E}" dt="2021-10-11T19:26:35.087" v="499" actId="478"/>
          <ac:grpSpMkLst>
            <pc:docMk/>
            <pc:sldMk cId="710403759" sldId="330"/>
            <ac:grpSpMk id="12" creationId="{956385F8-15FD-4DEB-A973-24E2C8BEFDB2}"/>
          </ac:grpSpMkLst>
        </pc:grpChg>
        <pc:grpChg chg="del">
          <ac:chgData name="Zhang Yifan" userId="c9b86b9a-8bad-4e1d-80e2-8f55c3c19e2c" providerId="ADAL" clId="{15889EDC-58EB-5E4F-B199-2B6CB966C22E}" dt="2021-10-11T19:26:40.101" v="501" actId="478"/>
          <ac:grpSpMkLst>
            <pc:docMk/>
            <pc:sldMk cId="710403759" sldId="330"/>
            <ac:grpSpMk id="15" creationId="{0FD8A384-AC82-4750-8E12-2661EAE0DF84}"/>
          </ac:grpSpMkLst>
        </pc:grpChg>
        <pc:inkChg chg="del">
          <ac:chgData name="Zhang Yifan" userId="c9b86b9a-8bad-4e1d-80e2-8f55c3c19e2c" providerId="ADAL" clId="{15889EDC-58EB-5E4F-B199-2B6CB966C22E}" dt="2021-10-11T19:26:36.347" v="500" actId="478"/>
          <ac:inkMkLst>
            <pc:docMk/>
            <pc:sldMk cId="710403759" sldId="330"/>
            <ac:inkMk id="7" creationId="{18641E6D-2AC7-481D-AFFB-BCEE07815ECD}"/>
          </ac:inkMkLst>
        </pc:inkChg>
      </pc:sldChg>
      <pc:sldChg chg="modSp new mod ord">
        <pc:chgData name="Zhang Yifan" userId="c9b86b9a-8bad-4e1d-80e2-8f55c3c19e2c" providerId="ADAL" clId="{15889EDC-58EB-5E4F-B199-2B6CB966C22E}" dt="2021-10-12T00:19:32.554" v="1502"/>
        <pc:sldMkLst>
          <pc:docMk/>
          <pc:sldMk cId="441882719" sldId="331"/>
        </pc:sldMkLst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441882719" sldId="331"/>
            <ac:spMk id="2" creationId="{D051FDA9-DE52-B541-A6ED-54326E779AC6}"/>
          </ac:spMkLst>
        </pc:spChg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441882719" sldId="331"/>
            <ac:spMk id="3" creationId="{C41B04C2-A361-514F-BAC4-1618CDF3BD2F}"/>
          </ac:spMkLst>
        </pc:spChg>
      </pc:sldChg>
      <pc:sldChg chg="addSp delSp modSp new mod">
        <pc:chgData name="Zhang Yifan" userId="c9b86b9a-8bad-4e1d-80e2-8f55c3c19e2c" providerId="ADAL" clId="{15889EDC-58EB-5E4F-B199-2B6CB966C22E}" dt="2021-10-12T00:49:54.288" v="1882" actId="478"/>
        <pc:sldMkLst>
          <pc:docMk/>
          <pc:sldMk cId="3679716390" sldId="332"/>
        </pc:sldMkLst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3679716390" sldId="332"/>
            <ac:spMk id="2" creationId="{500293F5-C2B2-1F48-95EF-4ED9E8561016}"/>
          </ac:spMkLst>
        </pc:spChg>
        <pc:spChg chg="del">
          <ac:chgData name="Zhang Yifan" userId="c9b86b9a-8bad-4e1d-80e2-8f55c3c19e2c" providerId="ADAL" clId="{15889EDC-58EB-5E4F-B199-2B6CB966C22E}" dt="2021-10-11T19:27:29.550" v="520" actId="478"/>
          <ac:spMkLst>
            <pc:docMk/>
            <pc:sldMk cId="3679716390" sldId="332"/>
            <ac:spMk id="3" creationId="{E3C015C6-ACD5-A744-A6B7-E1C30F9CDC89}"/>
          </ac:spMkLst>
        </pc:spChg>
        <pc:spChg chg="add del mod">
          <ac:chgData name="Zhang Yifan" userId="c9b86b9a-8bad-4e1d-80e2-8f55c3c19e2c" providerId="ADAL" clId="{15889EDC-58EB-5E4F-B199-2B6CB966C22E}" dt="2021-10-11T19:27:40.815" v="524" actId="478"/>
          <ac:spMkLst>
            <pc:docMk/>
            <pc:sldMk cId="3679716390" sldId="332"/>
            <ac:spMk id="4" creationId="{33D12F33-776C-3445-860D-974383E8BAF5}"/>
          </ac:spMkLst>
        </pc:spChg>
        <pc:spChg chg="add mod">
          <ac:chgData name="Zhang Yifan" userId="c9b86b9a-8bad-4e1d-80e2-8f55c3c19e2c" providerId="ADAL" clId="{15889EDC-58EB-5E4F-B199-2B6CB966C22E}" dt="2021-10-11T19:29:24.373" v="586" actId="1076"/>
          <ac:spMkLst>
            <pc:docMk/>
            <pc:sldMk cId="3679716390" sldId="332"/>
            <ac:spMk id="7" creationId="{5C8F41B6-B8AC-0B45-86AD-8B4C30E9DAF1}"/>
          </ac:spMkLst>
        </pc:spChg>
        <pc:spChg chg="add mod">
          <ac:chgData name="Zhang Yifan" userId="c9b86b9a-8bad-4e1d-80e2-8f55c3c19e2c" providerId="ADAL" clId="{15889EDC-58EB-5E4F-B199-2B6CB966C22E}" dt="2021-10-11T19:29:52.917" v="641" actId="1076"/>
          <ac:spMkLst>
            <pc:docMk/>
            <pc:sldMk cId="3679716390" sldId="332"/>
            <ac:spMk id="8" creationId="{935C41C9-A6F9-EE48-916A-C4F3FAEEC928}"/>
          </ac:spMkLst>
        </pc:spChg>
        <pc:spChg chg="add del mod">
          <ac:chgData name="Zhang Yifan" userId="c9b86b9a-8bad-4e1d-80e2-8f55c3c19e2c" providerId="ADAL" clId="{15889EDC-58EB-5E4F-B199-2B6CB966C22E}" dt="2021-10-12T00:49:54.288" v="1882" actId="478"/>
          <ac:spMkLst>
            <pc:docMk/>
            <pc:sldMk cId="3679716390" sldId="332"/>
            <ac:spMk id="9" creationId="{DEC54DBA-B4AA-ED4D-8B9D-B9DFA8C804D4}"/>
          </ac:spMkLst>
        </pc:spChg>
        <pc:spChg chg="add del mod">
          <ac:chgData name="Zhang Yifan" userId="c9b86b9a-8bad-4e1d-80e2-8f55c3c19e2c" providerId="ADAL" clId="{15889EDC-58EB-5E4F-B199-2B6CB966C22E}" dt="2021-10-12T00:49:50.263" v="1880"/>
          <ac:spMkLst>
            <pc:docMk/>
            <pc:sldMk cId="3679716390" sldId="332"/>
            <ac:spMk id="10" creationId="{1765929D-20B7-4B46-94C2-C7B30623A553}"/>
          </ac:spMkLst>
        </pc:spChg>
        <pc:graphicFrameChg chg="add del mod modGraphic">
          <ac:chgData name="Zhang Yifan" userId="c9b86b9a-8bad-4e1d-80e2-8f55c3c19e2c" providerId="ADAL" clId="{15889EDC-58EB-5E4F-B199-2B6CB966C22E}" dt="2021-10-11T19:28:09.654" v="530" actId="3680"/>
          <ac:graphicFrameMkLst>
            <pc:docMk/>
            <pc:sldMk cId="3679716390" sldId="332"/>
            <ac:graphicFrameMk id="5" creationId="{AF38A0B1-AEAF-D54F-BA7A-72D03C7349D5}"/>
          </ac:graphicFrameMkLst>
        </pc:graphicFrameChg>
        <pc:graphicFrameChg chg="add mod modGraphic">
          <ac:chgData name="Zhang Yifan" userId="c9b86b9a-8bad-4e1d-80e2-8f55c3c19e2c" providerId="ADAL" clId="{15889EDC-58EB-5E4F-B199-2B6CB966C22E}" dt="2021-10-11T19:28:52.113" v="550" actId="1076"/>
          <ac:graphicFrameMkLst>
            <pc:docMk/>
            <pc:sldMk cId="3679716390" sldId="332"/>
            <ac:graphicFrameMk id="6" creationId="{A6C273AC-5E7F-E341-BE92-DA36C0765213}"/>
          </ac:graphicFrameMkLst>
        </pc:graphicFrameChg>
      </pc:sldChg>
      <pc:sldChg chg="modSp new mod">
        <pc:chgData name="Zhang Yifan" userId="c9b86b9a-8bad-4e1d-80e2-8f55c3c19e2c" providerId="ADAL" clId="{15889EDC-58EB-5E4F-B199-2B6CB966C22E}" dt="2021-10-12T00:19:32.554" v="1502"/>
        <pc:sldMkLst>
          <pc:docMk/>
          <pc:sldMk cId="3445758630" sldId="333"/>
        </pc:sldMkLst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3445758630" sldId="333"/>
            <ac:spMk id="2" creationId="{2E231471-12CD-0B44-9D63-FD3547659568}"/>
          </ac:spMkLst>
        </pc:spChg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3445758630" sldId="333"/>
            <ac:spMk id="3" creationId="{34EB8608-A9E7-8E4B-9757-AF2A0CF4D544}"/>
          </ac:spMkLst>
        </pc:spChg>
      </pc:sldChg>
      <pc:sldChg chg="modSp add mod">
        <pc:chgData name="Zhang Yifan" userId="c9b86b9a-8bad-4e1d-80e2-8f55c3c19e2c" providerId="ADAL" clId="{15889EDC-58EB-5E4F-B199-2B6CB966C22E}" dt="2021-10-12T00:19:32.554" v="1502"/>
        <pc:sldMkLst>
          <pc:docMk/>
          <pc:sldMk cId="2158076904" sldId="334"/>
        </pc:sldMkLst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2158076904" sldId="334"/>
            <ac:spMk id="2" creationId="{500293F5-C2B2-1F48-95EF-4ED9E8561016}"/>
          </ac:spMkLst>
        </pc:spChg>
        <pc:spChg chg="mod">
          <ac:chgData name="Zhang Yifan" userId="c9b86b9a-8bad-4e1d-80e2-8f55c3c19e2c" providerId="ADAL" clId="{15889EDC-58EB-5E4F-B199-2B6CB966C22E}" dt="2021-10-11T19:31:43.012" v="943" actId="20577"/>
          <ac:spMkLst>
            <pc:docMk/>
            <pc:sldMk cId="2158076904" sldId="334"/>
            <ac:spMk id="8" creationId="{935C41C9-A6F9-EE48-916A-C4F3FAEEC928}"/>
          </ac:spMkLst>
        </pc:spChg>
      </pc:sldChg>
      <pc:sldChg chg="modSp add mod">
        <pc:chgData name="Zhang Yifan" userId="c9b86b9a-8bad-4e1d-80e2-8f55c3c19e2c" providerId="ADAL" clId="{15889EDC-58EB-5E4F-B199-2B6CB966C22E}" dt="2021-10-12T00:19:32.554" v="1502"/>
        <pc:sldMkLst>
          <pc:docMk/>
          <pc:sldMk cId="884274588" sldId="335"/>
        </pc:sldMkLst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884274588" sldId="335"/>
            <ac:spMk id="2" creationId="{500293F5-C2B2-1F48-95EF-4ED9E8561016}"/>
          </ac:spMkLst>
        </pc:spChg>
      </pc:sldChg>
      <pc:sldChg chg="modSp add mod">
        <pc:chgData name="Zhang Yifan" userId="c9b86b9a-8bad-4e1d-80e2-8f55c3c19e2c" providerId="ADAL" clId="{15889EDC-58EB-5E4F-B199-2B6CB966C22E}" dt="2021-10-12T00:19:32.554" v="1502"/>
        <pc:sldMkLst>
          <pc:docMk/>
          <pc:sldMk cId="1964532897" sldId="336"/>
        </pc:sldMkLst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1964532897" sldId="336"/>
            <ac:spMk id="2" creationId="{78547907-9E73-AF48-B0CB-FE5D47B003F4}"/>
          </ac:spMkLst>
        </pc:spChg>
        <pc:spChg chg="mod">
          <ac:chgData name="Zhang Yifan" userId="c9b86b9a-8bad-4e1d-80e2-8f55c3c19e2c" providerId="ADAL" clId="{15889EDC-58EB-5E4F-B199-2B6CB966C22E}" dt="2021-10-11T19:42:04.397" v="1043" actId="20577"/>
          <ac:spMkLst>
            <pc:docMk/>
            <pc:sldMk cId="1964532897" sldId="336"/>
            <ac:spMk id="5" creationId="{7DA3DD73-02F3-0249-8BCD-14C95CE0DB60}"/>
          </ac:spMkLst>
        </pc:spChg>
        <pc:graphicFrameChg chg="modGraphic">
          <ac:chgData name="Zhang Yifan" userId="c9b86b9a-8bad-4e1d-80e2-8f55c3c19e2c" providerId="ADAL" clId="{15889EDC-58EB-5E4F-B199-2B6CB966C22E}" dt="2021-10-11T19:45:04.633" v="1139" actId="20577"/>
          <ac:graphicFrameMkLst>
            <pc:docMk/>
            <pc:sldMk cId="1964532897" sldId="336"/>
            <ac:graphicFrameMk id="8" creationId="{B9C69911-4D4B-8448-B15E-ED30B04AEC31}"/>
          </ac:graphicFrameMkLst>
        </pc:graphicFrameChg>
      </pc:sldChg>
      <pc:sldChg chg="addSp delSp modSp add mod">
        <pc:chgData name="Zhang Yifan" userId="c9b86b9a-8bad-4e1d-80e2-8f55c3c19e2c" providerId="ADAL" clId="{15889EDC-58EB-5E4F-B199-2B6CB966C22E}" dt="2021-10-12T00:19:32.554" v="1502"/>
        <pc:sldMkLst>
          <pc:docMk/>
          <pc:sldMk cId="2321872338" sldId="337"/>
        </pc:sldMkLst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2321872338" sldId="337"/>
            <ac:spMk id="2" creationId="{78547907-9E73-AF48-B0CB-FE5D47B003F4}"/>
          </ac:spMkLst>
        </pc:spChg>
        <pc:spChg chg="mod">
          <ac:chgData name="Zhang Yifan" userId="c9b86b9a-8bad-4e1d-80e2-8f55c3c19e2c" providerId="ADAL" clId="{15889EDC-58EB-5E4F-B199-2B6CB966C22E}" dt="2021-10-11T19:43:11.451" v="1047" actId="20577"/>
          <ac:spMkLst>
            <pc:docMk/>
            <pc:sldMk cId="2321872338" sldId="337"/>
            <ac:spMk id="5" creationId="{7DA3DD73-02F3-0249-8BCD-14C95CE0DB60}"/>
          </ac:spMkLst>
        </pc:spChg>
        <pc:spChg chg="add mod">
          <ac:chgData name="Zhang Yifan" userId="c9b86b9a-8bad-4e1d-80e2-8f55c3c19e2c" providerId="ADAL" clId="{15889EDC-58EB-5E4F-B199-2B6CB966C22E}" dt="2021-10-11T19:44:14.198" v="1127" actId="1076"/>
          <ac:spMkLst>
            <pc:docMk/>
            <pc:sldMk cId="2321872338" sldId="337"/>
            <ac:spMk id="24" creationId="{859E7B86-684C-1B48-AB84-B6D17FF9CD65}"/>
          </ac:spMkLst>
        </pc:spChg>
        <pc:graphicFrameChg chg="del modGraphic">
          <ac:chgData name="Zhang Yifan" userId="c9b86b9a-8bad-4e1d-80e2-8f55c3c19e2c" providerId="ADAL" clId="{15889EDC-58EB-5E4F-B199-2B6CB966C22E}" dt="2021-10-11T19:45:14.230" v="1141" actId="478"/>
          <ac:graphicFrameMkLst>
            <pc:docMk/>
            <pc:sldMk cId="2321872338" sldId="337"/>
            <ac:graphicFrameMk id="8" creationId="{B9C69911-4D4B-8448-B15E-ED30B04AEC31}"/>
          </ac:graphicFrameMkLst>
        </pc:graphicFrameChg>
        <pc:graphicFrameChg chg="add mod">
          <ac:chgData name="Zhang Yifan" userId="c9b86b9a-8bad-4e1d-80e2-8f55c3c19e2c" providerId="ADAL" clId="{15889EDC-58EB-5E4F-B199-2B6CB966C22E}" dt="2021-10-11T19:45:14.570" v="1142"/>
          <ac:graphicFrameMkLst>
            <pc:docMk/>
            <pc:sldMk cId="2321872338" sldId="337"/>
            <ac:graphicFrameMk id="63" creationId="{43AE0658-817B-334B-A0B0-72EEA8B5A9C5}"/>
          </ac:graphicFrameMkLst>
        </pc:graphicFrameChg>
      </pc:sldChg>
      <pc:sldChg chg="modSp add mod">
        <pc:chgData name="Zhang Yifan" userId="c9b86b9a-8bad-4e1d-80e2-8f55c3c19e2c" providerId="ADAL" clId="{15889EDC-58EB-5E4F-B199-2B6CB966C22E}" dt="2021-10-12T00:19:32.554" v="1502"/>
        <pc:sldMkLst>
          <pc:docMk/>
          <pc:sldMk cId="1427304495" sldId="338"/>
        </pc:sldMkLst>
        <pc:spChg chg="mod">
          <ac:chgData name="Zhang Yifan" userId="c9b86b9a-8bad-4e1d-80e2-8f55c3c19e2c" providerId="ADAL" clId="{15889EDC-58EB-5E4F-B199-2B6CB966C22E}" dt="2021-10-12T00:19:32.554" v="1502"/>
          <ac:spMkLst>
            <pc:docMk/>
            <pc:sldMk cId="1427304495" sldId="338"/>
            <ac:spMk id="2" creationId="{78547907-9E73-AF48-B0CB-FE5D47B003F4}"/>
          </ac:spMkLst>
        </pc:spChg>
        <pc:graphicFrameChg chg="modGraphic">
          <ac:chgData name="Zhang Yifan" userId="c9b86b9a-8bad-4e1d-80e2-8f55c3c19e2c" providerId="ADAL" clId="{15889EDC-58EB-5E4F-B199-2B6CB966C22E}" dt="2021-10-11T19:45:31.079" v="1147" actId="20577"/>
          <ac:graphicFrameMkLst>
            <pc:docMk/>
            <pc:sldMk cId="1427304495" sldId="338"/>
            <ac:graphicFrameMk id="63" creationId="{43AE0658-817B-334B-A0B0-72EEA8B5A9C5}"/>
          </ac:graphicFrameMkLst>
        </pc:graphicFrameChg>
      </pc:sldChg>
      <pc:sldChg chg="add del">
        <pc:chgData name="Zhang Yifan" userId="c9b86b9a-8bad-4e1d-80e2-8f55c3c19e2c" providerId="ADAL" clId="{15889EDC-58EB-5E4F-B199-2B6CB966C22E}" dt="2021-10-11T20:03:30.022" v="1149"/>
        <pc:sldMkLst>
          <pc:docMk/>
          <pc:sldMk cId="213498134" sldId="339"/>
        </pc:sldMkLst>
      </pc:sldChg>
      <pc:sldChg chg="add">
        <pc:chgData name="Zhang Yifan" userId="c9b86b9a-8bad-4e1d-80e2-8f55c3c19e2c" providerId="ADAL" clId="{15889EDC-58EB-5E4F-B199-2B6CB966C22E}" dt="2021-10-11T20:04:17.457" v="1192"/>
        <pc:sldMkLst>
          <pc:docMk/>
          <pc:sldMk cId="1668718290" sldId="339"/>
        </pc:sldMkLst>
      </pc:sldChg>
      <pc:sldChg chg="add del">
        <pc:chgData name="Zhang Yifan" userId="c9b86b9a-8bad-4e1d-80e2-8f55c3c19e2c" providerId="ADAL" clId="{15889EDC-58EB-5E4F-B199-2B6CB966C22E}" dt="2021-10-12T00:03:18.724" v="1194"/>
        <pc:sldMkLst>
          <pc:docMk/>
          <pc:sldMk cId="3089684135" sldId="339"/>
        </pc:sldMkLst>
      </pc:sldChg>
      <pc:sldChg chg="addSp delSp modSp add del mod">
        <pc:chgData name="Zhang Yifan" userId="c9b86b9a-8bad-4e1d-80e2-8f55c3c19e2c" providerId="ADAL" clId="{15889EDC-58EB-5E4F-B199-2B6CB966C22E}" dt="2021-10-12T00:21:44.597" v="1532" actId="2696"/>
        <pc:sldMkLst>
          <pc:docMk/>
          <pc:sldMk cId="3269524636" sldId="339"/>
        </pc:sldMkLst>
        <pc:spChg chg="add mod">
          <ac:chgData name="Zhang Yifan" userId="c9b86b9a-8bad-4e1d-80e2-8f55c3c19e2c" providerId="ADAL" clId="{15889EDC-58EB-5E4F-B199-2B6CB966C22E}" dt="2021-10-12T00:07:00.332" v="1316" actId="1076"/>
          <ac:spMkLst>
            <pc:docMk/>
            <pc:sldMk cId="3269524636" sldId="339"/>
            <ac:spMk id="2" creationId="{5A7D32B2-BA63-F74E-BB3A-649A230F5AC5}"/>
          </ac:spMkLst>
        </pc:spChg>
        <pc:spChg chg="mod">
          <ac:chgData name="Zhang Yifan" userId="c9b86b9a-8bad-4e1d-80e2-8f55c3c19e2c" providerId="ADAL" clId="{15889EDC-58EB-5E4F-B199-2B6CB966C22E}" dt="2021-10-12T00:08:10.123" v="1326" actId="1036"/>
          <ac:spMkLst>
            <pc:docMk/>
            <pc:sldMk cId="3269524636" sldId="339"/>
            <ac:spMk id="7" creationId="{0492470B-B9C5-9A47-9554-71EC4075ADD7}"/>
          </ac:spMkLst>
        </pc:spChg>
        <pc:spChg chg="add mod">
          <ac:chgData name="Zhang Yifan" userId="c9b86b9a-8bad-4e1d-80e2-8f55c3c19e2c" providerId="ADAL" clId="{15889EDC-58EB-5E4F-B199-2B6CB966C22E}" dt="2021-10-12T00:07:00.332" v="1316" actId="1076"/>
          <ac:spMkLst>
            <pc:docMk/>
            <pc:sldMk cId="3269524636" sldId="339"/>
            <ac:spMk id="10" creationId="{BA5F280F-3737-2A41-B9E7-061BE07DC34D}"/>
          </ac:spMkLst>
        </pc:spChg>
        <pc:spChg chg="add del mod">
          <ac:chgData name="Zhang Yifan" userId="c9b86b9a-8bad-4e1d-80e2-8f55c3c19e2c" providerId="ADAL" clId="{15889EDC-58EB-5E4F-B199-2B6CB966C22E}" dt="2021-10-12T00:08:43.032" v="1328"/>
          <ac:spMkLst>
            <pc:docMk/>
            <pc:sldMk cId="3269524636" sldId="339"/>
            <ac:spMk id="25" creationId="{150AECEA-7E24-5F4A-8853-C320D78869BD}"/>
          </ac:spMkLst>
        </pc:spChg>
      </pc:sldChg>
      <pc:sldChg chg="modSp add del mod">
        <pc:chgData name="Zhang Yifan" userId="c9b86b9a-8bad-4e1d-80e2-8f55c3c19e2c" providerId="ADAL" clId="{15889EDC-58EB-5E4F-B199-2B6CB966C22E}" dt="2021-10-12T00:21:44.597" v="1532" actId="2696"/>
        <pc:sldMkLst>
          <pc:docMk/>
          <pc:sldMk cId="4222268622" sldId="340"/>
        </pc:sldMkLst>
        <pc:spChg chg="mod">
          <ac:chgData name="Zhang Yifan" userId="c9b86b9a-8bad-4e1d-80e2-8f55c3c19e2c" providerId="ADAL" clId="{15889EDC-58EB-5E4F-B199-2B6CB966C22E}" dt="2021-10-12T00:09:29.649" v="1465" actId="14100"/>
          <ac:spMkLst>
            <pc:docMk/>
            <pc:sldMk cId="4222268622" sldId="340"/>
            <ac:spMk id="10" creationId="{BA5F280F-3737-2A41-B9E7-061BE07DC34D}"/>
          </ac:spMkLst>
        </pc:spChg>
      </pc:sldChg>
      <pc:sldChg chg="addSp delSp modSp new del mod setBg">
        <pc:chgData name="Zhang Yifan" userId="c9b86b9a-8bad-4e1d-80e2-8f55c3c19e2c" providerId="ADAL" clId="{15889EDC-58EB-5E4F-B199-2B6CB966C22E}" dt="2021-10-12T00:46:32.817" v="1832" actId="2696"/>
        <pc:sldMkLst>
          <pc:docMk/>
          <pc:sldMk cId="544842322" sldId="341"/>
        </pc:sldMkLst>
        <pc:spChg chg="del mod">
          <ac:chgData name="Zhang Yifan" userId="c9b86b9a-8bad-4e1d-80e2-8f55c3c19e2c" providerId="ADAL" clId="{15889EDC-58EB-5E4F-B199-2B6CB966C22E}" dt="2021-10-12T00:17:59.543" v="1472" actId="478"/>
          <ac:spMkLst>
            <pc:docMk/>
            <pc:sldMk cId="544842322" sldId="341"/>
            <ac:spMk id="2" creationId="{B99C5A5C-0676-014F-9385-7CF692FBBE7E}"/>
          </ac:spMkLst>
        </pc:spChg>
        <pc:spChg chg="del">
          <ac:chgData name="Zhang Yifan" userId="c9b86b9a-8bad-4e1d-80e2-8f55c3c19e2c" providerId="ADAL" clId="{15889EDC-58EB-5E4F-B199-2B6CB966C22E}" dt="2021-10-12T00:18:01.430" v="1473" actId="478"/>
          <ac:spMkLst>
            <pc:docMk/>
            <pc:sldMk cId="544842322" sldId="341"/>
            <ac:spMk id="3" creationId="{0FAB6C3A-44FB-BA4B-B9D7-600F6E96A0FB}"/>
          </ac:spMkLst>
        </pc:spChg>
        <pc:spChg chg="add del mod">
          <ac:chgData name="Zhang Yifan" userId="c9b86b9a-8bad-4e1d-80e2-8f55c3c19e2c" providerId="ADAL" clId="{15889EDC-58EB-5E4F-B199-2B6CB966C22E}" dt="2021-10-12T00:17:58.336" v="1470"/>
          <ac:spMkLst>
            <pc:docMk/>
            <pc:sldMk cId="544842322" sldId="341"/>
            <ac:spMk id="4" creationId="{B02682AC-3A65-314E-96F5-6E34709F68EA}"/>
          </ac:spMkLst>
        </pc:spChg>
        <pc:spChg chg="add del mod">
          <ac:chgData name="Zhang Yifan" userId="c9b86b9a-8bad-4e1d-80e2-8f55c3c19e2c" providerId="ADAL" clId="{15889EDC-58EB-5E4F-B199-2B6CB966C22E}" dt="2021-10-12T00:17:58.336" v="1470"/>
          <ac:spMkLst>
            <pc:docMk/>
            <pc:sldMk cId="544842322" sldId="341"/>
            <ac:spMk id="5" creationId="{6F173ED7-15B8-6644-9CB8-3D0FC58B7E30}"/>
          </ac:spMkLst>
        </pc:spChg>
        <pc:spChg chg="add del mod">
          <ac:chgData name="Zhang Yifan" userId="c9b86b9a-8bad-4e1d-80e2-8f55c3c19e2c" providerId="ADAL" clId="{15889EDC-58EB-5E4F-B199-2B6CB966C22E}" dt="2021-10-12T00:17:58.336" v="1470"/>
          <ac:spMkLst>
            <pc:docMk/>
            <pc:sldMk cId="544842322" sldId="341"/>
            <ac:spMk id="6" creationId="{FA6E4B0F-2A8E-B04B-9551-5ED4115E0F04}"/>
          </ac:spMkLst>
        </pc:spChg>
        <pc:spChg chg="add del mod">
          <ac:chgData name="Zhang Yifan" userId="c9b86b9a-8bad-4e1d-80e2-8f55c3c19e2c" providerId="ADAL" clId="{15889EDC-58EB-5E4F-B199-2B6CB966C22E}" dt="2021-10-12T00:17:58.336" v="1470"/>
          <ac:spMkLst>
            <pc:docMk/>
            <pc:sldMk cId="544842322" sldId="341"/>
            <ac:spMk id="7" creationId="{6E94A3D5-C2BB-9748-8E09-E5BF3A69BF62}"/>
          </ac:spMkLst>
        </pc:spChg>
        <pc:spChg chg="add del mod">
          <ac:chgData name="Zhang Yifan" userId="c9b86b9a-8bad-4e1d-80e2-8f55c3c19e2c" providerId="ADAL" clId="{15889EDC-58EB-5E4F-B199-2B6CB966C22E}" dt="2021-10-12T00:17:58.336" v="1470"/>
          <ac:spMkLst>
            <pc:docMk/>
            <pc:sldMk cId="544842322" sldId="341"/>
            <ac:spMk id="8" creationId="{F24974B4-1802-EF49-9679-EF0673250363}"/>
          </ac:spMkLst>
        </pc:spChg>
        <pc:spChg chg="add del mod">
          <ac:chgData name="Zhang Yifan" userId="c9b86b9a-8bad-4e1d-80e2-8f55c3c19e2c" providerId="ADAL" clId="{15889EDC-58EB-5E4F-B199-2B6CB966C22E}" dt="2021-10-12T00:17:58.336" v="1470"/>
          <ac:spMkLst>
            <pc:docMk/>
            <pc:sldMk cId="544842322" sldId="341"/>
            <ac:spMk id="9" creationId="{A222E5B6-C3DB-3D4B-84AB-C015649FF9DB}"/>
          </ac:spMkLst>
        </pc:spChg>
        <pc:spChg chg="add del mod">
          <ac:chgData name="Zhang Yifan" userId="c9b86b9a-8bad-4e1d-80e2-8f55c3c19e2c" providerId="ADAL" clId="{15889EDC-58EB-5E4F-B199-2B6CB966C22E}" dt="2021-10-12T00:17:58.336" v="1470"/>
          <ac:spMkLst>
            <pc:docMk/>
            <pc:sldMk cId="544842322" sldId="341"/>
            <ac:spMk id="10" creationId="{0596EC82-A25F-9E4D-B274-B495777B5577}"/>
          </ac:spMkLst>
        </pc:spChg>
        <pc:spChg chg="add del mod">
          <ac:chgData name="Zhang Yifan" userId="c9b86b9a-8bad-4e1d-80e2-8f55c3c19e2c" providerId="ADAL" clId="{15889EDC-58EB-5E4F-B199-2B6CB966C22E}" dt="2021-10-12T00:17:58.336" v="1470"/>
          <ac:spMkLst>
            <pc:docMk/>
            <pc:sldMk cId="544842322" sldId="341"/>
            <ac:spMk id="11" creationId="{71D3CF75-9194-2041-A752-C5B6CF174949}"/>
          </ac:spMkLst>
        </pc:spChg>
        <pc:spChg chg="add del mod">
          <ac:chgData name="Zhang Yifan" userId="c9b86b9a-8bad-4e1d-80e2-8f55c3c19e2c" providerId="ADAL" clId="{15889EDC-58EB-5E4F-B199-2B6CB966C22E}" dt="2021-10-12T00:17:58.336" v="1470"/>
          <ac:spMkLst>
            <pc:docMk/>
            <pc:sldMk cId="544842322" sldId="341"/>
            <ac:spMk id="12" creationId="{A9977669-6CAD-494D-B99D-4D005FD93B95}"/>
          </ac:spMkLst>
        </pc:spChg>
        <pc:spChg chg="add del mod">
          <ac:chgData name="Zhang Yifan" userId="c9b86b9a-8bad-4e1d-80e2-8f55c3c19e2c" providerId="ADAL" clId="{15889EDC-58EB-5E4F-B199-2B6CB966C22E}" dt="2021-10-12T00:17:58.336" v="1470"/>
          <ac:spMkLst>
            <pc:docMk/>
            <pc:sldMk cId="544842322" sldId="341"/>
            <ac:spMk id="13" creationId="{8E9C3EA5-49BF-624B-ACFA-B605AED381F1}"/>
          </ac:spMkLst>
        </pc:spChg>
        <pc:spChg chg="add del mod">
          <ac:chgData name="Zhang Yifan" userId="c9b86b9a-8bad-4e1d-80e2-8f55c3c19e2c" providerId="ADAL" clId="{15889EDC-58EB-5E4F-B199-2B6CB966C22E}" dt="2021-10-12T00:17:58.336" v="1470"/>
          <ac:spMkLst>
            <pc:docMk/>
            <pc:sldMk cId="544842322" sldId="341"/>
            <ac:spMk id="14" creationId="{96C80474-5391-1F44-B337-4D513148DD57}"/>
          </ac:spMkLst>
        </pc:spChg>
        <pc:spChg chg="add del mod">
          <ac:chgData name="Zhang Yifan" userId="c9b86b9a-8bad-4e1d-80e2-8f55c3c19e2c" providerId="ADAL" clId="{15889EDC-58EB-5E4F-B199-2B6CB966C22E}" dt="2021-10-12T00:17:58.336" v="1470"/>
          <ac:spMkLst>
            <pc:docMk/>
            <pc:sldMk cId="544842322" sldId="341"/>
            <ac:spMk id="16" creationId="{0051BC4D-641E-F647-9336-CB59734765AC}"/>
          </ac:spMkLst>
        </pc:spChg>
        <pc:spChg chg="add del mod">
          <ac:chgData name="Zhang Yifan" userId="c9b86b9a-8bad-4e1d-80e2-8f55c3c19e2c" providerId="ADAL" clId="{15889EDC-58EB-5E4F-B199-2B6CB966C22E}" dt="2021-10-12T00:17:58.336" v="1470"/>
          <ac:spMkLst>
            <pc:docMk/>
            <pc:sldMk cId="544842322" sldId="341"/>
            <ac:spMk id="17" creationId="{2CD02B62-F57F-9A42-89F2-5315E3170FF7}"/>
          </ac:spMkLst>
        </pc:spChg>
        <pc:spChg chg="add del mod">
          <ac:chgData name="Zhang Yifan" userId="c9b86b9a-8bad-4e1d-80e2-8f55c3c19e2c" providerId="ADAL" clId="{15889EDC-58EB-5E4F-B199-2B6CB966C22E}" dt="2021-10-12T00:17:58.336" v="1470"/>
          <ac:spMkLst>
            <pc:docMk/>
            <pc:sldMk cId="544842322" sldId="341"/>
            <ac:spMk id="18" creationId="{69875ED7-63DE-374A-B360-AC40D5998688}"/>
          </ac:spMkLst>
        </pc:spChg>
        <pc:spChg chg="add del mod">
          <ac:chgData name="Zhang Yifan" userId="c9b86b9a-8bad-4e1d-80e2-8f55c3c19e2c" providerId="ADAL" clId="{15889EDC-58EB-5E4F-B199-2B6CB966C22E}" dt="2021-10-12T00:17:58.336" v="1470"/>
          <ac:spMkLst>
            <pc:docMk/>
            <pc:sldMk cId="544842322" sldId="341"/>
            <ac:spMk id="19" creationId="{C5AEB566-4E77-B74B-870D-BADA66DC0F20}"/>
          </ac:spMkLst>
        </pc:spChg>
        <pc:spChg chg="add del mod">
          <ac:chgData name="Zhang Yifan" userId="c9b86b9a-8bad-4e1d-80e2-8f55c3c19e2c" providerId="ADAL" clId="{15889EDC-58EB-5E4F-B199-2B6CB966C22E}" dt="2021-10-12T00:17:58.336" v="1470"/>
          <ac:spMkLst>
            <pc:docMk/>
            <pc:sldMk cId="544842322" sldId="341"/>
            <ac:spMk id="20" creationId="{BD0F8134-6E0C-6B40-89AA-F28CA842F682}"/>
          </ac:spMkLst>
        </pc:spChg>
        <pc:spChg chg="add del mod">
          <ac:chgData name="Zhang Yifan" userId="c9b86b9a-8bad-4e1d-80e2-8f55c3c19e2c" providerId="ADAL" clId="{15889EDC-58EB-5E4F-B199-2B6CB966C22E}" dt="2021-10-12T00:17:58.336" v="1470"/>
          <ac:spMkLst>
            <pc:docMk/>
            <pc:sldMk cId="544842322" sldId="341"/>
            <ac:spMk id="21" creationId="{D0305873-8A50-464C-95C8-D0FDE06A18F3}"/>
          </ac:spMkLst>
        </pc:spChg>
        <pc:spChg chg="add del mod">
          <ac:chgData name="Zhang Yifan" userId="c9b86b9a-8bad-4e1d-80e2-8f55c3c19e2c" providerId="ADAL" clId="{15889EDC-58EB-5E4F-B199-2B6CB966C22E}" dt="2021-10-12T00:17:58.336" v="1470"/>
          <ac:spMkLst>
            <pc:docMk/>
            <pc:sldMk cId="544842322" sldId="341"/>
            <ac:spMk id="22" creationId="{347B0F7B-4973-484D-95CB-C2F192F68E2B}"/>
          </ac:spMkLst>
        </pc:spChg>
        <pc:spChg chg="add del mod">
          <ac:chgData name="Zhang Yifan" userId="c9b86b9a-8bad-4e1d-80e2-8f55c3c19e2c" providerId="ADAL" clId="{15889EDC-58EB-5E4F-B199-2B6CB966C22E}" dt="2021-10-12T00:17:58.336" v="1470"/>
          <ac:spMkLst>
            <pc:docMk/>
            <pc:sldMk cId="544842322" sldId="341"/>
            <ac:spMk id="23" creationId="{99776128-E59D-D641-8406-8085C4DFB2FD}"/>
          </ac:spMkLst>
        </pc:spChg>
        <pc:spChg chg="add del mod">
          <ac:chgData name="Zhang Yifan" userId="c9b86b9a-8bad-4e1d-80e2-8f55c3c19e2c" providerId="ADAL" clId="{15889EDC-58EB-5E4F-B199-2B6CB966C22E}" dt="2021-10-12T00:17:58.336" v="1470"/>
          <ac:spMkLst>
            <pc:docMk/>
            <pc:sldMk cId="544842322" sldId="341"/>
            <ac:spMk id="24" creationId="{FB78BCA8-A564-134C-84F9-5BB22AE67003}"/>
          </ac:spMkLst>
        </pc:spChg>
        <pc:spChg chg="add del mod">
          <ac:chgData name="Zhang Yifan" userId="c9b86b9a-8bad-4e1d-80e2-8f55c3c19e2c" providerId="ADAL" clId="{15889EDC-58EB-5E4F-B199-2B6CB966C22E}" dt="2021-10-12T00:17:58.336" v="1470"/>
          <ac:spMkLst>
            <pc:docMk/>
            <pc:sldMk cId="544842322" sldId="341"/>
            <ac:spMk id="41" creationId="{48444BDA-33E0-414C-87D9-70908EB8871D}"/>
          </ac:spMkLst>
        </pc:spChg>
        <pc:spChg chg="add del mod">
          <ac:chgData name="Zhang Yifan" userId="c9b86b9a-8bad-4e1d-80e2-8f55c3c19e2c" providerId="ADAL" clId="{15889EDC-58EB-5E4F-B199-2B6CB966C22E}" dt="2021-10-12T00:17:58.336" v="1470"/>
          <ac:spMkLst>
            <pc:docMk/>
            <pc:sldMk cId="544842322" sldId="341"/>
            <ac:spMk id="42" creationId="{5E0B3458-C9F4-1C4A-8BBF-A94254C4EE2A}"/>
          </ac:spMkLst>
        </pc:spChg>
        <pc:spChg chg="add del mod">
          <ac:chgData name="Zhang Yifan" userId="c9b86b9a-8bad-4e1d-80e2-8f55c3c19e2c" providerId="ADAL" clId="{15889EDC-58EB-5E4F-B199-2B6CB966C22E}" dt="2021-10-12T00:17:58.336" v="1470"/>
          <ac:spMkLst>
            <pc:docMk/>
            <pc:sldMk cId="544842322" sldId="341"/>
            <ac:spMk id="43" creationId="{F1094F51-A2CF-AC4F-A083-FE907E486D94}"/>
          </ac:spMkLst>
        </pc:spChg>
        <pc:spChg chg="add del mod">
          <ac:chgData name="Zhang Yifan" userId="c9b86b9a-8bad-4e1d-80e2-8f55c3c19e2c" providerId="ADAL" clId="{15889EDC-58EB-5E4F-B199-2B6CB966C22E}" dt="2021-10-12T00:17:58.336" v="1470"/>
          <ac:spMkLst>
            <pc:docMk/>
            <pc:sldMk cId="544842322" sldId="341"/>
            <ac:spMk id="44" creationId="{69DEE320-5276-D547-BDB4-648DF1F523D3}"/>
          </ac:spMkLst>
        </pc:spChg>
        <pc:spChg chg="add mod">
          <ac:chgData name="Zhang Yifan" userId="c9b86b9a-8bad-4e1d-80e2-8f55c3c19e2c" providerId="ADAL" clId="{15889EDC-58EB-5E4F-B199-2B6CB966C22E}" dt="2021-10-12T00:18:05.814" v="1474"/>
          <ac:spMkLst>
            <pc:docMk/>
            <pc:sldMk cId="544842322" sldId="341"/>
            <ac:spMk id="47" creationId="{22D9B967-635C-0F45-BE0D-5BB3FF44D247}"/>
          </ac:spMkLst>
        </pc:spChg>
        <pc:spChg chg="add mod">
          <ac:chgData name="Zhang Yifan" userId="c9b86b9a-8bad-4e1d-80e2-8f55c3c19e2c" providerId="ADAL" clId="{15889EDC-58EB-5E4F-B199-2B6CB966C22E}" dt="2021-10-12T00:18:05.814" v="1474"/>
          <ac:spMkLst>
            <pc:docMk/>
            <pc:sldMk cId="544842322" sldId="341"/>
            <ac:spMk id="48" creationId="{DED511DA-49EC-9F48-A748-CB6A4FB16DEC}"/>
          </ac:spMkLst>
        </pc:spChg>
        <pc:spChg chg="add mod">
          <ac:chgData name="Zhang Yifan" userId="c9b86b9a-8bad-4e1d-80e2-8f55c3c19e2c" providerId="ADAL" clId="{15889EDC-58EB-5E4F-B199-2B6CB966C22E}" dt="2021-10-12T00:18:05.814" v="1474"/>
          <ac:spMkLst>
            <pc:docMk/>
            <pc:sldMk cId="544842322" sldId="341"/>
            <ac:spMk id="49" creationId="{5EA8E43A-D78F-D44C-894A-4494CD19190E}"/>
          </ac:spMkLst>
        </pc:spChg>
        <pc:spChg chg="add mod">
          <ac:chgData name="Zhang Yifan" userId="c9b86b9a-8bad-4e1d-80e2-8f55c3c19e2c" providerId="ADAL" clId="{15889EDC-58EB-5E4F-B199-2B6CB966C22E}" dt="2021-10-12T00:18:05.814" v="1474"/>
          <ac:spMkLst>
            <pc:docMk/>
            <pc:sldMk cId="544842322" sldId="341"/>
            <ac:spMk id="50" creationId="{73E4BBF3-859D-F141-B4C7-1B5B6EC9DD86}"/>
          </ac:spMkLst>
        </pc:spChg>
        <pc:spChg chg="add mod">
          <ac:chgData name="Zhang Yifan" userId="c9b86b9a-8bad-4e1d-80e2-8f55c3c19e2c" providerId="ADAL" clId="{15889EDC-58EB-5E4F-B199-2B6CB966C22E}" dt="2021-10-12T00:18:05.814" v="1474"/>
          <ac:spMkLst>
            <pc:docMk/>
            <pc:sldMk cId="544842322" sldId="341"/>
            <ac:spMk id="51" creationId="{24A94A57-D9C0-4E41-BD89-27DD47D206B1}"/>
          </ac:spMkLst>
        </pc:spChg>
        <pc:spChg chg="add mod">
          <ac:chgData name="Zhang Yifan" userId="c9b86b9a-8bad-4e1d-80e2-8f55c3c19e2c" providerId="ADAL" clId="{15889EDC-58EB-5E4F-B199-2B6CB966C22E}" dt="2021-10-12T00:18:05.814" v="1474"/>
          <ac:spMkLst>
            <pc:docMk/>
            <pc:sldMk cId="544842322" sldId="341"/>
            <ac:spMk id="52" creationId="{4C4E8B63-891C-2541-9EFC-09AC07BA56E3}"/>
          </ac:spMkLst>
        </pc:spChg>
        <pc:spChg chg="add mod">
          <ac:chgData name="Zhang Yifan" userId="c9b86b9a-8bad-4e1d-80e2-8f55c3c19e2c" providerId="ADAL" clId="{15889EDC-58EB-5E4F-B199-2B6CB966C22E}" dt="2021-10-12T00:18:05.814" v="1474"/>
          <ac:spMkLst>
            <pc:docMk/>
            <pc:sldMk cId="544842322" sldId="341"/>
            <ac:spMk id="53" creationId="{AC9B9FEF-E47D-1941-9B90-31B3094D8D00}"/>
          </ac:spMkLst>
        </pc:spChg>
        <pc:spChg chg="add mod">
          <ac:chgData name="Zhang Yifan" userId="c9b86b9a-8bad-4e1d-80e2-8f55c3c19e2c" providerId="ADAL" clId="{15889EDC-58EB-5E4F-B199-2B6CB966C22E}" dt="2021-10-12T00:18:05.814" v="1474"/>
          <ac:spMkLst>
            <pc:docMk/>
            <pc:sldMk cId="544842322" sldId="341"/>
            <ac:spMk id="54" creationId="{DAC0683B-2FC3-0A4A-9BBB-8D2A037E8843}"/>
          </ac:spMkLst>
        </pc:spChg>
        <pc:spChg chg="add mod">
          <ac:chgData name="Zhang Yifan" userId="c9b86b9a-8bad-4e1d-80e2-8f55c3c19e2c" providerId="ADAL" clId="{15889EDC-58EB-5E4F-B199-2B6CB966C22E}" dt="2021-10-12T00:18:05.814" v="1474"/>
          <ac:spMkLst>
            <pc:docMk/>
            <pc:sldMk cId="544842322" sldId="341"/>
            <ac:spMk id="55" creationId="{0C58BA8D-4898-D144-99BF-812303A69F85}"/>
          </ac:spMkLst>
        </pc:spChg>
        <pc:spChg chg="add mod">
          <ac:chgData name="Zhang Yifan" userId="c9b86b9a-8bad-4e1d-80e2-8f55c3c19e2c" providerId="ADAL" clId="{15889EDC-58EB-5E4F-B199-2B6CB966C22E}" dt="2021-10-12T00:18:05.814" v="1474"/>
          <ac:spMkLst>
            <pc:docMk/>
            <pc:sldMk cId="544842322" sldId="341"/>
            <ac:spMk id="56" creationId="{349A9195-BBEC-6342-99FE-E23780F5D871}"/>
          </ac:spMkLst>
        </pc:spChg>
        <pc:spChg chg="add mod">
          <ac:chgData name="Zhang Yifan" userId="c9b86b9a-8bad-4e1d-80e2-8f55c3c19e2c" providerId="ADAL" clId="{15889EDC-58EB-5E4F-B199-2B6CB966C22E}" dt="2021-10-12T00:18:05.814" v="1474"/>
          <ac:spMkLst>
            <pc:docMk/>
            <pc:sldMk cId="544842322" sldId="341"/>
            <ac:spMk id="57" creationId="{85F5190B-6E6E-A247-AAA5-2676A0459840}"/>
          </ac:spMkLst>
        </pc:spChg>
        <pc:spChg chg="add mod">
          <ac:chgData name="Zhang Yifan" userId="c9b86b9a-8bad-4e1d-80e2-8f55c3c19e2c" providerId="ADAL" clId="{15889EDC-58EB-5E4F-B199-2B6CB966C22E}" dt="2021-10-12T00:18:05.814" v="1474"/>
          <ac:spMkLst>
            <pc:docMk/>
            <pc:sldMk cId="544842322" sldId="341"/>
            <ac:spMk id="59" creationId="{E47BCCD7-BA4B-2440-BB7F-EDB43AAD550F}"/>
          </ac:spMkLst>
        </pc:spChg>
        <pc:spChg chg="add mod">
          <ac:chgData name="Zhang Yifan" userId="c9b86b9a-8bad-4e1d-80e2-8f55c3c19e2c" providerId="ADAL" clId="{15889EDC-58EB-5E4F-B199-2B6CB966C22E}" dt="2021-10-12T00:18:05.814" v="1474"/>
          <ac:spMkLst>
            <pc:docMk/>
            <pc:sldMk cId="544842322" sldId="341"/>
            <ac:spMk id="60" creationId="{36EA1E15-B81C-F247-83A5-DFDD4F3CC8F2}"/>
          </ac:spMkLst>
        </pc:spChg>
        <pc:spChg chg="add del mod">
          <ac:chgData name="Zhang Yifan" userId="c9b86b9a-8bad-4e1d-80e2-8f55c3c19e2c" providerId="ADAL" clId="{15889EDC-58EB-5E4F-B199-2B6CB966C22E}" dt="2021-10-12T00:20:15.049" v="1525" actId="478"/>
          <ac:spMkLst>
            <pc:docMk/>
            <pc:sldMk cId="544842322" sldId="341"/>
            <ac:spMk id="61" creationId="{EB162A00-18F1-0941-A09D-92BDBD23ED0A}"/>
          </ac:spMkLst>
        </pc:spChg>
        <pc:spChg chg="add mod">
          <ac:chgData name="Zhang Yifan" userId="c9b86b9a-8bad-4e1d-80e2-8f55c3c19e2c" providerId="ADAL" clId="{15889EDC-58EB-5E4F-B199-2B6CB966C22E}" dt="2021-10-12T00:18:05.814" v="1474"/>
          <ac:spMkLst>
            <pc:docMk/>
            <pc:sldMk cId="544842322" sldId="341"/>
            <ac:spMk id="62" creationId="{5EB1F87C-BD12-CD4F-95B5-C72D86520B14}"/>
          </ac:spMkLst>
        </pc:spChg>
        <pc:spChg chg="add del mod">
          <ac:chgData name="Zhang Yifan" userId="c9b86b9a-8bad-4e1d-80e2-8f55c3c19e2c" providerId="ADAL" clId="{15889EDC-58EB-5E4F-B199-2B6CB966C22E}" dt="2021-10-12T00:18:44.120" v="1483" actId="478"/>
          <ac:spMkLst>
            <pc:docMk/>
            <pc:sldMk cId="544842322" sldId="341"/>
            <ac:spMk id="63" creationId="{AAFADFD9-2F4B-574D-AFD5-2786E80E59B8}"/>
          </ac:spMkLst>
        </pc:spChg>
        <pc:spChg chg="add mod">
          <ac:chgData name="Zhang Yifan" userId="c9b86b9a-8bad-4e1d-80e2-8f55c3c19e2c" providerId="ADAL" clId="{15889EDC-58EB-5E4F-B199-2B6CB966C22E}" dt="2021-10-12T00:18:05.814" v="1474"/>
          <ac:spMkLst>
            <pc:docMk/>
            <pc:sldMk cId="544842322" sldId="341"/>
            <ac:spMk id="64" creationId="{0DD9562D-BD0C-524F-AA42-1940C1394A9E}"/>
          </ac:spMkLst>
        </pc:spChg>
        <pc:spChg chg="add del mod">
          <ac:chgData name="Zhang Yifan" userId="c9b86b9a-8bad-4e1d-80e2-8f55c3c19e2c" providerId="ADAL" clId="{15889EDC-58EB-5E4F-B199-2B6CB966C22E}" dt="2021-10-12T00:19:21.910" v="1491" actId="478"/>
          <ac:spMkLst>
            <pc:docMk/>
            <pc:sldMk cId="544842322" sldId="341"/>
            <ac:spMk id="65" creationId="{7C49287D-9BCA-F24F-83AB-407FF3B18768}"/>
          </ac:spMkLst>
        </pc:spChg>
        <pc:spChg chg="add mod">
          <ac:chgData name="Zhang Yifan" userId="c9b86b9a-8bad-4e1d-80e2-8f55c3c19e2c" providerId="ADAL" clId="{15889EDC-58EB-5E4F-B199-2B6CB966C22E}" dt="2021-10-12T00:18:05.814" v="1474"/>
          <ac:spMkLst>
            <pc:docMk/>
            <pc:sldMk cId="544842322" sldId="341"/>
            <ac:spMk id="66" creationId="{12E460FD-6D25-AF4C-AC9B-DD2D88F3BB77}"/>
          </ac:spMkLst>
        </pc:spChg>
        <pc:spChg chg="add mod">
          <ac:chgData name="Zhang Yifan" userId="c9b86b9a-8bad-4e1d-80e2-8f55c3c19e2c" providerId="ADAL" clId="{15889EDC-58EB-5E4F-B199-2B6CB966C22E}" dt="2021-10-12T00:18:05.814" v="1474"/>
          <ac:spMkLst>
            <pc:docMk/>
            <pc:sldMk cId="544842322" sldId="341"/>
            <ac:spMk id="67" creationId="{859907C0-6AD9-654B-80D7-A228146F8F67}"/>
          </ac:spMkLst>
        </pc:spChg>
        <pc:spChg chg="add del mod">
          <ac:chgData name="Zhang Yifan" userId="c9b86b9a-8bad-4e1d-80e2-8f55c3c19e2c" providerId="ADAL" clId="{15889EDC-58EB-5E4F-B199-2B6CB966C22E}" dt="2021-10-12T00:19:12.404" v="1486" actId="478"/>
          <ac:spMkLst>
            <pc:docMk/>
            <pc:sldMk cId="544842322" sldId="341"/>
            <ac:spMk id="84" creationId="{057ECA95-329A-B54D-A730-806ED452A1D8}"/>
          </ac:spMkLst>
        </pc:spChg>
        <pc:spChg chg="add del mod">
          <ac:chgData name="Zhang Yifan" userId="c9b86b9a-8bad-4e1d-80e2-8f55c3c19e2c" providerId="ADAL" clId="{15889EDC-58EB-5E4F-B199-2B6CB966C22E}" dt="2021-10-12T00:20:36.875" v="1530" actId="207"/>
          <ac:spMkLst>
            <pc:docMk/>
            <pc:sldMk cId="544842322" sldId="341"/>
            <ac:spMk id="85" creationId="{EF8BB508-39DA-C042-92AD-6B5A5DFCB06A}"/>
          </ac:spMkLst>
        </pc:spChg>
        <pc:spChg chg="add mod">
          <ac:chgData name="Zhang Yifan" userId="c9b86b9a-8bad-4e1d-80e2-8f55c3c19e2c" providerId="ADAL" clId="{15889EDC-58EB-5E4F-B199-2B6CB966C22E}" dt="2021-10-12T00:18:05.814" v="1474"/>
          <ac:spMkLst>
            <pc:docMk/>
            <pc:sldMk cId="544842322" sldId="341"/>
            <ac:spMk id="86" creationId="{40DB1D5C-7048-3547-A45A-8ED209BBEA32}"/>
          </ac:spMkLst>
        </pc:spChg>
        <pc:spChg chg="add mod">
          <ac:chgData name="Zhang Yifan" userId="c9b86b9a-8bad-4e1d-80e2-8f55c3c19e2c" providerId="ADAL" clId="{15889EDC-58EB-5E4F-B199-2B6CB966C22E}" dt="2021-10-12T00:18:05.814" v="1474"/>
          <ac:spMkLst>
            <pc:docMk/>
            <pc:sldMk cId="544842322" sldId="341"/>
            <ac:spMk id="87" creationId="{FF7DD5B8-6A22-674B-9FB3-10424CAD25B2}"/>
          </ac:spMkLst>
        </pc:spChg>
        <pc:spChg chg="add mod">
          <ac:chgData name="Zhang Yifan" userId="c9b86b9a-8bad-4e1d-80e2-8f55c3c19e2c" providerId="ADAL" clId="{15889EDC-58EB-5E4F-B199-2B6CB966C22E}" dt="2021-10-12T00:18:47.719" v="1484" actId="1076"/>
          <ac:spMkLst>
            <pc:docMk/>
            <pc:sldMk cId="544842322" sldId="341"/>
            <ac:spMk id="90" creationId="{06646211-04E8-0C42-BD9E-51064512F875}"/>
          </ac:spMkLst>
        </pc:spChg>
        <pc:spChg chg="add mod">
          <ac:chgData name="Zhang Yifan" userId="c9b86b9a-8bad-4e1d-80e2-8f55c3c19e2c" providerId="ADAL" clId="{15889EDC-58EB-5E4F-B199-2B6CB966C22E}" dt="2021-10-12T00:20:21.664" v="1526" actId="1076"/>
          <ac:spMkLst>
            <pc:docMk/>
            <pc:sldMk cId="544842322" sldId="341"/>
            <ac:spMk id="92" creationId="{5DC74EC8-D65C-F443-AA88-CB221BA2E8B8}"/>
          </ac:spMkLst>
        </pc:spChg>
        <pc:picChg chg="add del mod">
          <ac:chgData name="Zhang Yifan" userId="c9b86b9a-8bad-4e1d-80e2-8f55c3c19e2c" providerId="ADAL" clId="{15889EDC-58EB-5E4F-B199-2B6CB966C22E}" dt="2021-10-12T00:17:58.336" v="1470"/>
          <ac:picMkLst>
            <pc:docMk/>
            <pc:sldMk cId="544842322" sldId="341"/>
            <ac:picMk id="15" creationId="{14FF70AD-A905-2741-B6F1-6A912BA59704}"/>
          </ac:picMkLst>
        </pc:picChg>
        <pc:picChg chg="add del mod">
          <ac:chgData name="Zhang Yifan" userId="c9b86b9a-8bad-4e1d-80e2-8f55c3c19e2c" providerId="ADAL" clId="{15889EDC-58EB-5E4F-B199-2B6CB966C22E}" dt="2021-10-12T00:19:18.763" v="1490" actId="478"/>
          <ac:picMkLst>
            <pc:docMk/>
            <pc:sldMk cId="544842322" sldId="341"/>
            <ac:picMk id="58" creationId="{9797D9E2-23BB-7E47-BE52-1D722E792D2C}"/>
          </ac:picMkLst>
        </pc:picChg>
        <pc:cxnChg chg="add del mod">
          <ac:chgData name="Zhang Yifan" userId="c9b86b9a-8bad-4e1d-80e2-8f55c3c19e2c" providerId="ADAL" clId="{15889EDC-58EB-5E4F-B199-2B6CB966C22E}" dt="2021-10-12T00:17:58.336" v="1470"/>
          <ac:cxnSpMkLst>
            <pc:docMk/>
            <pc:sldMk cId="544842322" sldId="341"/>
            <ac:cxnSpMk id="25" creationId="{6653543F-443B-E549-9ACD-49B8D6444EAC}"/>
          </ac:cxnSpMkLst>
        </pc:cxnChg>
        <pc:cxnChg chg="add del mod">
          <ac:chgData name="Zhang Yifan" userId="c9b86b9a-8bad-4e1d-80e2-8f55c3c19e2c" providerId="ADAL" clId="{15889EDC-58EB-5E4F-B199-2B6CB966C22E}" dt="2021-10-12T00:17:58.336" v="1470"/>
          <ac:cxnSpMkLst>
            <pc:docMk/>
            <pc:sldMk cId="544842322" sldId="341"/>
            <ac:cxnSpMk id="26" creationId="{C7AFFE32-D788-9841-A9FF-DB20236AF900}"/>
          </ac:cxnSpMkLst>
        </pc:cxnChg>
        <pc:cxnChg chg="add del mod">
          <ac:chgData name="Zhang Yifan" userId="c9b86b9a-8bad-4e1d-80e2-8f55c3c19e2c" providerId="ADAL" clId="{15889EDC-58EB-5E4F-B199-2B6CB966C22E}" dt="2021-10-12T00:17:58.336" v="1470"/>
          <ac:cxnSpMkLst>
            <pc:docMk/>
            <pc:sldMk cId="544842322" sldId="341"/>
            <ac:cxnSpMk id="27" creationId="{F6F11D16-F5FF-1248-9C3C-F86DAB648A46}"/>
          </ac:cxnSpMkLst>
        </pc:cxnChg>
        <pc:cxnChg chg="add del mod">
          <ac:chgData name="Zhang Yifan" userId="c9b86b9a-8bad-4e1d-80e2-8f55c3c19e2c" providerId="ADAL" clId="{15889EDC-58EB-5E4F-B199-2B6CB966C22E}" dt="2021-10-12T00:17:58.336" v="1470"/>
          <ac:cxnSpMkLst>
            <pc:docMk/>
            <pc:sldMk cId="544842322" sldId="341"/>
            <ac:cxnSpMk id="28" creationId="{BBCFC0CF-294D-D043-BC33-02AFE2CBC239}"/>
          </ac:cxnSpMkLst>
        </pc:cxnChg>
        <pc:cxnChg chg="add del mod">
          <ac:chgData name="Zhang Yifan" userId="c9b86b9a-8bad-4e1d-80e2-8f55c3c19e2c" providerId="ADAL" clId="{15889EDC-58EB-5E4F-B199-2B6CB966C22E}" dt="2021-10-12T00:17:58.336" v="1470"/>
          <ac:cxnSpMkLst>
            <pc:docMk/>
            <pc:sldMk cId="544842322" sldId="341"/>
            <ac:cxnSpMk id="29" creationId="{B1C09AA4-42FD-6A4E-A98D-5C3558C5B57C}"/>
          </ac:cxnSpMkLst>
        </pc:cxnChg>
        <pc:cxnChg chg="add del mod">
          <ac:chgData name="Zhang Yifan" userId="c9b86b9a-8bad-4e1d-80e2-8f55c3c19e2c" providerId="ADAL" clId="{15889EDC-58EB-5E4F-B199-2B6CB966C22E}" dt="2021-10-12T00:17:58.336" v="1470"/>
          <ac:cxnSpMkLst>
            <pc:docMk/>
            <pc:sldMk cId="544842322" sldId="341"/>
            <ac:cxnSpMk id="30" creationId="{29BEA3C7-6D38-1449-A8D0-A31A1F95042A}"/>
          </ac:cxnSpMkLst>
        </pc:cxnChg>
        <pc:cxnChg chg="add del mod">
          <ac:chgData name="Zhang Yifan" userId="c9b86b9a-8bad-4e1d-80e2-8f55c3c19e2c" providerId="ADAL" clId="{15889EDC-58EB-5E4F-B199-2B6CB966C22E}" dt="2021-10-12T00:17:58.336" v="1470"/>
          <ac:cxnSpMkLst>
            <pc:docMk/>
            <pc:sldMk cId="544842322" sldId="341"/>
            <ac:cxnSpMk id="31" creationId="{A7D0A5B9-5632-C541-B2D2-309098752B90}"/>
          </ac:cxnSpMkLst>
        </pc:cxnChg>
        <pc:cxnChg chg="add del mod">
          <ac:chgData name="Zhang Yifan" userId="c9b86b9a-8bad-4e1d-80e2-8f55c3c19e2c" providerId="ADAL" clId="{15889EDC-58EB-5E4F-B199-2B6CB966C22E}" dt="2021-10-12T00:17:58.336" v="1470"/>
          <ac:cxnSpMkLst>
            <pc:docMk/>
            <pc:sldMk cId="544842322" sldId="341"/>
            <ac:cxnSpMk id="32" creationId="{F7438930-A7FA-5249-895D-0120FED8D6F7}"/>
          </ac:cxnSpMkLst>
        </pc:cxnChg>
        <pc:cxnChg chg="add del mod">
          <ac:chgData name="Zhang Yifan" userId="c9b86b9a-8bad-4e1d-80e2-8f55c3c19e2c" providerId="ADAL" clId="{15889EDC-58EB-5E4F-B199-2B6CB966C22E}" dt="2021-10-12T00:17:58.336" v="1470"/>
          <ac:cxnSpMkLst>
            <pc:docMk/>
            <pc:sldMk cId="544842322" sldId="341"/>
            <ac:cxnSpMk id="33" creationId="{C1937405-385C-F146-B9E5-0FE2A8D69BD5}"/>
          </ac:cxnSpMkLst>
        </pc:cxnChg>
        <pc:cxnChg chg="add del mod">
          <ac:chgData name="Zhang Yifan" userId="c9b86b9a-8bad-4e1d-80e2-8f55c3c19e2c" providerId="ADAL" clId="{15889EDC-58EB-5E4F-B199-2B6CB966C22E}" dt="2021-10-12T00:17:58.336" v="1470"/>
          <ac:cxnSpMkLst>
            <pc:docMk/>
            <pc:sldMk cId="544842322" sldId="341"/>
            <ac:cxnSpMk id="34" creationId="{663112A2-2228-DF47-98B8-95ABC9D523E9}"/>
          </ac:cxnSpMkLst>
        </pc:cxnChg>
        <pc:cxnChg chg="add del mod">
          <ac:chgData name="Zhang Yifan" userId="c9b86b9a-8bad-4e1d-80e2-8f55c3c19e2c" providerId="ADAL" clId="{15889EDC-58EB-5E4F-B199-2B6CB966C22E}" dt="2021-10-12T00:17:58.336" v="1470"/>
          <ac:cxnSpMkLst>
            <pc:docMk/>
            <pc:sldMk cId="544842322" sldId="341"/>
            <ac:cxnSpMk id="35" creationId="{F889265E-E2E0-7D4D-AF7A-45C3D08A0B0F}"/>
          </ac:cxnSpMkLst>
        </pc:cxnChg>
        <pc:cxnChg chg="add del mod">
          <ac:chgData name="Zhang Yifan" userId="c9b86b9a-8bad-4e1d-80e2-8f55c3c19e2c" providerId="ADAL" clId="{15889EDC-58EB-5E4F-B199-2B6CB966C22E}" dt="2021-10-12T00:17:58.336" v="1470"/>
          <ac:cxnSpMkLst>
            <pc:docMk/>
            <pc:sldMk cId="544842322" sldId="341"/>
            <ac:cxnSpMk id="36" creationId="{31ACD782-81ED-6C40-BBCE-5A3DE0A2FB6F}"/>
          </ac:cxnSpMkLst>
        </pc:cxnChg>
        <pc:cxnChg chg="add del mod">
          <ac:chgData name="Zhang Yifan" userId="c9b86b9a-8bad-4e1d-80e2-8f55c3c19e2c" providerId="ADAL" clId="{15889EDC-58EB-5E4F-B199-2B6CB966C22E}" dt="2021-10-12T00:17:58.336" v="1470"/>
          <ac:cxnSpMkLst>
            <pc:docMk/>
            <pc:sldMk cId="544842322" sldId="341"/>
            <ac:cxnSpMk id="37" creationId="{C53499FE-FD53-9041-A2A5-465536A86CEE}"/>
          </ac:cxnSpMkLst>
        </pc:cxnChg>
        <pc:cxnChg chg="add del mod">
          <ac:chgData name="Zhang Yifan" userId="c9b86b9a-8bad-4e1d-80e2-8f55c3c19e2c" providerId="ADAL" clId="{15889EDC-58EB-5E4F-B199-2B6CB966C22E}" dt="2021-10-12T00:17:58.336" v="1470"/>
          <ac:cxnSpMkLst>
            <pc:docMk/>
            <pc:sldMk cId="544842322" sldId="341"/>
            <ac:cxnSpMk id="38" creationId="{629E7988-C86A-3243-9173-4E4C6A9D52F2}"/>
          </ac:cxnSpMkLst>
        </pc:cxnChg>
        <pc:cxnChg chg="add del mod">
          <ac:chgData name="Zhang Yifan" userId="c9b86b9a-8bad-4e1d-80e2-8f55c3c19e2c" providerId="ADAL" clId="{15889EDC-58EB-5E4F-B199-2B6CB966C22E}" dt="2021-10-12T00:17:58.336" v="1470"/>
          <ac:cxnSpMkLst>
            <pc:docMk/>
            <pc:sldMk cId="544842322" sldId="341"/>
            <ac:cxnSpMk id="39" creationId="{06A35AE1-3038-5D41-8F7A-22CF00092510}"/>
          </ac:cxnSpMkLst>
        </pc:cxnChg>
        <pc:cxnChg chg="add del mod">
          <ac:chgData name="Zhang Yifan" userId="c9b86b9a-8bad-4e1d-80e2-8f55c3c19e2c" providerId="ADAL" clId="{15889EDC-58EB-5E4F-B199-2B6CB966C22E}" dt="2021-10-12T00:17:58.336" v="1470"/>
          <ac:cxnSpMkLst>
            <pc:docMk/>
            <pc:sldMk cId="544842322" sldId="341"/>
            <ac:cxnSpMk id="40" creationId="{D699E35D-7373-814D-B71B-252FC494382E}"/>
          </ac:cxnSpMkLst>
        </pc:cxnChg>
        <pc:cxnChg chg="add del mod">
          <ac:chgData name="Zhang Yifan" userId="c9b86b9a-8bad-4e1d-80e2-8f55c3c19e2c" providerId="ADAL" clId="{15889EDC-58EB-5E4F-B199-2B6CB966C22E}" dt="2021-10-12T00:17:58.336" v="1470"/>
          <ac:cxnSpMkLst>
            <pc:docMk/>
            <pc:sldMk cId="544842322" sldId="341"/>
            <ac:cxnSpMk id="45" creationId="{D724E98F-71B6-274C-A78A-0DC2D3E58165}"/>
          </ac:cxnSpMkLst>
        </pc:cxnChg>
        <pc:cxnChg chg="add del mod">
          <ac:chgData name="Zhang Yifan" userId="c9b86b9a-8bad-4e1d-80e2-8f55c3c19e2c" providerId="ADAL" clId="{15889EDC-58EB-5E4F-B199-2B6CB966C22E}" dt="2021-10-12T00:17:58.336" v="1470"/>
          <ac:cxnSpMkLst>
            <pc:docMk/>
            <pc:sldMk cId="544842322" sldId="341"/>
            <ac:cxnSpMk id="46" creationId="{C8324191-A732-3C42-AB1E-2FB16516986D}"/>
          </ac:cxnSpMkLst>
        </pc:cxnChg>
        <pc:cxnChg chg="add mod">
          <ac:chgData name="Zhang Yifan" userId="c9b86b9a-8bad-4e1d-80e2-8f55c3c19e2c" providerId="ADAL" clId="{15889EDC-58EB-5E4F-B199-2B6CB966C22E}" dt="2021-10-12T00:18:05.814" v="1474"/>
          <ac:cxnSpMkLst>
            <pc:docMk/>
            <pc:sldMk cId="544842322" sldId="341"/>
            <ac:cxnSpMk id="68" creationId="{9CB188F9-DB1D-5B46-83A7-8F18CF7796CC}"/>
          </ac:cxnSpMkLst>
        </pc:cxnChg>
        <pc:cxnChg chg="add mod">
          <ac:chgData name="Zhang Yifan" userId="c9b86b9a-8bad-4e1d-80e2-8f55c3c19e2c" providerId="ADAL" clId="{15889EDC-58EB-5E4F-B199-2B6CB966C22E}" dt="2021-10-12T00:18:05.814" v="1474"/>
          <ac:cxnSpMkLst>
            <pc:docMk/>
            <pc:sldMk cId="544842322" sldId="341"/>
            <ac:cxnSpMk id="69" creationId="{6D7C2FD2-A504-3C48-9380-BD36227A93A4}"/>
          </ac:cxnSpMkLst>
        </pc:cxnChg>
        <pc:cxnChg chg="add mod">
          <ac:chgData name="Zhang Yifan" userId="c9b86b9a-8bad-4e1d-80e2-8f55c3c19e2c" providerId="ADAL" clId="{15889EDC-58EB-5E4F-B199-2B6CB966C22E}" dt="2021-10-12T00:18:05.814" v="1474"/>
          <ac:cxnSpMkLst>
            <pc:docMk/>
            <pc:sldMk cId="544842322" sldId="341"/>
            <ac:cxnSpMk id="70" creationId="{31EC146D-FA66-FD4A-98A2-E53015F41923}"/>
          </ac:cxnSpMkLst>
        </pc:cxnChg>
        <pc:cxnChg chg="add mod">
          <ac:chgData name="Zhang Yifan" userId="c9b86b9a-8bad-4e1d-80e2-8f55c3c19e2c" providerId="ADAL" clId="{15889EDC-58EB-5E4F-B199-2B6CB966C22E}" dt="2021-10-12T00:18:05.814" v="1474"/>
          <ac:cxnSpMkLst>
            <pc:docMk/>
            <pc:sldMk cId="544842322" sldId="341"/>
            <ac:cxnSpMk id="71" creationId="{FC263E64-63BB-0E48-B1B1-E0E9677F1541}"/>
          </ac:cxnSpMkLst>
        </pc:cxnChg>
        <pc:cxnChg chg="add mod">
          <ac:chgData name="Zhang Yifan" userId="c9b86b9a-8bad-4e1d-80e2-8f55c3c19e2c" providerId="ADAL" clId="{15889EDC-58EB-5E4F-B199-2B6CB966C22E}" dt="2021-10-12T00:18:05.814" v="1474"/>
          <ac:cxnSpMkLst>
            <pc:docMk/>
            <pc:sldMk cId="544842322" sldId="341"/>
            <ac:cxnSpMk id="72" creationId="{2704C1B8-F15C-6349-9642-6DC89B05D919}"/>
          </ac:cxnSpMkLst>
        </pc:cxnChg>
        <pc:cxnChg chg="add mod">
          <ac:chgData name="Zhang Yifan" userId="c9b86b9a-8bad-4e1d-80e2-8f55c3c19e2c" providerId="ADAL" clId="{15889EDC-58EB-5E4F-B199-2B6CB966C22E}" dt="2021-10-12T00:18:05.814" v="1474"/>
          <ac:cxnSpMkLst>
            <pc:docMk/>
            <pc:sldMk cId="544842322" sldId="341"/>
            <ac:cxnSpMk id="73" creationId="{974F9A17-D98C-9443-8F8D-E4BDF68251D9}"/>
          </ac:cxnSpMkLst>
        </pc:cxnChg>
        <pc:cxnChg chg="add mod">
          <ac:chgData name="Zhang Yifan" userId="c9b86b9a-8bad-4e1d-80e2-8f55c3c19e2c" providerId="ADAL" clId="{15889EDC-58EB-5E4F-B199-2B6CB966C22E}" dt="2021-10-12T00:18:05.814" v="1474"/>
          <ac:cxnSpMkLst>
            <pc:docMk/>
            <pc:sldMk cId="544842322" sldId="341"/>
            <ac:cxnSpMk id="74" creationId="{46284225-F8EB-E742-9ADB-DA5AFDA8A7E2}"/>
          </ac:cxnSpMkLst>
        </pc:cxnChg>
        <pc:cxnChg chg="add mod">
          <ac:chgData name="Zhang Yifan" userId="c9b86b9a-8bad-4e1d-80e2-8f55c3c19e2c" providerId="ADAL" clId="{15889EDC-58EB-5E4F-B199-2B6CB966C22E}" dt="2021-10-12T00:18:05.814" v="1474"/>
          <ac:cxnSpMkLst>
            <pc:docMk/>
            <pc:sldMk cId="544842322" sldId="341"/>
            <ac:cxnSpMk id="75" creationId="{B67F3B84-A585-E143-8EBD-FB2DA429EAA8}"/>
          </ac:cxnSpMkLst>
        </pc:cxnChg>
        <pc:cxnChg chg="add mod">
          <ac:chgData name="Zhang Yifan" userId="c9b86b9a-8bad-4e1d-80e2-8f55c3c19e2c" providerId="ADAL" clId="{15889EDC-58EB-5E4F-B199-2B6CB966C22E}" dt="2021-10-12T00:18:05.814" v="1474"/>
          <ac:cxnSpMkLst>
            <pc:docMk/>
            <pc:sldMk cId="544842322" sldId="341"/>
            <ac:cxnSpMk id="76" creationId="{278D3B22-88E0-F840-9669-224AFF931B9D}"/>
          </ac:cxnSpMkLst>
        </pc:cxnChg>
        <pc:cxnChg chg="add mod">
          <ac:chgData name="Zhang Yifan" userId="c9b86b9a-8bad-4e1d-80e2-8f55c3c19e2c" providerId="ADAL" clId="{15889EDC-58EB-5E4F-B199-2B6CB966C22E}" dt="2021-10-12T00:18:05.814" v="1474"/>
          <ac:cxnSpMkLst>
            <pc:docMk/>
            <pc:sldMk cId="544842322" sldId="341"/>
            <ac:cxnSpMk id="77" creationId="{1ACFEF86-C816-AB4F-9B7E-82F375471367}"/>
          </ac:cxnSpMkLst>
        </pc:cxnChg>
        <pc:cxnChg chg="add mod">
          <ac:chgData name="Zhang Yifan" userId="c9b86b9a-8bad-4e1d-80e2-8f55c3c19e2c" providerId="ADAL" clId="{15889EDC-58EB-5E4F-B199-2B6CB966C22E}" dt="2021-10-12T00:18:05.814" v="1474"/>
          <ac:cxnSpMkLst>
            <pc:docMk/>
            <pc:sldMk cId="544842322" sldId="341"/>
            <ac:cxnSpMk id="78" creationId="{08AB9ED9-7B02-C549-A3B7-5713463409F2}"/>
          </ac:cxnSpMkLst>
        </pc:cxnChg>
        <pc:cxnChg chg="add mod">
          <ac:chgData name="Zhang Yifan" userId="c9b86b9a-8bad-4e1d-80e2-8f55c3c19e2c" providerId="ADAL" clId="{15889EDC-58EB-5E4F-B199-2B6CB966C22E}" dt="2021-10-12T00:18:05.814" v="1474"/>
          <ac:cxnSpMkLst>
            <pc:docMk/>
            <pc:sldMk cId="544842322" sldId="341"/>
            <ac:cxnSpMk id="79" creationId="{FCD730B9-6623-9C43-80BD-88853D192715}"/>
          </ac:cxnSpMkLst>
        </pc:cxnChg>
        <pc:cxnChg chg="add mod">
          <ac:chgData name="Zhang Yifan" userId="c9b86b9a-8bad-4e1d-80e2-8f55c3c19e2c" providerId="ADAL" clId="{15889EDC-58EB-5E4F-B199-2B6CB966C22E}" dt="2021-10-12T00:18:05.814" v="1474"/>
          <ac:cxnSpMkLst>
            <pc:docMk/>
            <pc:sldMk cId="544842322" sldId="341"/>
            <ac:cxnSpMk id="80" creationId="{09D93B8B-C5F5-A043-926B-C505F2C69FA7}"/>
          </ac:cxnSpMkLst>
        </pc:cxnChg>
        <pc:cxnChg chg="add mod">
          <ac:chgData name="Zhang Yifan" userId="c9b86b9a-8bad-4e1d-80e2-8f55c3c19e2c" providerId="ADAL" clId="{15889EDC-58EB-5E4F-B199-2B6CB966C22E}" dt="2021-10-12T00:20:24.394" v="1527" actId="14100"/>
          <ac:cxnSpMkLst>
            <pc:docMk/>
            <pc:sldMk cId="544842322" sldId="341"/>
            <ac:cxnSpMk id="81" creationId="{65880586-D4D7-9241-80B7-0416CD547CD9}"/>
          </ac:cxnSpMkLst>
        </pc:cxnChg>
        <pc:cxnChg chg="add mod">
          <ac:chgData name="Zhang Yifan" userId="c9b86b9a-8bad-4e1d-80e2-8f55c3c19e2c" providerId="ADAL" clId="{15889EDC-58EB-5E4F-B199-2B6CB966C22E}" dt="2021-10-12T00:18:05.814" v="1474"/>
          <ac:cxnSpMkLst>
            <pc:docMk/>
            <pc:sldMk cId="544842322" sldId="341"/>
            <ac:cxnSpMk id="82" creationId="{0306A92D-B04A-EC43-A587-12C8DEC33DEE}"/>
          </ac:cxnSpMkLst>
        </pc:cxnChg>
        <pc:cxnChg chg="add mod">
          <ac:chgData name="Zhang Yifan" userId="c9b86b9a-8bad-4e1d-80e2-8f55c3c19e2c" providerId="ADAL" clId="{15889EDC-58EB-5E4F-B199-2B6CB966C22E}" dt="2021-10-12T00:18:51.150" v="1485" actId="14100"/>
          <ac:cxnSpMkLst>
            <pc:docMk/>
            <pc:sldMk cId="544842322" sldId="341"/>
            <ac:cxnSpMk id="83" creationId="{C04591DD-0D23-A046-8FC2-F7F1D409AB2C}"/>
          </ac:cxnSpMkLst>
        </pc:cxnChg>
        <pc:cxnChg chg="add mod">
          <ac:chgData name="Zhang Yifan" userId="c9b86b9a-8bad-4e1d-80e2-8f55c3c19e2c" providerId="ADAL" clId="{15889EDC-58EB-5E4F-B199-2B6CB966C22E}" dt="2021-10-12T00:18:05.814" v="1474"/>
          <ac:cxnSpMkLst>
            <pc:docMk/>
            <pc:sldMk cId="544842322" sldId="341"/>
            <ac:cxnSpMk id="88" creationId="{537FA5F4-E66B-C14E-A4E5-E57CA25A299D}"/>
          </ac:cxnSpMkLst>
        </pc:cxnChg>
        <pc:cxnChg chg="add mod">
          <ac:chgData name="Zhang Yifan" userId="c9b86b9a-8bad-4e1d-80e2-8f55c3c19e2c" providerId="ADAL" clId="{15889EDC-58EB-5E4F-B199-2B6CB966C22E}" dt="2021-10-12T00:18:05.814" v="1474"/>
          <ac:cxnSpMkLst>
            <pc:docMk/>
            <pc:sldMk cId="544842322" sldId="341"/>
            <ac:cxnSpMk id="89" creationId="{C2C97E4B-5BA4-C840-8ACC-6EFD1387E360}"/>
          </ac:cxnSpMkLst>
        </pc:cxnChg>
      </pc:sldChg>
      <pc:sldChg chg="delSp modSp add mod">
        <pc:chgData name="Zhang Yifan" userId="c9b86b9a-8bad-4e1d-80e2-8f55c3c19e2c" providerId="ADAL" clId="{15889EDC-58EB-5E4F-B199-2B6CB966C22E}" dt="2021-10-12T00:23:24.594" v="1549" actId="478"/>
        <pc:sldMkLst>
          <pc:docMk/>
          <pc:sldMk cId="2260593490" sldId="342"/>
        </pc:sldMkLst>
        <pc:spChg chg="mod">
          <ac:chgData name="Zhang Yifan" userId="c9b86b9a-8bad-4e1d-80e2-8f55c3c19e2c" providerId="ADAL" clId="{15889EDC-58EB-5E4F-B199-2B6CB966C22E}" dt="2021-10-12T00:22:50.984" v="1535" actId="1036"/>
          <ac:spMkLst>
            <pc:docMk/>
            <pc:sldMk cId="2260593490" sldId="342"/>
            <ac:spMk id="7" creationId="{0492470B-B9C5-9A47-9554-71EC4075ADD7}"/>
          </ac:spMkLst>
        </pc:spChg>
        <pc:spChg chg="del">
          <ac:chgData name="Zhang Yifan" userId="c9b86b9a-8bad-4e1d-80e2-8f55c3c19e2c" providerId="ADAL" clId="{15889EDC-58EB-5E4F-B199-2B6CB966C22E}" dt="2021-10-12T00:23:24.594" v="1549" actId="478"/>
          <ac:spMkLst>
            <pc:docMk/>
            <pc:sldMk cId="2260593490" sldId="342"/>
            <ac:spMk id="8" creationId="{143F701C-EE37-3E42-86D9-AE6B755774DE}"/>
          </ac:spMkLst>
        </pc:spChg>
      </pc:sldChg>
      <pc:sldChg chg="delSp modSp add mod">
        <pc:chgData name="Zhang Yifan" userId="c9b86b9a-8bad-4e1d-80e2-8f55c3c19e2c" providerId="ADAL" clId="{15889EDC-58EB-5E4F-B199-2B6CB966C22E}" dt="2021-10-12T00:23:31.439" v="1552" actId="1035"/>
        <pc:sldMkLst>
          <pc:docMk/>
          <pc:sldMk cId="1135662612" sldId="343"/>
        </pc:sldMkLst>
        <pc:spChg chg="mod">
          <ac:chgData name="Zhang Yifan" userId="c9b86b9a-8bad-4e1d-80e2-8f55c3c19e2c" providerId="ADAL" clId="{15889EDC-58EB-5E4F-B199-2B6CB966C22E}" dt="2021-10-12T00:23:31.439" v="1552" actId="1035"/>
          <ac:spMkLst>
            <pc:docMk/>
            <pc:sldMk cId="1135662612" sldId="343"/>
            <ac:spMk id="7" creationId="{0492470B-B9C5-9A47-9554-71EC4075ADD7}"/>
          </ac:spMkLst>
        </pc:spChg>
        <pc:spChg chg="del mod">
          <ac:chgData name="Zhang Yifan" userId="c9b86b9a-8bad-4e1d-80e2-8f55c3c19e2c" providerId="ADAL" clId="{15889EDC-58EB-5E4F-B199-2B6CB966C22E}" dt="2021-10-12T00:23:29.418" v="1551" actId="478"/>
          <ac:spMkLst>
            <pc:docMk/>
            <pc:sldMk cId="1135662612" sldId="343"/>
            <ac:spMk id="8" creationId="{143F701C-EE37-3E42-86D9-AE6B755774DE}"/>
          </ac:spMkLst>
        </pc:spChg>
      </pc:sldChg>
      <pc:sldChg chg="addSp delSp modSp add mod">
        <pc:chgData name="Zhang Yifan" userId="c9b86b9a-8bad-4e1d-80e2-8f55c3c19e2c" providerId="ADAL" clId="{15889EDC-58EB-5E4F-B199-2B6CB966C22E}" dt="2021-10-12T00:23:48.044" v="1563" actId="1035"/>
        <pc:sldMkLst>
          <pc:docMk/>
          <pc:sldMk cId="766480698" sldId="344"/>
        </pc:sldMkLst>
        <pc:spChg chg="mod">
          <ac:chgData name="Zhang Yifan" userId="c9b86b9a-8bad-4e1d-80e2-8f55c3c19e2c" providerId="ADAL" clId="{15889EDC-58EB-5E4F-B199-2B6CB966C22E}" dt="2021-10-12T00:23:10.143" v="1548" actId="1035"/>
          <ac:spMkLst>
            <pc:docMk/>
            <pc:sldMk cId="766480698" sldId="344"/>
            <ac:spMk id="7" creationId="{0492470B-B9C5-9A47-9554-71EC4075ADD7}"/>
          </ac:spMkLst>
        </pc:spChg>
        <pc:spChg chg="del">
          <ac:chgData name="Zhang Yifan" userId="c9b86b9a-8bad-4e1d-80e2-8f55c3c19e2c" providerId="ADAL" clId="{15889EDC-58EB-5E4F-B199-2B6CB966C22E}" dt="2021-10-12T00:23:38.921" v="1555" actId="478"/>
          <ac:spMkLst>
            <pc:docMk/>
            <pc:sldMk cId="766480698" sldId="344"/>
            <ac:spMk id="8" creationId="{143F701C-EE37-3E42-86D9-AE6B755774DE}"/>
          </ac:spMkLst>
        </pc:spChg>
        <pc:spChg chg="add mod">
          <ac:chgData name="Zhang Yifan" userId="c9b86b9a-8bad-4e1d-80e2-8f55c3c19e2c" providerId="ADAL" clId="{15889EDC-58EB-5E4F-B199-2B6CB966C22E}" dt="2021-10-12T00:23:48.044" v="1563" actId="1035"/>
          <ac:spMkLst>
            <pc:docMk/>
            <pc:sldMk cId="766480698" sldId="344"/>
            <ac:spMk id="10" creationId="{2670F069-72CF-1A4A-8CDE-8090FA4859DA}"/>
          </ac:spMkLst>
        </pc:spChg>
      </pc:sldChg>
      <pc:sldChg chg="addSp delSp modSp add mod">
        <pc:chgData name="Zhang Yifan" userId="c9b86b9a-8bad-4e1d-80e2-8f55c3c19e2c" providerId="ADAL" clId="{15889EDC-58EB-5E4F-B199-2B6CB966C22E}" dt="2021-10-12T00:29:18.437" v="1747"/>
        <pc:sldMkLst>
          <pc:docMk/>
          <pc:sldMk cId="2505710144" sldId="345"/>
        </pc:sldMkLst>
        <pc:spChg chg="mod">
          <ac:chgData name="Zhang Yifan" userId="c9b86b9a-8bad-4e1d-80e2-8f55c3c19e2c" providerId="ADAL" clId="{15889EDC-58EB-5E4F-B199-2B6CB966C22E}" dt="2021-10-12T00:24:29.539" v="1565" actId="1076"/>
          <ac:spMkLst>
            <pc:docMk/>
            <pc:sldMk cId="2505710144" sldId="345"/>
            <ac:spMk id="7" creationId="{0492470B-B9C5-9A47-9554-71EC4075ADD7}"/>
          </ac:spMkLst>
        </pc:spChg>
        <pc:spChg chg="add mod">
          <ac:chgData name="Zhang Yifan" userId="c9b86b9a-8bad-4e1d-80e2-8f55c3c19e2c" providerId="ADAL" clId="{15889EDC-58EB-5E4F-B199-2B6CB966C22E}" dt="2021-10-12T00:26:07.034" v="1707" actId="1076"/>
          <ac:spMkLst>
            <pc:docMk/>
            <pc:sldMk cId="2505710144" sldId="345"/>
            <ac:spMk id="8" creationId="{71019046-3B8E-5D42-B4D5-ED3C07508B42}"/>
          </ac:spMkLst>
        </pc:spChg>
        <pc:spChg chg="add mod">
          <ac:chgData name="Zhang Yifan" userId="c9b86b9a-8bad-4e1d-80e2-8f55c3c19e2c" providerId="ADAL" clId="{15889EDC-58EB-5E4F-B199-2B6CB966C22E}" dt="2021-10-12T00:27:52.175" v="1745" actId="1076"/>
          <ac:spMkLst>
            <pc:docMk/>
            <pc:sldMk cId="2505710144" sldId="345"/>
            <ac:spMk id="19" creationId="{663CAC87-1325-9B4E-AD0E-5D66DDEE6482}"/>
          </ac:spMkLst>
        </pc:spChg>
        <pc:spChg chg="add del mod">
          <ac:chgData name="Zhang Yifan" userId="c9b86b9a-8bad-4e1d-80e2-8f55c3c19e2c" providerId="ADAL" clId="{15889EDC-58EB-5E4F-B199-2B6CB966C22E}" dt="2021-10-12T00:29:18.437" v="1747"/>
          <ac:spMkLst>
            <pc:docMk/>
            <pc:sldMk cId="2505710144" sldId="345"/>
            <ac:spMk id="38" creationId="{C411C5F8-E962-1C4A-9FBE-F3A686B6625A}"/>
          </ac:spMkLst>
        </pc:spChg>
      </pc:sldChg>
      <pc:sldChg chg="delSp modSp add mod">
        <pc:chgData name="Zhang Yifan" userId="c9b86b9a-8bad-4e1d-80e2-8f55c3c19e2c" providerId="ADAL" clId="{15889EDC-58EB-5E4F-B199-2B6CB966C22E}" dt="2021-10-12T00:29:45.828" v="1800" actId="1076"/>
        <pc:sldMkLst>
          <pc:docMk/>
          <pc:sldMk cId="3666896865" sldId="346"/>
        </pc:sldMkLst>
        <pc:spChg chg="mod">
          <ac:chgData name="Zhang Yifan" userId="c9b86b9a-8bad-4e1d-80e2-8f55c3c19e2c" providerId="ADAL" clId="{15889EDC-58EB-5E4F-B199-2B6CB966C22E}" dt="2021-10-12T00:29:45.828" v="1800" actId="1076"/>
          <ac:spMkLst>
            <pc:docMk/>
            <pc:sldMk cId="3666896865" sldId="346"/>
            <ac:spMk id="8" creationId="{71019046-3B8E-5D42-B4D5-ED3C07508B42}"/>
          </ac:spMkLst>
        </pc:spChg>
        <pc:spChg chg="del">
          <ac:chgData name="Zhang Yifan" userId="c9b86b9a-8bad-4e1d-80e2-8f55c3c19e2c" providerId="ADAL" clId="{15889EDC-58EB-5E4F-B199-2B6CB966C22E}" dt="2021-10-12T00:29:23.097" v="1749" actId="478"/>
          <ac:spMkLst>
            <pc:docMk/>
            <pc:sldMk cId="3666896865" sldId="346"/>
            <ac:spMk id="19" creationId="{663CAC87-1325-9B4E-AD0E-5D66DDEE6482}"/>
          </ac:spMkLst>
        </pc:spChg>
        <pc:grpChg chg="del">
          <ac:chgData name="Zhang Yifan" userId="c9b86b9a-8bad-4e1d-80e2-8f55c3c19e2c" providerId="ADAL" clId="{15889EDC-58EB-5E4F-B199-2B6CB966C22E}" dt="2021-10-12T00:29:29.456" v="1752" actId="478"/>
          <ac:grpSpMkLst>
            <pc:docMk/>
            <pc:sldMk cId="3666896865" sldId="346"/>
            <ac:grpSpMk id="4" creationId="{FA92185B-80FC-3E45-83ED-21A0A19DC807}"/>
          </ac:grpSpMkLst>
        </pc:grpChg>
        <pc:grpChg chg="del">
          <ac:chgData name="Zhang Yifan" userId="c9b86b9a-8bad-4e1d-80e2-8f55c3c19e2c" providerId="ADAL" clId="{15889EDC-58EB-5E4F-B199-2B6CB966C22E}" dt="2021-10-12T00:29:27.234" v="1751" actId="478"/>
          <ac:grpSpMkLst>
            <pc:docMk/>
            <pc:sldMk cId="3666896865" sldId="346"/>
            <ac:grpSpMk id="32" creationId="{3F3534A0-BD0A-EA44-A79D-8F18AB42056A}"/>
          </ac:grpSpMkLst>
        </pc:grpChg>
        <pc:grpChg chg="del">
          <ac:chgData name="Zhang Yifan" userId="c9b86b9a-8bad-4e1d-80e2-8f55c3c19e2c" providerId="ADAL" clId="{15889EDC-58EB-5E4F-B199-2B6CB966C22E}" dt="2021-10-12T00:29:26.246" v="1750" actId="478"/>
          <ac:grpSpMkLst>
            <pc:docMk/>
            <pc:sldMk cId="3666896865" sldId="346"/>
            <ac:grpSpMk id="34" creationId="{438C6574-6CE9-B54D-B058-6D4B13D33D28}"/>
          </ac:grpSpMkLst>
        </pc:grpChg>
      </pc:sldChg>
      <pc:sldChg chg="delSp modSp add mod">
        <pc:chgData name="Zhang Yifan" userId="c9b86b9a-8bad-4e1d-80e2-8f55c3c19e2c" providerId="ADAL" clId="{15889EDC-58EB-5E4F-B199-2B6CB966C22E}" dt="2021-10-12T00:42:26.940" v="1816" actId="478"/>
        <pc:sldMkLst>
          <pc:docMk/>
          <pc:sldMk cId="442981137" sldId="347"/>
        </pc:sldMkLst>
        <pc:spChg chg="mod">
          <ac:chgData name="Zhang Yifan" userId="c9b86b9a-8bad-4e1d-80e2-8f55c3c19e2c" providerId="ADAL" clId="{15889EDC-58EB-5E4F-B199-2B6CB966C22E}" dt="2021-10-12T00:30:23.807" v="1811" actId="1076"/>
          <ac:spMkLst>
            <pc:docMk/>
            <pc:sldMk cId="442981137" sldId="347"/>
            <ac:spMk id="7" creationId="{0492470B-B9C5-9A47-9554-71EC4075ADD7}"/>
          </ac:spMkLst>
        </pc:spChg>
        <pc:spChg chg="del mod">
          <ac:chgData name="Zhang Yifan" userId="c9b86b9a-8bad-4e1d-80e2-8f55c3c19e2c" providerId="ADAL" clId="{15889EDC-58EB-5E4F-B199-2B6CB966C22E}" dt="2021-10-12T00:42:26.940" v="1816" actId="478"/>
          <ac:spMkLst>
            <pc:docMk/>
            <pc:sldMk cId="442981137" sldId="347"/>
            <ac:spMk id="8" creationId="{71019046-3B8E-5D42-B4D5-ED3C07508B42}"/>
          </ac:spMkLst>
        </pc:spChg>
        <pc:spChg chg="mod">
          <ac:chgData name="Zhang Yifan" userId="c9b86b9a-8bad-4e1d-80e2-8f55c3c19e2c" providerId="ADAL" clId="{15889EDC-58EB-5E4F-B199-2B6CB966C22E}" dt="2021-10-12T00:30:25.401" v="1814" actId="1038"/>
          <ac:spMkLst>
            <pc:docMk/>
            <pc:sldMk cId="442981137" sldId="347"/>
            <ac:spMk id="10" creationId="{2670F069-72CF-1A4A-8CDE-8090FA4859DA}"/>
          </ac:spMkLst>
        </pc:spChg>
        <pc:grpChg chg="del">
          <ac:chgData name="Zhang Yifan" userId="c9b86b9a-8bad-4e1d-80e2-8f55c3c19e2c" providerId="ADAL" clId="{15889EDC-58EB-5E4F-B199-2B6CB966C22E}" dt="2021-10-12T00:30:07.203" v="1804" actId="478"/>
          <ac:grpSpMkLst>
            <pc:docMk/>
            <pc:sldMk cId="442981137" sldId="347"/>
            <ac:grpSpMk id="14" creationId="{B56E5146-ECFD-1E41-860D-1C6BCC828D6D}"/>
          </ac:grpSpMkLst>
        </pc:grpChg>
        <pc:grpChg chg="del">
          <ac:chgData name="Zhang Yifan" userId="c9b86b9a-8bad-4e1d-80e2-8f55c3c19e2c" providerId="ADAL" clId="{15889EDC-58EB-5E4F-B199-2B6CB966C22E}" dt="2021-10-12T00:30:05.483" v="1802" actId="478"/>
          <ac:grpSpMkLst>
            <pc:docMk/>
            <pc:sldMk cId="442981137" sldId="347"/>
            <ac:grpSpMk id="25" creationId="{D881D4D0-0AFA-1043-9C91-EDE489597721}"/>
          </ac:grpSpMkLst>
        </pc:grpChg>
        <pc:inkChg chg="del">
          <ac:chgData name="Zhang Yifan" userId="c9b86b9a-8bad-4e1d-80e2-8f55c3c19e2c" providerId="ADAL" clId="{15889EDC-58EB-5E4F-B199-2B6CB966C22E}" dt="2021-10-12T00:30:06.380" v="1803" actId="478"/>
          <ac:inkMkLst>
            <pc:docMk/>
            <pc:sldMk cId="442981137" sldId="347"/>
            <ac:inkMk id="18" creationId="{42E4F781-C5A2-7C49-9D46-23844A192183}"/>
          </ac:inkMkLst>
        </pc:inkChg>
      </pc:sldChg>
      <pc:sldChg chg="delSp modSp add mod">
        <pc:chgData name="Zhang Yifan" userId="c9b86b9a-8bad-4e1d-80e2-8f55c3c19e2c" providerId="ADAL" clId="{15889EDC-58EB-5E4F-B199-2B6CB966C22E}" dt="2021-10-12T00:43:02.062" v="1824" actId="478"/>
        <pc:sldMkLst>
          <pc:docMk/>
          <pc:sldMk cId="3779553020" sldId="348"/>
        </pc:sldMkLst>
        <pc:spChg chg="del">
          <ac:chgData name="Zhang Yifan" userId="c9b86b9a-8bad-4e1d-80e2-8f55c3c19e2c" providerId="ADAL" clId="{15889EDC-58EB-5E4F-B199-2B6CB966C22E}" dt="2021-10-12T00:43:02.062" v="1824" actId="478"/>
          <ac:spMkLst>
            <pc:docMk/>
            <pc:sldMk cId="3779553020" sldId="348"/>
            <ac:spMk id="7" creationId="{0492470B-B9C5-9A47-9554-71EC4075ADD7}"/>
          </ac:spMkLst>
        </pc:spChg>
        <pc:spChg chg="del">
          <ac:chgData name="Zhang Yifan" userId="c9b86b9a-8bad-4e1d-80e2-8f55c3c19e2c" providerId="ADAL" clId="{15889EDC-58EB-5E4F-B199-2B6CB966C22E}" dt="2021-10-12T00:42:52.673" v="1821" actId="478"/>
          <ac:spMkLst>
            <pc:docMk/>
            <pc:sldMk cId="3779553020" sldId="348"/>
            <ac:spMk id="8" creationId="{71019046-3B8E-5D42-B4D5-ED3C07508B42}"/>
          </ac:spMkLst>
        </pc:spChg>
        <pc:spChg chg="del mod">
          <ac:chgData name="Zhang Yifan" userId="c9b86b9a-8bad-4e1d-80e2-8f55c3c19e2c" providerId="ADAL" clId="{15889EDC-58EB-5E4F-B199-2B6CB966C22E}" dt="2021-10-12T00:43:00.120" v="1823" actId="478"/>
          <ac:spMkLst>
            <pc:docMk/>
            <pc:sldMk cId="3779553020" sldId="348"/>
            <ac:spMk id="10" creationId="{2670F069-72CF-1A4A-8CDE-8090FA4859DA}"/>
          </ac:spMkLst>
        </pc:spChg>
        <pc:grpChg chg="del">
          <ac:chgData name="Zhang Yifan" userId="c9b86b9a-8bad-4e1d-80e2-8f55c3c19e2c" providerId="ADAL" clId="{15889EDC-58EB-5E4F-B199-2B6CB966C22E}" dt="2021-10-12T00:42:50.098" v="1820" actId="478"/>
          <ac:grpSpMkLst>
            <pc:docMk/>
            <pc:sldMk cId="3779553020" sldId="348"/>
            <ac:grpSpMk id="14" creationId="{B56E5146-ECFD-1E41-860D-1C6BCC828D6D}"/>
          </ac:grpSpMkLst>
        </pc:grpChg>
        <pc:grpChg chg="del">
          <ac:chgData name="Zhang Yifan" userId="c9b86b9a-8bad-4e1d-80e2-8f55c3c19e2c" providerId="ADAL" clId="{15889EDC-58EB-5E4F-B199-2B6CB966C22E}" dt="2021-10-12T00:42:48.653" v="1819" actId="478"/>
          <ac:grpSpMkLst>
            <pc:docMk/>
            <pc:sldMk cId="3779553020" sldId="348"/>
            <ac:grpSpMk id="25" creationId="{D881D4D0-0AFA-1043-9C91-EDE489597721}"/>
          </ac:grpSpMkLst>
        </pc:grpChg>
        <pc:inkChg chg="del">
          <ac:chgData name="Zhang Yifan" userId="c9b86b9a-8bad-4e1d-80e2-8f55c3c19e2c" providerId="ADAL" clId="{15889EDC-58EB-5E4F-B199-2B6CB966C22E}" dt="2021-10-12T00:42:47.231" v="1818" actId="478"/>
          <ac:inkMkLst>
            <pc:docMk/>
            <pc:sldMk cId="3779553020" sldId="348"/>
            <ac:inkMk id="18" creationId="{42E4F781-C5A2-7C49-9D46-23844A192183}"/>
          </ac:inkMkLst>
        </pc:inkChg>
      </pc:sldChg>
      <pc:sldChg chg="addSp modSp add mod">
        <pc:chgData name="Zhang Yifan" userId="c9b86b9a-8bad-4e1d-80e2-8f55c3c19e2c" providerId="ADAL" clId="{15889EDC-58EB-5E4F-B199-2B6CB966C22E}" dt="2021-10-12T00:46:27.490" v="1831" actId="1076"/>
        <pc:sldMkLst>
          <pc:docMk/>
          <pc:sldMk cId="3794512785" sldId="349"/>
        </pc:sldMkLst>
        <pc:spChg chg="add mod">
          <ac:chgData name="Zhang Yifan" userId="c9b86b9a-8bad-4e1d-80e2-8f55c3c19e2c" providerId="ADAL" clId="{15889EDC-58EB-5E4F-B199-2B6CB966C22E}" dt="2021-10-12T00:46:27.490" v="1831" actId="1076"/>
          <ac:spMkLst>
            <pc:docMk/>
            <pc:sldMk cId="3794512785" sldId="349"/>
            <ac:spMk id="7" creationId="{05906EEC-C160-814C-B4C8-9EC2B40E8C51}"/>
          </ac:spMkLst>
        </pc:spChg>
      </pc:sldChg>
      <pc:sldChg chg="addSp delSp modSp new mod">
        <pc:chgData name="Zhang Yifan" userId="c9b86b9a-8bad-4e1d-80e2-8f55c3c19e2c" providerId="ADAL" clId="{15889EDC-58EB-5E4F-B199-2B6CB966C22E}" dt="2021-10-12T00:47:43.283" v="1838" actId="207"/>
        <pc:sldMkLst>
          <pc:docMk/>
          <pc:sldMk cId="2441406338" sldId="350"/>
        </pc:sldMkLst>
        <pc:spChg chg="del mod">
          <ac:chgData name="Zhang Yifan" userId="c9b86b9a-8bad-4e1d-80e2-8f55c3c19e2c" providerId="ADAL" clId="{15889EDC-58EB-5E4F-B199-2B6CB966C22E}" dt="2021-10-12T00:47:29.055" v="1835" actId="478"/>
          <ac:spMkLst>
            <pc:docMk/>
            <pc:sldMk cId="2441406338" sldId="350"/>
            <ac:spMk id="2" creationId="{0905065C-0AB9-1B47-82ED-206F2EB4815F}"/>
          </ac:spMkLst>
        </pc:spChg>
        <pc:spChg chg="del">
          <ac:chgData name="Zhang Yifan" userId="c9b86b9a-8bad-4e1d-80e2-8f55c3c19e2c" providerId="ADAL" clId="{15889EDC-58EB-5E4F-B199-2B6CB966C22E}" dt="2021-10-12T00:47:29.055" v="1835" actId="478"/>
          <ac:spMkLst>
            <pc:docMk/>
            <pc:sldMk cId="2441406338" sldId="350"/>
            <ac:spMk id="3" creationId="{E27D8215-81B3-BA47-A8A6-C6A4FA1F67AD}"/>
          </ac:spMkLst>
        </pc:spChg>
        <pc:spChg chg="add mod">
          <ac:chgData name="Zhang Yifan" userId="c9b86b9a-8bad-4e1d-80e2-8f55c3c19e2c" providerId="ADAL" clId="{15889EDC-58EB-5E4F-B199-2B6CB966C22E}" dt="2021-10-12T00:47:43.283" v="1838" actId="207"/>
          <ac:spMkLst>
            <pc:docMk/>
            <pc:sldMk cId="2441406338" sldId="350"/>
            <ac:spMk id="4" creationId="{1F54A4D6-8E85-EA49-A4F9-78F9C718AA16}"/>
          </ac:spMkLst>
        </pc:spChg>
        <pc:spChg chg="add mod">
          <ac:chgData name="Zhang Yifan" userId="c9b86b9a-8bad-4e1d-80e2-8f55c3c19e2c" providerId="ADAL" clId="{15889EDC-58EB-5E4F-B199-2B6CB966C22E}" dt="2021-10-12T00:47:29.753" v="1836"/>
          <ac:spMkLst>
            <pc:docMk/>
            <pc:sldMk cId="2441406338" sldId="350"/>
            <ac:spMk id="5" creationId="{807EB961-0138-394A-A5E7-007E0FE9359A}"/>
          </ac:spMkLst>
        </pc:spChg>
        <pc:spChg chg="add mod">
          <ac:chgData name="Zhang Yifan" userId="c9b86b9a-8bad-4e1d-80e2-8f55c3c19e2c" providerId="ADAL" clId="{15889EDC-58EB-5E4F-B199-2B6CB966C22E}" dt="2021-10-12T00:47:43.283" v="1838" actId="207"/>
          <ac:spMkLst>
            <pc:docMk/>
            <pc:sldMk cId="2441406338" sldId="350"/>
            <ac:spMk id="6" creationId="{BFB0A035-13D3-784B-BB1D-7C1EAFF7C745}"/>
          </ac:spMkLst>
        </pc:spChg>
        <pc:spChg chg="add mod">
          <ac:chgData name="Zhang Yifan" userId="c9b86b9a-8bad-4e1d-80e2-8f55c3c19e2c" providerId="ADAL" clId="{15889EDC-58EB-5E4F-B199-2B6CB966C22E}" dt="2021-10-12T00:47:29.753" v="1836"/>
          <ac:spMkLst>
            <pc:docMk/>
            <pc:sldMk cId="2441406338" sldId="350"/>
            <ac:spMk id="8" creationId="{EC314650-0299-8543-BDD4-B31D436CD29D}"/>
          </ac:spMkLst>
        </pc:spChg>
        <pc:spChg chg="add mod">
          <ac:chgData name="Zhang Yifan" userId="c9b86b9a-8bad-4e1d-80e2-8f55c3c19e2c" providerId="ADAL" clId="{15889EDC-58EB-5E4F-B199-2B6CB966C22E}" dt="2021-10-12T00:47:29.753" v="1836"/>
          <ac:spMkLst>
            <pc:docMk/>
            <pc:sldMk cId="2441406338" sldId="350"/>
            <ac:spMk id="9" creationId="{390C2CFF-B5C4-2745-B9A5-62A5BD95635F}"/>
          </ac:spMkLst>
        </pc:spChg>
        <pc:spChg chg="add mod">
          <ac:chgData name="Zhang Yifan" userId="c9b86b9a-8bad-4e1d-80e2-8f55c3c19e2c" providerId="ADAL" clId="{15889EDC-58EB-5E4F-B199-2B6CB966C22E}" dt="2021-10-12T00:47:29.753" v="1836"/>
          <ac:spMkLst>
            <pc:docMk/>
            <pc:sldMk cId="2441406338" sldId="350"/>
            <ac:spMk id="10" creationId="{87AF1EB2-C417-3445-BB1C-6379273ABB0B}"/>
          </ac:spMkLst>
        </pc:spChg>
        <pc:spChg chg="add mod">
          <ac:chgData name="Zhang Yifan" userId="c9b86b9a-8bad-4e1d-80e2-8f55c3c19e2c" providerId="ADAL" clId="{15889EDC-58EB-5E4F-B199-2B6CB966C22E}" dt="2021-10-12T00:47:29.753" v="1836"/>
          <ac:spMkLst>
            <pc:docMk/>
            <pc:sldMk cId="2441406338" sldId="350"/>
            <ac:spMk id="11" creationId="{FD2AA5D4-3541-5F43-85D5-331038D99280}"/>
          </ac:spMkLst>
        </pc:spChg>
        <pc:spChg chg="add mod">
          <ac:chgData name="Zhang Yifan" userId="c9b86b9a-8bad-4e1d-80e2-8f55c3c19e2c" providerId="ADAL" clId="{15889EDC-58EB-5E4F-B199-2B6CB966C22E}" dt="2021-10-12T00:47:36.531" v="1837" actId="207"/>
          <ac:spMkLst>
            <pc:docMk/>
            <pc:sldMk cId="2441406338" sldId="350"/>
            <ac:spMk id="16" creationId="{9A31DF97-2635-C54D-AC8D-B838A0DA6376}"/>
          </ac:spMkLst>
        </pc:spChg>
        <pc:spChg chg="add mod">
          <ac:chgData name="Zhang Yifan" userId="c9b86b9a-8bad-4e1d-80e2-8f55c3c19e2c" providerId="ADAL" clId="{15889EDC-58EB-5E4F-B199-2B6CB966C22E}" dt="2021-10-12T00:47:43.283" v="1838" actId="207"/>
          <ac:spMkLst>
            <pc:docMk/>
            <pc:sldMk cId="2441406338" sldId="350"/>
            <ac:spMk id="17" creationId="{38707D08-14F3-0D49-A463-5CF246905B74}"/>
          </ac:spMkLst>
        </pc:spChg>
        <pc:spChg chg="add mod">
          <ac:chgData name="Zhang Yifan" userId="c9b86b9a-8bad-4e1d-80e2-8f55c3c19e2c" providerId="ADAL" clId="{15889EDC-58EB-5E4F-B199-2B6CB966C22E}" dt="2021-10-12T00:47:43.283" v="1838" actId="207"/>
          <ac:spMkLst>
            <pc:docMk/>
            <pc:sldMk cId="2441406338" sldId="350"/>
            <ac:spMk id="18" creationId="{3EDB9B02-BC7F-7141-B62C-EA5C882CC87D}"/>
          </ac:spMkLst>
        </pc:spChg>
        <pc:spChg chg="add mod">
          <ac:chgData name="Zhang Yifan" userId="c9b86b9a-8bad-4e1d-80e2-8f55c3c19e2c" providerId="ADAL" clId="{15889EDC-58EB-5E4F-B199-2B6CB966C22E}" dt="2021-10-12T00:47:43.283" v="1838" actId="207"/>
          <ac:spMkLst>
            <pc:docMk/>
            <pc:sldMk cId="2441406338" sldId="350"/>
            <ac:spMk id="19" creationId="{193C37D9-1E74-4C46-856B-B93CFD902814}"/>
          </ac:spMkLst>
        </pc:spChg>
        <pc:spChg chg="add mod">
          <ac:chgData name="Zhang Yifan" userId="c9b86b9a-8bad-4e1d-80e2-8f55c3c19e2c" providerId="ADAL" clId="{15889EDC-58EB-5E4F-B199-2B6CB966C22E}" dt="2021-10-12T00:47:43.283" v="1838" actId="207"/>
          <ac:spMkLst>
            <pc:docMk/>
            <pc:sldMk cId="2441406338" sldId="350"/>
            <ac:spMk id="20" creationId="{5ABC25F3-0928-9748-841A-7BF4A96AC653}"/>
          </ac:spMkLst>
        </pc:spChg>
        <pc:spChg chg="add mod">
          <ac:chgData name="Zhang Yifan" userId="c9b86b9a-8bad-4e1d-80e2-8f55c3c19e2c" providerId="ADAL" clId="{15889EDC-58EB-5E4F-B199-2B6CB966C22E}" dt="2021-10-12T00:47:29.753" v="1836"/>
          <ac:spMkLst>
            <pc:docMk/>
            <pc:sldMk cId="2441406338" sldId="350"/>
            <ac:spMk id="21" creationId="{AE3AC271-91C4-F046-A4ED-26C6FAEF25D2}"/>
          </ac:spMkLst>
        </pc:spChg>
        <pc:spChg chg="add mod">
          <ac:chgData name="Zhang Yifan" userId="c9b86b9a-8bad-4e1d-80e2-8f55c3c19e2c" providerId="ADAL" clId="{15889EDC-58EB-5E4F-B199-2B6CB966C22E}" dt="2021-10-12T00:47:43.283" v="1838" actId="207"/>
          <ac:spMkLst>
            <pc:docMk/>
            <pc:sldMk cId="2441406338" sldId="350"/>
            <ac:spMk id="22" creationId="{EAD5322B-C0B0-564A-90DD-4CBF2605FFFA}"/>
          </ac:spMkLst>
        </pc:spChg>
        <pc:spChg chg="add mod">
          <ac:chgData name="Zhang Yifan" userId="c9b86b9a-8bad-4e1d-80e2-8f55c3c19e2c" providerId="ADAL" clId="{15889EDC-58EB-5E4F-B199-2B6CB966C22E}" dt="2021-10-12T00:47:43.283" v="1838" actId="207"/>
          <ac:spMkLst>
            <pc:docMk/>
            <pc:sldMk cId="2441406338" sldId="350"/>
            <ac:spMk id="23" creationId="{0808B990-3CC5-8E4A-8348-B172C3E1D959}"/>
          </ac:spMkLst>
        </pc:spChg>
        <pc:spChg chg="add mod">
          <ac:chgData name="Zhang Yifan" userId="c9b86b9a-8bad-4e1d-80e2-8f55c3c19e2c" providerId="ADAL" clId="{15889EDC-58EB-5E4F-B199-2B6CB966C22E}" dt="2021-10-12T00:47:29.753" v="1836"/>
          <ac:spMkLst>
            <pc:docMk/>
            <pc:sldMk cId="2441406338" sldId="350"/>
            <ac:spMk id="24" creationId="{AB35269C-8EF6-D74B-87CB-02B40E74A86E}"/>
          </ac:spMkLst>
        </pc:spChg>
        <pc:spChg chg="add mod">
          <ac:chgData name="Zhang Yifan" userId="c9b86b9a-8bad-4e1d-80e2-8f55c3c19e2c" providerId="ADAL" clId="{15889EDC-58EB-5E4F-B199-2B6CB966C22E}" dt="2021-10-12T00:47:29.753" v="1836"/>
          <ac:spMkLst>
            <pc:docMk/>
            <pc:sldMk cId="2441406338" sldId="350"/>
            <ac:spMk id="25" creationId="{9E84987F-902A-8743-8342-8D34DBE6593D}"/>
          </ac:spMkLst>
        </pc:spChg>
        <pc:spChg chg="add mod">
          <ac:chgData name="Zhang Yifan" userId="c9b86b9a-8bad-4e1d-80e2-8f55c3c19e2c" providerId="ADAL" clId="{15889EDC-58EB-5E4F-B199-2B6CB966C22E}" dt="2021-10-12T00:47:29.753" v="1836"/>
          <ac:spMkLst>
            <pc:docMk/>
            <pc:sldMk cId="2441406338" sldId="350"/>
            <ac:spMk id="38" creationId="{AC81BC82-802B-6B4D-96E6-B5A5EB6A0847}"/>
          </ac:spMkLst>
        </pc:spChg>
        <pc:spChg chg="add mod">
          <ac:chgData name="Zhang Yifan" userId="c9b86b9a-8bad-4e1d-80e2-8f55c3c19e2c" providerId="ADAL" clId="{15889EDC-58EB-5E4F-B199-2B6CB966C22E}" dt="2021-10-12T00:47:29.753" v="1836"/>
          <ac:spMkLst>
            <pc:docMk/>
            <pc:sldMk cId="2441406338" sldId="350"/>
            <ac:spMk id="39" creationId="{4ACCDAA9-DD56-7445-8F94-64A56FCB6BE6}"/>
          </ac:spMkLst>
        </pc:spChg>
        <pc:spChg chg="add mod">
          <ac:chgData name="Zhang Yifan" userId="c9b86b9a-8bad-4e1d-80e2-8f55c3c19e2c" providerId="ADAL" clId="{15889EDC-58EB-5E4F-B199-2B6CB966C22E}" dt="2021-10-12T00:47:43.283" v="1838" actId="207"/>
          <ac:spMkLst>
            <pc:docMk/>
            <pc:sldMk cId="2441406338" sldId="350"/>
            <ac:spMk id="40" creationId="{86598C95-804A-3141-9AAF-AF1034164F56}"/>
          </ac:spMkLst>
        </pc:spChg>
        <pc:spChg chg="add mod">
          <ac:chgData name="Zhang Yifan" userId="c9b86b9a-8bad-4e1d-80e2-8f55c3c19e2c" providerId="ADAL" clId="{15889EDC-58EB-5E4F-B199-2B6CB966C22E}" dt="2021-10-12T00:47:29.753" v="1836"/>
          <ac:spMkLst>
            <pc:docMk/>
            <pc:sldMk cId="2441406338" sldId="350"/>
            <ac:spMk id="41" creationId="{B143F8AA-C2F8-0B40-8BE1-0F7D38C0297F}"/>
          </ac:spMkLst>
        </pc:spChg>
        <pc:spChg chg="add mod">
          <ac:chgData name="Zhang Yifan" userId="c9b86b9a-8bad-4e1d-80e2-8f55c3c19e2c" providerId="ADAL" clId="{15889EDC-58EB-5E4F-B199-2B6CB966C22E}" dt="2021-10-12T00:47:29.753" v="1836"/>
          <ac:spMkLst>
            <pc:docMk/>
            <pc:sldMk cId="2441406338" sldId="350"/>
            <ac:spMk id="42" creationId="{846BA903-AAFA-C244-BB39-7F06FD4E46F4}"/>
          </ac:spMkLst>
        </pc:spChg>
        <pc:picChg chg="add mod">
          <ac:chgData name="Zhang Yifan" userId="c9b86b9a-8bad-4e1d-80e2-8f55c3c19e2c" providerId="ADAL" clId="{15889EDC-58EB-5E4F-B199-2B6CB966C22E}" dt="2021-10-12T00:47:29.753" v="1836"/>
          <ac:picMkLst>
            <pc:docMk/>
            <pc:sldMk cId="2441406338" sldId="350"/>
            <ac:picMk id="7" creationId="{037F29DA-8452-3F4F-B966-39922A411903}"/>
          </ac:picMkLst>
        </pc:picChg>
        <pc:cxnChg chg="add mod">
          <ac:chgData name="Zhang Yifan" userId="c9b86b9a-8bad-4e1d-80e2-8f55c3c19e2c" providerId="ADAL" clId="{15889EDC-58EB-5E4F-B199-2B6CB966C22E}" dt="2021-10-12T00:47:29.753" v="1836"/>
          <ac:cxnSpMkLst>
            <pc:docMk/>
            <pc:sldMk cId="2441406338" sldId="350"/>
            <ac:cxnSpMk id="12" creationId="{A02965D9-2175-BB44-8407-F4C0B9EC5355}"/>
          </ac:cxnSpMkLst>
        </pc:cxnChg>
        <pc:cxnChg chg="add mod">
          <ac:chgData name="Zhang Yifan" userId="c9b86b9a-8bad-4e1d-80e2-8f55c3c19e2c" providerId="ADAL" clId="{15889EDC-58EB-5E4F-B199-2B6CB966C22E}" dt="2021-10-12T00:47:29.753" v="1836"/>
          <ac:cxnSpMkLst>
            <pc:docMk/>
            <pc:sldMk cId="2441406338" sldId="350"/>
            <ac:cxnSpMk id="13" creationId="{84D38256-404A-CA40-BF62-3AD5A826B5CD}"/>
          </ac:cxnSpMkLst>
        </pc:cxnChg>
        <pc:cxnChg chg="add mod">
          <ac:chgData name="Zhang Yifan" userId="c9b86b9a-8bad-4e1d-80e2-8f55c3c19e2c" providerId="ADAL" clId="{15889EDC-58EB-5E4F-B199-2B6CB966C22E}" dt="2021-10-12T00:47:29.753" v="1836"/>
          <ac:cxnSpMkLst>
            <pc:docMk/>
            <pc:sldMk cId="2441406338" sldId="350"/>
            <ac:cxnSpMk id="14" creationId="{9DCA3294-5C3D-1249-A7C1-A1FCE0124204}"/>
          </ac:cxnSpMkLst>
        </pc:cxnChg>
        <pc:cxnChg chg="add mod">
          <ac:chgData name="Zhang Yifan" userId="c9b86b9a-8bad-4e1d-80e2-8f55c3c19e2c" providerId="ADAL" clId="{15889EDC-58EB-5E4F-B199-2B6CB966C22E}" dt="2021-10-12T00:47:29.753" v="1836"/>
          <ac:cxnSpMkLst>
            <pc:docMk/>
            <pc:sldMk cId="2441406338" sldId="350"/>
            <ac:cxnSpMk id="15" creationId="{0C26DCEE-C72D-0746-96A7-FE488D615BA8}"/>
          </ac:cxnSpMkLst>
        </pc:cxnChg>
        <pc:cxnChg chg="add mod">
          <ac:chgData name="Zhang Yifan" userId="c9b86b9a-8bad-4e1d-80e2-8f55c3c19e2c" providerId="ADAL" clId="{15889EDC-58EB-5E4F-B199-2B6CB966C22E}" dt="2021-10-12T00:47:29.753" v="1836"/>
          <ac:cxnSpMkLst>
            <pc:docMk/>
            <pc:sldMk cId="2441406338" sldId="350"/>
            <ac:cxnSpMk id="26" creationId="{8961FDFE-4D4F-524E-96F0-1BC4FD8FC074}"/>
          </ac:cxnSpMkLst>
        </pc:cxnChg>
        <pc:cxnChg chg="add mod">
          <ac:chgData name="Zhang Yifan" userId="c9b86b9a-8bad-4e1d-80e2-8f55c3c19e2c" providerId="ADAL" clId="{15889EDC-58EB-5E4F-B199-2B6CB966C22E}" dt="2021-10-12T00:47:29.753" v="1836"/>
          <ac:cxnSpMkLst>
            <pc:docMk/>
            <pc:sldMk cId="2441406338" sldId="350"/>
            <ac:cxnSpMk id="27" creationId="{26A0274B-1B44-FE47-8F5B-4F3817175931}"/>
          </ac:cxnSpMkLst>
        </pc:cxnChg>
        <pc:cxnChg chg="add mod">
          <ac:chgData name="Zhang Yifan" userId="c9b86b9a-8bad-4e1d-80e2-8f55c3c19e2c" providerId="ADAL" clId="{15889EDC-58EB-5E4F-B199-2B6CB966C22E}" dt="2021-10-12T00:47:29.753" v="1836"/>
          <ac:cxnSpMkLst>
            <pc:docMk/>
            <pc:sldMk cId="2441406338" sldId="350"/>
            <ac:cxnSpMk id="28" creationId="{09E34618-4072-334E-9A58-1C0CAD8AF209}"/>
          </ac:cxnSpMkLst>
        </pc:cxnChg>
        <pc:cxnChg chg="add mod">
          <ac:chgData name="Zhang Yifan" userId="c9b86b9a-8bad-4e1d-80e2-8f55c3c19e2c" providerId="ADAL" clId="{15889EDC-58EB-5E4F-B199-2B6CB966C22E}" dt="2021-10-12T00:47:29.753" v="1836"/>
          <ac:cxnSpMkLst>
            <pc:docMk/>
            <pc:sldMk cId="2441406338" sldId="350"/>
            <ac:cxnSpMk id="29" creationId="{BF126883-5F4D-0B4B-B7CE-88DADD9419A3}"/>
          </ac:cxnSpMkLst>
        </pc:cxnChg>
        <pc:cxnChg chg="add mod">
          <ac:chgData name="Zhang Yifan" userId="c9b86b9a-8bad-4e1d-80e2-8f55c3c19e2c" providerId="ADAL" clId="{15889EDC-58EB-5E4F-B199-2B6CB966C22E}" dt="2021-10-12T00:47:29.753" v="1836"/>
          <ac:cxnSpMkLst>
            <pc:docMk/>
            <pc:sldMk cId="2441406338" sldId="350"/>
            <ac:cxnSpMk id="30" creationId="{DEF2ED86-7359-A54A-A470-507C458C4896}"/>
          </ac:cxnSpMkLst>
        </pc:cxnChg>
        <pc:cxnChg chg="add mod">
          <ac:chgData name="Zhang Yifan" userId="c9b86b9a-8bad-4e1d-80e2-8f55c3c19e2c" providerId="ADAL" clId="{15889EDC-58EB-5E4F-B199-2B6CB966C22E}" dt="2021-10-12T00:47:29.753" v="1836"/>
          <ac:cxnSpMkLst>
            <pc:docMk/>
            <pc:sldMk cId="2441406338" sldId="350"/>
            <ac:cxnSpMk id="31" creationId="{9F67C8B9-CECA-F442-9F46-2E4C7AF3D52A}"/>
          </ac:cxnSpMkLst>
        </pc:cxnChg>
        <pc:cxnChg chg="add mod">
          <ac:chgData name="Zhang Yifan" userId="c9b86b9a-8bad-4e1d-80e2-8f55c3c19e2c" providerId="ADAL" clId="{15889EDC-58EB-5E4F-B199-2B6CB966C22E}" dt="2021-10-12T00:47:29.753" v="1836"/>
          <ac:cxnSpMkLst>
            <pc:docMk/>
            <pc:sldMk cId="2441406338" sldId="350"/>
            <ac:cxnSpMk id="32" creationId="{E5F0BB86-BDF1-414B-8A14-72B565AE7A06}"/>
          </ac:cxnSpMkLst>
        </pc:cxnChg>
        <pc:cxnChg chg="add mod">
          <ac:chgData name="Zhang Yifan" userId="c9b86b9a-8bad-4e1d-80e2-8f55c3c19e2c" providerId="ADAL" clId="{15889EDC-58EB-5E4F-B199-2B6CB966C22E}" dt="2021-10-12T00:47:29.753" v="1836"/>
          <ac:cxnSpMkLst>
            <pc:docMk/>
            <pc:sldMk cId="2441406338" sldId="350"/>
            <ac:cxnSpMk id="33" creationId="{5E861D44-2FA7-674C-BCE0-8A0E469F7A22}"/>
          </ac:cxnSpMkLst>
        </pc:cxnChg>
        <pc:cxnChg chg="add mod">
          <ac:chgData name="Zhang Yifan" userId="c9b86b9a-8bad-4e1d-80e2-8f55c3c19e2c" providerId="ADAL" clId="{15889EDC-58EB-5E4F-B199-2B6CB966C22E}" dt="2021-10-12T00:47:29.753" v="1836"/>
          <ac:cxnSpMkLst>
            <pc:docMk/>
            <pc:sldMk cId="2441406338" sldId="350"/>
            <ac:cxnSpMk id="34" creationId="{43339BE4-9034-5F4F-B878-01EB1C622E3D}"/>
          </ac:cxnSpMkLst>
        </pc:cxnChg>
        <pc:cxnChg chg="add mod">
          <ac:chgData name="Zhang Yifan" userId="c9b86b9a-8bad-4e1d-80e2-8f55c3c19e2c" providerId="ADAL" clId="{15889EDC-58EB-5E4F-B199-2B6CB966C22E}" dt="2021-10-12T00:47:29.753" v="1836"/>
          <ac:cxnSpMkLst>
            <pc:docMk/>
            <pc:sldMk cId="2441406338" sldId="350"/>
            <ac:cxnSpMk id="35" creationId="{73D6D8CB-133C-5A46-800B-49CFFF1EE74B}"/>
          </ac:cxnSpMkLst>
        </pc:cxnChg>
        <pc:cxnChg chg="add mod">
          <ac:chgData name="Zhang Yifan" userId="c9b86b9a-8bad-4e1d-80e2-8f55c3c19e2c" providerId="ADAL" clId="{15889EDC-58EB-5E4F-B199-2B6CB966C22E}" dt="2021-10-12T00:47:29.753" v="1836"/>
          <ac:cxnSpMkLst>
            <pc:docMk/>
            <pc:sldMk cId="2441406338" sldId="350"/>
            <ac:cxnSpMk id="36" creationId="{995138F0-F2C5-9E42-95A1-09FE9C7CB784}"/>
          </ac:cxnSpMkLst>
        </pc:cxnChg>
        <pc:cxnChg chg="add mod">
          <ac:chgData name="Zhang Yifan" userId="c9b86b9a-8bad-4e1d-80e2-8f55c3c19e2c" providerId="ADAL" clId="{15889EDC-58EB-5E4F-B199-2B6CB966C22E}" dt="2021-10-12T00:47:29.753" v="1836"/>
          <ac:cxnSpMkLst>
            <pc:docMk/>
            <pc:sldMk cId="2441406338" sldId="350"/>
            <ac:cxnSpMk id="37" creationId="{1CB0B207-811F-5142-8A56-A77CB0BAC65E}"/>
          </ac:cxnSpMkLst>
        </pc:cxnChg>
        <pc:cxnChg chg="add mod">
          <ac:chgData name="Zhang Yifan" userId="c9b86b9a-8bad-4e1d-80e2-8f55c3c19e2c" providerId="ADAL" clId="{15889EDC-58EB-5E4F-B199-2B6CB966C22E}" dt="2021-10-12T00:47:29.753" v="1836"/>
          <ac:cxnSpMkLst>
            <pc:docMk/>
            <pc:sldMk cId="2441406338" sldId="350"/>
            <ac:cxnSpMk id="43" creationId="{3E840B95-EE8F-ED47-81F2-B10CFDE587C9}"/>
          </ac:cxnSpMkLst>
        </pc:cxnChg>
        <pc:cxnChg chg="add mod">
          <ac:chgData name="Zhang Yifan" userId="c9b86b9a-8bad-4e1d-80e2-8f55c3c19e2c" providerId="ADAL" clId="{15889EDC-58EB-5E4F-B199-2B6CB966C22E}" dt="2021-10-12T00:47:29.753" v="1836"/>
          <ac:cxnSpMkLst>
            <pc:docMk/>
            <pc:sldMk cId="2441406338" sldId="350"/>
            <ac:cxnSpMk id="44" creationId="{1B3F1281-08F9-2D44-953E-DE3B7E55C07F}"/>
          </ac:cxnSpMkLst>
        </pc:cxnChg>
      </pc:sldChg>
      <pc:sldChg chg="modSp add mod">
        <pc:chgData name="Zhang Yifan" userId="c9b86b9a-8bad-4e1d-80e2-8f55c3c19e2c" providerId="ADAL" clId="{15889EDC-58EB-5E4F-B199-2B6CB966C22E}" dt="2021-10-12T00:51:27.276" v="2049" actId="57"/>
        <pc:sldMkLst>
          <pc:docMk/>
          <pc:sldMk cId="3530753250" sldId="351"/>
        </pc:sldMkLst>
        <pc:spChg chg="mod">
          <ac:chgData name="Zhang Yifan" userId="c9b86b9a-8bad-4e1d-80e2-8f55c3c19e2c" providerId="ADAL" clId="{15889EDC-58EB-5E4F-B199-2B6CB966C22E}" dt="2021-10-12T00:51:27.276" v="2049" actId="57"/>
          <ac:spMkLst>
            <pc:docMk/>
            <pc:sldMk cId="3530753250" sldId="351"/>
            <ac:spMk id="9" creationId="{DEC54DBA-B4AA-ED4D-8B9D-B9DFA8C804D4}"/>
          </ac:spMkLst>
        </pc:spChg>
      </pc:sldChg>
      <pc:sldChg chg="addSp modSp add mod">
        <pc:chgData name="Zhang Yifan" userId="c9b86b9a-8bad-4e1d-80e2-8f55c3c19e2c" providerId="ADAL" clId="{15889EDC-58EB-5E4F-B199-2B6CB966C22E}" dt="2021-10-12T00:53:55.258" v="2183" actId="20577"/>
        <pc:sldMkLst>
          <pc:docMk/>
          <pc:sldMk cId="3578695865" sldId="352"/>
        </pc:sldMkLst>
        <pc:spChg chg="add mod">
          <ac:chgData name="Zhang Yifan" userId="c9b86b9a-8bad-4e1d-80e2-8f55c3c19e2c" providerId="ADAL" clId="{15889EDC-58EB-5E4F-B199-2B6CB966C22E}" dt="2021-10-12T00:53:55.258" v="2183" actId="20577"/>
          <ac:spMkLst>
            <pc:docMk/>
            <pc:sldMk cId="3578695865" sldId="352"/>
            <ac:spMk id="9" creationId="{0CC25AF3-606A-6E4A-8318-06C1ACBE140F}"/>
          </ac:spMkLst>
        </pc:spChg>
      </pc:sldChg>
      <pc:sldChg chg="modSp add mod">
        <pc:chgData name="Zhang Yifan" userId="c9b86b9a-8bad-4e1d-80e2-8f55c3c19e2c" providerId="ADAL" clId="{15889EDC-58EB-5E4F-B199-2B6CB966C22E}" dt="2021-10-12T00:54:33.233" v="2272" actId="20577"/>
        <pc:sldMkLst>
          <pc:docMk/>
          <pc:sldMk cId="1556835148" sldId="353"/>
        </pc:sldMkLst>
        <pc:spChg chg="mod">
          <ac:chgData name="Zhang Yifan" userId="c9b86b9a-8bad-4e1d-80e2-8f55c3c19e2c" providerId="ADAL" clId="{15889EDC-58EB-5E4F-B199-2B6CB966C22E}" dt="2021-10-12T00:54:33.233" v="2272" actId="20577"/>
          <ac:spMkLst>
            <pc:docMk/>
            <pc:sldMk cId="1556835148" sldId="353"/>
            <ac:spMk id="9" creationId="{0CC25AF3-606A-6E4A-8318-06C1ACBE140F}"/>
          </ac:spMkLst>
        </pc:spChg>
      </pc:sldChg>
      <pc:sldChg chg="addSp delSp modSp add del mod">
        <pc:chgData name="Zhang Yifan" userId="c9b86b9a-8bad-4e1d-80e2-8f55c3c19e2c" providerId="ADAL" clId="{15889EDC-58EB-5E4F-B199-2B6CB966C22E}" dt="2021-10-12T00:55:42.507" v="2280" actId="2696"/>
        <pc:sldMkLst>
          <pc:docMk/>
          <pc:sldMk cId="3692358036" sldId="354"/>
        </pc:sldMkLst>
        <pc:spChg chg="add del mod">
          <ac:chgData name="Zhang Yifan" userId="c9b86b9a-8bad-4e1d-80e2-8f55c3c19e2c" providerId="ADAL" clId="{15889EDC-58EB-5E4F-B199-2B6CB966C22E}" dt="2021-10-12T00:55:35.768" v="2277"/>
          <ac:spMkLst>
            <pc:docMk/>
            <pc:sldMk cId="3692358036" sldId="354"/>
            <ac:spMk id="9" creationId="{6849C63A-50C4-5C4E-800C-E026C43F8987}"/>
          </ac:spMkLst>
        </pc:spChg>
      </pc:sldChg>
      <pc:sldChg chg="addSp modSp add mod ord">
        <pc:chgData name="Zhang Yifan" userId="c9b86b9a-8bad-4e1d-80e2-8f55c3c19e2c" providerId="ADAL" clId="{15889EDC-58EB-5E4F-B199-2B6CB966C22E}" dt="2021-10-12T01:00:17.493" v="2520"/>
        <pc:sldMkLst>
          <pc:docMk/>
          <pc:sldMk cId="2517392986" sldId="355"/>
        </pc:sldMkLst>
        <pc:spChg chg="mod">
          <ac:chgData name="Zhang Yifan" userId="c9b86b9a-8bad-4e1d-80e2-8f55c3c19e2c" providerId="ADAL" clId="{15889EDC-58EB-5E4F-B199-2B6CB966C22E}" dt="2021-10-12T01:00:17.493" v="2520"/>
          <ac:spMkLst>
            <pc:docMk/>
            <pc:sldMk cId="2517392986" sldId="355"/>
            <ac:spMk id="9" creationId="{0CC25AF3-606A-6E4A-8318-06C1ACBE140F}"/>
          </ac:spMkLst>
        </pc:spChg>
        <pc:spChg chg="add mod">
          <ac:chgData name="Zhang Yifan" userId="c9b86b9a-8bad-4e1d-80e2-8f55c3c19e2c" providerId="ADAL" clId="{15889EDC-58EB-5E4F-B199-2B6CB966C22E}" dt="2021-10-12T00:56:18.908" v="2315" actId="20577"/>
          <ac:spMkLst>
            <pc:docMk/>
            <pc:sldMk cId="2517392986" sldId="355"/>
            <ac:spMk id="10" creationId="{CF8B3619-51B9-1544-8A1D-6AF93CB0B9ED}"/>
          </ac:spMkLst>
        </pc:spChg>
      </pc:sldChg>
      <pc:sldChg chg="addSp modSp add mod">
        <pc:chgData name="Zhang Yifan" userId="c9b86b9a-8bad-4e1d-80e2-8f55c3c19e2c" providerId="ADAL" clId="{15889EDC-58EB-5E4F-B199-2B6CB966C22E}" dt="2021-10-12T00:58:41.581" v="2517" actId="57"/>
        <pc:sldMkLst>
          <pc:docMk/>
          <pc:sldMk cId="234813028" sldId="356"/>
        </pc:sldMkLst>
        <pc:spChg chg="add mod">
          <ac:chgData name="Zhang Yifan" userId="c9b86b9a-8bad-4e1d-80e2-8f55c3c19e2c" providerId="ADAL" clId="{15889EDC-58EB-5E4F-B199-2B6CB966C22E}" dt="2021-10-12T00:58:41.581" v="2517" actId="57"/>
          <ac:spMkLst>
            <pc:docMk/>
            <pc:sldMk cId="234813028" sldId="356"/>
            <ac:spMk id="9" creationId="{1C17468E-CF65-E04F-B392-72B4609FCBF5}"/>
          </ac:spMkLst>
        </pc:spChg>
      </pc:sldChg>
      <pc:sldChg chg="addSp modSp new mod">
        <pc:chgData name="Zhang Yifan" userId="c9b86b9a-8bad-4e1d-80e2-8f55c3c19e2c" providerId="ADAL" clId="{15889EDC-58EB-5E4F-B199-2B6CB966C22E}" dt="2021-10-12T01:01:20.195" v="2535" actId="1076"/>
        <pc:sldMkLst>
          <pc:docMk/>
          <pc:sldMk cId="2523017331" sldId="357"/>
        </pc:sldMkLst>
        <pc:spChg chg="mod">
          <ac:chgData name="Zhang Yifan" userId="c9b86b9a-8bad-4e1d-80e2-8f55c3c19e2c" providerId="ADAL" clId="{15889EDC-58EB-5E4F-B199-2B6CB966C22E}" dt="2021-10-12T01:00:37.513" v="2523" actId="27636"/>
          <ac:spMkLst>
            <pc:docMk/>
            <pc:sldMk cId="2523017331" sldId="357"/>
            <ac:spMk id="2" creationId="{3838BF4A-43BC-3448-8EDC-C141241D12C3}"/>
          </ac:spMkLst>
        </pc:spChg>
        <pc:picChg chg="add mod">
          <ac:chgData name="Zhang Yifan" userId="c9b86b9a-8bad-4e1d-80e2-8f55c3c19e2c" providerId="ADAL" clId="{15889EDC-58EB-5E4F-B199-2B6CB966C22E}" dt="2021-10-12T01:01:20.195" v="2535" actId="1076"/>
          <ac:picMkLst>
            <pc:docMk/>
            <pc:sldMk cId="2523017331" sldId="357"/>
            <ac:picMk id="4" creationId="{0138FACE-DF32-EF4F-B72E-230ED3C99A58}"/>
          </ac:picMkLst>
        </pc:picChg>
      </pc:sldChg>
      <pc:sldChg chg="addSp delSp modSp add mod">
        <pc:chgData name="Zhang Yifan" userId="c9b86b9a-8bad-4e1d-80e2-8f55c3c19e2c" providerId="ADAL" clId="{15889EDC-58EB-5E4F-B199-2B6CB966C22E}" dt="2021-10-12T01:00:41.664" v="2532" actId="478"/>
        <pc:sldMkLst>
          <pc:docMk/>
          <pc:sldMk cId="1987154541" sldId="358"/>
        </pc:sldMkLst>
        <pc:spChg chg="add mod">
          <ac:chgData name="Zhang Yifan" userId="c9b86b9a-8bad-4e1d-80e2-8f55c3c19e2c" providerId="ADAL" clId="{15889EDC-58EB-5E4F-B199-2B6CB966C22E}" dt="2021-10-12T01:00:41.664" v="2532" actId="478"/>
          <ac:spMkLst>
            <pc:docMk/>
            <pc:sldMk cId="1987154541" sldId="358"/>
            <ac:spMk id="3" creationId="{69C74B80-B2F7-0143-8891-C2DBBB5E5CDB}"/>
          </ac:spMkLst>
        </pc:spChg>
        <pc:spChg chg="mod">
          <ac:chgData name="Zhang Yifan" userId="c9b86b9a-8bad-4e1d-80e2-8f55c3c19e2c" providerId="ADAL" clId="{15889EDC-58EB-5E4F-B199-2B6CB966C22E}" dt="2021-10-12T01:00:40.267" v="2531" actId="20577"/>
          <ac:spMkLst>
            <pc:docMk/>
            <pc:sldMk cId="1987154541" sldId="358"/>
            <ac:spMk id="106" creationId="{00000000-0000-0000-0000-000000000000}"/>
          </ac:spMkLst>
        </pc:spChg>
        <pc:spChg chg="del">
          <ac:chgData name="Zhang Yifan" userId="c9b86b9a-8bad-4e1d-80e2-8f55c3c19e2c" providerId="ADAL" clId="{15889EDC-58EB-5E4F-B199-2B6CB966C22E}" dt="2021-10-12T01:00:41.664" v="2532" actId="478"/>
          <ac:spMkLst>
            <pc:docMk/>
            <pc:sldMk cId="1987154541" sldId="358"/>
            <ac:spMk id="107" creationId="{00000000-0000-0000-0000-000000000000}"/>
          </ac:spMkLst>
        </pc:spChg>
      </pc:sldChg>
      <pc:sldChg chg="addSp delSp modSp add mod">
        <pc:chgData name="Zhang Yifan" userId="c9b86b9a-8bad-4e1d-80e2-8f55c3c19e2c" providerId="ADAL" clId="{15889EDC-58EB-5E4F-B199-2B6CB966C22E}" dt="2021-10-12T01:01:50.618" v="2542" actId="14100"/>
        <pc:sldMkLst>
          <pc:docMk/>
          <pc:sldMk cId="3309986397" sldId="359"/>
        </pc:sldMkLst>
        <pc:picChg chg="del">
          <ac:chgData name="Zhang Yifan" userId="c9b86b9a-8bad-4e1d-80e2-8f55c3c19e2c" providerId="ADAL" clId="{15889EDC-58EB-5E4F-B199-2B6CB966C22E}" dt="2021-10-12T01:01:27.448" v="2537" actId="478"/>
          <ac:picMkLst>
            <pc:docMk/>
            <pc:sldMk cId="3309986397" sldId="359"/>
            <ac:picMk id="4" creationId="{0138FACE-DF32-EF4F-B72E-230ED3C99A58}"/>
          </ac:picMkLst>
        </pc:picChg>
        <pc:picChg chg="add mod">
          <ac:chgData name="Zhang Yifan" userId="c9b86b9a-8bad-4e1d-80e2-8f55c3c19e2c" providerId="ADAL" clId="{15889EDC-58EB-5E4F-B199-2B6CB966C22E}" dt="2021-10-12T01:01:39.382" v="2540" actId="1076"/>
          <ac:picMkLst>
            <pc:docMk/>
            <pc:sldMk cId="3309986397" sldId="359"/>
            <ac:picMk id="5" creationId="{A417910E-3A1C-7844-ADCE-C7ECAF152D86}"/>
          </ac:picMkLst>
        </pc:picChg>
        <pc:picChg chg="add mod">
          <ac:chgData name="Zhang Yifan" userId="c9b86b9a-8bad-4e1d-80e2-8f55c3c19e2c" providerId="ADAL" clId="{15889EDC-58EB-5E4F-B199-2B6CB966C22E}" dt="2021-10-12T01:01:50.618" v="2542" actId="14100"/>
          <ac:picMkLst>
            <pc:docMk/>
            <pc:sldMk cId="3309986397" sldId="359"/>
            <ac:picMk id="6" creationId="{6E6689BB-8200-F342-BC4C-FF82017CD88C}"/>
          </ac:picMkLst>
        </pc:picChg>
      </pc:sldChg>
      <pc:sldChg chg="addSp modSp new mod">
        <pc:chgData name="Zhang Yifan" userId="c9b86b9a-8bad-4e1d-80e2-8f55c3c19e2c" providerId="ADAL" clId="{15889EDC-58EB-5E4F-B199-2B6CB966C22E}" dt="2021-10-12T01:02:14.335" v="2547" actId="1076"/>
        <pc:sldMkLst>
          <pc:docMk/>
          <pc:sldMk cId="4133239382" sldId="360"/>
        </pc:sldMkLst>
        <pc:spChg chg="mod">
          <ac:chgData name="Zhang Yifan" userId="c9b86b9a-8bad-4e1d-80e2-8f55c3c19e2c" providerId="ADAL" clId="{15889EDC-58EB-5E4F-B199-2B6CB966C22E}" dt="2021-10-12T01:02:10.860" v="2545" actId="27636"/>
          <ac:spMkLst>
            <pc:docMk/>
            <pc:sldMk cId="4133239382" sldId="360"/>
            <ac:spMk id="2" creationId="{D208FDC4-7DE0-EE44-AEC0-9632A5FF80D3}"/>
          </ac:spMkLst>
        </pc:spChg>
        <pc:picChg chg="add mod">
          <ac:chgData name="Zhang Yifan" userId="c9b86b9a-8bad-4e1d-80e2-8f55c3c19e2c" providerId="ADAL" clId="{15889EDC-58EB-5E4F-B199-2B6CB966C22E}" dt="2021-10-12T01:02:14.335" v="2547" actId="1076"/>
          <ac:picMkLst>
            <pc:docMk/>
            <pc:sldMk cId="4133239382" sldId="360"/>
            <ac:picMk id="4" creationId="{37B7BB16-66E0-9142-B3AE-E83EFF5BDDA3}"/>
          </ac:picMkLst>
        </pc:picChg>
      </pc:sldChg>
      <pc:sldMasterChg chg="delSldLayout">
        <pc:chgData name="Zhang Yifan" userId="c9b86b9a-8bad-4e1d-80e2-8f55c3c19e2c" providerId="ADAL" clId="{15889EDC-58EB-5E4F-B199-2B6CB966C22E}" dt="2021-10-11T19:27:17.120" v="518" actId="2696"/>
        <pc:sldMasterMkLst>
          <pc:docMk/>
          <pc:sldMasterMk cId="0" sldId="2147483661"/>
        </pc:sldMasterMkLst>
        <pc:sldLayoutChg chg="del">
          <pc:chgData name="Zhang Yifan" userId="c9b86b9a-8bad-4e1d-80e2-8f55c3c19e2c" providerId="ADAL" clId="{15889EDC-58EB-5E4F-B199-2B6CB966C22E}" dt="2021-10-11T17:08:48.217" v="1" actId="2696"/>
          <pc:sldLayoutMkLst>
            <pc:docMk/>
            <pc:sldMasterMk cId="0" sldId="2147483661"/>
            <pc:sldLayoutMk cId="0" sldId="2147483659"/>
          </pc:sldLayoutMkLst>
        </pc:sldLayoutChg>
        <pc:sldLayoutChg chg="del">
          <pc:chgData name="Zhang Yifan" userId="c9b86b9a-8bad-4e1d-80e2-8f55c3c19e2c" providerId="ADAL" clId="{15889EDC-58EB-5E4F-B199-2B6CB966C22E}" dt="2021-10-11T19:27:17.120" v="518" actId="2696"/>
          <pc:sldLayoutMkLst>
            <pc:docMk/>
            <pc:sldMasterMk cId="0" sldId="2147483661"/>
            <pc:sldLayoutMk cId="2890213286" sldId="2147483662"/>
          </pc:sldLayoutMkLst>
        </pc:sldLayoutChg>
        <pc:sldLayoutChg chg="del">
          <pc:chgData name="Zhang Yifan" userId="c9b86b9a-8bad-4e1d-80e2-8f55c3c19e2c" providerId="ADAL" clId="{15889EDC-58EB-5E4F-B199-2B6CB966C22E}" dt="2021-10-11T18:39:20.567" v="286" actId="2696"/>
          <pc:sldLayoutMkLst>
            <pc:docMk/>
            <pc:sldMasterMk cId="0" sldId="2147483661"/>
            <pc:sldLayoutMk cId="3900010639" sldId="2147483662"/>
          </pc:sldLayoutMkLst>
        </pc:sldLayoutChg>
      </pc:sldMasterChg>
      <pc:sldMasterChg chg="modSldLayout">
        <pc:chgData name="Zhang Yifan" userId="c9b86b9a-8bad-4e1d-80e2-8f55c3c19e2c" providerId="ADAL" clId="{15889EDC-58EB-5E4F-B199-2B6CB966C22E}" dt="2021-10-12T00:19:32.554" v="1502"/>
        <pc:sldMasterMkLst>
          <pc:docMk/>
          <pc:sldMasterMk cId="1281120556" sldId="2147483662"/>
        </pc:sldMasterMkLst>
        <pc:sldLayoutChg chg="addSp delSp">
          <pc:chgData name="Zhang Yifan" userId="c9b86b9a-8bad-4e1d-80e2-8f55c3c19e2c" providerId="ADAL" clId="{15889EDC-58EB-5E4F-B199-2B6CB966C22E}" dt="2021-10-12T00:19:32.554" v="1502"/>
          <pc:sldLayoutMkLst>
            <pc:docMk/>
            <pc:sldMasterMk cId="1281120556" sldId="2147483662"/>
            <pc:sldLayoutMk cId="2822411785" sldId="2147483674"/>
          </pc:sldLayoutMkLst>
          <pc:spChg chg="add del">
            <ac:chgData name="Zhang Yifan" userId="c9b86b9a-8bad-4e1d-80e2-8f55c3c19e2c" providerId="ADAL" clId="{15889EDC-58EB-5E4F-B199-2B6CB966C22E}" dt="2021-10-12T00:19:32.554" v="1502"/>
            <ac:spMkLst>
              <pc:docMk/>
              <pc:sldMasterMk cId="1281120556" sldId="2147483662"/>
              <pc:sldLayoutMk cId="2822411785" sldId="2147483674"/>
              <ac:spMk id="24" creationId="{00000000-0000-0000-0000-000000000000}"/>
            </ac:spMkLst>
          </pc:spChg>
          <pc:grpChg chg="add del">
            <ac:chgData name="Zhang Yifan" userId="c9b86b9a-8bad-4e1d-80e2-8f55c3c19e2c" providerId="ADAL" clId="{15889EDC-58EB-5E4F-B199-2B6CB966C22E}" dt="2021-10-12T00:19:32.554" v="1502"/>
            <ac:grpSpMkLst>
              <pc:docMk/>
              <pc:sldMasterMk cId="1281120556" sldId="2147483662"/>
              <pc:sldLayoutMk cId="2822411785" sldId="2147483674"/>
              <ac:grpSpMk id="25" creationId="{00000000-0000-0000-0000-000000000000}"/>
            </ac:grpSpMkLst>
          </pc:grpChg>
        </pc:sldLayoutChg>
      </pc:sldMasterChg>
    </pc:docChg>
  </pc:docChgLst>
  <pc:docChgLst>
    <pc:chgData name="Zhang Yifan" userId="c9b86b9a-8bad-4e1d-80e2-8f55c3c19e2c" providerId="ADAL" clId="{9BEFBB74-C0ED-D640-96C8-5B66059E4614}"/>
    <pc:docChg chg="undo custSel addSld delSld modSld">
      <pc:chgData name="Zhang Yifan" userId="c9b86b9a-8bad-4e1d-80e2-8f55c3c19e2c" providerId="ADAL" clId="{9BEFBB74-C0ED-D640-96C8-5B66059E4614}" dt="2021-09-28T00:33:19.379" v="2225"/>
      <pc:docMkLst>
        <pc:docMk/>
      </pc:docMkLst>
      <pc:sldChg chg="addSp delSp">
        <pc:chgData name="Zhang Yifan" userId="c9b86b9a-8bad-4e1d-80e2-8f55c3c19e2c" providerId="ADAL" clId="{9BEFBB74-C0ED-D640-96C8-5B66059E4614}" dt="2021-09-27T19:01:18.938" v="670"/>
        <pc:sldMkLst>
          <pc:docMk/>
          <pc:sldMk cId="0" sldId="259"/>
        </pc:sldMkLst>
        <pc:grpChg chg="add del">
          <ac:chgData name="Zhang Yifan" userId="c9b86b9a-8bad-4e1d-80e2-8f55c3c19e2c" providerId="ADAL" clId="{9BEFBB74-C0ED-D640-96C8-5B66059E4614}" dt="2021-09-27T18:59:47.677" v="551"/>
          <ac:grpSpMkLst>
            <pc:docMk/>
            <pc:sldMk cId="0" sldId="259"/>
            <ac:grpSpMk id="8" creationId="{D9FB49C1-E59E-AF4F-A368-92A53BE47288}"/>
          </ac:grpSpMkLst>
        </pc:grpChg>
        <pc:grpChg chg="add del">
          <ac:chgData name="Zhang Yifan" userId="c9b86b9a-8bad-4e1d-80e2-8f55c3c19e2c" providerId="ADAL" clId="{9BEFBB74-C0ED-D640-96C8-5B66059E4614}" dt="2021-09-27T19:00:01.309" v="569"/>
          <ac:grpSpMkLst>
            <pc:docMk/>
            <pc:sldMk cId="0" sldId="259"/>
            <ac:grpSpMk id="24" creationId="{826865DC-8E3B-CE4C-8546-FD15D92F7750}"/>
          </ac:grpSpMkLst>
        </pc:grpChg>
        <pc:grpChg chg="add del">
          <ac:chgData name="Zhang Yifan" userId="c9b86b9a-8bad-4e1d-80e2-8f55c3c19e2c" providerId="ADAL" clId="{9BEFBB74-C0ED-D640-96C8-5B66059E4614}" dt="2021-09-27T19:00:01.309" v="569"/>
          <ac:grpSpMkLst>
            <pc:docMk/>
            <pc:sldMk cId="0" sldId="259"/>
            <ac:grpSpMk id="25" creationId="{C45688AD-9CC3-D84E-806C-E70F9FAB9235}"/>
          </ac:grpSpMkLst>
        </pc:grpChg>
        <pc:grpChg chg="add del">
          <ac:chgData name="Zhang Yifan" userId="c9b86b9a-8bad-4e1d-80e2-8f55c3c19e2c" providerId="ADAL" clId="{9BEFBB74-C0ED-D640-96C8-5B66059E4614}" dt="2021-09-27T19:00:12.673" v="591"/>
          <ac:grpSpMkLst>
            <pc:docMk/>
            <pc:sldMk cId="0" sldId="259"/>
            <ac:grpSpMk id="31" creationId="{D66190DE-B316-664B-9F90-9BA78DE5DD42}"/>
          </ac:grpSpMkLst>
        </pc:grpChg>
        <pc:grpChg chg="add del">
          <ac:chgData name="Zhang Yifan" userId="c9b86b9a-8bad-4e1d-80e2-8f55c3c19e2c" providerId="ADAL" clId="{9BEFBB74-C0ED-D640-96C8-5B66059E4614}" dt="2021-09-27T19:00:14.318" v="594"/>
          <ac:grpSpMkLst>
            <pc:docMk/>
            <pc:sldMk cId="0" sldId="259"/>
            <ac:grpSpMk id="46" creationId="{95C7DEC1-4355-3A4A-BAC6-12460F933EA4}"/>
          </ac:grpSpMkLst>
        </pc:grpChg>
        <pc:grpChg chg="add del">
          <ac:chgData name="Zhang Yifan" userId="c9b86b9a-8bad-4e1d-80e2-8f55c3c19e2c" providerId="ADAL" clId="{9BEFBB74-C0ED-D640-96C8-5B66059E4614}" dt="2021-09-27T19:00:18.155" v="603"/>
          <ac:grpSpMkLst>
            <pc:docMk/>
            <pc:sldMk cId="0" sldId="259"/>
            <ac:grpSpMk id="49" creationId="{1F60734D-3E83-9144-83D5-6A3898F619A3}"/>
          </ac:grpSpMkLst>
        </pc:grpChg>
        <pc:grpChg chg="add">
          <ac:chgData name="Zhang Yifan" userId="c9b86b9a-8bad-4e1d-80e2-8f55c3c19e2c" providerId="ADAL" clId="{9BEFBB74-C0ED-D640-96C8-5B66059E4614}" dt="2021-09-27T19:00:18.155" v="603"/>
          <ac:grpSpMkLst>
            <pc:docMk/>
            <pc:sldMk cId="0" sldId="259"/>
            <ac:grpSpMk id="58" creationId="{767C964D-4350-6C44-8D60-7B8F94043769}"/>
          </ac:grpSpMkLst>
        </pc:grpChg>
        <pc:grpChg chg="add del">
          <ac:chgData name="Zhang Yifan" userId="c9b86b9a-8bad-4e1d-80e2-8f55c3c19e2c" providerId="ADAL" clId="{9BEFBB74-C0ED-D640-96C8-5B66059E4614}" dt="2021-09-27T19:00:30.239" v="609"/>
          <ac:grpSpMkLst>
            <pc:docMk/>
            <pc:sldMk cId="0" sldId="259"/>
            <ac:grpSpMk id="62" creationId="{B771D888-E73B-5F48-9A43-B329CC2B65A3}"/>
          </ac:grpSpMkLst>
        </pc:grpChg>
        <pc:grpChg chg="add del">
          <ac:chgData name="Zhang Yifan" userId="c9b86b9a-8bad-4e1d-80e2-8f55c3c19e2c" providerId="ADAL" clId="{9BEFBB74-C0ED-D640-96C8-5B66059E4614}" dt="2021-09-27T19:00:31.525" v="611"/>
          <ac:grpSpMkLst>
            <pc:docMk/>
            <pc:sldMk cId="0" sldId="259"/>
            <ac:grpSpMk id="64" creationId="{416803B0-85C7-C14C-B807-D615AB4989B9}"/>
          </ac:grpSpMkLst>
        </pc:grpChg>
        <pc:grpChg chg="add del">
          <ac:chgData name="Zhang Yifan" userId="c9b86b9a-8bad-4e1d-80e2-8f55c3c19e2c" providerId="ADAL" clId="{9BEFBB74-C0ED-D640-96C8-5B66059E4614}" dt="2021-09-27T19:00:40.033" v="629"/>
          <ac:grpSpMkLst>
            <pc:docMk/>
            <pc:sldMk cId="0" sldId="259"/>
            <ac:grpSpMk id="66" creationId="{E893DC80-8518-6542-A963-25393643D247}"/>
          </ac:grpSpMkLst>
        </pc:grpChg>
        <pc:grpChg chg="add del">
          <ac:chgData name="Zhang Yifan" userId="c9b86b9a-8bad-4e1d-80e2-8f55c3c19e2c" providerId="ADAL" clId="{9BEFBB74-C0ED-D640-96C8-5B66059E4614}" dt="2021-09-27T19:00:35.778" v="619"/>
          <ac:grpSpMkLst>
            <pc:docMk/>
            <pc:sldMk cId="0" sldId="259"/>
            <ac:grpSpMk id="73" creationId="{6801C769-8406-5C4C-9597-B56BEB64B255}"/>
          </ac:grpSpMkLst>
        </pc:grpChg>
        <pc:grpChg chg="add">
          <ac:chgData name="Zhang Yifan" userId="c9b86b9a-8bad-4e1d-80e2-8f55c3c19e2c" providerId="ADAL" clId="{9BEFBB74-C0ED-D640-96C8-5B66059E4614}" dt="2021-09-27T19:00:40.033" v="629"/>
          <ac:grpSpMkLst>
            <pc:docMk/>
            <pc:sldMk cId="0" sldId="259"/>
            <ac:grpSpMk id="79" creationId="{35FA8FCF-9D03-C64B-8C12-573EA3A875A7}"/>
          </ac:grpSpMkLst>
        </pc:grpChg>
        <pc:grpChg chg="add del">
          <ac:chgData name="Zhang Yifan" userId="c9b86b9a-8bad-4e1d-80e2-8f55c3c19e2c" providerId="ADAL" clId="{9BEFBB74-C0ED-D640-96C8-5B66059E4614}" dt="2021-09-27T19:01:03.207" v="636"/>
          <ac:grpSpMkLst>
            <pc:docMk/>
            <pc:sldMk cId="0" sldId="259"/>
            <ac:grpSpMk id="85" creationId="{15309F49-7FC0-AE42-8300-7573C8791AC1}"/>
          </ac:grpSpMkLst>
        </pc:grpChg>
        <pc:grpChg chg="add del">
          <ac:chgData name="Zhang Yifan" userId="c9b86b9a-8bad-4e1d-80e2-8f55c3c19e2c" providerId="ADAL" clId="{9BEFBB74-C0ED-D640-96C8-5B66059E4614}" dt="2021-09-27T19:01:10.818" v="647"/>
          <ac:grpSpMkLst>
            <pc:docMk/>
            <pc:sldMk cId="0" sldId="259"/>
            <ac:grpSpMk id="94" creationId="{0C98DE20-FAFE-6C41-913B-60DF51266DC4}"/>
          </ac:grpSpMkLst>
        </pc:grpChg>
        <pc:grpChg chg="add del">
          <ac:chgData name="Zhang Yifan" userId="c9b86b9a-8bad-4e1d-80e2-8f55c3c19e2c" providerId="ADAL" clId="{9BEFBB74-C0ED-D640-96C8-5B66059E4614}" dt="2021-09-27T19:01:18.938" v="670"/>
          <ac:grpSpMkLst>
            <pc:docMk/>
            <pc:sldMk cId="0" sldId="259"/>
            <ac:grpSpMk id="102" creationId="{87D87C75-1C88-E94C-962A-00A4C2CB0723}"/>
          </ac:grpSpMkLst>
        </pc:grpChg>
        <pc:grpChg chg="add">
          <ac:chgData name="Zhang Yifan" userId="c9b86b9a-8bad-4e1d-80e2-8f55c3c19e2c" providerId="ADAL" clId="{9BEFBB74-C0ED-D640-96C8-5B66059E4614}" dt="2021-09-27T19:01:18.938" v="670"/>
          <ac:grpSpMkLst>
            <pc:docMk/>
            <pc:sldMk cId="0" sldId="259"/>
            <ac:grpSpMk id="107" creationId="{657FA30D-B6B0-0648-BA0A-400119067AD0}"/>
          </ac:grpSpMkLst>
        </pc:grpChg>
        <pc:inkChg chg="add del topLvl">
          <ac:chgData name="Zhang Yifan" userId="c9b86b9a-8bad-4e1d-80e2-8f55c3c19e2c" providerId="ADAL" clId="{9BEFBB74-C0ED-D640-96C8-5B66059E4614}" dt="2021-09-27T18:59:47.677" v="551"/>
          <ac:inkMkLst>
            <pc:docMk/>
            <pc:sldMk cId="0" sldId="259"/>
            <ac:inkMk id="2" creationId="{052A29B1-7BAB-B141-B2AF-E8148F5BA5DF}"/>
          </ac:inkMkLst>
        </pc:inkChg>
        <pc:inkChg chg="add del">
          <ac:chgData name="Zhang Yifan" userId="c9b86b9a-8bad-4e1d-80e2-8f55c3c19e2c" providerId="ADAL" clId="{9BEFBB74-C0ED-D640-96C8-5B66059E4614}" dt="2021-09-27T18:59:47.664" v="548"/>
          <ac:inkMkLst>
            <pc:docMk/>
            <pc:sldMk cId="0" sldId="259"/>
            <ac:inkMk id="3" creationId="{2D32B450-9948-A944-B6AA-7FA3F1251A05}"/>
          </ac:inkMkLst>
        </pc:inkChg>
        <pc:inkChg chg="add del">
          <ac:chgData name="Zhang Yifan" userId="c9b86b9a-8bad-4e1d-80e2-8f55c3c19e2c" providerId="ADAL" clId="{9BEFBB74-C0ED-D640-96C8-5B66059E4614}" dt="2021-09-27T18:59:47.670" v="549"/>
          <ac:inkMkLst>
            <pc:docMk/>
            <pc:sldMk cId="0" sldId="259"/>
            <ac:inkMk id="4" creationId="{5058F267-0E81-8848-B749-0A87370EC66E}"/>
          </ac:inkMkLst>
        </pc:inkChg>
        <pc:inkChg chg="add del topLvl">
          <ac:chgData name="Zhang Yifan" userId="c9b86b9a-8bad-4e1d-80e2-8f55c3c19e2c" providerId="ADAL" clId="{9BEFBB74-C0ED-D640-96C8-5B66059E4614}" dt="2021-09-27T18:59:47.679" v="552"/>
          <ac:inkMkLst>
            <pc:docMk/>
            <pc:sldMk cId="0" sldId="259"/>
            <ac:inkMk id="5" creationId="{8F0E106A-A510-7C42-A8F7-DE8A983E9A49}"/>
          </ac:inkMkLst>
        </pc:inkChg>
        <pc:inkChg chg="add del">
          <ac:chgData name="Zhang Yifan" userId="c9b86b9a-8bad-4e1d-80e2-8f55c3c19e2c" providerId="ADAL" clId="{9BEFBB74-C0ED-D640-96C8-5B66059E4614}" dt="2021-09-27T18:59:47.654" v="547"/>
          <ac:inkMkLst>
            <pc:docMk/>
            <pc:sldMk cId="0" sldId="259"/>
            <ac:inkMk id="6" creationId="{63CFBBC8-2FEE-1440-BE7A-5416968BD12F}"/>
          </ac:inkMkLst>
        </pc:inkChg>
        <pc:inkChg chg="add del">
          <ac:chgData name="Zhang Yifan" userId="c9b86b9a-8bad-4e1d-80e2-8f55c3c19e2c" providerId="ADAL" clId="{9BEFBB74-C0ED-D640-96C8-5B66059E4614}" dt="2021-09-27T18:59:47.673" v="550"/>
          <ac:inkMkLst>
            <pc:docMk/>
            <pc:sldMk cId="0" sldId="259"/>
            <ac:inkMk id="7" creationId="{12150666-2A01-A147-B52C-F433253F4B98}"/>
          </ac:inkMkLst>
        </pc:inkChg>
        <pc:inkChg chg="add del">
          <ac:chgData name="Zhang Yifan" userId="c9b86b9a-8bad-4e1d-80e2-8f55c3c19e2c" providerId="ADAL" clId="{9BEFBB74-C0ED-D640-96C8-5B66059E4614}" dt="2021-09-27T18:59:47.682" v="553"/>
          <ac:inkMkLst>
            <pc:docMk/>
            <pc:sldMk cId="0" sldId="259"/>
            <ac:inkMk id="9" creationId="{45D3AF94-EC92-B240-97E6-4C74EE9EFDE7}"/>
          </ac:inkMkLst>
        </pc:inkChg>
        <pc:inkChg chg="add topLvl">
          <ac:chgData name="Zhang Yifan" userId="c9b86b9a-8bad-4e1d-80e2-8f55c3c19e2c" providerId="ADAL" clId="{9BEFBB74-C0ED-D640-96C8-5B66059E4614}" dt="2021-09-27T19:00:18.155" v="603"/>
          <ac:inkMkLst>
            <pc:docMk/>
            <pc:sldMk cId="0" sldId="259"/>
            <ac:inkMk id="10" creationId="{68035E1B-BC99-0B4E-AAA5-22E0CBE0BF12}"/>
          </ac:inkMkLst>
        </pc:inkChg>
        <pc:inkChg chg="add topLvl">
          <ac:chgData name="Zhang Yifan" userId="c9b86b9a-8bad-4e1d-80e2-8f55c3c19e2c" providerId="ADAL" clId="{9BEFBB74-C0ED-D640-96C8-5B66059E4614}" dt="2021-09-27T19:00:18.155" v="603"/>
          <ac:inkMkLst>
            <pc:docMk/>
            <pc:sldMk cId="0" sldId="259"/>
            <ac:inkMk id="11" creationId="{E487D247-2D5F-B44C-A6E0-C351BD264FD9}"/>
          </ac:inkMkLst>
        </pc:inkChg>
        <pc:inkChg chg="add topLvl">
          <ac:chgData name="Zhang Yifan" userId="c9b86b9a-8bad-4e1d-80e2-8f55c3c19e2c" providerId="ADAL" clId="{9BEFBB74-C0ED-D640-96C8-5B66059E4614}" dt="2021-09-27T19:00:18.155" v="603"/>
          <ac:inkMkLst>
            <pc:docMk/>
            <pc:sldMk cId="0" sldId="259"/>
            <ac:inkMk id="12" creationId="{6C15598A-B01A-E545-A8A5-77EA28DEDCCD}"/>
          </ac:inkMkLst>
        </pc:inkChg>
        <pc:inkChg chg="add topLvl">
          <ac:chgData name="Zhang Yifan" userId="c9b86b9a-8bad-4e1d-80e2-8f55c3c19e2c" providerId="ADAL" clId="{9BEFBB74-C0ED-D640-96C8-5B66059E4614}" dt="2021-09-27T19:00:18.155" v="603"/>
          <ac:inkMkLst>
            <pc:docMk/>
            <pc:sldMk cId="0" sldId="259"/>
            <ac:inkMk id="13" creationId="{49DBB0FF-D233-184F-AEDD-ACFF9719BCC5}"/>
          </ac:inkMkLst>
        </pc:inkChg>
        <pc:inkChg chg="add topLvl">
          <ac:chgData name="Zhang Yifan" userId="c9b86b9a-8bad-4e1d-80e2-8f55c3c19e2c" providerId="ADAL" clId="{9BEFBB74-C0ED-D640-96C8-5B66059E4614}" dt="2021-09-27T19:00:18.155" v="603"/>
          <ac:inkMkLst>
            <pc:docMk/>
            <pc:sldMk cId="0" sldId="259"/>
            <ac:inkMk id="14" creationId="{D739342B-27B0-FC41-B8EA-0A1E087B878E}"/>
          </ac:inkMkLst>
        </pc:inkChg>
        <pc:inkChg chg="add topLvl">
          <ac:chgData name="Zhang Yifan" userId="c9b86b9a-8bad-4e1d-80e2-8f55c3c19e2c" providerId="ADAL" clId="{9BEFBB74-C0ED-D640-96C8-5B66059E4614}" dt="2021-09-27T19:00:18.155" v="603"/>
          <ac:inkMkLst>
            <pc:docMk/>
            <pc:sldMk cId="0" sldId="259"/>
            <ac:inkMk id="15" creationId="{EC9C60F5-3655-4440-A17A-ED441D45EC91}"/>
          </ac:inkMkLst>
        </pc:inkChg>
        <pc:inkChg chg="add topLvl">
          <ac:chgData name="Zhang Yifan" userId="c9b86b9a-8bad-4e1d-80e2-8f55c3c19e2c" providerId="ADAL" clId="{9BEFBB74-C0ED-D640-96C8-5B66059E4614}" dt="2021-09-27T19:00:18.155" v="603"/>
          <ac:inkMkLst>
            <pc:docMk/>
            <pc:sldMk cId="0" sldId="259"/>
            <ac:inkMk id="16" creationId="{B614FE95-2659-6645-87EA-BEDFEAFEB9D7}"/>
          </ac:inkMkLst>
        </pc:inkChg>
        <pc:inkChg chg="add topLvl">
          <ac:chgData name="Zhang Yifan" userId="c9b86b9a-8bad-4e1d-80e2-8f55c3c19e2c" providerId="ADAL" clId="{9BEFBB74-C0ED-D640-96C8-5B66059E4614}" dt="2021-09-27T19:00:18.155" v="603"/>
          <ac:inkMkLst>
            <pc:docMk/>
            <pc:sldMk cId="0" sldId="259"/>
            <ac:inkMk id="17" creationId="{03A5AFD8-87EB-514A-82BA-D36EDA840274}"/>
          </ac:inkMkLst>
        </pc:inkChg>
        <pc:inkChg chg="add topLvl">
          <ac:chgData name="Zhang Yifan" userId="c9b86b9a-8bad-4e1d-80e2-8f55c3c19e2c" providerId="ADAL" clId="{9BEFBB74-C0ED-D640-96C8-5B66059E4614}" dt="2021-09-27T19:00:18.155" v="603"/>
          <ac:inkMkLst>
            <pc:docMk/>
            <pc:sldMk cId="0" sldId="259"/>
            <ac:inkMk id="18" creationId="{6E0D51E6-A96F-D942-8A14-058D7C5A80A1}"/>
          </ac:inkMkLst>
        </pc:inkChg>
        <pc:inkChg chg="add topLvl">
          <ac:chgData name="Zhang Yifan" userId="c9b86b9a-8bad-4e1d-80e2-8f55c3c19e2c" providerId="ADAL" clId="{9BEFBB74-C0ED-D640-96C8-5B66059E4614}" dt="2021-09-27T19:00:18.155" v="603"/>
          <ac:inkMkLst>
            <pc:docMk/>
            <pc:sldMk cId="0" sldId="259"/>
            <ac:inkMk id="19" creationId="{5EC85D81-18ED-0449-9001-8CC45E7337E1}"/>
          </ac:inkMkLst>
        </pc:inkChg>
        <pc:inkChg chg="add topLvl">
          <ac:chgData name="Zhang Yifan" userId="c9b86b9a-8bad-4e1d-80e2-8f55c3c19e2c" providerId="ADAL" clId="{9BEFBB74-C0ED-D640-96C8-5B66059E4614}" dt="2021-09-27T19:00:18.155" v="603"/>
          <ac:inkMkLst>
            <pc:docMk/>
            <pc:sldMk cId="0" sldId="259"/>
            <ac:inkMk id="20" creationId="{6F4908DD-9D34-B145-BBE2-A5A4C1B12D7C}"/>
          </ac:inkMkLst>
        </pc:inkChg>
        <pc:inkChg chg="add topLvl">
          <ac:chgData name="Zhang Yifan" userId="c9b86b9a-8bad-4e1d-80e2-8f55c3c19e2c" providerId="ADAL" clId="{9BEFBB74-C0ED-D640-96C8-5B66059E4614}" dt="2021-09-27T19:00:18.155" v="603"/>
          <ac:inkMkLst>
            <pc:docMk/>
            <pc:sldMk cId="0" sldId="259"/>
            <ac:inkMk id="21" creationId="{72FD63C9-3EDB-AA45-96C6-A3231027465F}"/>
          </ac:inkMkLst>
        </pc:inkChg>
        <pc:inkChg chg="add del topLvl">
          <ac:chgData name="Zhang Yifan" userId="c9b86b9a-8bad-4e1d-80e2-8f55c3c19e2c" providerId="ADAL" clId="{9BEFBB74-C0ED-D640-96C8-5B66059E4614}" dt="2021-09-27T19:00:01.828" v="570"/>
          <ac:inkMkLst>
            <pc:docMk/>
            <pc:sldMk cId="0" sldId="259"/>
            <ac:inkMk id="22" creationId="{38941D5A-6BBA-0E43-AB7F-8EDAA8364BA4}"/>
          </ac:inkMkLst>
        </pc:inkChg>
        <pc:inkChg chg="add del topLvl">
          <ac:chgData name="Zhang Yifan" userId="c9b86b9a-8bad-4e1d-80e2-8f55c3c19e2c" providerId="ADAL" clId="{9BEFBB74-C0ED-D640-96C8-5B66059E4614}" dt="2021-09-27T19:00:01.309" v="569"/>
          <ac:inkMkLst>
            <pc:docMk/>
            <pc:sldMk cId="0" sldId="259"/>
            <ac:inkMk id="23" creationId="{D1F03BB2-F14C-5649-9F81-34272A02B556}"/>
          </ac:inkMkLst>
        </pc:inkChg>
        <pc:inkChg chg="add topLvl">
          <ac:chgData name="Zhang Yifan" userId="c9b86b9a-8bad-4e1d-80e2-8f55c3c19e2c" providerId="ADAL" clId="{9BEFBB74-C0ED-D640-96C8-5B66059E4614}" dt="2021-09-27T19:00:18.155" v="603"/>
          <ac:inkMkLst>
            <pc:docMk/>
            <pc:sldMk cId="0" sldId="259"/>
            <ac:inkMk id="26" creationId="{533FA458-0E28-9C4C-B54F-7930429DC97B}"/>
          </ac:inkMkLst>
        </pc:inkChg>
        <pc:inkChg chg="add topLvl">
          <ac:chgData name="Zhang Yifan" userId="c9b86b9a-8bad-4e1d-80e2-8f55c3c19e2c" providerId="ADAL" clId="{9BEFBB74-C0ED-D640-96C8-5B66059E4614}" dt="2021-09-27T19:00:18.155" v="603"/>
          <ac:inkMkLst>
            <pc:docMk/>
            <pc:sldMk cId="0" sldId="259"/>
            <ac:inkMk id="27" creationId="{0D3F3A34-4A02-6E45-9AFD-BD6FEA3ABBCD}"/>
          </ac:inkMkLst>
        </pc:inkChg>
        <pc:inkChg chg="add topLvl">
          <ac:chgData name="Zhang Yifan" userId="c9b86b9a-8bad-4e1d-80e2-8f55c3c19e2c" providerId="ADAL" clId="{9BEFBB74-C0ED-D640-96C8-5B66059E4614}" dt="2021-09-27T19:00:18.155" v="603"/>
          <ac:inkMkLst>
            <pc:docMk/>
            <pc:sldMk cId="0" sldId="259"/>
            <ac:inkMk id="28" creationId="{A0E60F29-9DEB-984D-9537-3C4875700DC8}"/>
          </ac:inkMkLst>
        </pc:inkChg>
        <pc:inkChg chg="add topLvl">
          <ac:chgData name="Zhang Yifan" userId="c9b86b9a-8bad-4e1d-80e2-8f55c3c19e2c" providerId="ADAL" clId="{9BEFBB74-C0ED-D640-96C8-5B66059E4614}" dt="2021-09-27T19:00:18.155" v="603"/>
          <ac:inkMkLst>
            <pc:docMk/>
            <pc:sldMk cId="0" sldId="259"/>
            <ac:inkMk id="29" creationId="{A1933113-12EC-2B49-B160-EAE448FC9D35}"/>
          </ac:inkMkLst>
        </pc:inkChg>
        <pc:inkChg chg="add topLvl">
          <ac:chgData name="Zhang Yifan" userId="c9b86b9a-8bad-4e1d-80e2-8f55c3c19e2c" providerId="ADAL" clId="{9BEFBB74-C0ED-D640-96C8-5B66059E4614}" dt="2021-09-27T19:00:18.155" v="603"/>
          <ac:inkMkLst>
            <pc:docMk/>
            <pc:sldMk cId="0" sldId="259"/>
            <ac:inkMk id="30" creationId="{C73EDC65-9D4C-7A43-8F86-2EC1950CAE42}"/>
          </ac:inkMkLst>
        </pc:inkChg>
        <pc:inkChg chg="add topLvl">
          <ac:chgData name="Zhang Yifan" userId="c9b86b9a-8bad-4e1d-80e2-8f55c3c19e2c" providerId="ADAL" clId="{9BEFBB74-C0ED-D640-96C8-5B66059E4614}" dt="2021-09-27T19:00:18.155" v="603"/>
          <ac:inkMkLst>
            <pc:docMk/>
            <pc:sldMk cId="0" sldId="259"/>
            <ac:inkMk id="32" creationId="{B4CF1525-621C-4D4F-8541-45E00188EA01}"/>
          </ac:inkMkLst>
        </pc:inkChg>
        <pc:inkChg chg="add topLvl">
          <ac:chgData name="Zhang Yifan" userId="c9b86b9a-8bad-4e1d-80e2-8f55c3c19e2c" providerId="ADAL" clId="{9BEFBB74-C0ED-D640-96C8-5B66059E4614}" dt="2021-09-27T19:00:18.155" v="603"/>
          <ac:inkMkLst>
            <pc:docMk/>
            <pc:sldMk cId="0" sldId="259"/>
            <ac:inkMk id="33" creationId="{9BFC8EEB-08ED-D84C-B6C9-CE7024318F40}"/>
          </ac:inkMkLst>
        </pc:inkChg>
        <pc:inkChg chg="add topLvl">
          <ac:chgData name="Zhang Yifan" userId="c9b86b9a-8bad-4e1d-80e2-8f55c3c19e2c" providerId="ADAL" clId="{9BEFBB74-C0ED-D640-96C8-5B66059E4614}" dt="2021-09-27T19:00:18.155" v="603"/>
          <ac:inkMkLst>
            <pc:docMk/>
            <pc:sldMk cId="0" sldId="259"/>
            <ac:inkMk id="34" creationId="{7560684D-40A9-7C41-B6BD-F2958B5B8488}"/>
          </ac:inkMkLst>
        </pc:inkChg>
        <pc:inkChg chg="add topLvl">
          <ac:chgData name="Zhang Yifan" userId="c9b86b9a-8bad-4e1d-80e2-8f55c3c19e2c" providerId="ADAL" clId="{9BEFBB74-C0ED-D640-96C8-5B66059E4614}" dt="2021-09-27T19:00:18.155" v="603"/>
          <ac:inkMkLst>
            <pc:docMk/>
            <pc:sldMk cId="0" sldId="259"/>
            <ac:inkMk id="35" creationId="{AD4FA242-921C-8E40-8768-C90385969739}"/>
          </ac:inkMkLst>
        </pc:inkChg>
        <pc:inkChg chg="add topLvl">
          <ac:chgData name="Zhang Yifan" userId="c9b86b9a-8bad-4e1d-80e2-8f55c3c19e2c" providerId="ADAL" clId="{9BEFBB74-C0ED-D640-96C8-5B66059E4614}" dt="2021-09-27T19:00:18.155" v="603"/>
          <ac:inkMkLst>
            <pc:docMk/>
            <pc:sldMk cId="0" sldId="259"/>
            <ac:inkMk id="36" creationId="{6ACE6085-E725-EB41-8CF8-C44E75C8CC27}"/>
          </ac:inkMkLst>
        </pc:inkChg>
        <pc:inkChg chg="add topLvl">
          <ac:chgData name="Zhang Yifan" userId="c9b86b9a-8bad-4e1d-80e2-8f55c3c19e2c" providerId="ADAL" clId="{9BEFBB74-C0ED-D640-96C8-5B66059E4614}" dt="2021-09-27T19:00:18.155" v="603"/>
          <ac:inkMkLst>
            <pc:docMk/>
            <pc:sldMk cId="0" sldId="259"/>
            <ac:inkMk id="37" creationId="{6606E2F4-0642-7449-906E-2D78A0D02782}"/>
          </ac:inkMkLst>
        </pc:inkChg>
        <pc:inkChg chg="add topLvl">
          <ac:chgData name="Zhang Yifan" userId="c9b86b9a-8bad-4e1d-80e2-8f55c3c19e2c" providerId="ADAL" clId="{9BEFBB74-C0ED-D640-96C8-5B66059E4614}" dt="2021-09-27T19:00:18.155" v="603"/>
          <ac:inkMkLst>
            <pc:docMk/>
            <pc:sldMk cId="0" sldId="259"/>
            <ac:inkMk id="38" creationId="{8CF9D7E3-0D21-0044-A7A2-935D0BDF61FA}"/>
          </ac:inkMkLst>
        </pc:inkChg>
        <pc:inkChg chg="add topLvl">
          <ac:chgData name="Zhang Yifan" userId="c9b86b9a-8bad-4e1d-80e2-8f55c3c19e2c" providerId="ADAL" clId="{9BEFBB74-C0ED-D640-96C8-5B66059E4614}" dt="2021-09-27T19:00:18.155" v="603"/>
          <ac:inkMkLst>
            <pc:docMk/>
            <pc:sldMk cId="0" sldId="259"/>
            <ac:inkMk id="39" creationId="{2D0837A1-BF08-A244-BAD5-FE6FF8EA0EC1}"/>
          </ac:inkMkLst>
        </pc:inkChg>
        <pc:inkChg chg="add topLvl">
          <ac:chgData name="Zhang Yifan" userId="c9b86b9a-8bad-4e1d-80e2-8f55c3c19e2c" providerId="ADAL" clId="{9BEFBB74-C0ED-D640-96C8-5B66059E4614}" dt="2021-09-27T19:00:18.155" v="603"/>
          <ac:inkMkLst>
            <pc:docMk/>
            <pc:sldMk cId="0" sldId="259"/>
            <ac:inkMk id="40" creationId="{54C4BC6F-525D-CE4C-ACCB-DE776352D962}"/>
          </ac:inkMkLst>
        </pc:inkChg>
        <pc:inkChg chg="add topLvl">
          <ac:chgData name="Zhang Yifan" userId="c9b86b9a-8bad-4e1d-80e2-8f55c3c19e2c" providerId="ADAL" clId="{9BEFBB74-C0ED-D640-96C8-5B66059E4614}" dt="2021-09-27T19:00:18.155" v="603"/>
          <ac:inkMkLst>
            <pc:docMk/>
            <pc:sldMk cId="0" sldId="259"/>
            <ac:inkMk id="41" creationId="{588487F7-B477-0045-AA82-780F886E8E94}"/>
          </ac:inkMkLst>
        </pc:inkChg>
        <pc:inkChg chg="add topLvl">
          <ac:chgData name="Zhang Yifan" userId="c9b86b9a-8bad-4e1d-80e2-8f55c3c19e2c" providerId="ADAL" clId="{9BEFBB74-C0ED-D640-96C8-5B66059E4614}" dt="2021-09-27T19:00:18.155" v="603"/>
          <ac:inkMkLst>
            <pc:docMk/>
            <pc:sldMk cId="0" sldId="259"/>
            <ac:inkMk id="42" creationId="{7336FCE7-EE95-CF44-A448-D16A0B2B6EAD}"/>
          </ac:inkMkLst>
        </pc:inkChg>
        <pc:inkChg chg="add topLvl">
          <ac:chgData name="Zhang Yifan" userId="c9b86b9a-8bad-4e1d-80e2-8f55c3c19e2c" providerId="ADAL" clId="{9BEFBB74-C0ED-D640-96C8-5B66059E4614}" dt="2021-09-27T19:00:18.155" v="603"/>
          <ac:inkMkLst>
            <pc:docMk/>
            <pc:sldMk cId="0" sldId="259"/>
            <ac:inkMk id="43" creationId="{CD7E8050-7157-ED45-8CAA-EC1ED1F5C893}"/>
          </ac:inkMkLst>
        </pc:inkChg>
        <pc:inkChg chg="add topLvl">
          <ac:chgData name="Zhang Yifan" userId="c9b86b9a-8bad-4e1d-80e2-8f55c3c19e2c" providerId="ADAL" clId="{9BEFBB74-C0ED-D640-96C8-5B66059E4614}" dt="2021-09-27T19:00:18.155" v="603"/>
          <ac:inkMkLst>
            <pc:docMk/>
            <pc:sldMk cId="0" sldId="259"/>
            <ac:inkMk id="44" creationId="{9E9AFC68-BFE8-004E-871C-DB8BDA6C7F26}"/>
          </ac:inkMkLst>
        </pc:inkChg>
        <pc:inkChg chg="add topLvl">
          <ac:chgData name="Zhang Yifan" userId="c9b86b9a-8bad-4e1d-80e2-8f55c3c19e2c" providerId="ADAL" clId="{9BEFBB74-C0ED-D640-96C8-5B66059E4614}" dt="2021-09-27T19:00:18.155" v="603"/>
          <ac:inkMkLst>
            <pc:docMk/>
            <pc:sldMk cId="0" sldId="259"/>
            <ac:inkMk id="45" creationId="{66BD9277-9615-1543-AB8A-DBE830DA27E5}"/>
          </ac:inkMkLst>
        </pc:inkChg>
        <pc:inkChg chg="add topLvl">
          <ac:chgData name="Zhang Yifan" userId="c9b86b9a-8bad-4e1d-80e2-8f55c3c19e2c" providerId="ADAL" clId="{9BEFBB74-C0ED-D640-96C8-5B66059E4614}" dt="2021-09-27T19:00:18.155" v="603"/>
          <ac:inkMkLst>
            <pc:docMk/>
            <pc:sldMk cId="0" sldId="259"/>
            <ac:inkMk id="47" creationId="{9D3FC4CF-D49A-B147-8D0F-EAADE6A18E63}"/>
          </ac:inkMkLst>
        </pc:inkChg>
        <pc:inkChg chg="add topLvl">
          <ac:chgData name="Zhang Yifan" userId="c9b86b9a-8bad-4e1d-80e2-8f55c3c19e2c" providerId="ADAL" clId="{9BEFBB74-C0ED-D640-96C8-5B66059E4614}" dt="2021-09-27T19:00:18.155" v="603"/>
          <ac:inkMkLst>
            <pc:docMk/>
            <pc:sldMk cId="0" sldId="259"/>
            <ac:inkMk id="48" creationId="{C45E60C8-5222-CD4D-B966-2EC5AC47B085}"/>
          </ac:inkMkLst>
        </pc:inkChg>
        <pc:inkChg chg="add">
          <ac:chgData name="Zhang Yifan" userId="c9b86b9a-8bad-4e1d-80e2-8f55c3c19e2c" providerId="ADAL" clId="{9BEFBB74-C0ED-D640-96C8-5B66059E4614}" dt="2021-09-27T19:00:14.459" v="595"/>
          <ac:inkMkLst>
            <pc:docMk/>
            <pc:sldMk cId="0" sldId="259"/>
            <ac:inkMk id="50" creationId="{3DD38316-161F-CF46-B508-33465CBA129E}"/>
          </ac:inkMkLst>
        </pc:inkChg>
        <pc:inkChg chg="add">
          <ac:chgData name="Zhang Yifan" userId="c9b86b9a-8bad-4e1d-80e2-8f55c3c19e2c" providerId="ADAL" clId="{9BEFBB74-C0ED-D640-96C8-5B66059E4614}" dt="2021-09-27T19:00:14.659" v="596"/>
          <ac:inkMkLst>
            <pc:docMk/>
            <pc:sldMk cId="0" sldId="259"/>
            <ac:inkMk id="51" creationId="{2A5247DA-8445-BC4E-A936-6114AF7F342F}"/>
          </ac:inkMkLst>
        </pc:inkChg>
        <pc:inkChg chg="add">
          <ac:chgData name="Zhang Yifan" userId="c9b86b9a-8bad-4e1d-80e2-8f55c3c19e2c" providerId="ADAL" clId="{9BEFBB74-C0ED-D640-96C8-5B66059E4614}" dt="2021-09-27T19:00:14.884" v="597"/>
          <ac:inkMkLst>
            <pc:docMk/>
            <pc:sldMk cId="0" sldId="259"/>
            <ac:inkMk id="52" creationId="{CFF9FFFC-2F09-3D48-84A1-EB1B3A03C96C}"/>
          </ac:inkMkLst>
        </pc:inkChg>
        <pc:inkChg chg="add">
          <ac:chgData name="Zhang Yifan" userId="c9b86b9a-8bad-4e1d-80e2-8f55c3c19e2c" providerId="ADAL" clId="{9BEFBB74-C0ED-D640-96C8-5B66059E4614}" dt="2021-09-27T19:00:15.594" v="598"/>
          <ac:inkMkLst>
            <pc:docMk/>
            <pc:sldMk cId="0" sldId="259"/>
            <ac:inkMk id="53" creationId="{B7D988DF-E7C1-8848-886A-1AEA88AAA2F6}"/>
          </ac:inkMkLst>
        </pc:inkChg>
        <pc:inkChg chg="add">
          <ac:chgData name="Zhang Yifan" userId="c9b86b9a-8bad-4e1d-80e2-8f55c3c19e2c" providerId="ADAL" clId="{9BEFBB74-C0ED-D640-96C8-5B66059E4614}" dt="2021-09-27T19:00:15.949" v="599"/>
          <ac:inkMkLst>
            <pc:docMk/>
            <pc:sldMk cId="0" sldId="259"/>
            <ac:inkMk id="54" creationId="{E5726CE3-E6E0-ED4D-93D6-260F90C33E24}"/>
          </ac:inkMkLst>
        </pc:inkChg>
        <pc:inkChg chg="add">
          <ac:chgData name="Zhang Yifan" userId="c9b86b9a-8bad-4e1d-80e2-8f55c3c19e2c" providerId="ADAL" clId="{9BEFBB74-C0ED-D640-96C8-5B66059E4614}" dt="2021-09-27T19:00:16.433" v="600"/>
          <ac:inkMkLst>
            <pc:docMk/>
            <pc:sldMk cId="0" sldId="259"/>
            <ac:inkMk id="55" creationId="{ABEDAF94-AAED-3E46-A87B-E7CBE63A4C07}"/>
          </ac:inkMkLst>
        </pc:inkChg>
        <pc:inkChg chg="add">
          <ac:chgData name="Zhang Yifan" userId="c9b86b9a-8bad-4e1d-80e2-8f55c3c19e2c" providerId="ADAL" clId="{9BEFBB74-C0ED-D640-96C8-5B66059E4614}" dt="2021-09-27T19:00:17.203" v="601"/>
          <ac:inkMkLst>
            <pc:docMk/>
            <pc:sldMk cId="0" sldId="259"/>
            <ac:inkMk id="56" creationId="{AC29FABC-96C9-394B-A0CB-325F8009DA20}"/>
          </ac:inkMkLst>
        </pc:inkChg>
        <pc:inkChg chg="add">
          <ac:chgData name="Zhang Yifan" userId="c9b86b9a-8bad-4e1d-80e2-8f55c3c19e2c" providerId="ADAL" clId="{9BEFBB74-C0ED-D640-96C8-5B66059E4614}" dt="2021-09-27T19:00:17.393" v="602"/>
          <ac:inkMkLst>
            <pc:docMk/>
            <pc:sldMk cId="0" sldId="259"/>
            <ac:inkMk id="57" creationId="{B28870D0-9705-074D-9C24-B97524D1BF47}"/>
          </ac:inkMkLst>
        </pc:inkChg>
        <pc:inkChg chg="add topLvl">
          <ac:chgData name="Zhang Yifan" userId="c9b86b9a-8bad-4e1d-80e2-8f55c3c19e2c" providerId="ADAL" clId="{9BEFBB74-C0ED-D640-96C8-5B66059E4614}" dt="2021-09-27T19:00:40.033" v="629"/>
          <ac:inkMkLst>
            <pc:docMk/>
            <pc:sldMk cId="0" sldId="259"/>
            <ac:inkMk id="59" creationId="{3A2CBD4A-C96F-5A40-9457-3446BCE626E4}"/>
          </ac:inkMkLst>
        </pc:inkChg>
        <pc:inkChg chg="add topLvl">
          <ac:chgData name="Zhang Yifan" userId="c9b86b9a-8bad-4e1d-80e2-8f55c3c19e2c" providerId="ADAL" clId="{9BEFBB74-C0ED-D640-96C8-5B66059E4614}" dt="2021-09-27T19:00:40.033" v="629"/>
          <ac:inkMkLst>
            <pc:docMk/>
            <pc:sldMk cId="0" sldId="259"/>
            <ac:inkMk id="60" creationId="{9655843F-9C3B-FA47-9D8C-69C10068DB44}"/>
          </ac:inkMkLst>
        </pc:inkChg>
        <pc:inkChg chg="add topLvl">
          <ac:chgData name="Zhang Yifan" userId="c9b86b9a-8bad-4e1d-80e2-8f55c3c19e2c" providerId="ADAL" clId="{9BEFBB74-C0ED-D640-96C8-5B66059E4614}" dt="2021-09-27T19:00:40.033" v="629"/>
          <ac:inkMkLst>
            <pc:docMk/>
            <pc:sldMk cId="0" sldId="259"/>
            <ac:inkMk id="61" creationId="{C221D4F9-3B98-2C44-8B84-4DE25ECEB878}"/>
          </ac:inkMkLst>
        </pc:inkChg>
        <pc:inkChg chg="add topLvl">
          <ac:chgData name="Zhang Yifan" userId="c9b86b9a-8bad-4e1d-80e2-8f55c3c19e2c" providerId="ADAL" clId="{9BEFBB74-C0ED-D640-96C8-5B66059E4614}" dt="2021-09-27T19:00:40.033" v="629"/>
          <ac:inkMkLst>
            <pc:docMk/>
            <pc:sldMk cId="0" sldId="259"/>
            <ac:inkMk id="63" creationId="{363D89E8-361D-7549-B350-816284FA2EF5}"/>
          </ac:inkMkLst>
        </pc:inkChg>
        <pc:inkChg chg="add topLvl">
          <ac:chgData name="Zhang Yifan" userId="c9b86b9a-8bad-4e1d-80e2-8f55c3c19e2c" providerId="ADAL" clId="{9BEFBB74-C0ED-D640-96C8-5B66059E4614}" dt="2021-09-27T19:00:40.033" v="629"/>
          <ac:inkMkLst>
            <pc:docMk/>
            <pc:sldMk cId="0" sldId="259"/>
            <ac:inkMk id="65" creationId="{99B6EA34-3A9E-444A-A299-73193DAAE914}"/>
          </ac:inkMkLst>
        </pc:inkChg>
        <pc:inkChg chg="add topLvl">
          <ac:chgData name="Zhang Yifan" userId="c9b86b9a-8bad-4e1d-80e2-8f55c3c19e2c" providerId="ADAL" clId="{9BEFBB74-C0ED-D640-96C8-5B66059E4614}" dt="2021-09-27T19:00:35.778" v="619"/>
          <ac:inkMkLst>
            <pc:docMk/>
            <pc:sldMk cId="0" sldId="259"/>
            <ac:inkMk id="67" creationId="{AC6A2B33-EE1E-CF4E-AB1B-66C59932113D}"/>
          </ac:inkMkLst>
        </pc:inkChg>
        <pc:inkChg chg="add del topLvl">
          <ac:chgData name="Zhang Yifan" userId="c9b86b9a-8bad-4e1d-80e2-8f55c3c19e2c" providerId="ADAL" clId="{9BEFBB74-C0ED-D640-96C8-5B66059E4614}" dt="2021-09-27T19:00:36.794" v="623"/>
          <ac:inkMkLst>
            <pc:docMk/>
            <pc:sldMk cId="0" sldId="259"/>
            <ac:inkMk id="68" creationId="{43CDE096-A3C5-0441-9630-2CD281E8D803}"/>
          </ac:inkMkLst>
        </pc:inkChg>
        <pc:inkChg chg="add del topLvl">
          <ac:chgData name="Zhang Yifan" userId="c9b86b9a-8bad-4e1d-80e2-8f55c3c19e2c" providerId="ADAL" clId="{9BEFBB74-C0ED-D640-96C8-5B66059E4614}" dt="2021-09-27T19:00:36.526" v="622"/>
          <ac:inkMkLst>
            <pc:docMk/>
            <pc:sldMk cId="0" sldId="259"/>
            <ac:inkMk id="69" creationId="{1E21F3E7-93B0-E149-A8E2-CF9098E72F03}"/>
          </ac:inkMkLst>
        </pc:inkChg>
        <pc:inkChg chg="add del topLvl">
          <ac:chgData name="Zhang Yifan" userId="c9b86b9a-8bad-4e1d-80e2-8f55c3c19e2c" providerId="ADAL" clId="{9BEFBB74-C0ED-D640-96C8-5B66059E4614}" dt="2021-09-27T19:00:36.303" v="621"/>
          <ac:inkMkLst>
            <pc:docMk/>
            <pc:sldMk cId="0" sldId="259"/>
            <ac:inkMk id="70" creationId="{B4E38045-7258-AA46-88AF-03004A16FEC0}"/>
          </ac:inkMkLst>
        </pc:inkChg>
        <pc:inkChg chg="add del topLvl">
          <ac:chgData name="Zhang Yifan" userId="c9b86b9a-8bad-4e1d-80e2-8f55c3c19e2c" providerId="ADAL" clId="{9BEFBB74-C0ED-D640-96C8-5B66059E4614}" dt="2021-09-27T19:00:36.089" v="620"/>
          <ac:inkMkLst>
            <pc:docMk/>
            <pc:sldMk cId="0" sldId="259"/>
            <ac:inkMk id="71" creationId="{8469AE47-5755-B644-BDB0-5B458A634E76}"/>
          </ac:inkMkLst>
        </pc:inkChg>
        <pc:inkChg chg="add del topLvl">
          <ac:chgData name="Zhang Yifan" userId="c9b86b9a-8bad-4e1d-80e2-8f55c3c19e2c" providerId="ADAL" clId="{9BEFBB74-C0ED-D640-96C8-5B66059E4614}" dt="2021-09-27T19:00:35.778" v="619"/>
          <ac:inkMkLst>
            <pc:docMk/>
            <pc:sldMk cId="0" sldId="259"/>
            <ac:inkMk id="72" creationId="{FDE75394-9E2B-5843-8729-E8570F28DA4D}"/>
          </ac:inkMkLst>
        </pc:inkChg>
        <pc:inkChg chg="add">
          <ac:chgData name="Zhang Yifan" userId="c9b86b9a-8bad-4e1d-80e2-8f55c3c19e2c" providerId="ADAL" clId="{9BEFBB74-C0ED-D640-96C8-5B66059E4614}" dt="2021-09-27T19:00:37.896" v="624"/>
          <ac:inkMkLst>
            <pc:docMk/>
            <pc:sldMk cId="0" sldId="259"/>
            <ac:inkMk id="74" creationId="{AA2C0777-9972-CE41-B149-565A6A18DA5A}"/>
          </ac:inkMkLst>
        </pc:inkChg>
        <pc:inkChg chg="add">
          <ac:chgData name="Zhang Yifan" userId="c9b86b9a-8bad-4e1d-80e2-8f55c3c19e2c" providerId="ADAL" clId="{9BEFBB74-C0ED-D640-96C8-5B66059E4614}" dt="2021-09-27T19:00:38.360" v="625"/>
          <ac:inkMkLst>
            <pc:docMk/>
            <pc:sldMk cId="0" sldId="259"/>
            <ac:inkMk id="75" creationId="{A90FEF36-C8D5-C646-BB04-C4801B030910}"/>
          </ac:inkMkLst>
        </pc:inkChg>
        <pc:inkChg chg="add">
          <ac:chgData name="Zhang Yifan" userId="c9b86b9a-8bad-4e1d-80e2-8f55c3c19e2c" providerId="ADAL" clId="{9BEFBB74-C0ED-D640-96C8-5B66059E4614}" dt="2021-09-27T19:00:38.718" v="626"/>
          <ac:inkMkLst>
            <pc:docMk/>
            <pc:sldMk cId="0" sldId="259"/>
            <ac:inkMk id="76" creationId="{D28E0E0A-34ED-C345-8CB4-4526F8D02B09}"/>
          </ac:inkMkLst>
        </pc:inkChg>
        <pc:inkChg chg="add">
          <ac:chgData name="Zhang Yifan" userId="c9b86b9a-8bad-4e1d-80e2-8f55c3c19e2c" providerId="ADAL" clId="{9BEFBB74-C0ED-D640-96C8-5B66059E4614}" dt="2021-09-27T19:00:39.058" v="627"/>
          <ac:inkMkLst>
            <pc:docMk/>
            <pc:sldMk cId="0" sldId="259"/>
            <ac:inkMk id="77" creationId="{E8A8A69B-A1B0-AD47-A7A4-EECCBF2E265D}"/>
          </ac:inkMkLst>
        </pc:inkChg>
        <pc:inkChg chg="add">
          <ac:chgData name="Zhang Yifan" userId="c9b86b9a-8bad-4e1d-80e2-8f55c3c19e2c" providerId="ADAL" clId="{9BEFBB74-C0ED-D640-96C8-5B66059E4614}" dt="2021-09-27T19:00:39.378" v="628"/>
          <ac:inkMkLst>
            <pc:docMk/>
            <pc:sldMk cId="0" sldId="259"/>
            <ac:inkMk id="78" creationId="{3A2EE819-6C58-C947-A822-7BADFE8989E0}"/>
          </ac:inkMkLst>
        </pc:inkChg>
        <pc:inkChg chg="add del topLvl">
          <ac:chgData name="Zhang Yifan" userId="c9b86b9a-8bad-4e1d-80e2-8f55c3c19e2c" providerId="ADAL" clId="{9BEFBB74-C0ED-D640-96C8-5B66059E4614}" dt="2021-09-27T19:01:13.049" v="657"/>
          <ac:inkMkLst>
            <pc:docMk/>
            <pc:sldMk cId="0" sldId="259"/>
            <ac:inkMk id="80" creationId="{6DF70A78-E646-6E48-99FA-18A661E78759}"/>
          </ac:inkMkLst>
        </pc:inkChg>
        <pc:inkChg chg="add del topLvl">
          <ac:chgData name="Zhang Yifan" userId="c9b86b9a-8bad-4e1d-80e2-8f55c3c19e2c" providerId="ADAL" clId="{9BEFBB74-C0ED-D640-96C8-5B66059E4614}" dt="2021-09-27T19:01:12.650" v="656"/>
          <ac:inkMkLst>
            <pc:docMk/>
            <pc:sldMk cId="0" sldId="259"/>
            <ac:inkMk id="81" creationId="{B911ABC3-6110-7444-A155-B5540E8E0341}"/>
          </ac:inkMkLst>
        </pc:inkChg>
        <pc:inkChg chg="add del topLvl">
          <ac:chgData name="Zhang Yifan" userId="c9b86b9a-8bad-4e1d-80e2-8f55c3c19e2c" providerId="ADAL" clId="{9BEFBB74-C0ED-D640-96C8-5B66059E4614}" dt="2021-09-27T19:01:12.382" v="655"/>
          <ac:inkMkLst>
            <pc:docMk/>
            <pc:sldMk cId="0" sldId="259"/>
            <ac:inkMk id="82" creationId="{7C64046F-6C07-2A49-83F1-1F6E7AAA4DEB}"/>
          </ac:inkMkLst>
        </pc:inkChg>
        <pc:inkChg chg="add del topLvl">
          <ac:chgData name="Zhang Yifan" userId="c9b86b9a-8bad-4e1d-80e2-8f55c3c19e2c" providerId="ADAL" clId="{9BEFBB74-C0ED-D640-96C8-5B66059E4614}" dt="2021-09-27T19:01:03.385" v="637"/>
          <ac:inkMkLst>
            <pc:docMk/>
            <pc:sldMk cId="0" sldId="259"/>
            <ac:inkMk id="83" creationId="{571BF8D4-7168-B044-B768-661A174CBEA7}"/>
          </ac:inkMkLst>
        </pc:inkChg>
        <pc:inkChg chg="add del topLvl">
          <ac:chgData name="Zhang Yifan" userId="c9b86b9a-8bad-4e1d-80e2-8f55c3c19e2c" providerId="ADAL" clId="{9BEFBB74-C0ED-D640-96C8-5B66059E4614}" dt="2021-09-27T19:01:03.207" v="636"/>
          <ac:inkMkLst>
            <pc:docMk/>
            <pc:sldMk cId="0" sldId="259"/>
            <ac:inkMk id="84" creationId="{7141019F-1AC3-F74B-9426-46D0A81A6514}"/>
          </ac:inkMkLst>
        </pc:inkChg>
        <pc:inkChg chg="add del topLvl">
          <ac:chgData name="Zhang Yifan" userId="c9b86b9a-8bad-4e1d-80e2-8f55c3c19e2c" providerId="ADAL" clId="{9BEFBB74-C0ED-D640-96C8-5B66059E4614}" dt="2021-09-27T19:01:12.166" v="654"/>
          <ac:inkMkLst>
            <pc:docMk/>
            <pc:sldMk cId="0" sldId="259"/>
            <ac:inkMk id="86" creationId="{4557C7D0-8BCA-F344-8C50-5C0950A74E23}"/>
          </ac:inkMkLst>
        </pc:inkChg>
        <pc:inkChg chg="add del topLvl">
          <ac:chgData name="Zhang Yifan" userId="c9b86b9a-8bad-4e1d-80e2-8f55c3c19e2c" providerId="ADAL" clId="{9BEFBB74-C0ED-D640-96C8-5B66059E4614}" dt="2021-09-27T19:01:11.958" v="653"/>
          <ac:inkMkLst>
            <pc:docMk/>
            <pc:sldMk cId="0" sldId="259"/>
            <ac:inkMk id="87" creationId="{41653BF6-EA4A-A94C-9248-F2B789F297E1}"/>
          </ac:inkMkLst>
        </pc:inkChg>
        <pc:inkChg chg="add del topLvl">
          <ac:chgData name="Zhang Yifan" userId="c9b86b9a-8bad-4e1d-80e2-8f55c3c19e2c" providerId="ADAL" clId="{9BEFBB74-C0ED-D640-96C8-5B66059E4614}" dt="2021-09-27T19:01:11.750" v="652"/>
          <ac:inkMkLst>
            <pc:docMk/>
            <pc:sldMk cId="0" sldId="259"/>
            <ac:inkMk id="88" creationId="{063EE130-3C42-8840-8450-BF6EC5E7ED8A}"/>
          </ac:inkMkLst>
        </pc:inkChg>
        <pc:inkChg chg="add del topLvl">
          <ac:chgData name="Zhang Yifan" userId="c9b86b9a-8bad-4e1d-80e2-8f55c3c19e2c" providerId="ADAL" clId="{9BEFBB74-C0ED-D640-96C8-5B66059E4614}" dt="2021-09-27T19:01:11.557" v="651"/>
          <ac:inkMkLst>
            <pc:docMk/>
            <pc:sldMk cId="0" sldId="259"/>
            <ac:inkMk id="89" creationId="{00FF33EB-8750-9B4D-92BA-FA431AFEB220}"/>
          </ac:inkMkLst>
        </pc:inkChg>
        <pc:inkChg chg="add del topLvl">
          <ac:chgData name="Zhang Yifan" userId="c9b86b9a-8bad-4e1d-80e2-8f55c3c19e2c" providerId="ADAL" clId="{9BEFBB74-C0ED-D640-96C8-5B66059E4614}" dt="2021-09-27T19:01:11.367" v="650"/>
          <ac:inkMkLst>
            <pc:docMk/>
            <pc:sldMk cId="0" sldId="259"/>
            <ac:inkMk id="90" creationId="{8E4C784E-F392-9B4D-93C6-76DDB9CD5A63}"/>
          </ac:inkMkLst>
        </pc:inkChg>
        <pc:inkChg chg="add del topLvl">
          <ac:chgData name="Zhang Yifan" userId="c9b86b9a-8bad-4e1d-80e2-8f55c3c19e2c" providerId="ADAL" clId="{9BEFBB74-C0ED-D640-96C8-5B66059E4614}" dt="2021-09-27T19:01:11.175" v="649"/>
          <ac:inkMkLst>
            <pc:docMk/>
            <pc:sldMk cId="0" sldId="259"/>
            <ac:inkMk id="91" creationId="{16CE45E6-6145-A347-9B9E-6E4EF5214FD9}"/>
          </ac:inkMkLst>
        </pc:inkChg>
        <pc:inkChg chg="add del topLvl">
          <ac:chgData name="Zhang Yifan" userId="c9b86b9a-8bad-4e1d-80e2-8f55c3c19e2c" providerId="ADAL" clId="{9BEFBB74-C0ED-D640-96C8-5B66059E4614}" dt="2021-09-27T19:01:10.983" v="648"/>
          <ac:inkMkLst>
            <pc:docMk/>
            <pc:sldMk cId="0" sldId="259"/>
            <ac:inkMk id="92" creationId="{4E98B26D-8646-DD47-8C2A-7A55F503707B}"/>
          </ac:inkMkLst>
        </pc:inkChg>
        <pc:inkChg chg="add del topLvl">
          <ac:chgData name="Zhang Yifan" userId="c9b86b9a-8bad-4e1d-80e2-8f55c3c19e2c" providerId="ADAL" clId="{9BEFBB74-C0ED-D640-96C8-5B66059E4614}" dt="2021-09-27T19:01:10.818" v="647"/>
          <ac:inkMkLst>
            <pc:docMk/>
            <pc:sldMk cId="0" sldId="259"/>
            <ac:inkMk id="93" creationId="{11ABFAF7-FC93-044B-88A8-E0A72B9BB990}"/>
          </ac:inkMkLst>
        </pc:inkChg>
        <pc:inkChg chg="add topLvl">
          <ac:chgData name="Zhang Yifan" userId="c9b86b9a-8bad-4e1d-80e2-8f55c3c19e2c" providerId="ADAL" clId="{9BEFBB74-C0ED-D640-96C8-5B66059E4614}" dt="2021-09-27T19:01:18.938" v="670"/>
          <ac:inkMkLst>
            <pc:docMk/>
            <pc:sldMk cId="0" sldId="259"/>
            <ac:inkMk id="95" creationId="{78108A48-9173-924E-82EB-A6240DE01D3D}"/>
          </ac:inkMkLst>
        </pc:inkChg>
        <pc:inkChg chg="add topLvl">
          <ac:chgData name="Zhang Yifan" userId="c9b86b9a-8bad-4e1d-80e2-8f55c3c19e2c" providerId="ADAL" clId="{9BEFBB74-C0ED-D640-96C8-5B66059E4614}" dt="2021-09-27T19:01:18.938" v="670"/>
          <ac:inkMkLst>
            <pc:docMk/>
            <pc:sldMk cId="0" sldId="259"/>
            <ac:inkMk id="96" creationId="{2B933705-3D69-3044-9259-1381945A4A13}"/>
          </ac:inkMkLst>
        </pc:inkChg>
        <pc:inkChg chg="add topLvl">
          <ac:chgData name="Zhang Yifan" userId="c9b86b9a-8bad-4e1d-80e2-8f55c3c19e2c" providerId="ADAL" clId="{9BEFBB74-C0ED-D640-96C8-5B66059E4614}" dt="2021-09-27T19:01:18.938" v="670"/>
          <ac:inkMkLst>
            <pc:docMk/>
            <pc:sldMk cId="0" sldId="259"/>
            <ac:inkMk id="97" creationId="{635164CB-2A3D-E14B-925E-A249096C5050}"/>
          </ac:inkMkLst>
        </pc:inkChg>
        <pc:inkChg chg="add topLvl">
          <ac:chgData name="Zhang Yifan" userId="c9b86b9a-8bad-4e1d-80e2-8f55c3c19e2c" providerId="ADAL" clId="{9BEFBB74-C0ED-D640-96C8-5B66059E4614}" dt="2021-09-27T19:01:18.938" v="670"/>
          <ac:inkMkLst>
            <pc:docMk/>
            <pc:sldMk cId="0" sldId="259"/>
            <ac:inkMk id="98" creationId="{40EA052B-09D2-BD43-BA83-BA25D3573FC6}"/>
          </ac:inkMkLst>
        </pc:inkChg>
        <pc:inkChg chg="add topLvl">
          <ac:chgData name="Zhang Yifan" userId="c9b86b9a-8bad-4e1d-80e2-8f55c3c19e2c" providerId="ADAL" clId="{9BEFBB74-C0ED-D640-96C8-5B66059E4614}" dt="2021-09-27T19:01:18.938" v="670"/>
          <ac:inkMkLst>
            <pc:docMk/>
            <pc:sldMk cId="0" sldId="259"/>
            <ac:inkMk id="99" creationId="{282E17AF-21CF-A147-997F-5D25105DC3F5}"/>
          </ac:inkMkLst>
        </pc:inkChg>
        <pc:inkChg chg="add topLvl">
          <ac:chgData name="Zhang Yifan" userId="c9b86b9a-8bad-4e1d-80e2-8f55c3c19e2c" providerId="ADAL" clId="{9BEFBB74-C0ED-D640-96C8-5B66059E4614}" dt="2021-09-27T19:01:18.938" v="670"/>
          <ac:inkMkLst>
            <pc:docMk/>
            <pc:sldMk cId="0" sldId="259"/>
            <ac:inkMk id="100" creationId="{54F24B85-4327-1142-8FF1-E7C200726294}"/>
          </ac:inkMkLst>
        </pc:inkChg>
        <pc:inkChg chg="add topLvl">
          <ac:chgData name="Zhang Yifan" userId="c9b86b9a-8bad-4e1d-80e2-8f55c3c19e2c" providerId="ADAL" clId="{9BEFBB74-C0ED-D640-96C8-5B66059E4614}" dt="2021-09-27T19:01:18.938" v="670"/>
          <ac:inkMkLst>
            <pc:docMk/>
            <pc:sldMk cId="0" sldId="259"/>
            <ac:inkMk id="101" creationId="{90430D52-30EA-CC46-B19D-834EA889C994}"/>
          </ac:inkMkLst>
        </pc:inkChg>
        <pc:inkChg chg="add">
          <ac:chgData name="Zhang Yifan" userId="c9b86b9a-8bad-4e1d-80e2-8f55c3c19e2c" providerId="ADAL" clId="{9BEFBB74-C0ED-D640-96C8-5B66059E4614}" dt="2021-09-27T19:01:17.327" v="666"/>
          <ac:inkMkLst>
            <pc:docMk/>
            <pc:sldMk cId="0" sldId="259"/>
            <ac:inkMk id="103" creationId="{44B61DE3-182B-BB46-BCD0-71C0422272CE}"/>
          </ac:inkMkLst>
        </pc:inkChg>
        <pc:inkChg chg="add">
          <ac:chgData name="Zhang Yifan" userId="c9b86b9a-8bad-4e1d-80e2-8f55c3c19e2c" providerId="ADAL" clId="{9BEFBB74-C0ED-D640-96C8-5B66059E4614}" dt="2021-09-27T19:01:17.608" v="667"/>
          <ac:inkMkLst>
            <pc:docMk/>
            <pc:sldMk cId="0" sldId="259"/>
            <ac:inkMk id="104" creationId="{47E0B4AE-8E86-0C45-8EBF-FE026108D683}"/>
          </ac:inkMkLst>
        </pc:inkChg>
        <pc:inkChg chg="add">
          <ac:chgData name="Zhang Yifan" userId="c9b86b9a-8bad-4e1d-80e2-8f55c3c19e2c" providerId="ADAL" clId="{9BEFBB74-C0ED-D640-96C8-5B66059E4614}" dt="2021-09-27T19:01:18.040" v="668"/>
          <ac:inkMkLst>
            <pc:docMk/>
            <pc:sldMk cId="0" sldId="259"/>
            <ac:inkMk id="105" creationId="{757797F4-3AB3-9B4C-A518-1F635165143F}"/>
          </ac:inkMkLst>
        </pc:inkChg>
        <pc:inkChg chg="add">
          <ac:chgData name="Zhang Yifan" userId="c9b86b9a-8bad-4e1d-80e2-8f55c3c19e2c" providerId="ADAL" clId="{9BEFBB74-C0ED-D640-96C8-5B66059E4614}" dt="2021-09-27T19:01:18.355" v="669"/>
          <ac:inkMkLst>
            <pc:docMk/>
            <pc:sldMk cId="0" sldId="259"/>
            <ac:inkMk id="106" creationId="{0CD91156-4CBB-6141-A04A-8B39D05E9062}"/>
          </ac:inkMkLst>
        </pc:inkChg>
      </pc:sldChg>
      <pc:sldChg chg="addSp delSp">
        <pc:chgData name="Zhang Yifan" userId="c9b86b9a-8bad-4e1d-80e2-8f55c3c19e2c" providerId="ADAL" clId="{9BEFBB74-C0ED-D640-96C8-5B66059E4614}" dt="2021-09-27T19:11:25.766" v="1025"/>
        <pc:sldMkLst>
          <pc:docMk/>
          <pc:sldMk cId="0" sldId="264"/>
        </pc:sldMkLst>
        <pc:grpChg chg="add del">
          <ac:chgData name="Zhang Yifan" userId="c9b86b9a-8bad-4e1d-80e2-8f55c3c19e2c" providerId="ADAL" clId="{9BEFBB74-C0ED-D640-96C8-5B66059E4614}" dt="2021-09-27T19:09:15.166" v="921"/>
          <ac:grpSpMkLst>
            <pc:docMk/>
            <pc:sldMk cId="0" sldId="264"/>
            <ac:grpSpMk id="15" creationId="{5EA95D22-E061-674D-BFE0-EC517187196B}"/>
          </ac:grpSpMkLst>
        </pc:grpChg>
        <pc:grpChg chg="add">
          <ac:chgData name="Zhang Yifan" userId="c9b86b9a-8bad-4e1d-80e2-8f55c3c19e2c" providerId="ADAL" clId="{9BEFBB74-C0ED-D640-96C8-5B66059E4614}" dt="2021-09-27T19:09:00.387" v="898"/>
          <ac:grpSpMkLst>
            <pc:docMk/>
            <pc:sldMk cId="0" sldId="264"/>
            <ac:grpSpMk id="18" creationId="{2A8409A2-5824-A94A-9298-C1629135E0AC}"/>
          </ac:grpSpMkLst>
        </pc:grpChg>
        <pc:grpChg chg="add del">
          <ac:chgData name="Zhang Yifan" userId="c9b86b9a-8bad-4e1d-80e2-8f55c3c19e2c" providerId="ADAL" clId="{9BEFBB74-C0ED-D640-96C8-5B66059E4614}" dt="2021-09-27T19:09:07.791" v="908"/>
          <ac:grpSpMkLst>
            <pc:docMk/>
            <pc:sldMk cId="0" sldId="264"/>
            <ac:grpSpMk id="24" creationId="{B1DC25C4-E90A-9146-8E3A-B12FDEDD86E1}"/>
          </ac:grpSpMkLst>
        </pc:grpChg>
        <pc:grpChg chg="add">
          <ac:chgData name="Zhang Yifan" userId="c9b86b9a-8bad-4e1d-80e2-8f55c3c19e2c" providerId="ADAL" clId="{9BEFBB74-C0ED-D640-96C8-5B66059E4614}" dt="2021-09-27T19:09:22.025" v="936"/>
          <ac:grpSpMkLst>
            <pc:docMk/>
            <pc:sldMk cId="0" sldId="264"/>
            <ac:grpSpMk id="38" creationId="{B5F97F85-CBBE-9847-BD76-71558D9FB24B}"/>
          </ac:grpSpMkLst>
        </pc:grpChg>
        <pc:grpChg chg="add">
          <ac:chgData name="Zhang Yifan" userId="c9b86b9a-8bad-4e1d-80e2-8f55c3c19e2c" providerId="ADAL" clId="{9BEFBB74-C0ED-D640-96C8-5B66059E4614}" dt="2021-09-27T19:09:28.623" v="945"/>
          <ac:grpSpMkLst>
            <pc:docMk/>
            <pc:sldMk cId="0" sldId="264"/>
            <ac:grpSpMk id="47" creationId="{DB0525F1-96AB-8046-9055-29941661D38A}"/>
          </ac:grpSpMkLst>
        </pc:grpChg>
        <pc:grpChg chg="add">
          <ac:chgData name="Zhang Yifan" userId="c9b86b9a-8bad-4e1d-80e2-8f55c3c19e2c" providerId="ADAL" clId="{9BEFBB74-C0ED-D640-96C8-5B66059E4614}" dt="2021-09-27T19:09:28.623" v="945"/>
          <ac:grpSpMkLst>
            <pc:docMk/>
            <pc:sldMk cId="0" sldId="264"/>
            <ac:grpSpMk id="48" creationId="{3EF81974-C0F2-DC4A-879B-4841BFF7ECA2}"/>
          </ac:grpSpMkLst>
        </pc:grpChg>
        <pc:grpChg chg="add">
          <ac:chgData name="Zhang Yifan" userId="c9b86b9a-8bad-4e1d-80e2-8f55c3c19e2c" providerId="ADAL" clId="{9BEFBB74-C0ED-D640-96C8-5B66059E4614}" dt="2021-09-27T19:09:30.442" v="948"/>
          <ac:grpSpMkLst>
            <pc:docMk/>
            <pc:sldMk cId="0" sldId="264"/>
            <ac:grpSpMk id="51" creationId="{38BB70D7-EFD7-BC49-BCED-AA594317BC6C}"/>
          </ac:grpSpMkLst>
        </pc:grpChg>
        <pc:grpChg chg="add">
          <ac:chgData name="Zhang Yifan" userId="c9b86b9a-8bad-4e1d-80e2-8f55c3c19e2c" providerId="ADAL" clId="{9BEFBB74-C0ED-D640-96C8-5B66059E4614}" dt="2021-09-27T19:09:38.690" v="961"/>
          <ac:grpSpMkLst>
            <pc:docMk/>
            <pc:sldMk cId="0" sldId="264"/>
            <ac:grpSpMk id="128" creationId="{087C6E04-23A5-0445-8D29-5574CD787333}"/>
          </ac:grpSpMkLst>
        </pc:grpChg>
        <pc:grpChg chg="add del">
          <ac:chgData name="Zhang Yifan" userId="c9b86b9a-8bad-4e1d-80e2-8f55c3c19e2c" providerId="ADAL" clId="{9BEFBB74-C0ED-D640-96C8-5B66059E4614}" dt="2021-09-27T19:10:14.760" v="982"/>
          <ac:grpSpMkLst>
            <pc:docMk/>
            <pc:sldMk cId="0" sldId="264"/>
            <ac:grpSpMk id="152" creationId="{259BBD82-6A1F-5444-AB8C-A058127DEA63}"/>
          </ac:grpSpMkLst>
        </pc:grpChg>
        <pc:grpChg chg="add del">
          <ac:chgData name="Zhang Yifan" userId="c9b86b9a-8bad-4e1d-80e2-8f55c3c19e2c" providerId="ADAL" clId="{9BEFBB74-C0ED-D640-96C8-5B66059E4614}" dt="2021-09-27T19:10:14.760" v="982"/>
          <ac:grpSpMkLst>
            <pc:docMk/>
            <pc:sldMk cId="0" sldId="264"/>
            <ac:grpSpMk id="153" creationId="{F6967ECE-CFFF-7F4A-A269-4C5ABB378739}"/>
          </ac:grpSpMkLst>
        </pc:grpChg>
        <pc:grpChg chg="add">
          <ac:chgData name="Zhang Yifan" userId="c9b86b9a-8bad-4e1d-80e2-8f55c3c19e2c" providerId="ADAL" clId="{9BEFBB74-C0ED-D640-96C8-5B66059E4614}" dt="2021-09-27T19:10:17.749" v="988"/>
          <ac:grpSpMkLst>
            <pc:docMk/>
            <pc:sldMk cId="0" sldId="264"/>
            <ac:grpSpMk id="155" creationId="{15B2BBA8-1A9F-7447-9563-2CC19625E2A6}"/>
          </ac:grpSpMkLst>
        </pc:grpChg>
        <pc:grpChg chg="add">
          <ac:chgData name="Zhang Yifan" userId="c9b86b9a-8bad-4e1d-80e2-8f55c3c19e2c" providerId="ADAL" clId="{9BEFBB74-C0ED-D640-96C8-5B66059E4614}" dt="2021-09-27T19:10:31.421" v="1000"/>
          <ac:grpSpMkLst>
            <pc:docMk/>
            <pc:sldMk cId="0" sldId="264"/>
            <ac:grpSpMk id="167" creationId="{A4F5F2A8-0205-6C41-A6C4-CC0F4A5FB9C2}"/>
          </ac:grpSpMkLst>
        </pc:grpChg>
        <pc:grpChg chg="add del">
          <ac:chgData name="Zhang Yifan" userId="c9b86b9a-8bad-4e1d-80e2-8f55c3c19e2c" providerId="ADAL" clId="{9BEFBB74-C0ED-D640-96C8-5B66059E4614}" dt="2021-09-27T19:10:45.368" v="1023"/>
          <ac:grpSpMkLst>
            <pc:docMk/>
            <pc:sldMk cId="0" sldId="264"/>
            <ac:grpSpMk id="170" creationId="{D2154486-3B50-D449-B431-EB42ADEE2BCA}"/>
          </ac:grpSpMkLst>
        </pc:grpChg>
        <pc:grpChg chg="add del">
          <ac:chgData name="Zhang Yifan" userId="c9b86b9a-8bad-4e1d-80e2-8f55c3c19e2c" providerId="ADAL" clId="{9BEFBB74-C0ED-D640-96C8-5B66059E4614}" dt="2021-09-27T19:10:41.209" v="1017"/>
          <ac:grpSpMkLst>
            <pc:docMk/>
            <pc:sldMk cId="0" sldId="264"/>
            <ac:grpSpMk id="183" creationId="{CA08F36C-92A9-5842-89F3-96099D02B9A6}"/>
          </ac:grpSpMkLst>
        </pc:grpChg>
        <pc:grpChg chg="add">
          <ac:chgData name="Zhang Yifan" userId="c9b86b9a-8bad-4e1d-80e2-8f55c3c19e2c" providerId="ADAL" clId="{9BEFBB74-C0ED-D640-96C8-5B66059E4614}" dt="2021-09-27T19:10:45.368" v="1023"/>
          <ac:grpSpMkLst>
            <pc:docMk/>
            <pc:sldMk cId="0" sldId="264"/>
            <ac:grpSpMk id="188" creationId="{7E8DCD1A-05E0-A04C-93FC-441180DB4C60}"/>
          </ac:grpSpMkLst>
        </pc:grpChg>
        <pc:inkChg chg="add del topLvl">
          <ac:chgData name="Zhang Yifan" userId="c9b86b9a-8bad-4e1d-80e2-8f55c3c19e2c" providerId="ADAL" clId="{9BEFBB74-C0ED-D640-96C8-5B66059E4614}" dt="2021-09-27T19:09:15.166" v="921"/>
          <ac:inkMkLst>
            <pc:docMk/>
            <pc:sldMk cId="0" sldId="264"/>
            <ac:inkMk id="2" creationId="{5AFC3F4E-67F3-E349-889C-2F1B43FA254B}"/>
          </ac:inkMkLst>
        </pc:inkChg>
        <pc:inkChg chg="add del topLvl">
          <ac:chgData name="Zhang Yifan" userId="c9b86b9a-8bad-4e1d-80e2-8f55c3c19e2c" providerId="ADAL" clId="{9BEFBB74-C0ED-D640-96C8-5B66059E4614}" dt="2021-09-27T19:09:15.167" v="922"/>
          <ac:inkMkLst>
            <pc:docMk/>
            <pc:sldMk cId="0" sldId="264"/>
            <ac:inkMk id="3" creationId="{4035DB54-AADB-2744-8C2D-CCA3EBC0E913}"/>
          </ac:inkMkLst>
        </pc:inkChg>
        <pc:inkChg chg="add del">
          <ac:chgData name="Zhang Yifan" userId="c9b86b9a-8bad-4e1d-80e2-8f55c3c19e2c" providerId="ADAL" clId="{9BEFBB74-C0ED-D640-96C8-5B66059E4614}" dt="2021-09-27T19:09:15.127" v="911"/>
          <ac:inkMkLst>
            <pc:docMk/>
            <pc:sldMk cId="0" sldId="264"/>
            <ac:inkMk id="4" creationId="{256047FC-F987-E64E-A3EA-4995400FEF2C}"/>
          </ac:inkMkLst>
        </pc:inkChg>
        <pc:inkChg chg="add del">
          <ac:chgData name="Zhang Yifan" userId="c9b86b9a-8bad-4e1d-80e2-8f55c3c19e2c" providerId="ADAL" clId="{9BEFBB74-C0ED-D640-96C8-5B66059E4614}" dt="2021-09-27T19:09:15.156" v="917"/>
          <ac:inkMkLst>
            <pc:docMk/>
            <pc:sldMk cId="0" sldId="264"/>
            <ac:inkMk id="5" creationId="{FF38FE03-0512-0F41-8FB3-0484831BCE79}"/>
          </ac:inkMkLst>
        </pc:inkChg>
        <pc:inkChg chg="add del">
          <ac:chgData name="Zhang Yifan" userId="c9b86b9a-8bad-4e1d-80e2-8f55c3c19e2c" providerId="ADAL" clId="{9BEFBB74-C0ED-D640-96C8-5B66059E4614}" dt="2021-09-27T19:09:15.149" v="915"/>
          <ac:inkMkLst>
            <pc:docMk/>
            <pc:sldMk cId="0" sldId="264"/>
            <ac:inkMk id="6" creationId="{5BDD14F2-EFBE-7C43-A3B2-726B8B2D0C5E}"/>
          </ac:inkMkLst>
        </pc:inkChg>
        <pc:inkChg chg="add del">
          <ac:chgData name="Zhang Yifan" userId="c9b86b9a-8bad-4e1d-80e2-8f55c3c19e2c" providerId="ADAL" clId="{9BEFBB74-C0ED-D640-96C8-5B66059E4614}" dt="2021-09-27T19:09:15.163" v="920"/>
          <ac:inkMkLst>
            <pc:docMk/>
            <pc:sldMk cId="0" sldId="264"/>
            <ac:inkMk id="7" creationId="{453343CD-ED78-A24F-99EC-89A24B255977}"/>
          </ac:inkMkLst>
        </pc:inkChg>
        <pc:inkChg chg="add del">
          <ac:chgData name="Zhang Yifan" userId="c9b86b9a-8bad-4e1d-80e2-8f55c3c19e2c" providerId="ADAL" clId="{9BEFBB74-C0ED-D640-96C8-5B66059E4614}" dt="2021-09-27T19:09:15.140" v="913"/>
          <ac:inkMkLst>
            <pc:docMk/>
            <pc:sldMk cId="0" sldId="264"/>
            <ac:inkMk id="8" creationId="{23BC4946-5894-A74B-81FA-E992639366D5}"/>
          </ac:inkMkLst>
        </pc:inkChg>
        <pc:inkChg chg="add del">
          <ac:chgData name="Zhang Yifan" userId="c9b86b9a-8bad-4e1d-80e2-8f55c3c19e2c" providerId="ADAL" clId="{9BEFBB74-C0ED-D640-96C8-5B66059E4614}" dt="2021-09-27T19:09:15.158" v="918"/>
          <ac:inkMkLst>
            <pc:docMk/>
            <pc:sldMk cId="0" sldId="264"/>
            <ac:inkMk id="9" creationId="{DDFF2FF0-AE07-B446-9B75-F572596761D8}"/>
          </ac:inkMkLst>
        </pc:inkChg>
        <pc:inkChg chg="add del">
          <ac:chgData name="Zhang Yifan" userId="c9b86b9a-8bad-4e1d-80e2-8f55c3c19e2c" providerId="ADAL" clId="{9BEFBB74-C0ED-D640-96C8-5B66059E4614}" dt="2021-09-27T19:09:15.161" v="919"/>
          <ac:inkMkLst>
            <pc:docMk/>
            <pc:sldMk cId="0" sldId="264"/>
            <ac:inkMk id="10" creationId="{9FDDF126-1F1E-4045-B08E-6BDEECDEF761}"/>
          </ac:inkMkLst>
        </pc:inkChg>
        <pc:inkChg chg="add del">
          <ac:chgData name="Zhang Yifan" userId="c9b86b9a-8bad-4e1d-80e2-8f55c3c19e2c" providerId="ADAL" clId="{9BEFBB74-C0ED-D640-96C8-5B66059E4614}" dt="2021-09-27T19:09:15.153" v="916"/>
          <ac:inkMkLst>
            <pc:docMk/>
            <pc:sldMk cId="0" sldId="264"/>
            <ac:inkMk id="11" creationId="{24E20A87-E040-F847-8692-CE96B5354007}"/>
          </ac:inkMkLst>
        </pc:inkChg>
        <pc:inkChg chg="add del">
          <ac:chgData name="Zhang Yifan" userId="c9b86b9a-8bad-4e1d-80e2-8f55c3c19e2c" providerId="ADAL" clId="{9BEFBB74-C0ED-D640-96C8-5B66059E4614}" dt="2021-09-27T19:09:15.145" v="914"/>
          <ac:inkMkLst>
            <pc:docMk/>
            <pc:sldMk cId="0" sldId="264"/>
            <ac:inkMk id="12" creationId="{B9679947-CE85-9249-8B66-81F797270F97}"/>
          </ac:inkMkLst>
        </pc:inkChg>
        <pc:inkChg chg="add del">
          <ac:chgData name="Zhang Yifan" userId="c9b86b9a-8bad-4e1d-80e2-8f55c3c19e2c" providerId="ADAL" clId="{9BEFBB74-C0ED-D640-96C8-5B66059E4614}" dt="2021-09-27T19:09:15.134" v="912"/>
          <ac:inkMkLst>
            <pc:docMk/>
            <pc:sldMk cId="0" sldId="264"/>
            <ac:inkMk id="13" creationId="{8AAAF6BC-517F-6C49-92A6-973E02FB9828}"/>
          </ac:inkMkLst>
        </pc:inkChg>
        <pc:inkChg chg="add del">
          <ac:chgData name="Zhang Yifan" userId="c9b86b9a-8bad-4e1d-80e2-8f55c3c19e2c" providerId="ADAL" clId="{9BEFBB74-C0ED-D640-96C8-5B66059E4614}" dt="2021-09-27T19:09:15.119" v="910"/>
          <ac:inkMkLst>
            <pc:docMk/>
            <pc:sldMk cId="0" sldId="264"/>
            <ac:inkMk id="14" creationId="{C49B110D-EBD9-5847-AC66-7315F431D1A5}"/>
          </ac:inkMkLst>
        </pc:inkChg>
        <pc:inkChg chg="add">
          <ac:chgData name="Zhang Yifan" userId="c9b86b9a-8bad-4e1d-80e2-8f55c3c19e2c" providerId="ADAL" clId="{9BEFBB74-C0ED-D640-96C8-5B66059E4614}" dt="2021-09-27T19:08:59.355" v="896"/>
          <ac:inkMkLst>
            <pc:docMk/>
            <pc:sldMk cId="0" sldId="264"/>
            <ac:inkMk id="16" creationId="{37AAD8A1-65FB-F348-9AA7-E11249E4525B}"/>
          </ac:inkMkLst>
        </pc:inkChg>
        <pc:inkChg chg="add">
          <ac:chgData name="Zhang Yifan" userId="c9b86b9a-8bad-4e1d-80e2-8f55c3c19e2c" providerId="ADAL" clId="{9BEFBB74-C0ED-D640-96C8-5B66059E4614}" dt="2021-09-27T19:08:59.807" v="897"/>
          <ac:inkMkLst>
            <pc:docMk/>
            <pc:sldMk cId="0" sldId="264"/>
            <ac:inkMk id="17" creationId="{E0C9CF36-E919-B74E-8B26-5E2334B5DC9D}"/>
          </ac:inkMkLst>
        </pc:inkChg>
        <pc:inkChg chg="add del">
          <ac:chgData name="Zhang Yifan" userId="c9b86b9a-8bad-4e1d-80e2-8f55c3c19e2c" providerId="ADAL" clId="{9BEFBB74-C0ED-D640-96C8-5B66059E4614}" dt="2021-09-27T19:09:07.778" v="905"/>
          <ac:inkMkLst>
            <pc:docMk/>
            <pc:sldMk cId="0" sldId="264"/>
            <ac:inkMk id="19" creationId="{802B2986-E6DA-584A-BD00-AD1D3E753BDC}"/>
          </ac:inkMkLst>
        </pc:inkChg>
        <pc:inkChg chg="add del topLvl">
          <ac:chgData name="Zhang Yifan" userId="c9b86b9a-8bad-4e1d-80e2-8f55c3c19e2c" providerId="ADAL" clId="{9BEFBB74-C0ED-D640-96C8-5B66059E4614}" dt="2021-09-27T19:09:07.791" v="908"/>
          <ac:inkMkLst>
            <pc:docMk/>
            <pc:sldMk cId="0" sldId="264"/>
            <ac:inkMk id="20" creationId="{96481FD4-0252-5844-8790-57F3A47A7D2A}"/>
          </ac:inkMkLst>
        </pc:inkChg>
        <pc:inkChg chg="add del">
          <ac:chgData name="Zhang Yifan" userId="c9b86b9a-8bad-4e1d-80e2-8f55c3c19e2c" providerId="ADAL" clId="{9BEFBB74-C0ED-D640-96C8-5B66059E4614}" dt="2021-09-27T19:09:07.782" v="906"/>
          <ac:inkMkLst>
            <pc:docMk/>
            <pc:sldMk cId="0" sldId="264"/>
            <ac:inkMk id="21" creationId="{1AD7E830-51EB-FD4C-B181-5F3BE2600F15}"/>
          </ac:inkMkLst>
        </pc:inkChg>
        <pc:inkChg chg="add del topLvl">
          <ac:chgData name="Zhang Yifan" userId="c9b86b9a-8bad-4e1d-80e2-8f55c3c19e2c" providerId="ADAL" clId="{9BEFBB74-C0ED-D640-96C8-5B66059E4614}" dt="2021-09-27T19:09:07.793" v="909"/>
          <ac:inkMkLst>
            <pc:docMk/>
            <pc:sldMk cId="0" sldId="264"/>
            <ac:inkMk id="22" creationId="{AE916114-0809-3D4C-B6AC-6EED097E6A12}"/>
          </ac:inkMkLst>
        </pc:inkChg>
        <pc:inkChg chg="add del">
          <ac:chgData name="Zhang Yifan" userId="c9b86b9a-8bad-4e1d-80e2-8f55c3c19e2c" providerId="ADAL" clId="{9BEFBB74-C0ED-D640-96C8-5B66059E4614}" dt="2021-09-27T19:09:07.787" v="907"/>
          <ac:inkMkLst>
            <pc:docMk/>
            <pc:sldMk cId="0" sldId="264"/>
            <ac:inkMk id="23" creationId="{4269F827-93E8-1D43-B122-71E03ABD3FB0}"/>
          </ac:inkMkLst>
        </pc:inkChg>
        <pc:inkChg chg="add">
          <ac:chgData name="Zhang Yifan" userId="c9b86b9a-8bad-4e1d-80e2-8f55c3c19e2c" providerId="ADAL" clId="{9BEFBB74-C0ED-D640-96C8-5B66059E4614}" dt="2021-09-27T19:09:16.666" v="923"/>
          <ac:inkMkLst>
            <pc:docMk/>
            <pc:sldMk cId="0" sldId="264"/>
            <ac:inkMk id="25" creationId="{E0D43742-8B32-5D40-8372-97639A5A74C1}"/>
          </ac:inkMkLst>
        </pc:inkChg>
        <pc:inkChg chg="add">
          <ac:chgData name="Zhang Yifan" userId="c9b86b9a-8bad-4e1d-80e2-8f55c3c19e2c" providerId="ADAL" clId="{9BEFBB74-C0ED-D640-96C8-5B66059E4614}" dt="2021-09-27T19:09:17.134" v="924"/>
          <ac:inkMkLst>
            <pc:docMk/>
            <pc:sldMk cId="0" sldId="264"/>
            <ac:inkMk id="26" creationId="{86C625F9-D1BA-3643-8E3B-FC793DABDB12}"/>
          </ac:inkMkLst>
        </pc:inkChg>
        <pc:inkChg chg="add">
          <ac:chgData name="Zhang Yifan" userId="c9b86b9a-8bad-4e1d-80e2-8f55c3c19e2c" providerId="ADAL" clId="{9BEFBB74-C0ED-D640-96C8-5B66059E4614}" dt="2021-09-27T19:09:17.324" v="925"/>
          <ac:inkMkLst>
            <pc:docMk/>
            <pc:sldMk cId="0" sldId="264"/>
            <ac:inkMk id="27" creationId="{4EED06B9-20D5-074F-B55D-C5657A5F5437}"/>
          </ac:inkMkLst>
        </pc:inkChg>
        <pc:inkChg chg="add">
          <ac:chgData name="Zhang Yifan" userId="c9b86b9a-8bad-4e1d-80e2-8f55c3c19e2c" providerId="ADAL" clId="{9BEFBB74-C0ED-D640-96C8-5B66059E4614}" dt="2021-09-27T19:09:17.510" v="926"/>
          <ac:inkMkLst>
            <pc:docMk/>
            <pc:sldMk cId="0" sldId="264"/>
            <ac:inkMk id="28" creationId="{08425E4D-002C-0E4A-81AA-85DC296EE15B}"/>
          </ac:inkMkLst>
        </pc:inkChg>
        <pc:inkChg chg="add">
          <ac:chgData name="Zhang Yifan" userId="c9b86b9a-8bad-4e1d-80e2-8f55c3c19e2c" providerId="ADAL" clId="{9BEFBB74-C0ED-D640-96C8-5B66059E4614}" dt="2021-09-27T19:09:17.706" v="927"/>
          <ac:inkMkLst>
            <pc:docMk/>
            <pc:sldMk cId="0" sldId="264"/>
            <ac:inkMk id="29" creationId="{12300089-E36F-3F49-B32A-5AA50026CD49}"/>
          </ac:inkMkLst>
        </pc:inkChg>
        <pc:inkChg chg="add">
          <ac:chgData name="Zhang Yifan" userId="c9b86b9a-8bad-4e1d-80e2-8f55c3c19e2c" providerId="ADAL" clId="{9BEFBB74-C0ED-D640-96C8-5B66059E4614}" dt="2021-09-27T19:09:18.051" v="928"/>
          <ac:inkMkLst>
            <pc:docMk/>
            <pc:sldMk cId="0" sldId="264"/>
            <ac:inkMk id="30" creationId="{73E2D290-8AD5-614E-A497-FC0900765EE0}"/>
          </ac:inkMkLst>
        </pc:inkChg>
        <pc:inkChg chg="add">
          <ac:chgData name="Zhang Yifan" userId="c9b86b9a-8bad-4e1d-80e2-8f55c3c19e2c" providerId="ADAL" clId="{9BEFBB74-C0ED-D640-96C8-5B66059E4614}" dt="2021-09-27T19:09:18.480" v="929"/>
          <ac:inkMkLst>
            <pc:docMk/>
            <pc:sldMk cId="0" sldId="264"/>
            <ac:inkMk id="31" creationId="{754D47B1-D10E-784A-B113-07E92E1B2DF1}"/>
          </ac:inkMkLst>
        </pc:inkChg>
        <pc:inkChg chg="add">
          <ac:chgData name="Zhang Yifan" userId="c9b86b9a-8bad-4e1d-80e2-8f55c3c19e2c" providerId="ADAL" clId="{9BEFBB74-C0ED-D640-96C8-5B66059E4614}" dt="2021-09-27T19:09:19.087" v="930"/>
          <ac:inkMkLst>
            <pc:docMk/>
            <pc:sldMk cId="0" sldId="264"/>
            <ac:inkMk id="32" creationId="{0ED52B12-DC91-C84F-AEE3-FF4C6131AFB0}"/>
          </ac:inkMkLst>
        </pc:inkChg>
        <pc:inkChg chg="add">
          <ac:chgData name="Zhang Yifan" userId="c9b86b9a-8bad-4e1d-80e2-8f55c3c19e2c" providerId="ADAL" clId="{9BEFBB74-C0ED-D640-96C8-5B66059E4614}" dt="2021-09-27T19:09:19.513" v="931"/>
          <ac:inkMkLst>
            <pc:docMk/>
            <pc:sldMk cId="0" sldId="264"/>
            <ac:inkMk id="33" creationId="{2D31DCB7-0E09-8349-AC59-C71BE8222821}"/>
          </ac:inkMkLst>
        </pc:inkChg>
        <pc:inkChg chg="add">
          <ac:chgData name="Zhang Yifan" userId="c9b86b9a-8bad-4e1d-80e2-8f55c3c19e2c" providerId="ADAL" clId="{9BEFBB74-C0ED-D640-96C8-5B66059E4614}" dt="2021-09-27T19:09:19.928" v="932"/>
          <ac:inkMkLst>
            <pc:docMk/>
            <pc:sldMk cId="0" sldId="264"/>
            <ac:inkMk id="34" creationId="{360399D6-4AF1-5B4B-8241-EACDDEF7E63B}"/>
          </ac:inkMkLst>
        </pc:inkChg>
        <pc:inkChg chg="add">
          <ac:chgData name="Zhang Yifan" userId="c9b86b9a-8bad-4e1d-80e2-8f55c3c19e2c" providerId="ADAL" clId="{9BEFBB74-C0ED-D640-96C8-5B66059E4614}" dt="2021-09-27T19:09:20.694" v="933"/>
          <ac:inkMkLst>
            <pc:docMk/>
            <pc:sldMk cId="0" sldId="264"/>
            <ac:inkMk id="35" creationId="{2E148DF1-F5E9-084D-93F4-E190708DADF7}"/>
          </ac:inkMkLst>
        </pc:inkChg>
        <pc:inkChg chg="add">
          <ac:chgData name="Zhang Yifan" userId="c9b86b9a-8bad-4e1d-80e2-8f55c3c19e2c" providerId="ADAL" clId="{9BEFBB74-C0ED-D640-96C8-5B66059E4614}" dt="2021-09-27T19:09:20.895" v="934"/>
          <ac:inkMkLst>
            <pc:docMk/>
            <pc:sldMk cId="0" sldId="264"/>
            <ac:inkMk id="36" creationId="{A67859A7-373D-8140-BC27-9C8B234A1C97}"/>
          </ac:inkMkLst>
        </pc:inkChg>
        <pc:inkChg chg="add">
          <ac:chgData name="Zhang Yifan" userId="c9b86b9a-8bad-4e1d-80e2-8f55c3c19e2c" providerId="ADAL" clId="{9BEFBB74-C0ED-D640-96C8-5B66059E4614}" dt="2021-09-27T19:09:21.246" v="935"/>
          <ac:inkMkLst>
            <pc:docMk/>
            <pc:sldMk cId="0" sldId="264"/>
            <ac:inkMk id="37" creationId="{89E83DAF-13AD-B14F-BC07-FD4BF59FE2D5}"/>
          </ac:inkMkLst>
        </pc:inkChg>
        <pc:inkChg chg="add">
          <ac:chgData name="Zhang Yifan" userId="c9b86b9a-8bad-4e1d-80e2-8f55c3c19e2c" providerId="ADAL" clId="{9BEFBB74-C0ED-D640-96C8-5B66059E4614}" dt="2021-09-27T19:09:25.347" v="937"/>
          <ac:inkMkLst>
            <pc:docMk/>
            <pc:sldMk cId="0" sldId="264"/>
            <ac:inkMk id="39" creationId="{D45F0E69-0350-6D45-B7A8-37D4700F9263}"/>
          </ac:inkMkLst>
        </pc:inkChg>
        <pc:inkChg chg="add">
          <ac:chgData name="Zhang Yifan" userId="c9b86b9a-8bad-4e1d-80e2-8f55c3c19e2c" providerId="ADAL" clId="{9BEFBB74-C0ED-D640-96C8-5B66059E4614}" dt="2021-09-27T19:09:25.713" v="938"/>
          <ac:inkMkLst>
            <pc:docMk/>
            <pc:sldMk cId="0" sldId="264"/>
            <ac:inkMk id="40" creationId="{A99B3C79-714D-5047-BC48-ADD7F4BB05D1}"/>
          </ac:inkMkLst>
        </pc:inkChg>
        <pc:inkChg chg="add">
          <ac:chgData name="Zhang Yifan" userId="c9b86b9a-8bad-4e1d-80e2-8f55c3c19e2c" providerId="ADAL" clId="{9BEFBB74-C0ED-D640-96C8-5B66059E4614}" dt="2021-09-27T19:09:26.145" v="939"/>
          <ac:inkMkLst>
            <pc:docMk/>
            <pc:sldMk cId="0" sldId="264"/>
            <ac:inkMk id="41" creationId="{996517D5-F30A-034C-9D80-735A99C8E3C7}"/>
          </ac:inkMkLst>
        </pc:inkChg>
        <pc:inkChg chg="add">
          <ac:chgData name="Zhang Yifan" userId="c9b86b9a-8bad-4e1d-80e2-8f55c3c19e2c" providerId="ADAL" clId="{9BEFBB74-C0ED-D640-96C8-5B66059E4614}" dt="2021-09-27T19:09:26.515" v="940"/>
          <ac:inkMkLst>
            <pc:docMk/>
            <pc:sldMk cId="0" sldId="264"/>
            <ac:inkMk id="42" creationId="{526F3E42-460C-7E41-9DC3-6FCB1C362447}"/>
          </ac:inkMkLst>
        </pc:inkChg>
        <pc:inkChg chg="add">
          <ac:chgData name="Zhang Yifan" userId="c9b86b9a-8bad-4e1d-80e2-8f55c3c19e2c" providerId="ADAL" clId="{9BEFBB74-C0ED-D640-96C8-5B66059E4614}" dt="2021-09-27T19:09:26.729" v="941"/>
          <ac:inkMkLst>
            <pc:docMk/>
            <pc:sldMk cId="0" sldId="264"/>
            <ac:inkMk id="43" creationId="{BF993A85-8468-5546-9AF4-C12993D04786}"/>
          </ac:inkMkLst>
        </pc:inkChg>
        <pc:inkChg chg="add">
          <ac:chgData name="Zhang Yifan" userId="c9b86b9a-8bad-4e1d-80e2-8f55c3c19e2c" providerId="ADAL" clId="{9BEFBB74-C0ED-D640-96C8-5B66059E4614}" dt="2021-09-27T19:09:27.041" v="942"/>
          <ac:inkMkLst>
            <pc:docMk/>
            <pc:sldMk cId="0" sldId="264"/>
            <ac:inkMk id="44" creationId="{4E3DF3D7-4B0C-C145-A031-49FF0BCF268C}"/>
          </ac:inkMkLst>
        </pc:inkChg>
        <pc:inkChg chg="add">
          <ac:chgData name="Zhang Yifan" userId="c9b86b9a-8bad-4e1d-80e2-8f55c3c19e2c" providerId="ADAL" clId="{9BEFBB74-C0ED-D640-96C8-5B66059E4614}" dt="2021-09-27T19:09:27.501" v="943"/>
          <ac:inkMkLst>
            <pc:docMk/>
            <pc:sldMk cId="0" sldId="264"/>
            <ac:inkMk id="45" creationId="{C2631DCA-23B1-4E4E-A5D1-07892A29306D}"/>
          </ac:inkMkLst>
        </pc:inkChg>
        <pc:inkChg chg="add">
          <ac:chgData name="Zhang Yifan" userId="c9b86b9a-8bad-4e1d-80e2-8f55c3c19e2c" providerId="ADAL" clId="{9BEFBB74-C0ED-D640-96C8-5B66059E4614}" dt="2021-09-27T19:09:27.832" v="944"/>
          <ac:inkMkLst>
            <pc:docMk/>
            <pc:sldMk cId="0" sldId="264"/>
            <ac:inkMk id="46" creationId="{2F1554A7-6635-5844-B2D1-6EA8400E470B}"/>
          </ac:inkMkLst>
        </pc:inkChg>
        <pc:inkChg chg="add">
          <ac:chgData name="Zhang Yifan" userId="c9b86b9a-8bad-4e1d-80e2-8f55c3c19e2c" providerId="ADAL" clId="{9BEFBB74-C0ED-D640-96C8-5B66059E4614}" dt="2021-09-27T19:09:29.431" v="946"/>
          <ac:inkMkLst>
            <pc:docMk/>
            <pc:sldMk cId="0" sldId="264"/>
            <ac:inkMk id="49" creationId="{065270CC-3F63-9949-A810-FC0B8ABA57D4}"/>
          </ac:inkMkLst>
        </pc:inkChg>
        <pc:inkChg chg="add">
          <ac:chgData name="Zhang Yifan" userId="c9b86b9a-8bad-4e1d-80e2-8f55c3c19e2c" providerId="ADAL" clId="{9BEFBB74-C0ED-D640-96C8-5B66059E4614}" dt="2021-09-27T19:09:29.853" v="947"/>
          <ac:inkMkLst>
            <pc:docMk/>
            <pc:sldMk cId="0" sldId="264"/>
            <ac:inkMk id="50" creationId="{B12DDEAD-8F86-664F-977A-4BD8FD67744E}"/>
          </ac:inkMkLst>
        </pc:inkChg>
        <pc:inkChg chg="add">
          <ac:chgData name="Zhang Yifan" userId="c9b86b9a-8bad-4e1d-80e2-8f55c3c19e2c" providerId="ADAL" clId="{9BEFBB74-C0ED-D640-96C8-5B66059E4614}" dt="2021-09-27T19:09:32.284" v="949"/>
          <ac:inkMkLst>
            <pc:docMk/>
            <pc:sldMk cId="0" sldId="264"/>
            <ac:inkMk id="52" creationId="{3727F856-0A7C-9944-BC72-EE9DDAC1CADB}"/>
          </ac:inkMkLst>
        </pc:inkChg>
        <pc:inkChg chg="add">
          <ac:chgData name="Zhang Yifan" userId="c9b86b9a-8bad-4e1d-80e2-8f55c3c19e2c" providerId="ADAL" clId="{9BEFBB74-C0ED-D640-96C8-5B66059E4614}" dt="2021-09-27T19:09:32.525" v="950"/>
          <ac:inkMkLst>
            <pc:docMk/>
            <pc:sldMk cId="0" sldId="264"/>
            <ac:inkMk id="53" creationId="{009351AC-4F53-D14F-8CEB-6FCB8C077AC5}"/>
          </ac:inkMkLst>
        </pc:inkChg>
        <pc:inkChg chg="add">
          <ac:chgData name="Zhang Yifan" userId="c9b86b9a-8bad-4e1d-80e2-8f55c3c19e2c" providerId="ADAL" clId="{9BEFBB74-C0ED-D640-96C8-5B66059E4614}" dt="2021-09-27T19:09:32.680" v="951"/>
          <ac:inkMkLst>
            <pc:docMk/>
            <pc:sldMk cId="0" sldId="264"/>
            <ac:inkMk id="54" creationId="{01251050-A73C-CB4C-B299-502AB634ACCE}"/>
          </ac:inkMkLst>
        </pc:inkChg>
        <pc:inkChg chg="add">
          <ac:chgData name="Zhang Yifan" userId="c9b86b9a-8bad-4e1d-80e2-8f55c3c19e2c" providerId="ADAL" clId="{9BEFBB74-C0ED-D640-96C8-5B66059E4614}" dt="2021-09-27T19:09:33.647" v="952"/>
          <ac:inkMkLst>
            <pc:docMk/>
            <pc:sldMk cId="0" sldId="264"/>
            <ac:inkMk id="55" creationId="{08A17D02-558D-9448-AC4C-A8A0FA48D759}"/>
          </ac:inkMkLst>
        </pc:inkChg>
        <pc:inkChg chg="add">
          <ac:chgData name="Zhang Yifan" userId="c9b86b9a-8bad-4e1d-80e2-8f55c3c19e2c" providerId="ADAL" clId="{9BEFBB74-C0ED-D640-96C8-5B66059E4614}" dt="2021-09-27T19:09:34.411" v="953"/>
          <ac:inkMkLst>
            <pc:docMk/>
            <pc:sldMk cId="0" sldId="264"/>
            <ac:inkMk id="56" creationId="{2D73FD14-6C62-6743-B0E1-5B71C7E09AA6}"/>
          </ac:inkMkLst>
        </pc:inkChg>
        <pc:inkChg chg="add">
          <ac:chgData name="Zhang Yifan" userId="c9b86b9a-8bad-4e1d-80e2-8f55c3c19e2c" providerId="ADAL" clId="{9BEFBB74-C0ED-D640-96C8-5B66059E4614}" dt="2021-09-27T19:09:35.080" v="954"/>
          <ac:inkMkLst>
            <pc:docMk/>
            <pc:sldMk cId="0" sldId="264"/>
            <ac:inkMk id="57" creationId="{03A8BB6C-70E1-A941-BBFF-7F7150A3E3BD}"/>
          </ac:inkMkLst>
        </pc:inkChg>
        <pc:inkChg chg="add">
          <ac:chgData name="Zhang Yifan" userId="c9b86b9a-8bad-4e1d-80e2-8f55c3c19e2c" providerId="ADAL" clId="{9BEFBB74-C0ED-D640-96C8-5B66059E4614}" dt="2021-09-27T19:09:35.736" v="955"/>
          <ac:inkMkLst>
            <pc:docMk/>
            <pc:sldMk cId="0" sldId="264"/>
            <ac:inkMk id="58" creationId="{2C880E6C-38D1-AA4D-ADC2-9E37885A9935}"/>
          </ac:inkMkLst>
        </pc:inkChg>
        <pc:inkChg chg="add">
          <ac:chgData name="Zhang Yifan" userId="c9b86b9a-8bad-4e1d-80e2-8f55c3c19e2c" providerId="ADAL" clId="{9BEFBB74-C0ED-D640-96C8-5B66059E4614}" dt="2021-09-27T19:09:36.183" v="956"/>
          <ac:inkMkLst>
            <pc:docMk/>
            <pc:sldMk cId="0" sldId="264"/>
            <ac:inkMk id="59" creationId="{CB2412E1-59D3-D14C-B859-AA8DC9A6EE55}"/>
          </ac:inkMkLst>
        </pc:inkChg>
        <pc:inkChg chg="add">
          <ac:chgData name="Zhang Yifan" userId="c9b86b9a-8bad-4e1d-80e2-8f55c3c19e2c" providerId="ADAL" clId="{9BEFBB74-C0ED-D640-96C8-5B66059E4614}" dt="2021-09-27T19:09:36.388" v="957"/>
          <ac:inkMkLst>
            <pc:docMk/>
            <pc:sldMk cId="0" sldId="264"/>
            <ac:inkMk id="60" creationId="{85D74B6B-A465-B34A-AA4E-253CA09A56E3}"/>
          </ac:inkMkLst>
        </pc:inkChg>
        <pc:inkChg chg="add">
          <ac:chgData name="Zhang Yifan" userId="c9b86b9a-8bad-4e1d-80e2-8f55c3c19e2c" providerId="ADAL" clId="{9BEFBB74-C0ED-D640-96C8-5B66059E4614}" dt="2021-09-27T19:09:37.113" v="958"/>
          <ac:inkMkLst>
            <pc:docMk/>
            <pc:sldMk cId="0" sldId="264"/>
            <ac:inkMk id="61" creationId="{2D42934B-22E8-7047-AFC5-8DE0286095E8}"/>
          </ac:inkMkLst>
        </pc:inkChg>
        <pc:inkChg chg="add">
          <ac:chgData name="Zhang Yifan" userId="c9b86b9a-8bad-4e1d-80e2-8f55c3c19e2c" providerId="ADAL" clId="{9BEFBB74-C0ED-D640-96C8-5B66059E4614}" dt="2021-09-27T19:09:37.383" v="959"/>
          <ac:inkMkLst>
            <pc:docMk/>
            <pc:sldMk cId="0" sldId="264"/>
            <ac:inkMk id="62" creationId="{4CF990B5-9616-6D46-96C7-29E90EA479AE}"/>
          </ac:inkMkLst>
        </pc:inkChg>
        <pc:inkChg chg="add">
          <ac:chgData name="Zhang Yifan" userId="c9b86b9a-8bad-4e1d-80e2-8f55c3c19e2c" providerId="ADAL" clId="{9BEFBB74-C0ED-D640-96C8-5B66059E4614}" dt="2021-09-27T19:09:37.939" v="960"/>
          <ac:inkMkLst>
            <pc:docMk/>
            <pc:sldMk cId="0" sldId="264"/>
            <ac:inkMk id="63" creationId="{21A90F3E-E1DC-444E-8D21-D40A489F90BD}"/>
          </ac:inkMkLst>
        </pc:inkChg>
        <pc:inkChg chg="add topLvl">
          <ac:chgData name="Zhang Yifan" userId="c9b86b9a-8bad-4e1d-80e2-8f55c3c19e2c" providerId="ADAL" clId="{9BEFBB74-C0ED-D640-96C8-5B66059E4614}" dt="2021-09-27T19:10:14.760" v="982"/>
          <ac:inkMkLst>
            <pc:docMk/>
            <pc:sldMk cId="0" sldId="264"/>
            <ac:inkMk id="129" creationId="{1CD38E05-A425-474E-B799-979AD545725E}"/>
          </ac:inkMkLst>
        </pc:inkChg>
        <pc:inkChg chg="add topLvl">
          <ac:chgData name="Zhang Yifan" userId="c9b86b9a-8bad-4e1d-80e2-8f55c3c19e2c" providerId="ADAL" clId="{9BEFBB74-C0ED-D640-96C8-5B66059E4614}" dt="2021-09-27T19:10:14.760" v="982"/>
          <ac:inkMkLst>
            <pc:docMk/>
            <pc:sldMk cId="0" sldId="264"/>
            <ac:inkMk id="130" creationId="{B6BF48C8-A293-E84F-A39A-F5ED8DF557EF}"/>
          </ac:inkMkLst>
        </pc:inkChg>
        <pc:inkChg chg="add topLvl">
          <ac:chgData name="Zhang Yifan" userId="c9b86b9a-8bad-4e1d-80e2-8f55c3c19e2c" providerId="ADAL" clId="{9BEFBB74-C0ED-D640-96C8-5B66059E4614}" dt="2021-09-27T19:10:14.760" v="982"/>
          <ac:inkMkLst>
            <pc:docMk/>
            <pc:sldMk cId="0" sldId="264"/>
            <ac:inkMk id="131" creationId="{2A87BDA4-5EE3-8646-A523-3E527E48D388}"/>
          </ac:inkMkLst>
        </pc:inkChg>
        <pc:inkChg chg="add topLvl">
          <ac:chgData name="Zhang Yifan" userId="c9b86b9a-8bad-4e1d-80e2-8f55c3c19e2c" providerId="ADAL" clId="{9BEFBB74-C0ED-D640-96C8-5B66059E4614}" dt="2021-09-27T19:10:14.760" v="982"/>
          <ac:inkMkLst>
            <pc:docMk/>
            <pc:sldMk cId="0" sldId="264"/>
            <ac:inkMk id="132" creationId="{A47B4292-1582-E847-82DB-1CB4355BEFBB}"/>
          </ac:inkMkLst>
        </pc:inkChg>
        <pc:inkChg chg="add topLvl">
          <ac:chgData name="Zhang Yifan" userId="c9b86b9a-8bad-4e1d-80e2-8f55c3c19e2c" providerId="ADAL" clId="{9BEFBB74-C0ED-D640-96C8-5B66059E4614}" dt="2021-09-27T19:10:14.760" v="982"/>
          <ac:inkMkLst>
            <pc:docMk/>
            <pc:sldMk cId="0" sldId="264"/>
            <ac:inkMk id="133" creationId="{C914D059-FFA0-4A4C-AC28-A08F166F207D}"/>
          </ac:inkMkLst>
        </pc:inkChg>
        <pc:inkChg chg="add topLvl">
          <ac:chgData name="Zhang Yifan" userId="c9b86b9a-8bad-4e1d-80e2-8f55c3c19e2c" providerId="ADAL" clId="{9BEFBB74-C0ED-D640-96C8-5B66059E4614}" dt="2021-09-27T19:10:14.760" v="982"/>
          <ac:inkMkLst>
            <pc:docMk/>
            <pc:sldMk cId="0" sldId="264"/>
            <ac:inkMk id="134" creationId="{6C13F36C-5632-C540-B78A-0C845F0382FF}"/>
          </ac:inkMkLst>
        </pc:inkChg>
        <pc:inkChg chg="add topLvl">
          <ac:chgData name="Zhang Yifan" userId="c9b86b9a-8bad-4e1d-80e2-8f55c3c19e2c" providerId="ADAL" clId="{9BEFBB74-C0ED-D640-96C8-5B66059E4614}" dt="2021-09-27T19:10:14.760" v="982"/>
          <ac:inkMkLst>
            <pc:docMk/>
            <pc:sldMk cId="0" sldId="264"/>
            <ac:inkMk id="135" creationId="{1E535081-74BC-C646-97FD-7D7357260DE8}"/>
          </ac:inkMkLst>
        </pc:inkChg>
        <pc:inkChg chg="add topLvl">
          <ac:chgData name="Zhang Yifan" userId="c9b86b9a-8bad-4e1d-80e2-8f55c3c19e2c" providerId="ADAL" clId="{9BEFBB74-C0ED-D640-96C8-5B66059E4614}" dt="2021-09-27T19:10:14.760" v="982"/>
          <ac:inkMkLst>
            <pc:docMk/>
            <pc:sldMk cId="0" sldId="264"/>
            <ac:inkMk id="136" creationId="{1C16BB64-D9F6-D840-BB72-F05148A6B250}"/>
          </ac:inkMkLst>
        </pc:inkChg>
        <pc:inkChg chg="add topLvl">
          <ac:chgData name="Zhang Yifan" userId="c9b86b9a-8bad-4e1d-80e2-8f55c3c19e2c" providerId="ADAL" clId="{9BEFBB74-C0ED-D640-96C8-5B66059E4614}" dt="2021-09-27T19:10:14.760" v="982"/>
          <ac:inkMkLst>
            <pc:docMk/>
            <pc:sldMk cId="0" sldId="264"/>
            <ac:inkMk id="137" creationId="{3B4DCC94-3AA6-964F-A1D3-2E43B86185E0}"/>
          </ac:inkMkLst>
        </pc:inkChg>
        <pc:inkChg chg="add topLvl">
          <ac:chgData name="Zhang Yifan" userId="c9b86b9a-8bad-4e1d-80e2-8f55c3c19e2c" providerId="ADAL" clId="{9BEFBB74-C0ED-D640-96C8-5B66059E4614}" dt="2021-09-27T19:10:14.760" v="982"/>
          <ac:inkMkLst>
            <pc:docMk/>
            <pc:sldMk cId="0" sldId="264"/>
            <ac:inkMk id="138" creationId="{26EA508A-14DF-8647-80F8-69A6ECFBB565}"/>
          </ac:inkMkLst>
        </pc:inkChg>
        <pc:inkChg chg="add topLvl">
          <ac:chgData name="Zhang Yifan" userId="c9b86b9a-8bad-4e1d-80e2-8f55c3c19e2c" providerId="ADAL" clId="{9BEFBB74-C0ED-D640-96C8-5B66059E4614}" dt="2021-09-27T19:10:14.760" v="982"/>
          <ac:inkMkLst>
            <pc:docMk/>
            <pc:sldMk cId="0" sldId="264"/>
            <ac:inkMk id="139" creationId="{A21192F9-31A3-2A4F-9987-79C4C4C27EF8}"/>
          </ac:inkMkLst>
        </pc:inkChg>
        <pc:inkChg chg="add topLvl">
          <ac:chgData name="Zhang Yifan" userId="c9b86b9a-8bad-4e1d-80e2-8f55c3c19e2c" providerId="ADAL" clId="{9BEFBB74-C0ED-D640-96C8-5B66059E4614}" dt="2021-09-27T19:10:14.760" v="982"/>
          <ac:inkMkLst>
            <pc:docMk/>
            <pc:sldMk cId="0" sldId="264"/>
            <ac:inkMk id="140" creationId="{1AFD570A-F3EF-C343-A53E-663122F3950B}"/>
          </ac:inkMkLst>
        </pc:inkChg>
        <pc:inkChg chg="add topLvl">
          <ac:chgData name="Zhang Yifan" userId="c9b86b9a-8bad-4e1d-80e2-8f55c3c19e2c" providerId="ADAL" clId="{9BEFBB74-C0ED-D640-96C8-5B66059E4614}" dt="2021-09-27T19:10:14.760" v="982"/>
          <ac:inkMkLst>
            <pc:docMk/>
            <pc:sldMk cId="0" sldId="264"/>
            <ac:inkMk id="141" creationId="{8A36FC7A-9554-3B42-90AD-AEEE1954F4B2}"/>
          </ac:inkMkLst>
        </pc:inkChg>
        <pc:inkChg chg="add topLvl">
          <ac:chgData name="Zhang Yifan" userId="c9b86b9a-8bad-4e1d-80e2-8f55c3c19e2c" providerId="ADAL" clId="{9BEFBB74-C0ED-D640-96C8-5B66059E4614}" dt="2021-09-27T19:10:14.760" v="982"/>
          <ac:inkMkLst>
            <pc:docMk/>
            <pc:sldMk cId="0" sldId="264"/>
            <ac:inkMk id="142" creationId="{6F848362-EBAB-E940-9C48-E4DA4BB8085F}"/>
          </ac:inkMkLst>
        </pc:inkChg>
        <pc:inkChg chg="add del topLvl">
          <ac:chgData name="Zhang Yifan" userId="c9b86b9a-8bad-4e1d-80e2-8f55c3c19e2c" providerId="ADAL" clId="{9BEFBB74-C0ED-D640-96C8-5B66059E4614}" dt="2021-09-27T19:10:15.713" v="986"/>
          <ac:inkMkLst>
            <pc:docMk/>
            <pc:sldMk cId="0" sldId="264"/>
            <ac:inkMk id="143" creationId="{09B8E4BA-F01E-924B-AF04-E170CE031E75}"/>
          </ac:inkMkLst>
        </pc:inkChg>
        <pc:inkChg chg="add del topLvl">
          <ac:chgData name="Zhang Yifan" userId="c9b86b9a-8bad-4e1d-80e2-8f55c3c19e2c" providerId="ADAL" clId="{9BEFBB74-C0ED-D640-96C8-5B66059E4614}" dt="2021-09-27T19:10:15.281" v="985"/>
          <ac:inkMkLst>
            <pc:docMk/>
            <pc:sldMk cId="0" sldId="264"/>
            <ac:inkMk id="144" creationId="{F6E6A5E3-880A-B244-9FEF-DD2151CEDB2A}"/>
          </ac:inkMkLst>
        </pc:inkChg>
        <pc:inkChg chg="add del topLvl">
          <ac:chgData name="Zhang Yifan" userId="c9b86b9a-8bad-4e1d-80e2-8f55c3c19e2c" providerId="ADAL" clId="{9BEFBB74-C0ED-D640-96C8-5B66059E4614}" dt="2021-09-27T19:10:15.093" v="984"/>
          <ac:inkMkLst>
            <pc:docMk/>
            <pc:sldMk cId="0" sldId="264"/>
            <ac:inkMk id="149" creationId="{1EB35B81-367C-774B-AEBF-429C29EEB6EC}"/>
          </ac:inkMkLst>
        </pc:inkChg>
        <pc:inkChg chg="add del topLvl">
          <ac:chgData name="Zhang Yifan" userId="c9b86b9a-8bad-4e1d-80e2-8f55c3c19e2c" providerId="ADAL" clId="{9BEFBB74-C0ED-D640-96C8-5B66059E4614}" dt="2021-09-27T19:10:14.923" v="983"/>
          <ac:inkMkLst>
            <pc:docMk/>
            <pc:sldMk cId="0" sldId="264"/>
            <ac:inkMk id="150" creationId="{3EE6D930-683B-674F-94EE-1A00D5561821}"/>
          </ac:inkMkLst>
        </pc:inkChg>
        <pc:inkChg chg="add del topLvl">
          <ac:chgData name="Zhang Yifan" userId="c9b86b9a-8bad-4e1d-80e2-8f55c3c19e2c" providerId="ADAL" clId="{9BEFBB74-C0ED-D640-96C8-5B66059E4614}" dt="2021-09-27T19:10:14.760" v="982"/>
          <ac:inkMkLst>
            <pc:docMk/>
            <pc:sldMk cId="0" sldId="264"/>
            <ac:inkMk id="151" creationId="{C07CCD29-4B16-0841-9C17-7878D3923E04}"/>
          </ac:inkMkLst>
        </pc:inkChg>
        <pc:inkChg chg="add">
          <ac:chgData name="Zhang Yifan" userId="c9b86b9a-8bad-4e1d-80e2-8f55c3c19e2c" providerId="ADAL" clId="{9BEFBB74-C0ED-D640-96C8-5B66059E4614}" dt="2021-09-27T19:10:17.218" v="987"/>
          <ac:inkMkLst>
            <pc:docMk/>
            <pc:sldMk cId="0" sldId="264"/>
            <ac:inkMk id="154" creationId="{2FD6F0F2-38BA-B942-9EE1-DD6B0988141C}"/>
          </ac:inkMkLst>
        </pc:inkChg>
        <pc:inkChg chg="add">
          <ac:chgData name="Zhang Yifan" userId="c9b86b9a-8bad-4e1d-80e2-8f55c3c19e2c" providerId="ADAL" clId="{9BEFBB74-C0ED-D640-96C8-5B66059E4614}" dt="2021-09-27T19:10:26.127" v="989"/>
          <ac:inkMkLst>
            <pc:docMk/>
            <pc:sldMk cId="0" sldId="264"/>
            <ac:inkMk id="156" creationId="{B9A55046-8B3B-BD40-BB96-948EB3778078}"/>
          </ac:inkMkLst>
        </pc:inkChg>
        <pc:inkChg chg="add">
          <ac:chgData name="Zhang Yifan" userId="c9b86b9a-8bad-4e1d-80e2-8f55c3c19e2c" providerId="ADAL" clId="{9BEFBB74-C0ED-D640-96C8-5B66059E4614}" dt="2021-09-27T19:10:27.229" v="990"/>
          <ac:inkMkLst>
            <pc:docMk/>
            <pc:sldMk cId="0" sldId="264"/>
            <ac:inkMk id="157" creationId="{5BCA5003-9E3C-C74D-8280-6C96EB79C8D0}"/>
          </ac:inkMkLst>
        </pc:inkChg>
        <pc:inkChg chg="add">
          <ac:chgData name="Zhang Yifan" userId="c9b86b9a-8bad-4e1d-80e2-8f55c3c19e2c" providerId="ADAL" clId="{9BEFBB74-C0ED-D640-96C8-5B66059E4614}" dt="2021-09-27T19:10:27.529" v="991"/>
          <ac:inkMkLst>
            <pc:docMk/>
            <pc:sldMk cId="0" sldId="264"/>
            <ac:inkMk id="158" creationId="{9FC8475F-7BB3-8040-A907-2CA61E3D6B9D}"/>
          </ac:inkMkLst>
        </pc:inkChg>
        <pc:inkChg chg="add">
          <ac:chgData name="Zhang Yifan" userId="c9b86b9a-8bad-4e1d-80e2-8f55c3c19e2c" providerId="ADAL" clId="{9BEFBB74-C0ED-D640-96C8-5B66059E4614}" dt="2021-09-27T19:10:27.957" v="992"/>
          <ac:inkMkLst>
            <pc:docMk/>
            <pc:sldMk cId="0" sldId="264"/>
            <ac:inkMk id="159" creationId="{45528A79-7A42-224A-89BE-D9436E7EF050}"/>
          </ac:inkMkLst>
        </pc:inkChg>
        <pc:inkChg chg="add">
          <ac:chgData name="Zhang Yifan" userId="c9b86b9a-8bad-4e1d-80e2-8f55c3c19e2c" providerId="ADAL" clId="{9BEFBB74-C0ED-D640-96C8-5B66059E4614}" dt="2021-09-27T19:10:28.331" v="993"/>
          <ac:inkMkLst>
            <pc:docMk/>
            <pc:sldMk cId="0" sldId="264"/>
            <ac:inkMk id="160" creationId="{FB6300C4-BCAC-9F44-A3F9-AF489C062CF3}"/>
          </ac:inkMkLst>
        </pc:inkChg>
        <pc:inkChg chg="add">
          <ac:chgData name="Zhang Yifan" userId="c9b86b9a-8bad-4e1d-80e2-8f55c3c19e2c" providerId="ADAL" clId="{9BEFBB74-C0ED-D640-96C8-5B66059E4614}" dt="2021-09-27T19:10:28.526" v="994"/>
          <ac:inkMkLst>
            <pc:docMk/>
            <pc:sldMk cId="0" sldId="264"/>
            <ac:inkMk id="161" creationId="{79A2F186-C367-FA49-90E0-80530102453B}"/>
          </ac:inkMkLst>
        </pc:inkChg>
        <pc:inkChg chg="add">
          <ac:chgData name="Zhang Yifan" userId="c9b86b9a-8bad-4e1d-80e2-8f55c3c19e2c" providerId="ADAL" clId="{9BEFBB74-C0ED-D640-96C8-5B66059E4614}" dt="2021-09-27T19:10:28.844" v="995"/>
          <ac:inkMkLst>
            <pc:docMk/>
            <pc:sldMk cId="0" sldId="264"/>
            <ac:inkMk id="162" creationId="{AC49B841-6407-F244-ACAD-16742914F451}"/>
          </ac:inkMkLst>
        </pc:inkChg>
        <pc:inkChg chg="add">
          <ac:chgData name="Zhang Yifan" userId="c9b86b9a-8bad-4e1d-80e2-8f55c3c19e2c" providerId="ADAL" clId="{9BEFBB74-C0ED-D640-96C8-5B66059E4614}" dt="2021-09-27T19:10:29.723" v="996"/>
          <ac:inkMkLst>
            <pc:docMk/>
            <pc:sldMk cId="0" sldId="264"/>
            <ac:inkMk id="163" creationId="{BD985429-CB8C-AB4D-BEBE-850AFAADC460}"/>
          </ac:inkMkLst>
        </pc:inkChg>
        <pc:inkChg chg="add">
          <ac:chgData name="Zhang Yifan" userId="c9b86b9a-8bad-4e1d-80e2-8f55c3c19e2c" providerId="ADAL" clId="{9BEFBB74-C0ED-D640-96C8-5B66059E4614}" dt="2021-09-27T19:10:29.962" v="997"/>
          <ac:inkMkLst>
            <pc:docMk/>
            <pc:sldMk cId="0" sldId="264"/>
            <ac:inkMk id="164" creationId="{548CBBD6-8B4B-1443-9B1F-CA771E47B979}"/>
          </ac:inkMkLst>
        </pc:inkChg>
        <pc:inkChg chg="add">
          <ac:chgData name="Zhang Yifan" userId="c9b86b9a-8bad-4e1d-80e2-8f55c3c19e2c" providerId="ADAL" clId="{9BEFBB74-C0ED-D640-96C8-5B66059E4614}" dt="2021-09-27T19:10:30.244" v="998"/>
          <ac:inkMkLst>
            <pc:docMk/>
            <pc:sldMk cId="0" sldId="264"/>
            <ac:inkMk id="165" creationId="{4FEB79D1-8855-F345-8AA4-3D753E8ED384}"/>
          </ac:inkMkLst>
        </pc:inkChg>
        <pc:inkChg chg="add">
          <ac:chgData name="Zhang Yifan" userId="c9b86b9a-8bad-4e1d-80e2-8f55c3c19e2c" providerId="ADAL" clId="{9BEFBB74-C0ED-D640-96C8-5B66059E4614}" dt="2021-09-27T19:10:30.497" v="999"/>
          <ac:inkMkLst>
            <pc:docMk/>
            <pc:sldMk cId="0" sldId="264"/>
            <ac:inkMk id="166" creationId="{FBCF4C61-B456-254F-8372-ABCF0496D26D}"/>
          </ac:inkMkLst>
        </pc:inkChg>
        <pc:inkChg chg="add topLvl">
          <ac:chgData name="Zhang Yifan" userId="c9b86b9a-8bad-4e1d-80e2-8f55c3c19e2c" providerId="ADAL" clId="{9BEFBB74-C0ED-D640-96C8-5B66059E4614}" dt="2021-09-27T19:10:45.368" v="1023"/>
          <ac:inkMkLst>
            <pc:docMk/>
            <pc:sldMk cId="0" sldId="264"/>
            <ac:inkMk id="168" creationId="{0B7B831D-357B-174E-A1DD-3E77118D8302}"/>
          </ac:inkMkLst>
        </pc:inkChg>
        <pc:inkChg chg="add topLvl">
          <ac:chgData name="Zhang Yifan" userId="c9b86b9a-8bad-4e1d-80e2-8f55c3c19e2c" providerId="ADAL" clId="{9BEFBB74-C0ED-D640-96C8-5B66059E4614}" dt="2021-09-27T19:10:45.368" v="1023"/>
          <ac:inkMkLst>
            <pc:docMk/>
            <pc:sldMk cId="0" sldId="264"/>
            <ac:inkMk id="169" creationId="{B7DE2F8F-F776-344B-9585-82BBB13CB4BF}"/>
          </ac:inkMkLst>
        </pc:inkChg>
        <pc:inkChg chg="add topLvl">
          <ac:chgData name="Zhang Yifan" userId="c9b86b9a-8bad-4e1d-80e2-8f55c3c19e2c" providerId="ADAL" clId="{9BEFBB74-C0ED-D640-96C8-5B66059E4614}" dt="2021-09-27T19:10:41.209" v="1017"/>
          <ac:inkMkLst>
            <pc:docMk/>
            <pc:sldMk cId="0" sldId="264"/>
            <ac:inkMk id="171" creationId="{02CC19C6-A2A7-994E-A473-98849B0CC886}"/>
          </ac:inkMkLst>
        </pc:inkChg>
        <pc:inkChg chg="add topLvl">
          <ac:chgData name="Zhang Yifan" userId="c9b86b9a-8bad-4e1d-80e2-8f55c3c19e2c" providerId="ADAL" clId="{9BEFBB74-C0ED-D640-96C8-5B66059E4614}" dt="2021-09-27T19:10:41.209" v="1017"/>
          <ac:inkMkLst>
            <pc:docMk/>
            <pc:sldMk cId="0" sldId="264"/>
            <ac:inkMk id="172" creationId="{00EDCF1E-76D4-824E-B281-6B940CFC72CF}"/>
          </ac:inkMkLst>
        </pc:inkChg>
        <pc:inkChg chg="add topLvl">
          <ac:chgData name="Zhang Yifan" userId="c9b86b9a-8bad-4e1d-80e2-8f55c3c19e2c" providerId="ADAL" clId="{9BEFBB74-C0ED-D640-96C8-5B66059E4614}" dt="2021-09-27T19:10:41.209" v="1017"/>
          <ac:inkMkLst>
            <pc:docMk/>
            <pc:sldMk cId="0" sldId="264"/>
            <ac:inkMk id="173" creationId="{CA63A756-8AA3-2B42-A532-22B816E40010}"/>
          </ac:inkMkLst>
        </pc:inkChg>
        <pc:inkChg chg="add topLvl">
          <ac:chgData name="Zhang Yifan" userId="c9b86b9a-8bad-4e1d-80e2-8f55c3c19e2c" providerId="ADAL" clId="{9BEFBB74-C0ED-D640-96C8-5B66059E4614}" dt="2021-09-27T19:10:41.209" v="1017"/>
          <ac:inkMkLst>
            <pc:docMk/>
            <pc:sldMk cId="0" sldId="264"/>
            <ac:inkMk id="174" creationId="{C47FBF9A-3D58-824F-8116-4489C7E2B0CA}"/>
          </ac:inkMkLst>
        </pc:inkChg>
        <pc:inkChg chg="add topLvl">
          <ac:chgData name="Zhang Yifan" userId="c9b86b9a-8bad-4e1d-80e2-8f55c3c19e2c" providerId="ADAL" clId="{9BEFBB74-C0ED-D640-96C8-5B66059E4614}" dt="2021-09-27T19:10:41.209" v="1017"/>
          <ac:inkMkLst>
            <pc:docMk/>
            <pc:sldMk cId="0" sldId="264"/>
            <ac:inkMk id="175" creationId="{B6FF463C-4CCD-AA42-8C56-05A2C9ED53DC}"/>
          </ac:inkMkLst>
        </pc:inkChg>
        <pc:inkChg chg="add topLvl">
          <ac:chgData name="Zhang Yifan" userId="c9b86b9a-8bad-4e1d-80e2-8f55c3c19e2c" providerId="ADAL" clId="{9BEFBB74-C0ED-D640-96C8-5B66059E4614}" dt="2021-09-27T19:10:41.209" v="1017"/>
          <ac:inkMkLst>
            <pc:docMk/>
            <pc:sldMk cId="0" sldId="264"/>
            <ac:inkMk id="176" creationId="{CE7132BF-97E5-724B-B6B5-CD91BB91C108}"/>
          </ac:inkMkLst>
        </pc:inkChg>
        <pc:inkChg chg="add topLvl">
          <ac:chgData name="Zhang Yifan" userId="c9b86b9a-8bad-4e1d-80e2-8f55c3c19e2c" providerId="ADAL" clId="{9BEFBB74-C0ED-D640-96C8-5B66059E4614}" dt="2021-09-27T19:10:41.209" v="1017"/>
          <ac:inkMkLst>
            <pc:docMk/>
            <pc:sldMk cId="0" sldId="264"/>
            <ac:inkMk id="177" creationId="{2EFE65AA-63D4-5B4F-B663-0464347FEFDF}"/>
          </ac:inkMkLst>
        </pc:inkChg>
        <pc:inkChg chg="add topLvl">
          <ac:chgData name="Zhang Yifan" userId="c9b86b9a-8bad-4e1d-80e2-8f55c3c19e2c" providerId="ADAL" clId="{9BEFBB74-C0ED-D640-96C8-5B66059E4614}" dt="2021-09-27T19:10:41.209" v="1017"/>
          <ac:inkMkLst>
            <pc:docMk/>
            <pc:sldMk cId="0" sldId="264"/>
            <ac:inkMk id="178" creationId="{AE324F57-214D-0A4D-8B6F-6F1C8B1D00CF}"/>
          </ac:inkMkLst>
        </pc:inkChg>
        <pc:inkChg chg="add topLvl">
          <ac:chgData name="Zhang Yifan" userId="c9b86b9a-8bad-4e1d-80e2-8f55c3c19e2c" providerId="ADAL" clId="{9BEFBB74-C0ED-D640-96C8-5B66059E4614}" dt="2021-09-27T19:10:41.209" v="1017"/>
          <ac:inkMkLst>
            <pc:docMk/>
            <pc:sldMk cId="0" sldId="264"/>
            <ac:inkMk id="179" creationId="{FF9D2958-BB03-8248-AE35-633CC1A47CCE}"/>
          </ac:inkMkLst>
        </pc:inkChg>
        <pc:inkChg chg="add topLvl">
          <ac:chgData name="Zhang Yifan" userId="c9b86b9a-8bad-4e1d-80e2-8f55c3c19e2c" providerId="ADAL" clId="{9BEFBB74-C0ED-D640-96C8-5B66059E4614}" dt="2021-09-27T19:10:41.209" v="1017"/>
          <ac:inkMkLst>
            <pc:docMk/>
            <pc:sldMk cId="0" sldId="264"/>
            <ac:inkMk id="180" creationId="{EB9C8705-1F96-614E-B807-F44463413D13}"/>
          </ac:inkMkLst>
        </pc:inkChg>
        <pc:inkChg chg="add del topLvl">
          <ac:chgData name="Zhang Yifan" userId="c9b86b9a-8bad-4e1d-80e2-8f55c3c19e2c" providerId="ADAL" clId="{9BEFBB74-C0ED-D640-96C8-5B66059E4614}" dt="2021-09-27T19:10:41.513" v="1018"/>
          <ac:inkMkLst>
            <pc:docMk/>
            <pc:sldMk cId="0" sldId="264"/>
            <ac:inkMk id="181" creationId="{CED5D15B-DCBB-BD4F-9058-A8C39E7902CD}"/>
          </ac:inkMkLst>
        </pc:inkChg>
        <pc:inkChg chg="add del topLvl">
          <ac:chgData name="Zhang Yifan" userId="c9b86b9a-8bad-4e1d-80e2-8f55c3c19e2c" providerId="ADAL" clId="{9BEFBB74-C0ED-D640-96C8-5B66059E4614}" dt="2021-09-27T19:10:41.209" v="1017"/>
          <ac:inkMkLst>
            <pc:docMk/>
            <pc:sldMk cId="0" sldId="264"/>
            <ac:inkMk id="182" creationId="{244A89D0-C642-E14E-8BFE-E87B254E0EC8}"/>
          </ac:inkMkLst>
        </pc:inkChg>
        <pc:inkChg chg="add">
          <ac:chgData name="Zhang Yifan" userId="c9b86b9a-8bad-4e1d-80e2-8f55c3c19e2c" providerId="ADAL" clId="{9BEFBB74-C0ED-D640-96C8-5B66059E4614}" dt="2021-09-27T19:10:43.252" v="1019"/>
          <ac:inkMkLst>
            <pc:docMk/>
            <pc:sldMk cId="0" sldId="264"/>
            <ac:inkMk id="184" creationId="{CA1FA05B-0E23-AE40-AB51-19A3DE9DC68A}"/>
          </ac:inkMkLst>
        </pc:inkChg>
        <pc:inkChg chg="add">
          <ac:chgData name="Zhang Yifan" userId="c9b86b9a-8bad-4e1d-80e2-8f55c3c19e2c" providerId="ADAL" clId="{9BEFBB74-C0ED-D640-96C8-5B66059E4614}" dt="2021-09-27T19:10:43.890" v="1020"/>
          <ac:inkMkLst>
            <pc:docMk/>
            <pc:sldMk cId="0" sldId="264"/>
            <ac:inkMk id="185" creationId="{4E215A26-0D34-6F4E-B9B4-FE2164F6131C}"/>
          </ac:inkMkLst>
        </pc:inkChg>
        <pc:inkChg chg="add">
          <ac:chgData name="Zhang Yifan" userId="c9b86b9a-8bad-4e1d-80e2-8f55c3c19e2c" providerId="ADAL" clId="{9BEFBB74-C0ED-D640-96C8-5B66059E4614}" dt="2021-09-27T19:10:44.113" v="1021"/>
          <ac:inkMkLst>
            <pc:docMk/>
            <pc:sldMk cId="0" sldId="264"/>
            <ac:inkMk id="186" creationId="{A97E17F8-6BDD-AA49-AC03-A31B0B970CF1}"/>
          </ac:inkMkLst>
        </pc:inkChg>
        <pc:inkChg chg="add">
          <ac:chgData name="Zhang Yifan" userId="c9b86b9a-8bad-4e1d-80e2-8f55c3c19e2c" providerId="ADAL" clId="{9BEFBB74-C0ED-D640-96C8-5B66059E4614}" dt="2021-09-27T19:10:44.469" v="1022"/>
          <ac:inkMkLst>
            <pc:docMk/>
            <pc:sldMk cId="0" sldId="264"/>
            <ac:inkMk id="187" creationId="{BCB0BF30-5B99-D54B-A749-7BCFC5B0B1AE}"/>
          </ac:inkMkLst>
        </pc:inkChg>
        <pc:inkChg chg="add">
          <ac:chgData name="Zhang Yifan" userId="c9b86b9a-8bad-4e1d-80e2-8f55c3c19e2c" providerId="ADAL" clId="{9BEFBB74-C0ED-D640-96C8-5B66059E4614}" dt="2021-09-27T19:11:23.111" v="1024"/>
          <ac:inkMkLst>
            <pc:docMk/>
            <pc:sldMk cId="0" sldId="264"/>
            <ac:inkMk id="189" creationId="{D0AF1C72-90BD-634F-8BC6-3AEAE886E5B9}"/>
          </ac:inkMkLst>
        </pc:inkChg>
        <pc:inkChg chg="add">
          <ac:chgData name="Zhang Yifan" userId="c9b86b9a-8bad-4e1d-80e2-8f55c3c19e2c" providerId="ADAL" clId="{9BEFBB74-C0ED-D640-96C8-5B66059E4614}" dt="2021-09-27T19:11:25.766" v="1025"/>
          <ac:inkMkLst>
            <pc:docMk/>
            <pc:sldMk cId="0" sldId="264"/>
            <ac:inkMk id="190" creationId="{844C1302-698E-8E45-B762-54B11422F8E1}"/>
          </ac:inkMkLst>
        </pc:inkChg>
      </pc:sldChg>
      <pc:sldChg chg="add del">
        <pc:chgData name="Zhang Yifan" userId="c9b86b9a-8bad-4e1d-80e2-8f55c3c19e2c" providerId="ADAL" clId="{9BEFBB74-C0ED-D640-96C8-5B66059E4614}" dt="2021-09-27T19:27:41.583" v="1354" actId="2696"/>
        <pc:sldMkLst>
          <pc:docMk/>
          <pc:sldMk cId="0" sldId="265"/>
        </pc:sldMkLst>
      </pc:sldChg>
      <pc:sldChg chg="del">
        <pc:chgData name="Zhang Yifan" userId="c9b86b9a-8bad-4e1d-80e2-8f55c3c19e2c" providerId="ADAL" clId="{9BEFBB74-C0ED-D640-96C8-5B66059E4614}" dt="2021-09-27T19:29:55.867" v="1366" actId="2696"/>
        <pc:sldMkLst>
          <pc:docMk/>
          <pc:sldMk cId="0" sldId="266"/>
        </pc:sldMkLst>
      </pc:sldChg>
      <pc:sldChg chg="addSp delSp">
        <pc:chgData name="Zhang Yifan" userId="c9b86b9a-8bad-4e1d-80e2-8f55c3c19e2c" providerId="ADAL" clId="{9BEFBB74-C0ED-D640-96C8-5B66059E4614}" dt="2021-09-27T19:37:14.329" v="1618"/>
        <pc:sldMkLst>
          <pc:docMk/>
          <pc:sldMk cId="0" sldId="268"/>
        </pc:sldMkLst>
        <pc:grpChg chg="add del">
          <ac:chgData name="Zhang Yifan" userId="c9b86b9a-8bad-4e1d-80e2-8f55c3c19e2c" providerId="ADAL" clId="{9BEFBB74-C0ED-D640-96C8-5B66059E4614}" dt="2021-09-27T19:36:19.364" v="1531"/>
          <ac:grpSpMkLst>
            <pc:docMk/>
            <pc:sldMk cId="0" sldId="268"/>
            <ac:grpSpMk id="15" creationId="{B4B092DB-9E0F-CE4F-87F0-A91BD639A08E}"/>
          </ac:grpSpMkLst>
        </pc:grpChg>
        <pc:grpChg chg="add del">
          <ac:chgData name="Zhang Yifan" userId="c9b86b9a-8bad-4e1d-80e2-8f55c3c19e2c" providerId="ADAL" clId="{9BEFBB74-C0ED-D640-96C8-5B66059E4614}" dt="2021-09-27T19:36:33.626" v="1563"/>
          <ac:grpSpMkLst>
            <pc:docMk/>
            <pc:sldMk cId="0" sldId="268"/>
            <ac:grpSpMk id="31" creationId="{AB2C9B6C-650A-9542-8579-8AC0E3106693}"/>
          </ac:grpSpMkLst>
        </pc:grpChg>
        <pc:grpChg chg="add del">
          <ac:chgData name="Zhang Yifan" userId="c9b86b9a-8bad-4e1d-80e2-8f55c3c19e2c" providerId="ADAL" clId="{9BEFBB74-C0ED-D640-96C8-5B66059E4614}" dt="2021-09-27T19:36:41.959" v="1575"/>
          <ac:grpSpMkLst>
            <pc:docMk/>
            <pc:sldMk cId="0" sldId="268"/>
            <ac:grpSpMk id="39" creationId="{5B5275F8-8056-384A-8866-4CC94B245E07}"/>
          </ac:grpSpMkLst>
        </pc:grpChg>
        <pc:grpChg chg="add del">
          <ac:chgData name="Zhang Yifan" userId="c9b86b9a-8bad-4e1d-80e2-8f55c3c19e2c" providerId="ADAL" clId="{9BEFBB74-C0ED-D640-96C8-5B66059E4614}" dt="2021-09-27T19:36:41.959" v="1575"/>
          <ac:grpSpMkLst>
            <pc:docMk/>
            <pc:sldMk cId="0" sldId="268"/>
            <ac:grpSpMk id="45" creationId="{AC418B96-310A-2948-BCB8-B8168BA5C45B}"/>
          </ac:grpSpMkLst>
        </pc:grpChg>
        <pc:grpChg chg="add del">
          <ac:chgData name="Zhang Yifan" userId="c9b86b9a-8bad-4e1d-80e2-8f55c3c19e2c" providerId="ADAL" clId="{9BEFBB74-C0ED-D640-96C8-5B66059E4614}" dt="2021-09-27T19:36:44.353" v="1580"/>
          <ac:grpSpMkLst>
            <pc:docMk/>
            <pc:sldMk cId="0" sldId="268"/>
            <ac:grpSpMk id="47" creationId="{874D5D6F-C632-3C48-8B5A-80E9307A769B}"/>
          </ac:grpSpMkLst>
        </pc:grpChg>
        <pc:grpChg chg="add del">
          <ac:chgData name="Zhang Yifan" userId="c9b86b9a-8bad-4e1d-80e2-8f55c3c19e2c" providerId="ADAL" clId="{9BEFBB74-C0ED-D640-96C8-5B66059E4614}" dt="2021-09-27T19:36:47.878" v="1586"/>
          <ac:grpSpMkLst>
            <pc:docMk/>
            <pc:sldMk cId="0" sldId="268"/>
            <ac:grpSpMk id="52" creationId="{2C33B371-474B-114F-8187-D463E9A3B27C}"/>
          </ac:grpSpMkLst>
        </pc:grpChg>
        <pc:grpChg chg="add del">
          <ac:chgData name="Zhang Yifan" userId="c9b86b9a-8bad-4e1d-80e2-8f55c3c19e2c" providerId="ADAL" clId="{9BEFBB74-C0ED-D640-96C8-5B66059E4614}" dt="2021-09-27T19:36:55.834" v="1598"/>
          <ac:grpSpMkLst>
            <pc:docMk/>
            <pc:sldMk cId="0" sldId="268"/>
            <ac:grpSpMk id="58" creationId="{80B3FFE5-E0F7-644B-8D19-5CB8FA2DE3EE}"/>
          </ac:grpSpMkLst>
        </pc:grpChg>
        <pc:grpChg chg="add">
          <ac:chgData name="Zhang Yifan" userId="c9b86b9a-8bad-4e1d-80e2-8f55c3c19e2c" providerId="ADAL" clId="{9BEFBB74-C0ED-D640-96C8-5B66059E4614}" dt="2021-09-27T19:36:55.834" v="1598"/>
          <ac:grpSpMkLst>
            <pc:docMk/>
            <pc:sldMk cId="0" sldId="268"/>
            <ac:grpSpMk id="134" creationId="{CAE5F444-7776-E24C-B520-16D9ACFD66B2}"/>
          </ac:grpSpMkLst>
        </pc:grpChg>
        <pc:grpChg chg="add">
          <ac:chgData name="Zhang Yifan" userId="c9b86b9a-8bad-4e1d-80e2-8f55c3c19e2c" providerId="ADAL" clId="{9BEFBB74-C0ED-D640-96C8-5B66059E4614}" dt="2021-09-27T19:37:00.858" v="1602"/>
          <ac:grpSpMkLst>
            <pc:docMk/>
            <pc:sldMk cId="0" sldId="268"/>
            <ac:grpSpMk id="138" creationId="{2B77286A-03E7-5248-B684-306EA92431EF}"/>
          </ac:grpSpMkLst>
        </pc:grpChg>
        <pc:grpChg chg="add del">
          <ac:chgData name="Zhang Yifan" userId="c9b86b9a-8bad-4e1d-80e2-8f55c3c19e2c" providerId="ADAL" clId="{9BEFBB74-C0ED-D640-96C8-5B66059E4614}" dt="2021-09-27T19:37:14.329" v="1618"/>
          <ac:grpSpMkLst>
            <pc:docMk/>
            <pc:sldMk cId="0" sldId="268"/>
            <ac:grpSpMk id="152" creationId="{107EF15A-006E-C743-A160-F1444D47B6CA}"/>
          </ac:grpSpMkLst>
        </pc:grpChg>
        <pc:grpChg chg="add">
          <ac:chgData name="Zhang Yifan" userId="c9b86b9a-8bad-4e1d-80e2-8f55c3c19e2c" providerId="ADAL" clId="{9BEFBB74-C0ED-D640-96C8-5B66059E4614}" dt="2021-09-27T19:37:14.329" v="1618"/>
          <ac:grpSpMkLst>
            <pc:docMk/>
            <pc:sldMk cId="0" sldId="268"/>
            <ac:grpSpMk id="154" creationId="{3DD85A92-B8BC-7C43-9B12-58C20FF3CAF7}"/>
          </ac:grpSpMkLst>
        </pc:grpChg>
        <pc:inkChg chg="add">
          <ac:chgData name="Zhang Yifan" userId="c9b86b9a-8bad-4e1d-80e2-8f55c3c19e2c" providerId="ADAL" clId="{9BEFBB74-C0ED-D640-96C8-5B66059E4614}" dt="2021-09-27T19:25:59.942" v="1349"/>
          <ac:inkMkLst>
            <pc:docMk/>
            <pc:sldMk cId="0" sldId="268"/>
            <ac:inkMk id="2" creationId="{EDFCC257-C5B7-0F41-95BD-7C3B26C50A63}"/>
          </ac:inkMkLst>
        </pc:inkChg>
        <pc:inkChg chg="add">
          <ac:chgData name="Zhang Yifan" userId="c9b86b9a-8bad-4e1d-80e2-8f55c3c19e2c" providerId="ADAL" clId="{9BEFBB74-C0ED-D640-96C8-5B66059E4614}" dt="2021-09-27T19:26:00.853" v="1350"/>
          <ac:inkMkLst>
            <pc:docMk/>
            <pc:sldMk cId="0" sldId="268"/>
            <ac:inkMk id="3" creationId="{7130A18D-FE54-4D4B-99CB-5B86E173BF93}"/>
          </ac:inkMkLst>
        </pc:inkChg>
        <pc:inkChg chg="add">
          <ac:chgData name="Zhang Yifan" userId="c9b86b9a-8bad-4e1d-80e2-8f55c3c19e2c" providerId="ADAL" clId="{9BEFBB74-C0ED-D640-96C8-5B66059E4614}" dt="2021-09-27T19:26:01.846" v="1351"/>
          <ac:inkMkLst>
            <pc:docMk/>
            <pc:sldMk cId="0" sldId="268"/>
            <ac:inkMk id="4" creationId="{465705F5-2D2D-9844-A664-05A7257C3F95}"/>
          </ac:inkMkLst>
        </pc:inkChg>
        <pc:inkChg chg="add">
          <ac:chgData name="Zhang Yifan" userId="c9b86b9a-8bad-4e1d-80e2-8f55c3c19e2c" providerId="ADAL" clId="{9BEFBB74-C0ED-D640-96C8-5B66059E4614}" dt="2021-09-27T19:35:03.462" v="1520"/>
          <ac:inkMkLst>
            <pc:docMk/>
            <pc:sldMk cId="0" sldId="268"/>
            <ac:inkMk id="5" creationId="{A1285093-E2B3-2041-B1A2-FC2FABBCB163}"/>
          </ac:inkMkLst>
        </pc:inkChg>
        <pc:inkChg chg="add del topLvl">
          <ac:chgData name="Zhang Yifan" userId="c9b86b9a-8bad-4e1d-80e2-8f55c3c19e2c" providerId="ADAL" clId="{9BEFBB74-C0ED-D640-96C8-5B66059E4614}" dt="2021-09-27T19:36:21.405" v="1539"/>
          <ac:inkMkLst>
            <pc:docMk/>
            <pc:sldMk cId="0" sldId="268"/>
            <ac:inkMk id="6" creationId="{ECC0C0F5-E92D-2E4E-A73A-452383F0171E}"/>
          </ac:inkMkLst>
        </pc:inkChg>
        <pc:inkChg chg="add del topLvl">
          <ac:chgData name="Zhang Yifan" userId="c9b86b9a-8bad-4e1d-80e2-8f55c3c19e2c" providerId="ADAL" clId="{9BEFBB74-C0ED-D640-96C8-5B66059E4614}" dt="2021-09-27T19:36:21.035" v="1538"/>
          <ac:inkMkLst>
            <pc:docMk/>
            <pc:sldMk cId="0" sldId="268"/>
            <ac:inkMk id="7" creationId="{21B791AC-1D0F-BF41-9BB7-CCD4C1DE017E}"/>
          </ac:inkMkLst>
        </pc:inkChg>
        <pc:inkChg chg="add del topLvl">
          <ac:chgData name="Zhang Yifan" userId="c9b86b9a-8bad-4e1d-80e2-8f55c3c19e2c" providerId="ADAL" clId="{9BEFBB74-C0ED-D640-96C8-5B66059E4614}" dt="2021-09-27T19:36:20.656" v="1537"/>
          <ac:inkMkLst>
            <pc:docMk/>
            <pc:sldMk cId="0" sldId="268"/>
            <ac:inkMk id="8" creationId="{F87E8AEF-0004-5A41-A786-A0F04F2D5179}"/>
          </ac:inkMkLst>
        </pc:inkChg>
        <pc:inkChg chg="add del topLvl">
          <ac:chgData name="Zhang Yifan" userId="c9b86b9a-8bad-4e1d-80e2-8f55c3c19e2c" providerId="ADAL" clId="{9BEFBB74-C0ED-D640-96C8-5B66059E4614}" dt="2021-09-27T19:36:20.414" v="1536"/>
          <ac:inkMkLst>
            <pc:docMk/>
            <pc:sldMk cId="0" sldId="268"/>
            <ac:inkMk id="9" creationId="{C1F21985-B2E5-5245-A1A2-12AE75DA91E5}"/>
          </ac:inkMkLst>
        </pc:inkChg>
        <pc:inkChg chg="add del topLvl">
          <ac:chgData name="Zhang Yifan" userId="c9b86b9a-8bad-4e1d-80e2-8f55c3c19e2c" providerId="ADAL" clId="{9BEFBB74-C0ED-D640-96C8-5B66059E4614}" dt="2021-09-27T19:36:20.168" v="1535"/>
          <ac:inkMkLst>
            <pc:docMk/>
            <pc:sldMk cId="0" sldId="268"/>
            <ac:inkMk id="10" creationId="{2589D44B-0998-004A-B680-E558A6B308AE}"/>
          </ac:inkMkLst>
        </pc:inkChg>
        <pc:inkChg chg="add del topLvl">
          <ac:chgData name="Zhang Yifan" userId="c9b86b9a-8bad-4e1d-80e2-8f55c3c19e2c" providerId="ADAL" clId="{9BEFBB74-C0ED-D640-96C8-5B66059E4614}" dt="2021-09-27T19:36:19.944" v="1534"/>
          <ac:inkMkLst>
            <pc:docMk/>
            <pc:sldMk cId="0" sldId="268"/>
            <ac:inkMk id="11" creationId="{0EE8BA81-14C2-DA42-A366-74DA238F1A85}"/>
          </ac:inkMkLst>
        </pc:inkChg>
        <pc:inkChg chg="add del topLvl">
          <ac:chgData name="Zhang Yifan" userId="c9b86b9a-8bad-4e1d-80e2-8f55c3c19e2c" providerId="ADAL" clId="{9BEFBB74-C0ED-D640-96C8-5B66059E4614}" dt="2021-09-27T19:36:19.725" v="1533"/>
          <ac:inkMkLst>
            <pc:docMk/>
            <pc:sldMk cId="0" sldId="268"/>
            <ac:inkMk id="12" creationId="{7D023E89-50B1-1545-9CF7-888F5AA0E0BE}"/>
          </ac:inkMkLst>
        </pc:inkChg>
        <pc:inkChg chg="add del topLvl">
          <ac:chgData name="Zhang Yifan" userId="c9b86b9a-8bad-4e1d-80e2-8f55c3c19e2c" providerId="ADAL" clId="{9BEFBB74-C0ED-D640-96C8-5B66059E4614}" dt="2021-09-27T19:36:19.542" v="1532"/>
          <ac:inkMkLst>
            <pc:docMk/>
            <pc:sldMk cId="0" sldId="268"/>
            <ac:inkMk id="13" creationId="{B9C9BD64-445F-AF40-85BB-7652300A88CE}"/>
          </ac:inkMkLst>
        </pc:inkChg>
        <pc:inkChg chg="add del topLvl">
          <ac:chgData name="Zhang Yifan" userId="c9b86b9a-8bad-4e1d-80e2-8f55c3c19e2c" providerId="ADAL" clId="{9BEFBB74-C0ED-D640-96C8-5B66059E4614}" dt="2021-09-27T19:36:19.364" v="1531"/>
          <ac:inkMkLst>
            <pc:docMk/>
            <pc:sldMk cId="0" sldId="268"/>
            <ac:inkMk id="14" creationId="{6A74D3F4-3B09-3041-AEE1-6275FF0392F0}"/>
          </ac:inkMkLst>
        </pc:inkChg>
        <pc:inkChg chg="add topLvl">
          <ac:chgData name="Zhang Yifan" userId="c9b86b9a-8bad-4e1d-80e2-8f55c3c19e2c" providerId="ADAL" clId="{9BEFBB74-C0ED-D640-96C8-5B66059E4614}" dt="2021-09-27T19:36:55.834" v="1598"/>
          <ac:inkMkLst>
            <pc:docMk/>
            <pc:sldMk cId="0" sldId="268"/>
            <ac:inkMk id="16" creationId="{AAB32A3F-84DC-924A-B7C3-C7EE8C391B12}"/>
          </ac:inkMkLst>
        </pc:inkChg>
        <pc:inkChg chg="add topLvl">
          <ac:chgData name="Zhang Yifan" userId="c9b86b9a-8bad-4e1d-80e2-8f55c3c19e2c" providerId="ADAL" clId="{9BEFBB74-C0ED-D640-96C8-5B66059E4614}" dt="2021-09-27T19:36:55.834" v="1598"/>
          <ac:inkMkLst>
            <pc:docMk/>
            <pc:sldMk cId="0" sldId="268"/>
            <ac:inkMk id="17" creationId="{96BCF53F-8A21-5346-8283-206565DF94A5}"/>
          </ac:inkMkLst>
        </pc:inkChg>
        <pc:inkChg chg="add topLvl">
          <ac:chgData name="Zhang Yifan" userId="c9b86b9a-8bad-4e1d-80e2-8f55c3c19e2c" providerId="ADAL" clId="{9BEFBB74-C0ED-D640-96C8-5B66059E4614}" dt="2021-09-27T19:36:55.834" v="1598"/>
          <ac:inkMkLst>
            <pc:docMk/>
            <pc:sldMk cId="0" sldId="268"/>
            <ac:inkMk id="18" creationId="{5419853A-4D61-634B-AB9F-8DA054772219}"/>
          </ac:inkMkLst>
        </pc:inkChg>
        <pc:inkChg chg="add topLvl">
          <ac:chgData name="Zhang Yifan" userId="c9b86b9a-8bad-4e1d-80e2-8f55c3c19e2c" providerId="ADAL" clId="{9BEFBB74-C0ED-D640-96C8-5B66059E4614}" dt="2021-09-27T19:36:55.834" v="1598"/>
          <ac:inkMkLst>
            <pc:docMk/>
            <pc:sldMk cId="0" sldId="268"/>
            <ac:inkMk id="19" creationId="{C9648B1A-6C78-B74E-81AA-1B37EB27E983}"/>
          </ac:inkMkLst>
        </pc:inkChg>
        <pc:inkChg chg="add topLvl">
          <ac:chgData name="Zhang Yifan" userId="c9b86b9a-8bad-4e1d-80e2-8f55c3c19e2c" providerId="ADAL" clId="{9BEFBB74-C0ED-D640-96C8-5B66059E4614}" dt="2021-09-27T19:36:55.834" v="1598"/>
          <ac:inkMkLst>
            <pc:docMk/>
            <pc:sldMk cId="0" sldId="268"/>
            <ac:inkMk id="20" creationId="{C4FF2C60-5AE8-B94E-A1F7-3BEDD2D1715D}"/>
          </ac:inkMkLst>
        </pc:inkChg>
        <pc:inkChg chg="add topLvl">
          <ac:chgData name="Zhang Yifan" userId="c9b86b9a-8bad-4e1d-80e2-8f55c3c19e2c" providerId="ADAL" clId="{9BEFBB74-C0ED-D640-96C8-5B66059E4614}" dt="2021-09-27T19:36:55.834" v="1598"/>
          <ac:inkMkLst>
            <pc:docMk/>
            <pc:sldMk cId="0" sldId="268"/>
            <ac:inkMk id="21" creationId="{E9B8191C-9A11-E14C-9846-8A1B40F2CE84}"/>
          </ac:inkMkLst>
        </pc:inkChg>
        <pc:inkChg chg="add topLvl">
          <ac:chgData name="Zhang Yifan" userId="c9b86b9a-8bad-4e1d-80e2-8f55c3c19e2c" providerId="ADAL" clId="{9BEFBB74-C0ED-D640-96C8-5B66059E4614}" dt="2021-09-27T19:36:55.834" v="1598"/>
          <ac:inkMkLst>
            <pc:docMk/>
            <pc:sldMk cId="0" sldId="268"/>
            <ac:inkMk id="22" creationId="{294C8A81-990D-EC4C-A6B1-296C96C72181}"/>
          </ac:inkMkLst>
        </pc:inkChg>
        <pc:inkChg chg="add topLvl">
          <ac:chgData name="Zhang Yifan" userId="c9b86b9a-8bad-4e1d-80e2-8f55c3c19e2c" providerId="ADAL" clId="{9BEFBB74-C0ED-D640-96C8-5B66059E4614}" dt="2021-09-27T19:36:55.834" v="1598"/>
          <ac:inkMkLst>
            <pc:docMk/>
            <pc:sldMk cId="0" sldId="268"/>
            <ac:inkMk id="23" creationId="{A1301C2B-D74A-2B49-8919-CB70B8CE7A0A}"/>
          </ac:inkMkLst>
        </pc:inkChg>
        <pc:inkChg chg="add topLvl">
          <ac:chgData name="Zhang Yifan" userId="c9b86b9a-8bad-4e1d-80e2-8f55c3c19e2c" providerId="ADAL" clId="{9BEFBB74-C0ED-D640-96C8-5B66059E4614}" dt="2021-09-27T19:36:55.834" v="1598"/>
          <ac:inkMkLst>
            <pc:docMk/>
            <pc:sldMk cId="0" sldId="268"/>
            <ac:inkMk id="24" creationId="{5B23C947-ECC6-5E45-8FD9-606BE64EC689}"/>
          </ac:inkMkLst>
        </pc:inkChg>
        <pc:inkChg chg="add topLvl">
          <ac:chgData name="Zhang Yifan" userId="c9b86b9a-8bad-4e1d-80e2-8f55c3c19e2c" providerId="ADAL" clId="{9BEFBB74-C0ED-D640-96C8-5B66059E4614}" dt="2021-09-27T19:36:55.834" v="1598"/>
          <ac:inkMkLst>
            <pc:docMk/>
            <pc:sldMk cId="0" sldId="268"/>
            <ac:inkMk id="25" creationId="{3B526B73-9E0C-C24D-9F73-8AB11F091198}"/>
          </ac:inkMkLst>
        </pc:inkChg>
        <pc:inkChg chg="add topLvl">
          <ac:chgData name="Zhang Yifan" userId="c9b86b9a-8bad-4e1d-80e2-8f55c3c19e2c" providerId="ADAL" clId="{9BEFBB74-C0ED-D640-96C8-5B66059E4614}" dt="2021-09-27T19:36:55.834" v="1598"/>
          <ac:inkMkLst>
            <pc:docMk/>
            <pc:sldMk cId="0" sldId="268"/>
            <ac:inkMk id="26" creationId="{A5B07D5A-26C9-7B4F-BD9E-7AFECAC6A72B}"/>
          </ac:inkMkLst>
        </pc:inkChg>
        <pc:inkChg chg="add topLvl">
          <ac:chgData name="Zhang Yifan" userId="c9b86b9a-8bad-4e1d-80e2-8f55c3c19e2c" providerId="ADAL" clId="{9BEFBB74-C0ED-D640-96C8-5B66059E4614}" dt="2021-09-27T19:36:55.834" v="1598"/>
          <ac:inkMkLst>
            <pc:docMk/>
            <pc:sldMk cId="0" sldId="268"/>
            <ac:inkMk id="27" creationId="{1C76AB77-DC3B-CF40-930B-34B54A7612B2}"/>
          </ac:inkMkLst>
        </pc:inkChg>
        <pc:inkChg chg="add topLvl">
          <ac:chgData name="Zhang Yifan" userId="c9b86b9a-8bad-4e1d-80e2-8f55c3c19e2c" providerId="ADAL" clId="{9BEFBB74-C0ED-D640-96C8-5B66059E4614}" dt="2021-09-27T19:36:55.834" v="1598"/>
          <ac:inkMkLst>
            <pc:docMk/>
            <pc:sldMk cId="0" sldId="268"/>
            <ac:inkMk id="28" creationId="{63801502-C8DC-534C-872F-240CD201B667}"/>
          </ac:inkMkLst>
        </pc:inkChg>
        <pc:inkChg chg="add topLvl">
          <ac:chgData name="Zhang Yifan" userId="c9b86b9a-8bad-4e1d-80e2-8f55c3c19e2c" providerId="ADAL" clId="{9BEFBB74-C0ED-D640-96C8-5B66059E4614}" dt="2021-09-27T19:36:55.834" v="1598"/>
          <ac:inkMkLst>
            <pc:docMk/>
            <pc:sldMk cId="0" sldId="268"/>
            <ac:inkMk id="29" creationId="{02218914-A4BF-8C4F-86CB-E8F44ED1581A}"/>
          </ac:inkMkLst>
        </pc:inkChg>
        <pc:inkChg chg="add topLvl">
          <ac:chgData name="Zhang Yifan" userId="c9b86b9a-8bad-4e1d-80e2-8f55c3c19e2c" providerId="ADAL" clId="{9BEFBB74-C0ED-D640-96C8-5B66059E4614}" dt="2021-09-27T19:36:55.834" v="1598"/>
          <ac:inkMkLst>
            <pc:docMk/>
            <pc:sldMk cId="0" sldId="268"/>
            <ac:inkMk id="30" creationId="{DD28C9C4-0B6C-1E44-8CED-BD078157A0BA}"/>
          </ac:inkMkLst>
        </pc:inkChg>
        <pc:inkChg chg="add topLvl">
          <ac:chgData name="Zhang Yifan" userId="c9b86b9a-8bad-4e1d-80e2-8f55c3c19e2c" providerId="ADAL" clId="{9BEFBB74-C0ED-D640-96C8-5B66059E4614}" dt="2021-09-27T19:36:55.834" v="1598"/>
          <ac:inkMkLst>
            <pc:docMk/>
            <pc:sldMk cId="0" sldId="268"/>
            <ac:inkMk id="32" creationId="{FBFC41E4-B150-BA43-9915-E994874DF2E6}"/>
          </ac:inkMkLst>
        </pc:inkChg>
        <pc:inkChg chg="add topLvl">
          <ac:chgData name="Zhang Yifan" userId="c9b86b9a-8bad-4e1d-80e2-8f55c3c19e2c" providerId="ADAL" clId="{9BEFBB74-C0ED-D640-96C8-5B66059E4614}" dt="2021-09-27T19:36:55.834" v="1598"/>
          <ac:inkMkLst>
            <pc:docMk/>
            <pc:sldMk cId="0" sldId="268"/>
            <ac:inkMk id="33" creationId="{8AC187B4-C7D3-9A40-8795-A13709606818}"/>
          </ac:inkMkLst>
        </pc:inkChg>
        <pc:inkChg chg="add topLvl">
          <ac:chgData name="Zhang Yifan" userId="c9b86b9a-8bad-4e1d-80e2-8f55c3c19e2c" providerId="ADAL" clId="{9BEFBB74-C0ED-D640-96C8-5B66059E4614}" dt="2021-09-27T19:36:55.834" v="1598"/>
          <ac:inkMkLst>
            <pc:docMk/>
            <pc:sldMk cId="0" sldId="268"/>
            <ac:inkMk id="34" creationId="{593B4A69-E177-D14C-9076-8B86D30C9DB6}"/>
          </ac:inkMkLst>
        </pc:inkChg>
        <pc:inkChg chg="add del">
          <ac:chgData name="Zhang Yifan" userId="c9b86b9a-8bad-4e1d-80e2-8f55c3c19e2c" providerId="ADAL" clId="{9BEFBB74-C0ED-D640-96C8-5B66059E4614}" dt="2021-09-27T19:36:35.612" v="1565"/>
          <ac:inkMkLst>
            <pc:docMk/>
            <pc:sldMk cId="0" sldId="268"/>
            <ac:inkMk id="35" creationId="{84A1082F-4F86-7943-B452-19AEC0D07099}"/>
          </ac:inkMkLst>
        </pc:inkChg>
        <pc:inkChg chg="add del">
          <ac:chgData name="Zhang Yifan" userId="c9b86b9a-8bad-4e1d-80e2-8f55c3c19e2c" providerId="ADAL" clId="{9BEFBB74-C0ED-D640-96C8-5B66059E4614}" dt="2021-09-27T19:36:35.631" v="1567"/>
          <ac:inkMkLst>
            <pc:docMk/>
            <pc:sldMk cId="0" sldId="268"/>
            <ac:inkMk id="36" creationId="{A0D964B9-ABDA-F64C-A804-DE77760020A8}"/>
          </ac:inkMkLst>
        </pc:inkChg>
        <pc:inkChg chg="add del">
          <ac:chgData name="Zhang Yifan" userId="c9b86b9a-8bad-4e1d-80e2-8f55c3c19e2c" providerId="ADAL" clId="{9BEFBB74-C0ED-D640-96C8-5B66059E4614}" dt="2021-09-27T19:36:35.599" v="1564"/>
          <ac:inkMkLst>
            <pc:docMk/>
            <pc:sldMk cId="0" sldId="268"/>
            <ac:inkMk id="37" creationId="{F6DA4653-A07B-C641-A911-84E6943E9F2E}"/>
          </ac:inkMkLst>
        </pc:inkChg>
        <pc:inkChg chg="add del">
          <ac:chgData name="Zhang Yifan" userId="c9b86b9a-8bad-4e1d-80e2-8f55c3c19e2c" providerId="ADAL" clId="{9BEFBB74-C0ED-D640-96C8-5B66059E4614}" dt="2021-09-27T19:36:35.623" v="1566"/>
          <ac:inkMkLst>
            <pc:docMk/>
            <pc:sldMk cId="0" sldId="268"/>
            <ac:inkMk id="38" creationId="{15BF1687-2E6C-7C45-B0EF-9C212D3E79E2}"/>
          </ac:inkMkLst>
        </pc:inkChg>
        <pc:inkChg chg="add topLvl">
          <ac:chgData name="Zhang Yifan" userId="c9b86b9a-8bad-4e1d-80e2-8f55c3c19e2c" providerId="ADAL" clId="{9BEFBB74-C0ED-D640-96C8-5B66059E4614}" dt="2021-09-27T19:36:55.834" v="1598"/>
          <ac:inkMkLst>
            <pc:docMk/>
            <pc:sldMk cId="0" sldId="268"/>
            <ac:inkMk id="40" creationId="{B0D00376-BF8D-0E41-A84B-D27D2702E55B}"/>
          </ac:inkMkLst>
        </pc:inkChg>
        <pc:inkChg chg="add topLvl">
          <ac:chgData name="Zhang Yifan" userId="c9b86b9a-8bad-4e1d-80e2-8f55c3c19e2c" providerId="ADAL" clId="{9BEFBB74-C0ED-D640-96C8-5B66059E4614}" dt="2021-09-27T19:36:55.834" v="1598"/>
          <ac:inkMkLst>
            <pc:docMk/>
            <pc:sldMk cId="0" sldId="268"/>
            <ac:inkMk id="41" creationId="{96D94641-566B-0443-BCC3-1BB0CD878AD3}"/>
          </ac:inkMkLst>
        </pc:inkChg>
        <pc:inkChg chg="add topLvl">
          <ac:chgData name="Zhang Yifan" userId="c9b86b9a-8bad-4e1d-80e2-8f55c3c19e2c" providerId="ADAL" clId="{9BEFBB74-C0ED-D640-96C8-5B66059E4614}" dt="2021-09-27T19:36:55.834" v="1598"/>
          <ac:inkMkLst>
            <pc:docMk/>
            <pc:sldMk cId="0" sldId="268"/>
            <ac:inkMk id="42" creationId="{A53C482C-2C40-3744-990B-C6995C546DED}"/>
          </ac:inkMkLst>
        </pc:inkChg>
        <pc:inkChg chg="add topLvl">
          <ac:chgData name="Zhang Yifan" userId="c9b86b9a-8bad-4e1d-80e2-8f55c3c19e2c" providerId="ADAL" clId="{9BEFBB74-C0ED-D640-96C8-5B66059E4614}" dt="2021-09-27T19:36:55.834" v="1598"/>
          <ac:inkMkLst>
            <pc:docMk/>
            <pc:sldMk cId="0" sldId="268"/>
            <ac:inkMk id="43" creationId="{10C448F5-5C92-4B4F-9BE0-7E82009D094C}"/>
          </ac:inkMkLst>
        </pc:inkChg>
        <pc:inkChg chg="add topLvl">
          <ac:chgData name="Zhang Yifan" userId="c9b86b9a-8bad-4e1d-80e2-8f55c3c19e2c" providerId="ADAL" clId="{9BEFBB74-C0ED-D640-96C8-5B66059E4614}" dt="2021-09-27T19:36:55.834" v="1598"/>
          <ac:inkMkLst>
            <pc:docMk/>
            <pc:sldMk cId="0" sldId="268"/>
            <ac:inkMk id="44" creationId="{CCA3CD3B-335A-9C42-B315-8A260D9D981E}"/>
          </ac:inkMkLst>
        </pc:inkChg>
        <pc:inkChg chg="add topLvl">
          <ac:chgData name="Zhang Yifan" userId="c9b86b9a-8bad-4e1d-80e2-8f55c3c19e2c" providerId="ADAL" clId="{9BEFBB74-C0ED-D640-96C8-5B66059E4614}" dt="2021-09-27T19:36:55.834" v="1598"/>
          <ac:inkMkLst>
            <pc:docMk/>
            <pc:sldMk cId="0" sldId="268"/>
            <ac:inkMk id="46" creationId="{A185D43A-D3FC-4743-8967-85B647EEBD04}"/>
          </ac:inkMkLst>
        </pc:inkChg>
        <pc:inkChg chg="add topLvl">
          <ac:chgData name="Zhang Yifan" userId="c9b86b9a-8bad-4e1d-80e2-8f55c3c19e2c" providerId="ADAL" clId="{9BEFBB74-C0ED-D640-96C8-5B66059E4614}" dt="2021-09-27T19:36:55.834" v="1598"/>
          <ac:inkMkLst>
            <pc:docMk/>
            <pc:sldMk cId="0" sldId="268"/>
            <ac:inkMk id="48" creationId="{092BB9DA-602B-824D-8D31-444E7FCE8A8D}"/>
          </ac:inkMkLst>
        </pc:inkChg>
        <pc:inkChg chg="add topLvl">
          <ac:chgData name="Zhang Yifan" userId="c9b86b9a-8bad-4e1d-80e2-8f55c3c19e2c" providerId="ADAL" clId="{9BEFBB74-C0ED-D640-96C8-5B66059E4614}" dt="2021-09-27T19:36:55.834" v="1598"/>
          <ac:inkMkLst>
            <pc:docMk/>
            <pc:sldMk cId="0" sldId="268"/>
            <ac:inkMk id="49" creationId="{81B31ADE-CFD3-324A-8DD8-C09193A2428B}"/>
          </ac:inkMkLst>
        </pc:inkChg>
        <pc:inkChg chg="add topLvl">
          <ac:chgData name="Zhang Yifan" userId="c9b86b9a-8bad-4e1d-80e2-8f55c3c19e2c" providerId="ADAL" clId="{9BEFBB74-C0ED-D640-96C8-5B66059E4614}" dt="2021-09-27T19:36:55.834" v="1598"/>
          <ac:inkMkLst>
            <pc:docMk/>
            <pc:sldMk cId="0" sldId="268"/>
            <ac:inkMk id="50" creationId="{A9B7D70A-DFCC-A64F-9342-9CE27DCA530F}"/>
          </ac:inkMkLst>
        </pc:inkChg>
        <pc:inkChg chg="add topLvl">
          <ac:chgData name="Zhang Yifan" userId="c9b86b9a-8bad-4e1d-80e2-8f55c3c19e2c" providerId="ADAL" clId="{9BEFBB74-C0ED-D640-96C8-5B66059E4614}" dt="2021-09-27T19:36:55.834" v="1598"/>
          <ac:inkMkLst>
            <pc:docMk/>
            <pc:sldMk cId="0" sldId="268"/>
            <ac:inkMk id="51" creationId="{6D77DD93-415B-584F-AB25-DEBDD97271E6}"/>
          </ac:inkMkLst>
        </pc:inkChg>
        <pc:inkChg chg="add topLvl">
          <ac:chgData name="Zhang Yifan" userId="c9b86b9a-8bad-4e1d-80e2-8f55c3c19e2c" providerId="ADAL" clId="{9BEFBB74-C0ED-D640-96C8-5B66059E4614}" dt="2021-09-27T19:36:55.834" v="1598"/>
          <ac:inkMkLst>
            <pc:docMk/>
            <pc:sldMk cId="0" sldId="268"/>
            <ac:inkMk id="53" creationId="{C0198FED-92AB-194B-B12A-9FD1A51BFADE}"/>
          </ac:inkMkLst>
        </pc:inkChg>
        <pc:inkChg chg="add topLvl">
          <ac:chgData name="Zhang Yifan" userId="c9b86b9a-8bad-4e1d-80e2-8f55c3c19e2c" providerId="ADAL" clId="{9BEFBB74-C0ED-D640-96C8-5B66059E4614}" dt="2021-09-27T19:36:55.834" v="1598"/>
          <ac:inkMkLst>
            <pc:docMk/>
            <pc:sldMk cId="0" sldId="268"/>
            <ac:inkMk id="54" creationId="{269C75FF-1F26-A444-BED0-A98340447612}"/>
          </ac:inkMkLst>
        </pc:inkChg>
        <pc:inkChg chg="add topLvl">
          <ac:chgData name="Zhang Yifan" userId="c9b86b9a-8bad-4e1d-80e2-8f55c3c19e2c" providerId="ADAL" clId="{9BEFBB74-C0ED-D640-96C8-5B66059E4614}" dt="2021-09-27T19:36:55.834" v="1598"/>
          <ac:inkMkLst>
            <pc:docMk/>
            <pc:sldMk cId="0" sldId="268"/>
            <ac:inkMk id="55" creationId="{39FE6433-92FD-4D4F-A5FE-4DBD50EB190B}"/>
          </ac:inkMkLst>
        </pc:inkChg>
        <pc:inkChg chg="add topLvl">
          <ac:chgData name="Zhang Yifan" userId="c9b86b9a-8bad-4e1d-80e2-8f55c3c19e2c" providerId="ADAL" clId="{9BEFBB74-C0ED-D640-96C8-5B66059E4614}" dt="2021-09-27T19:36:55.834" v="1598"/>
          <ac:inkMkLst>
            <pc:docMk/>
            <pc:sldMk cId="0" sldId="268"/>
            <ac:inkMk id="56" creationId="{346A4B00-3DBA-E845-B397-C5934A0CF947}"/>
          </ac:inkMkLst>
        </pc:inkChg>
        <pc:inkChg chg="add topLvl">
          <ac:chgData name="Zhang Yifan" userId="c9b86b9a-8bad-4e1d-80e2-8f55c3c19e2c" providerId="ADAL" clId="{9BEFBB74-C0ED-D640-96C8-5B66059E4614}" dt="2021-09-27T19:36:55.834" v="1598"/>
          <ac:inkMkLst>
            <pc:docMk/>
            <pc:sldMk cId="0" sldId="268"/>
            <ac:inkMk id="57" creationId="{B9CD1C3C-889C-8142-AA02-38A16F0ACF32}"/>
          </ac:inkMkLst>
        </pc:inkChg>
        <pc:inkChg chg="add">
          <ac:chgData name="Zhang Yifan" userId="c9b86b9a-8bad-4e1d-80e2-8f55c3c19e2c" providerId="ADAL" clId="{9BEFBB74-C0ED-D640-96C8-5B66059E4614}" dt="2021-09-27T19:36:49.432" v="1587"/>
          <ac:inkMkLst>
            <pc:docMk/>
            <pc:sldMk cId="0" sldId="268"/>
            <ac:inkMk id="59" creationId="{100DAE37-9E6D-BE41-AE3F-7051D255180D}"/>
          </ac:inkMkLst>
        </pc:inkChg>
        <pc:inkChg chg="add">
          <ac:chgData name="Zhang Yifan" userId="c9b86b9a-8bad-4e1d-80e2-8f55c3c19e2c" providerId="ADAL" clId="{9BEFBB74-C0ED-D640-96C8-5B66059E4614}" dt="2021-09-27T19:36:49.929" v="1588"/>
          <ac:inkMkLst>
            <pc:docMk/>
            <pc:sldMk cId="0" sldId="268"/>
            <ac:inkMk id="60" creationId="{0A42CB56-4396-3D43-BA53-89C653BF47F3}"/>
          </ac:inkMkLst>
        </pc:inkChg>
        <pc:inkChg chg="add">
          <ac:chgData name="Zhang Yifan" userId="c9b86b9a-8bad-4e1d-80e2-8f55c3c19e2c" providerId="ADAL" clId="{9BEFBB74-C0ED-D640-96C8-5B66059E4614}" dt="2021-09-27T19:36:50.364" v="1589"/>
          <ac:inkMkLst>
            <pc:docMk/>
            <pc:sldMk cId="0" sldId="268"/>
            <ac:inkMk id="61" creationId="{97FE415C-02DB-C743-A84D-93BCBF227AA5}"/>
          </ac:inkMkLst>
        </pc:inkChg>
        <pc:inkChg chg="add">
          <ac:chgData name="Zhang Yifan" userId="c9b86b9a-8bad-4e1d-80e2-8f55c3c19e2c" providerId="ADAL" clId="{9BEFBB74-C0ED-D640-96C8-5B66059E4614}" dt="2021-09-27T19:36:51.026" v="1590"/>
          <ac:inkMkLst>
            <pc:docMk/>
            <pc:sldMk cId="0" sldId="268"/>
            <ac:inkMk id="62" creationId="{BEBA38EA-2062-9A48-8346-8AD126F81BFD}"/>
          </ac:inkMkLst>
        </pc:inkChg>
        <pc:inkChg chg="add">
          <ac:chgData name="Zhang Yifan" userId="c9b86b9a-8bad-4e1d-80e2-8f55c3c19e2c" providerId="ADAL" clId="{9BEFBB74-C0ED-D640-96C8-5B66059E4614}" dt="2021-09-27T19:36:51.266" v="1591"/>
          <ac:inkMkLst>
            <pc:docMk/>
            <pc:sldMk cId="0" sldId="268"/>
            <ac:inkMk id="63" creationId="{6C7F5C41-8DE0-7C4B-A7AB-03BFDE470008}"/>
          </ac:inkMkLst>
        </pc:inkChg>
        <pc:inkChg chg="add">
          <ac:chgData name="Zhang Yifan" userId="c9b86b9a-8bad-4e1d-80e2-8f55c3c19e2c" providerId="ADAL" clId="{9BEFBB74-C0ED-D640-96C8-5B66059E4614}" dt="2021-09-27T19:36:51.755" v="1592"/>
          <ac:inkMkLst>
            <pc:docMk/>
            <pc:sldMk cId="0" sldId="268"/>
            <ac:inkMk id="128" creationId="{7F655BF8-D2BC-9342-B170-6857059E8313}"/>
          </ac:inkMkLst>
        </pc:inkChg>
        <pc:inkChg chg="add">
          <ac:chgData name="Zhang Yifan" userId="c9b86b9a-8bad-4e1d-80e2-8f55c3c19e2c" providerId="ADAL" clId="{9BEFBB74-C0ED-D640-96C8-5B66059E4614}" dt="2021-09-27T19:36:52.760" v="1593"/>
          <ac:inkMkLst>
            <pc:docMk/>
            <pc:sldMk cId="0" sldId="268"/>
            <ac:inkMk id="129" creationId="{905E39B9-E1F1-934B-9B10-5B3E4D35836A}"/>
          </ac:inkMkLst>
        </pc:inkChg>
        <pc:inkChg chg="add">
          <ac:chgData name="Zhang Yifan" userId="c9b86b9a-8bad-4e1d-80e2-8f55c3c19e2c" providerId="ADAL" clId="{9BEFBB74-C0ED-D640-96C8-5B66059E4614}" dt="2021-09-27T19:36:53.138" v="1594"/>
          <ac:inkMkLst>
            <pc:docMk/>
            <pc:sldMk cId="0" sldId="268"/>
            <ac:inkMk id="130" creationId="{2D62F34A-04C8-8C4B-B91E-D19D5707A6F3}"/>
          </ac:inkMkLst>
        </pc:inkChg>
        <pc:inkChg chg="add">
          <ac:chgData name="Zhang Yifan" userId="c9b86b9a-8bad-4e1d-80e2-8f55c3c19e2c" providerId="ADAL" clId="{9BEFBB74-C0ED-D640-96C8-5B66059E4614}" dt="2021-09-27T19:36:53.825" v="1595"/>
          <ac:inkMkLst>
            <pc:docMk/>
            <pc:sldMk cId="0" sldId="268"/>
            <ac:inkMk id="131" creationId="{09160083-B091-4C4F-8F09-868E03172158}"/>
          </ac:inkMkLst>
        </pc:inkChg>
        <pc:inkChg chg="add">
          <ac:chgData name="Zhang Yifan" userId="c9b86b9a-8bad-4e1d-80e2-8f55c3c19e2c" providerId="ADAL" clId="{9BEFBB74-C0ED-D640-96C8-5B66059E4614}" dt="2021-09-27T19:36:54.425" v="1596"/>
          <ac:inkMkLst>
            <pc:docMk/>
            <pc:sldMk cId="0" sldId="268"/>
            <ac:inkMk id="132" creationId="{367F857F-3112-3943-B4B8-9401A6654492}"/>
          </ac:inkMkLst>
        </pc:inkChg>
        <pc:inkChg chg="add">
          <ac:chgData name="Zhang Yifan" userId="c9b86b9a-8bad-4e1d-80e2-8f55c3c19e2c" providerId="ADAL" clId="{9BEFBB74-C0ED-D640-96C8-5B66059E4614}" dt="2021-09-27T19:36:54.868" v="1597"/>
          <ac:inkMkLst>
            <pc:docMk/>
            <pc:sldMk cId="0" sldId="268"/>
            <ac:inkMk id="133" creationId="{78757063-A2B0-694B-8D74-F7DE45CA2CE0}"/>
          </ac:inkMkLst>
        </pc:inkChg>
        <pc:inkChg chg="add">
          <ac:chgData name="Zhang Yifan" userId="c9b86b9a-8bad-4e1d-80e2-8f55c3c19e2c" providerId="ADAL" clId="{9BEFBB74-C0ED-D640-96C8-5B66059E4614}" dt="2021-09-27T19:36:59.253" v="1599"/>
          <ac:inkMkLst>
            <pc:docMk/>
            <pc:sldMk cId="0" sldId="268"/>
            <ac:inkMk id="135" creationId="{BEBBDF0F-294D-9342-B7D2-DDAB716E8FD5}"/>
          </ac:inkMkLst>
        </pc:inkChg>
        <pc:inkChg chg="add">
          <ac:chgData name="Zhang Yifan" userId="c9b86b9a-8bad-4e1d-80e2-8f55c3c19e2c" providerId="ADAL" clId="{9BEFBB74-C0ED-D640-96C8-5B66059E4614}" dt="2021-09-27T19:36:59.716" v="1600"/>
          <ac:inkMkLst>
            <pc:docMk/>
            <pc:sldMk cId="0" sldId="268"/>
            <ac:inkMk id="136" creationId="{A933E9B0-F652-2340-A28C-821E768EFD8D}"/>
          </ac:inkMkLst>
        </pc:inkChg>
        <pc:inkChg chg="add">
          <ac:chgData name="Zhang Yifan" userId="c9b86b9a-8bad-4e1d-80e2-8f55c3c19e2c" providerId="ADAL" clId="{9BEFBB74-C0ED-D640-96C8-5B66059E4614}" dt="2021-09-27T19:36:59.911" v="1601"/>
          <ac:inkMkLst>
            <pc:docMk/>
            <pc:sldMk cId="0" sldId="268"/>
            <ac:inkMk id="137" creationId="{20F9E097-4736-0349-8FA9-C38717ED3226}"/>
          </ac:inkMkLst>
        </pc:inkChg>
        <pc:inkChg chg="add topLvl">
          <ac:chgData name="Zhang Yifan" userId="c9b86b9a-8bad-4e1d-80e2-8f55c3c19e2c" providerId="ADAL" clId="{9BEFBB74-C0ED-D640-96C8-5B66059E4614}" dt="2021-09-27T19:37:14.329" v="1618"/>
          <ac:inkMkLst>
            <pc:docMk/>
            <pc:sldMk cId="0" sldId="268"/>
            <ac:inkMk id="139" creationId="{9166AB00-358B-8C4D-AABC-BCE63ABB042B}"/>
          </ac:inkMkLst>
        </pc:inkChg>
        <pc:inkChg chg="add topLvl">
          <ac:chgData name="Zhang Yifan" userId="c9b86b9a-8bad-4e1d-80e2-8f55c3c19e2c" providerId="ADAL" clId="{9BEFBB74-C0ED-D640-96C8-5B66059E4614}" dt="2021-09-27T19:37:14.329" v="1618"/>
          <ac:inkMkLst>
            <pc:docMk/>
            <pc:sldMk cId="0" sldId="268"/>
            <ac:inkMk id="140" creationId="{C0F596D4-9D2C-F246-AA5E-CA33A358D62C}"/>
          </ac:inkMkLst>
        </pc:inkChg>
        <pc:inkChg chg="add topLvl">
          <ac:chgData name="Zhang Yifan" userId="c9b86b9a-8bad-4e1d-80e2-8f55c3c19e2c" providerId="ADAL" clId="{9BEFBB74-C0ED-D640-96C8-5B66059E4614}" dt="2021-09-27T19:37:14.329" v="1618"/>
          <ac:inkMkLst>
            <pc:docMk/>
            <pc:sldMk cId="0" sldId="268"/>
            <ac:inkMk id="141" creationId="{D8CC8400-37A3-EC4F-BD84-59902FBD6D31}"/>
          </ac:inkMkLst>
        </pc:inkChg>
        <pc:inkChg chg="add topLvl">
          <ac:chgData name="Zhang Yifan" userId="c9b86b9a-8bad-4e1d-80e2-8f55c3c19e2c" providerId="ADAL" clId="{9BEFBB74-C0ED-D640-96C8-5B66059E4614}" dt="2021-09-27T19:37:14.329" v="1618"/>
          <ac:inkMkLst>
            <pc:docMk/>
            <pc:sldMk cId="0" sldId="268"/>
            <ac:inkMk id="142" creationId="{400431BA-8DD1-3149-AD92-AE560C65DBA2}"/>
          </ac:inkMkLst>
        </pc:inkChg>
        <pc:inkChg chg="add topLvl">
          <ac:chgData name="Zhang Yifan" userId="c9b86b9a-8bad-4e1d-80e2-8f55c3c19e2c" providerId="ADAL" clId="{9BEFBB74-C0ED-D640-96C8-5B66059E4614}" dt="2021-09-27T19:37:14.329" v="1618"/>
          <ac:inkMkLst>
            <pc:docMk/>
            <pc:sldMk cId="0" sldId="268"/>
            <ac:inkMk id="143" creationId="{617BCC84-D96B-B947-AF19-961C02D75BB7}"/>
          </ac:inkMkLst>
        </pc:inkChg>
        <pc:inkChg chg="add topLvl">
          <ac:chgData name="Zhang Yifan" userId="c9b86b9a-8bad-4e1d-80e2-8f55c3c19e2c" providerId="ADAL" clId="{9BEFBB74-C0ED-D640-96C8-5B66059E4614}" dt="2021-09-27T19:37:14.329" v="1618"/>
          <ac:inkMkLst>
            <pc:docMk/>
            <pc:sldMk cId="0" sldId="268"/>
            <ac:inkMk id="144" creationId="{261E68DC-9BED-104A-8EF5-507C8CE4A612}"/>
          </ac:inkMkLst>
        </pc:inkChg>
        <pc:inkChg chg="add topLvl">
          <ac:chgData name="Zhang Yifan" userId="c9b86b9a-8bad-4e1d-80e2-8f55c3c19e2c" providerId="ADAL" clId="{9BEFBB74-C0ED-D640-96C8-5B66059E4614}" dt="2021-09-27T19:37:14.329" v="1618"/>
          <ac:inkMkLst>
            <pc:docMk/>
            <pc:sldMk cId="0" sldId="268"/>
            <ac:inkMk id="145" creationId="{64149A00-B75F-A94F-A8FF-418D190DE010}"/>
          </ac:inkMkLst>
        </pc:inkChg>
        <pc:inkChg chg="add topLvl">
          <ac:chgData name="Zhang Yifan" userId="c9b86b9a-8bad-4e1d-80e2-8f55c3c19e2c" providerId="ADAL" clId="{9BEFBB74-C0ED-D640-96C8-5B66059E4614}" dt="2021-09-27T19:37:14.329" v="1618"/>
          <ac:inkMkLst>
            <pc:docMk/>
            <pc:sldMk cId="0" sldId="268"/>
            <ac:inkMk id="146" creationId="{2A116E83-4CCF-A940-9DB3-53989A3A4259}"/>
          </ac:inkMkLst>
        </pc:inkChg>
        <pc:inkChg chg="add topLvl">
          <ac:chgData name="Zhang Yifan" userId="c9b86b9a-8bad-4e1d-80e2-8f55c3c19e2c" providerId="ADAL" clId="{9BEFBB74-C0ED-D640-96C8-5B66059E4614}" dt="2021-09-27T19:37:14.329" v="1618"/>
          <ac:inkMkLst>
            <pc:docMk/>
            <pc:sldMk cId="0" sldId="268"/>
            <ac:inkMk id="147" creationId="{49047E5C-83AF-F24B-A660-CD5F1C8CBE38}"/>
          </ac:inkMkLst>
        </pc:inkChg>
        <pc:inkChg chg="add topLvl">
          <ac:chgData name="Zhang Yifan" userId="c9b86b9a-8bad-4e1d-80e2-8f55c3c19e2c" providerId="ADAL" clId="{9BEFBB74-C0ED-D640-96C8-5B66059E4614}" dt="2021-09-27T19:37:14.329" v="1618"/>
          <ac:inkMkLst>
            <pc:docMk/>
            <pc:sldMk cId="0" sldId="268"/>
            <ac:inkMk id="148" creationId="{62382B15-9CCC-144E-8481-0AB62819F454}"/>
          </ac:inkMkLst>
        </pc:inkChg>
        <pc:inkChg chg="add topLvl">
          <ac:chgData name="Zhang Yifan" userId="c9b86b9a-8bad-4e1d-80e2-8f55c3c19e2c" providerId="ADAL" clId="{9BEFBB74-C0ED-D640-96C8-5B66059E4614}" dt="2021-09-27T19:37:14.329" v="1618"/>
          <ac:inkMkLst>
            <pc:docMk/>
            <pc:sldMk cId="0" sldId="268"/>
            <ac:inkMk id="149" creationId="{12AC6089-A454-494F-B375-7D2BE190C905}"/>
          </ac:inkMkLst>
        </pc:inkChg>
        <pc:inkChg chg="add topLvl">
          <ac:chgData name="Zhang Yifan" userId="c9b86b9a-8bad-4e1d-80e2-8f55c3c19e2c" providerId="ADAL" clId="{9BEFBB74-C0ED-D640-96C8-5B66059E4614}" dt="2021-09-27T19:37:14.329" v="1618"/>
          <ac:inkMkLst>
            <pc:docMk/>
            <pc:sldMk cId="0" sldId="268"/>
            <ac:inkMk id="150" creationId="{C1C26304-1A8C-1C4A-9B9A-EE3333294CA3}"/>
          </ac:inkMkLst>
        </pc:inkChg>
        <pc:inkChg chg="add topLvl">
          <ac:chgData name="Zhang Yifan" userId="c9b86b9a-8bad-4e1d-80e2-8f55c3c19e2c" providerId="ADAL" clId="{9BEFBB74-C0ED-D640-96C8-5B66059E4614}" dt="2021-09-27T19:37:14.329" v="1618"/>
          <ac:inkMkLst>
            <pc:docMk/>
            <pc:sldMk cId="0" sldId="268"/>
            <ac:inkMk id="151" creationId="{0CC77BF5-6114-704E-921A-46ACE8D8DD1F}"/>
          </ac:inkMkLst>
        </pc:inkChg>
        <pc:inkChg chg="add">
          <ac:chgData name="Zhang Yifan" userId="c9b86b9a-8bad-4e1d-80e2-8f55c3c19e2c" providerId="ADAL" clId="{9BEFBB74-C0ED-D640-96C8-5B66059E4614}" dt="2021-09-27T19:37:13.711" v="1617"/>
          <ac:inkMkLst>
            <pc:docMk/>
            <pc:sldMk cId="0" sldId="268"/>
            <ac:inkMk id="153" creationId="{2FDDB69E-44E7-0B44-B31B-A22AB5FEA6F0}"/>
          </ac:inkMkLst>
        </pc:inkChg>
      </pc:sldChg>
      <pc:sldChg chg="addSp delSp">
        <pc:chgData name="Zhang Yifan" userId="c9b86b9a-8bad-4e1d-80e2-8f55c3c19e2c" providerId="ADAL" clId="{9BEFBB74-C0ED-D640-96C8-5B66059E4614}" dt="2021-09-27T23:39:24.489" v="1803"/>
        <pc:sldMkLst>
          <pc:docMk/>
          <pc:sldMk cId="0" sldId="275"/>
        </pc:sldMkLst>
        <pc:grpChg chg="add del">
          <ac:chgData name="Zhang Yifan" userId="c9b86b9a-8bad-4e1d-80e2-8f55c3c19e2c" providerId="ADAL" clId="{9BEFBB74-C0ED-D640-96C8-5B66059E4614}" dt="2021-09-27T23:37:06.611" v="1625"/>
          <ac:grpSpMkLst>
            <pc:docMk/>
            <pc:sldMk cId="0" sldId="275"/>
            <ac:grpSpMk id="6" creationId="{CF653AA2-7FCD-FC4E-AD9D-F8C989FFE4DE}"/>
          </ac:grpSpMkLst>
        </pc:grpChg>
        <pc:grpChg chg="add del">
          <ac:chgData name="Zhang Yifan" userId="c9b86b9a-8bad-4e1d-80e2-8f55c3c19e2c" providerId="ADAL" clId="{9BEFBB74-C0ED-D640-96C8-5B66059E4614}" dt="2021-09-27T23:37:19.217" v="1636"/>
          <ac:grpSpMkLst>
            <pc:docMk/>
            <pc:sldMk cId="0" sldId="275"/>
            <ac:grpSpMk id="8" creationId="{6F976D91-642C-1B42-B27A-493D445D6E2C}"/>
          </ac:grpSpMkLst>
        </pc:grpChg>
        <pc:grpChg chg="add del">
          <ac:chgData name="Zhang Yifan" userId="c9b86b9a-8bad-4e1d-80e2-8f55c3c19e2c" providerId="ADAL" clId="{9BEFBB74-C0ED-D640-96C8-5B66059E4614}" dt="2021-09-27T23:37:19.232" v="1640"/>
          <ac:grpSpMkLst>
            <pc:docMk/>
            <pc:sldMk cId="0" sldId="275"/>
            <ac:grpSpMk id="14" creationId="{06BBF3F3-BDCE-B14F-819A-FFCEE927124F}"/>
          </ac:grpSpMkLst>
        </pc:grpChg>
        <pc:grpChg chg="add del">
          <ac:chgData name="Zhang Yifan" userId="c9b86b9a-8bad-4e1d-80e2-8f55c3c19e2c" providerId="ADAL" clId="{9BEFBB74-C0ED-D640-96C8-5B66059E4614}" dt="2021-09-27T23:37:25.050" v="1652"/>
          <ac:grpSpMkLst>
            <pc:docMk/>
            <pc:sldMk cId="0" sldId="275"/>
            <ac:grpSpMk id="19" creationId="{B43F67A8-E1DB-354E-971F-5D11C08963C6}"/>
          </ac:grpSpMkLst>
        </pc:grpChg>
        <pc:grpChg chg="add del">
          <ac:chgData name="Zhang Yifan" userId="c9b86b9a-8bad-4e1d-80e2-8f55c3c19e2c" providerId="ADAL" clId="{9BEFBB74-C0ED-D640-96C8-5B66059E4614}" dt="2021-09-27T23:37:28.990" v="1662"/>
          <ac:grpSpMkLst>
            <pc:docMk/>
            <pc:sldMk cId="0" sldId="275"/>
            <ac:grpSpMk id="25" creationId="{BCD486FD-BB82-8F47-AB33-E46822E421F9}"/>
          </ac:grpSpMkLst>
        </pc:grpChg>
        <pc:grpChg chg="add del">
          <ac:chgData name="Zhang Yifan" userId="c9b86b9a-8bad-4e1d-80e2-8f55c3c19e2c" providerId="ADAL" clId="{9BEFBB74-C0ED-D640-96C8-5B66059E4614}" dt="2021-09-27T23:37:32.484" v="1671"/>
          <ac:grpSpMkLst>
            <pc:docMk/>
            <pc:sldMk cId="0" sldId="275"/>
            <ac:grpSpMk id="35" creationId="{FF3B649A-375E-DF46-A286-CE2718173085}"/>
          </ac:grpSpMkLst>
        </pc:grpChg>
        <pc:grpChg chg="add">
          <ac:chgData name="Zhang Yifan" userId="c9b86b9a-8bad-4e1d-80e2-8f55c3c19e2c" providerId="ADAL" clId="{9BEFBB74-C0ED-D640-96C8-5B66059E4614}" dt="2021-09-27T23:37:32.484" v="1671"/>
          <ac:grpSpMkLst>
            <pc:docMk/>
            <pc:sldMk cId="0" sldId="275"/>
            <ac:grpSpMk id="44" creationId="{97C6341F-FBA6-844E-B148-62418436E2E5}"/>
          </ac:grpSpMkLst>
        </pc:grpChg>
        <pc:grpChg chg="add del">
          <ac:chgData name="Zhang Yifan" userId="c9b86b9a-8bad-4e1d-80e2-8f55c3c19e2c" providerId="ADAL" clId="{9BEFBB74-C0ED-D640-96C8-5B66059E4614}" dt="2021-09-27T23:37:56.945" v="1700"/>
          <ac:grpSpMkLst>
            <pc:docMk/>
            <pc:sldMk cId="0" sldId="275"/>
            <ac:grpSpMk id="53" creationId="{4CA59A96-4305-FD45-919C-AE0636DE2529}"/>
          </ac:grpSpMkLst>
        </pc:grpChg>
        <pc:grpChg chg="add del">
          <ac:chgData name="Zhang Yifan" userId="c9b86b9a-8bad-4e1d-80e2-8f55c3c19e2c" providerId="ADAL" clId="{9BEFBB74-C0ED-D640-96C8-5B66059E4614}" dt="2021-09-27T23:37:55.194" v="1697"/>
          <ac:grpSpMkLst>
            <pc:docMk/>
            <pc:sldMk cId="0" sldId="275"/>
            <ac:grpSpMk id="56" creationId="{E75C0118-BBC7-134A-AD61-CE35A6729593}"/>
          </ac:grpSpMkLst>
        </pc:grpChg>
        <pc:grpChg chg="add del">
          <ac:chgData name="Zhang Yifan" userId="c9b86b9a-8bad-4e1d-80e2-8f55c3c19e2c" providerId="ADAL" clId="{9BEFBB74-C0ED-D640-96C8-5B66059E4614}" dt="2021-09-27T23:37:55.194" v="1697"/>
          <ac:grpSpMkLst>
            <pc:docMk/>
            <pc:sldMk cId="0" sldId="275"/>
            <ac:grpSpMk id="195" creationId="{581D62DB-E89B-0149-AA43-62C4EBA8CB0B}"/>
          </ac:grpSpMkLst>
        </pc:grpChg>
        <pc:grpChg chg="add del">
          <ac:chgData name="Zhang Yifan" userId="c9b86b9a-8bad-4e1d-80e2-8f55c3c19e2c" providerId="ADAL" clId="{9BEFBB74-C0ED-D640-96C8-5B66059E4614}" dt="2021-09-27T23:37:56.945" v="1700"/>
          <ac:grpSpMkLst>
            <pc:docMk/>
            <pc:sldMk cId="0" sldId="275"/>
            <ac:grpSpMk id="198" creationId="{0ADCEDF2-339B-5247-88B7-55B38C5618AA}"/>
          </ac:grpSpMkLst>
        </pc:grpChg>
        <pc:grpChg chg="add del">
          <ac:chgData name="Zhang Yifan" userId="c9b86b9a-8bad-4e1d-80e2-8f55c3c19e2c" providerId="ADAL" clId="{9BEFBB74-C0ED-D640-96C8-5B66059E4614}" dt="2021-09-27T23:38:07.666" v="1716"/>
          <ac:grpSpMkLst>
            <pc:docMk/>
            <pc:sldMk cId="0" sldId="275"/>
            <ac:grpSpMk id="201" creationId="{391D609E-4D73-4040-9D57-4518681B0517}"/>
          </ac:grpSpMkLst>
        </pc:grpChg>
        <pc:grpChg chg="add del">
          <ac:chgData name="Zhang Yifan" userId="c9b86b9a-8bad-4e1d-80e2-8f55c3c19e2c" providerId="ADAL" clId="{9BEFBB74-C0ED-D640-96C8-5B66059E4614}" dt="2021-09-27T23:38:07.666" v="1716"/>
          <ac:grpSpMkLst>
            <pc:docMk/>
            <pc:sldMk cId="0" sldId="275"/>
            <ac:grpSpMk id="211" creationId="{D33E0F16-E41F-AE45-8DB4-F303CA2BD8E0}"/>
          </ac:grpSpMkLst>
        </pc:grpChg>
        <pc:grpChg chg="add del">
          <ac:chgData name="Zhang Yifan" userId="c9b86b9a-8bad-4e1d-80e2-8f55c3c19e2c" providerId="ADAL" clId="{9BEFBB74-C0ED-D640-96C8-5B66059E4614}" dt="2021-09-27T23:38:07.666" v="1716"/>
          <ac:grpSpMkLst>
            <pc:docMk/>
            <pc:sldMk cId="0" sldId="275"/>
            <ac:grpSpMk id="214" creationId="{E734B6F6-1D97-6F40-A38C-F1EA6DB84A4F}"/>
          </ac:grpSpMkLst>
        </pc:grpChg>
        <pc:grpChg chg="add">
          <ac:chgData name="Zhang Yifan" userId="c9b86b9a-8bad-4e1d-80e2-8f55c3c19e2c" providerId="ADAL" clId="{9BEFBB74-C0ED-D640-96C8-5B66059E4614}" dt="2021-09-27T23:38:07.666" v="1716"/>
          <ac:grpSpMkLst>
            <pc:docMk/>
            <pc:sldMk cId="0" sldId="275"/>
            <ac:grpSpMk id="220" creationId="{51572F18-5504-0E44-884C-923F8850BD1A}"/>
          </ac:grpSpMkLst>
        </pc:grpChg>
        <pc:grpChg chg="add del">
          <ac:chgData name="Zhang Yifan" userId="c9b86b9a-8bad-4e1d-80e2-8f55c3c19e2c" providerId="ADAL" clId="{9BEFBB74-C0ED-D640-96C8-5B66059E4614}" dt="2021-09-27T23:38:14.053" v="1728"/>
          <ac:grpSpMkLst>
            <pc:docMk/>
            <pc:sldMk cId="0" sldId="275"/>
            <ac:grpSpMk id="229" creationId="{3C201DBA-25B8-2645-87F8-A27AD4A50970}"/>
          </ac:grpSpMkLst>
        </pc:grpChg>
        <pc:grpChg chg="add del">
          <ac:chgData name="Zhang Yifan" userId="c9b86b9a-8bad-4e1d-80e2-8f55c3c19e2c" providerId="ADAL" clId="{9BEFBB74-C0ED-D640-96C8-5B66059E4614}" dt="2021-09-27T23:38:15.867" v="1730"/>
          <ac:grpSpMkLst>
            <pc:docMk/>
            <pc:sldMk cId="0" sldId="275"/>
            <ac:grpSpMk id="232" creationId="{E8015F11-DD40-B245-9D31-9F16056936C3}"/>
          </ac:grpSpMkLst>
        </pc:grpChg>
        <pc:grpChg chg="add">
          <ac:chgData name="Zhang Yifan" userId="c9b86b9a-8bad-4e1d-80e2-8f55c3c19e2c" providerId="ADAL" clId="{9BEFBB74-C0ED-D640-96C8-5B66059E4614}" dt="2021-09-27T23:38:15.867" v="1730"/>
          <ac:grpSpMkLst>
            <pc:docMk/>
            <pc:sldMk cId="0" sldId="275"/>
            <ac:grpSpMk id="234" creationId="{A0B135BA-CC7F-CB4D-8A5D-63F2FAF107FC}"/>
          </ac:grpSpMkLst>
        </pc:grpChg>
        <pc:grpChg chg="add del">
          <ac:chgData name="Zhang Yifan" userId="c9b86b9a-8bad-4e1d-80e2-8f55c3c19e2c" providerId="ADAL" clId="{9BEFBB74-C0ED-D640-96C8-5B66059E4614}" dt="2021-09-27T23:38:30.134" v="1743"/>
          <ac:grpSpMkLst>
            <pc:docMk/>
            <pc:sldMk cId="0" sldId="275"/>
            <ac:grpSpMk id="238" creationId="{6F225331-610B-DC47-ACE2-6EBD3A70C3E0}"/>
          </ac:grpSpMkLst>
        </pc:grpChg>
        <pc:grpChg chg="add del">
          <ac:chgData name="Zhang Yifan" userId="c9b86b9a-8bad-4e1d-80e2-8f55c3c19e2c" providerId="ADAL" clId="{9BEFBB74-C0ED-D640-96C8-5B66059E4614}" dt="2021-09-27T23:38:31.858" v="1747"/>
          <ac:grpSpMkLst>
            <pc:docMk/>
            <pc:sldMk cId="0" sldId="275"/>
            <ac:grpSpMk id="247" creationId="{5F94DE5C-E665-1F4F-963F-CFDE81C8C049}"/>
          </ac:grpSpMkLst>
        </pc:grpChg>
        <pc:grpChg chg="add del">
          <ac:chgData name="Zhang Yifan" userId="c9b86b9a-8bad-4e1d-80e2-8f55c3c19e2c" providerId="ADAL" clId="{9BEFBB74-C0ED-D640-96C8-5B66059E4614}" dt="2021-09-27T23:38:38.598" v="1760"/>
          <ac:grpSpMkLst>
            <pc:docMk/>
            <pc:sldMk cId="0" sldId="275"/>
            <ac:grpSpMk id="251" creationId="{0BDC16B6-8B54-4C4A-933A-D38A39E8C459}"/>
          </ac:grpSpMkLst>
        </pc:grpChg>
        <pc:grpChg chg="add del">
          <ac:chgData name="Zhang Yifan" userId="c9b86b9a-8bad-4e1d-80e2-8f55c3c19e2c" providerId="ADAL" clId="{9BEFBB74-C0ED-D640-96C8-5B66059E4614}" dt="2021-09-27T23:38:34.527" v="1753"/>
          <ac:grpSpMkLst>
            <pc:docMk/>
            <pc:sldMk cId="0" sldId="275"/>
            <ac:grpSpMk id="256" creationId="{165D3D7C-0E18-2443-9DB1-1F9589AEA82B}"/>
          </ac:grpSpMkLst>
        </pc:grpChg>
        <pc:grpChg chg="add del">
          <ac:chgData name="Zhang Yifan" userId="c9b86b9a-8bad-4e1d-80e2-8f55c3c19e2c" providerId="ADAL" clId="{9BEFBB74-C0ED-D640-96C8-5B66059E4614}" dt="2021-09-27T23:38:55.138" v="1763"/>
          <ac:grpSpMkLst>
            <pc:docMk/>
            <pc:sldMk cId="0" sldId="275"/>
            <ac:grpSpMk id="263" creationId="{80AF6202-7AC7-EE4A-9482-76658363DB43}"/>
          </ac:grpSpMkLst>
        </pc:grpChg>
        <pc:grpChg chg="add del">
          <ac:chgData name="Zhang Yifan" userId="c9b86b9a-8bad-4e1d-80e2-8f55c3c19e2c" providerId="ADAL" clId="{9BEFBB74-C0ED-D640-96C8-5B66059E4614}" dt="2021-09-27T23:38:56.030" v="1765"/>
          <ac:grpSpMkLst>
            <pc:docMk/>
            <pc:sldMk cId="0" sldId="275"/>
            <ac:grpSpMk id="266" creationId="{BCD7E46E-6B7F-7442-8914-8BB1363F2E43}"/>
          </ac:grpSpMkLst>
        </pc:grpChg>
        <pc:grpChg chg="add del">
          <ac:chgData name="Zhang Yifan" userId="c9b86b9a-8bad-4e1d-80e2-8f55c3c19e2c" providerId="ADAL" clId="{9BEFBB74-C0ED-D640-96C8-5B66059E4614}" dt="2021-09-27T23:39:00.493" v="1768"/>
          <ac:grpSpMkLst>
            <pc:docMk/>
            <pc:sldMk cId="0" sldId="275"/>
            <ac:grpSpMk id="268" creationId="{A50AF14B-BCFE-F644-A4A7-CA0D26A19A9F}"/>
          </ac:grpSpMkLst>
        </pc:grpChg>
        <pc:grpChg chg="add del">
          <ac:chgData name="Zhang Yifan" userId="c9b86b9a-8bad-4e1d-80e2-8f55c3c19e2c" providerId="ADAL" clId="{9BEFBB74-C0ED-D640-96C8-5B66059E4614}" dt="2021-09-27T23:39:21.969" v="1799"/>
          <ac:grpSpMkLst>
            <pc:docMk/>
            <pc:sldMk cId="0" sldId="275"/>
            <ac:grpSpMk id="271" creationId="{17DF62E1-6284-CE42-8635-DEEF1B10B020}"/>
          </ac:grpSpMkLst>
        </pc:grpChg>
        <pc:grpChg chg="add del">
          <ac:chgData name="Zhang Yifan" userId="c9b86b9a-8bad-4e1d-80e2-8f55c3c19e2c" providerId="ADAL" clId="{9BEFBB74-C0ED-D640-96C8-5B66059E4614}" dt="2021-09-27T23:39:05.612" v="1774"/>
          <ac:grpSpMkLst>
            <pc:docMk/>
            <pc:sldMk cId="0" sldId="275"/>
            <ac:grpSpMk id="276" creationId="{A1C805F7-F5F3-2D49-94EF-BA384EDF6CD8}"/>
          </ac:grpSpMkLst>
        </pc:grpChg>
        <pc:grpChg chg="add del">
          <ac:chgData name="Zhang Yifan" userId="c9b86b9a-8bad-4e1d-80e2-8f55c3c19e2c" providerId="ADAL" clId="{9BEFBB74-C0ED-D640-96C8-5B66059E4614}" dt="2021-09-27T23:39:05.612" v="1774"/>
          <ac:grpSpMkLst>
            <pc:docMk/>
            <pc:sldMk cId="0" sldId="275"/>
            <ac:grpSpMk id="277" creationId="{C0F62F7F-8FAB-C845-A23A-CA1C3693D5B7}"/>
          </ac:grpSpMkLst>
        </pc:grpChg>
        <pc:grpChg chg="add del">
          <ac:chgData name="Zhang Yifan" userId="c9b86b9a-8bad-4e1d-80e2-8f55c3c19e2c" providerId="ADAL" clId="{9BEFBB74-C0ED-D640-96C8-5B66059E4614}" dt="2021-09-27T23:39:21.969" v="1799"/>
          <ac:grpSpMkLst>
            <pc:docMk/>
            <pc:sldMk cId="0" sldId="275"/>
            <ac:grpSpMk id="285" creationId="{8CDFA2BB-7A74-4646-8047-10D11BD85266}"/>
          </ac:grpSpMkLst>
        </pc:grpChg>
        <pc:grpChg chg="add del">
          <ac:chgData name="Zhang Yifan" userId="c9b86b9a-8bad-4e1d-80e2-8f55c3c19e2c" providerId="ADAL" clId="{9BEFBB74-C0ED-D640-96C8-5B66059E4614}" dt="2021-09-27T23:39:21.969" v="1799"/>
          <ac:grpSpMkLst>
            <pc:docMk/>
            <pc:sldMk cId="0" sldId="275"/>
            <ac:grpSpMk id="289" creationId="{BD56B636-12E6-0944-BD6A-89EE3C2B707E}"/>
          </ac:grpSpMkLst>
        </pc:grpChg>
        <pc:grpChg chg="add del">
          <ac:chgData name="Zhang Yifan" userId="c9b86b9a-8bad-4e1d-80e2-8f55c3c19e2c" providerId="ADAL" clId="{9BEFBB74-C0ED-D640-96C8-5B66059E4614}" dt="2021-09-27T23:39:24.489" v="1803"/>
          <ac:grpSpMkLst>
            <pc:docMk/>
            <pc:sldMk cId="0" sldId="275"/>
            <ac:grpSpMk id="300" creationId="{BC16667E-8816-DE40-A60E-A9F9C261045A}"/>
          </ac:grpSpMkLst>
        </pc:grpChg>
        <pc:grpChg chg="add">
          <ac:chgData name="Zhang Yifan" userId="c9b86b9a-8bad-4e1d-80e2-8f55c3c19e2c" providerId="ADAL" clId="{9BEFBB74-C0ED-D640-96C8-5B66059E4614}" dt="2021-09-27T23:39:24.489" v="1803"/>
          <ac:grpSpMkLst>
            <pc:docMk/>
            <pc:sldMk cId="0" sldId="275"/>
            <ac:grpSpMk id="304" creationId="{9F9EE619-FB31-7343-98C9-096CC60A71D9}"/>
          </ac:grpSpMkLst>
        </pc:grpChg>
        <pc:inkChg chg="add del topLvl">
          <ac:chgData name="Zhang Yifan" userId="c9b86b9a-8bad-4e1d-80e2-8f55c3c19e2c" providerId="ADAL" clId="{9BEFBB74-C0ED-D640-96C8-5B66059E4614}" dt="2021-09-27T23:37:19.227" v="1639"/>
          <ac:inkMkLst>
            <pc:docMk/>
            <pc:sldMk cId="0" sldId="275"/>
            <ac:inkMk id="2" creationId="{00F2EC33-ECDA-8A41-8977-F794A6B4B606}"/>
          </ac:inkMkLst>
        </pc:inkChg>
        <pc:inkChg chg="add del topLvl">
          <ac:chgData name="Zhang Yifan" userId="c9b86b9a-8bad-4e1d-80e2-8f55c3c19e2c" providerId="ADAL" clId="{9BEFBB74-C0ED-D640-96C8-5B66059E4614}" dt="2021-09-27T23:37:19.206" v="1633"/>
          <ac:inkMkLst>
            <pc:docMk/>
            <pc:sldMk cId="0" sldId="275"/>
            <ac:inkMk id="3" creationId="{9187C979-8322-FB45-B9B1-C27EE023BB14}"/>
          </ac:inkMkLst>
        </pc:inkChg>
        <pc:inkChg chg="add del topLvl">
          <ac:chgData name="Zhang Yifan" userId="c9b86b9a-8bad-4e1d-80e2-8f55c3c19e2c" providerId="ADAL" clId="{9BEFBB74-C0ED-D640-96C8-5B66059E4614}" dt="2021-09-27T23:37:19.217" v="1636"/>
          <ac:inkMkLst>
            <pc:docMk/>
            <pc:sldMk cId="0" sldId="275"/>
            <ac:inkMk id="4" creationId="{670B3856-DC08-284E-8DA0-C49CFEC1298F}"/>
          </ac:inkMkLst>
        </pc:inkChg>
        <pc:inkChg chg="add del topLvl">
          <ac:chgData name="Zhang Yifan" userId="c9b86b9a-8bad-4e1d-80e2-8f55c3c19e2c" providerId="ADAL" clId="{9BEFBB74-C0ED-D640-96C8-5B66059E4614}" dt="2021-09-27T23:37:19.208" v="1634"/>
          <ac:inkMkLst>
            <pc:docMk/>
            <pc:sldMk cId="0" sldId="275"/>
            <ac:inkMk id="5" creationId="{832D80E2-089D-544E-8D8D-C6D9ECF4E454}"/>
          </ac:inkMkLst>
        </pc:inkChg>
        <pc:inkChg chg="add del">
          <ac:chgData name="Zhang Yifan" userId="c9b86b9a-8bad-4e1d-80e2-8f55c3c19e2c" providerId="ADAL" clId="{9BEFBB74-C0ED-D640-96C8-5B66059E4614}" dt="2021-09-27T23:37:08.468" v="1626"/>
          <ac:inkMkLst>
            <pc:docMk/>
            <pc:sldMk cId="0" sldId="275"/>
            <ac:inkMk id="7" creationId="{B75395AE-21DA-4945-8C92-55E6F2B587D6}"/>
          </ac:inkMkLst>
        </pc:inkChg>
        <pc:inkChg chg="add del">
          <ac:chgData name="Zhang Yifan" userId="c9b86b9a-8bad-4e1d-80e2-8f55c3c19e2c" providerId="ADAL" clId="{9BEFBB74-C0ED-D640-96C8-5B66059E4614}" dt="2021-09-27T23:37:19.225" v="1638"/>
          <ac:inkMkLst>
            <pc:docMk/>
            <pc:sldMk cId="0" sldId="275"/>
            <ac:inkMk id="9" creationId="{61A189CC-A057-DB4D-AC4E-70528FF5E3D1}"/>
          </ac:inkMkLst>
        </pc:inkChg>
        <pc:inkChg chg="add del topLvl">
          <ac:chgData name="Zhang Yifan" userId="c9b86b9a-8bad-4e1d-80e2-8f55c3c19e2c" providerId="ADAL" clId="{9BEFBB74-C0ED-D640-96C8-5B66059E4614}" dt="2021-09-27T23:37:19.232" v="1640"/>
          <ac:inkMkLst>
            <pc:docMk/>
            <pc:sldMk cId="0" sldId="275"/>
            <ac:inkMk id="10" creationId="{4B6AB10D-DCC2-334E-9DBD-E14D80AE5B07}"/>
          </ac:inkMkLst>
        </pc:inkChg>
        <pc:inkChg chg="add del">
          <ac:chgData name="Zhang Yifan" userId="c9b86b9a-8bad-4e1d-80e2-8f55c3c19e2c" providerId="ADAL" clId="{9BEFBB74-C0ED-D640-96C8-5B66059E4614}" dt="2021-09-27T23:37:19.221" v="1637"/>
          <ac:inkMkLst>
            <pc:docMk/>
            <pc:sldMk cId="0" sldId="275"/>
            <ac:inkMk id="11" creationId="{292D1EBE-9E33-F94F-BE80-EAF00DFBCA28}"/>
          </ac:inkMkLst>
        </pc:inkChg>
        <pc:inkChg chg="add del topLvl">
          <ac:chgData name="Zhang Yifan" userId="c9b86b9a-8bad-4e1d-80e2-8f55c3c19e2c" providerId="ADAL" clId="{9BEFBB74-C0ED-D640-96C8-5B66059E4614}" dt="2021-09-27T23:37:19.234" v="1641"/>
          <ac:inkMkLst>
            <pc:docMk/>
            <pc:sldMk cId="0" sldId="275"/>
            <ac:inkMk id="12" creationId="{1EA4CF12-DC08-6E40-A6CF-74DCA1B84E6A}"/>
          </ac:inkMkLst>
        </pc:inkChg>
        <pc:inkChg chg="add del">
          <ac:chgData name="Zhang Yifan" userId="c9b86b9a-8bad-4e1d-80e2-8f55c3c19e2c" providerId="ADAL" clId="{9BEFBB74-C0ED-D640-96C8-5B66059E4614}" dt="2021-09-27T23:37:19.212" v="1635"/>
          <ac:inkMkLst>
            <pc:docMk/>
            <pc:sldMk cId="0" sldId="275"/>
            <ac:inkMk id="13" creationId="{765AB559-91CD-DA44-96B8-B944F42424B6}"/>
          </ac:inkMkLst>
        </pc:inkChg>
        <pc:inkChg chg="add topLvl">
          <ac:chgData name="Zhang Yifan" userId="c9b86b9a-8bad-4e1d-80e2-8f55c3c19e2c" providerId="ADAL" clId="{9BEFBB74-C0ED-D640-96C8-5B66059E4614}" dt="2021-09-27T23:37:32.484" v="1671"/>
          <ac:inkMkLst>
            <pc:docMk/>
            <pc:sldMk cId="0" sldId="275"/>
            <ac:inkMk id="15" creationId="{59486A91-130E-B34B-8F78-30EAEC603F0A}"/>
          </ac:inkMkLst>
        </pc:inkChg>
        <pc:inkChg chg="add topLvl">
          <ac:chgData name="Zhang Yifan" userId="c9b86b9a-8bad-4e1d-80e2-8f55c3c19e2c" providerId="ADAL" clId="{9BEFBB74-C0ED-D640-96C8-5B66059E4614}" dt="2021-09-27T23:37:32.484" v="1671"/>
          <ac:inkMkLst>
            <pc:docMk/>
            <pc:sldMk cId="0" sldId="275"/>
            <ac:inkMk id="16" creationId="{0F086114-C2EF-C640-9E50-F64F1A2D177D}"/>
          </ac:inkMkLst>
        </pc:inkChg>
        <pc:inkChg chg="add topLvl">
          <ac:chgData name="Zhang Yifan" userId="c9b86b9a-8bad-4e1d-80e2-8f55c3c19e2c" providerId="ADAL" clId="{9BEFBB74-C0ED-D640-96C8-5B66059E4614}" dt="2021-09-27T23:37:32.484" v="1671"/>
          <ac:inkMkLst>
            <pc:docMk/>
            <pc:sldMk cId="0" sldId="275"/>
            <ac:inkMk id="17" creationId="{D35530B0-E72A-6F44-BD98-F857E9BE9E6C}"/>
          </ac:inkMkLst>
        </pc:inkChg>
        <pc:inkChg chg="add topLvl">
          <ac:chgData name="Zhang Yifan" userId="c9b86b9a-8bad-4e1d-80e2-8f55c3c19e2c" providerId="ADAL" clId="{9BEFBB74-C0ED-D640-96C8-5B66059E4614}" dt="2021-09-27T23:37:32.484" v="1671"/>
          <ac:inkMkLst>
            <pc:docMk/>
            <pc:sldMk cId="0" sldId="275"/>
            <ac:inkMk id="18" creationId="{88300C43-862F-A343-91E6-85483CD423F6}"/>
          </ac:inkMkLst>
        </pc:inkChg>
        <pc:inkChg chg="add topLvl">
          <ac:chgData name="Zhang Yifan" userId="c9b86b9a-8bad-4e1d-80e2-8f55c3c19e2c" providerId="ADAL" clId="{9BEFBB74-C0ED-D640-96C8-5B66059E4614}" dt="2021-09-27T23:37:32.484" v="1671"/>
          <ac:inkMkLst>
            <pc:docMk/>
            <pc:sldMk cId="0" sldId="275"/>
            <ac:inkMk id="20" creationId="{E33D7E6A-7011-C249-B0A2-248A60A28224}"/>
          </ac:inkMkLst>
        </pc:inkChg>
        <pc:inkChg chg="add topLvl">
          <ac:chgData name="Zhang Yifan" userId="c9b86b9a-8bad-4e1d-80e2-8f55c3c19e2c" providerId="ADAL" clId="{9BEFBB74-C0ED-D640-96C8-5B66059E4614}" dt="2021-09-27T23:37:32.484" v="1671"/>
          <ac:inkMkLst>
            <pc:docMk/>
            <pc:sldMk cId="0" sldId="275"/>
            <ac:inkMk id="21" creationId="{DCAA8BDE-17C1-FF42-93F3-BB236E75EC0A}"/>
          </ac:inkMkLst>
        </pc:inkChg>
        <pc:inkChg chg="add topLvl">
          <ac:chgData name="Zhang Yifan" userId="c9b86b9a-8bad-4e1d-80e2-8f55c3c19e2c" providerId="ADAL" clId="{9BEFBB74-C0ED-D640-96C8-5B66059E4614}" dt="2021-09-27T23:37:32.484" v="1671"/>
          <ac:inkMkLst>
            <pc:docMk/>
            <pc:sldMk cId="0" sldId="275"/>
            <ac:inkMk id="22" creationId="{02DF0738-9B87-5F4E-A5BE-E6ADF81BCDBE}"/>
          </ac:inkMkLst>
        </pc:inkChg>
        <pc:inkChg chg="add topLvl">
          <ac:chgData name="Zhang Yifan" userId="c9b86b9a-8bad-4e1d-80e2-8f55c3c19e2c" providerId="ADAL" clId="{9BEFBB74-C0ED-D640-96C8-5B66059E4614}" dt="2021-09-27T23:37:32.484" v="1671"/>
          <ac:inkMkLst>
            <pc:docMk/>
            <pc:sldMk cId="0" sldId="275"/>
            <ac:inkMk id="23" creationId="{B8CFF027-7C5F-C647-8E6D-B088464D6BCD}"/>
          </ac:inkMkLst>
        </pc:inkChg>
        <pc:inkChg chg="add topLvl">
          <ac:chgData name="Zhang Yifan" userId="c9b86b9a-8bad-4e1d-80e2-8f55c3c19e2c" providerId="ADAL" clId="{9BEFBB74-C0ED-D640-96C8-5B66059E4614}" dt="2021-09-27T23:37:32.484" v="1671"/>
          <ac:inkMkLst>
            <pc:docMk/>
            <pc:sldMk cId="0" sldId="275"/>
            <ac:inkMk id="24" creationId="{BA4929DE-5AFA-B449-ABBA-F33A1C0957A1}"/>
          </ac:inkMkLst>
        </pc:inkChg>
        <pc:inkChg chg="add topLvl">
          <ac:chgData name="Zhang Yifan" userId="c9b86b9a-8bad-4e1d-80e2-8f55c3c19e2c" providerId="ADAL" clId="{9BEFBB74-C0ED-D640-96C8-5B66059E4614}" dt="2021-09-27T23:37:32.484" v="1671"/>
          <ac:inkMkLst>
            <pc:docMk/>
            <pc:sldMk cId="0" sldId="275"/>
            <ac:inkMk id="26" creationId="{075340D1-98CE-0843-B2A6-87E6EAD7AEF7}"/>
          </ac:inkMkLst>
        </pc:inkChg>
        <pc:inkChg chg="add topLvl">
          <ac:chgData name="Zhang Yifan" userId="c9b86b9a-8bad-4e1d-80e2-8f55c3c19e2c" providerId="ADAL" clId="{9BEFBB74-C0ED-D640-96C8-5B66059E4614}" dt="2021-09-27T23:37:32.484" v="1671"/>
          <ac:inkMkLst>
            <pc:docMk/>
            <pc:sldMk cId="0" sldId="275"/>
            <ac:inkMk id="27" creationId="{067AD309-8202-7947-BF18-572FF6FFB6CD}"/>
          </ac:inkMkLst>
        </pc:inkChg>
        <pc:inkChg chg="add topLvl">
          <ac:chgData name="Zhang Yifan" userId="c9b86b9a-8bad-4e1d-80e2-8f55c3c19e2c" providerId="ADAL" clId="{9BEFBB74-C0ED-D640-96C8-5B66059E4614}" dt="2021-09-27T23:37:32.484" v="1671"/>
          <ac:inkMkLst>
            <pc:docMk/>
            <pc:sldMk cId="0" sldId="275"/>
            <ac:inkMk id="28" creationId="{9A7F5793-786D-6F40-9F42-9F9C92F5C774}"/>
          </ac:inkMkLst>
        </pc:inkChg>
        <pc:inkChg chg="add topLvl">
          <ac:chgData name="Zhang Yifan" userId="c9b86b9a-8bad-4e1d-80e2-8f55c3c19e2c" providerId="ADAL" clId="{9BEFBB74-C0ED-D640-96C8-5B66059E4614}" dt="2021-09-27T23:37:32.484" v="1671"/>
          <ac:inkMkLst>
            <pc:docMk/>
            <pc:sldMk cId="0" sldId="275"/>
            <ac:inkMk id="29" creationId="{BA0A4040-A986-CF4E-9392-CC1A0B787E93}"/>
          </ac:inkMkLst>
        </pc:inkChg>
        <pc:inkChg chg="add topLvl">
          <ac:chgData name="Zhang Yifan" userId="c9b86b9a-8bad-4e1d-80e2-8f55c3c19e2c" providerId="ADAL" clId="{9BEFBB74-C0ED-D640-96C8-5B66059E4614}" dt="2021-09-27T23:37:32.484" v="1671"/>
          <ac:inkMkLst>
            <pc:docMk/>
            <pc:sldMk cId="0" sldId="275"/>
            <ac:inkMk id="30" creationId="{C0372517-C8ED-4B4C-8AC5-1C942F2DFC4E}"/>
          </ac:inkMkLst>
        </pc:inkChg>
        <pc:inkChg chg="add topLvl">
          <ac:chgData name="Zhang Yifan" userId="c9b86b9a-8bad-4e1d-80e2-8f55c3c19e2c" providerId="ADAL" clId="{9BEFBB74-C0ED-D640-96C8-5B66059E4614}" dt="2021-09-27T23:37:32.484" v="1671"/>
          <ac:inkMkLst>
            <pc:docMk/>
            <pc:sldMk cId="0" sldId="275"/>
            <ac:inkMk id="31" creationId="{04B55EC3-7445-A549-82DB-89976479A86C}"/>
          </ac:inkMkLst>
        </pc:inkChg>
        <pc:inkChg chg="add topLvl">
          <ac:chgData name="Zhang Yifan" userId="c9b86b9a-8bad-4e1d-80e2-8f55c3c19e2c" providerId="ADAL" clId="{9BEFBB74-C0ED-D640-96C8-5B66059E4614}" dt="2021-09-27T23:37:32.484" v="1671"/>
          <ac:inkMkLst>
            <pc:docMk/>
            <pc:sldMk cId="0" sldId="275"/>
            <ac:inkMk id="32" creationId="{AA0F3B70-9534-EA47-BA6D-63858C788276}"/>
          </ac:inkMkLst>
        </pc:inkChg>
        <pc:inkChg chg="add topLvl">
          <ac:chgData name="Zhang Yifan" userId="c9b86b9a-8bad-4e1d-80e2-8f55c3c19e2c" providerId="ADAL" clId="{9BEFBB74-C0ED-D640-96C8-5B66059E4614}" dt="2021-09-27T23:37:32.484" v="1671"/>
          <ac:inkMkLst>
            <pc:docMk/>
            <pc:sldMk cId="0" sldId="275"/>
            <ac:inkMk id="33" creationId="{7ECAA910-3149-0F47-A583-D8E738E2B432}"/>
          </ac:inkMkLst>
        </pc:inkChg>
        <pc:inkChg chg="add topLvl">
          <ac:chgData name="Zhang Yifan" userId="c9b86b9a-8bad-4e1d-80e2-8f55c3c19e2c" providerId="ADAL" clId="{9BEFBB74-C0ED-D640-96C8-5B66059E4614}" dt="2021-09-27T23:37:32.484" v="1671"/>
          <ac:inkMkLst>
            <pc:docMk/>
            <pc:sldMk cId="0" sldId="275"/>
            <ac:inkMk id="34" creationId="{1D5028A0-E8C0-CE4F-AC65-DFC33F154079}"/>
          </ac:inkMkLst>
        </pc:inkChg>
        <pc:inkChg chg="add">
          <ac:chgData name="Zhang Yifan" userId="c9b86b9a-8bad-4e1d-80e2-8f55c3c19e2c" providerId="ADAL" clId="{9BEFBB74-C0ED-D640-96C8-5B66059E4614}" dt="2021-09-27T23:37:29.204" v="1663"/>
          <ac:inkMkLst>
            <pc:docMk/>
            <pc:sldMk cId="0" sldId="275"/>
            <ac:inkMk id="36" creationId="{4B3F22D3-2228-6048-B380-22C5CF7840C3}"/>
          </ac:inkMkLst>
        </pc:inkChg>
        <pc:inkChg chg="add">
          <ac:chgData name="Zhang Yifan" userId="c9b86b9a-8bad-4e1d-80e2-8f55c3c19e2c" providerId="ADAL" clId="{9BEFBB74-C0ED-D640-96C8-5B66059E4614}" dt="2021-09-27T23:37:29.359" v="1664"/>
          <ac:inkMkLst>
            <pc:docMk/>
            <pc:sldMk cId="0" sldId="275"/>
            <ac:inkMk id="37" creationId="{C909F6FD-DE01-D947-9325-4B7ED4D74E28}"/>
          </ac:inkMkLst>
        </pc:inkChg>
        <pc:inkChg chg="add">
          <ac:chgData name="Zhang Yifan" userId="c9b86b9a-8bad-4e1d-80e2-8f55c3c19e2c" providerId="ADAL" clId="{9BEFBB74-C0ED-D640-96C8-5B66059E4614}" dt="2021-09-27T23:37:29.870" v="1665"/>
          <ac:inkMkLst>
            <pc:docMk/>
            <pc:sldMk cId="0" sldId="275"/>
            <ac:inkMk id="38" creationId="{50E5AFE2-17BE-7E40-95EE-037451884BC7}"/>
          </ac:inkMkLst>
        </pc:inkChg>
        <pc:inkChg chg="add">
          <ac:chgData name="Zhang Yifan" userId="c9b86b9a-8bad-4e1d-80e2-8f55c3c19e2c" providerId="ADAL" clId="{9BEFBB74-C0ED-D640-96C8-5B66059E4614}" dt="2021-09-27T23:37:30.073" v="1666"/>
          <ac:inkMkLst>
            <pc:docMk/>
            <pc:sldMk cId="0" sldId="275"/>
            <ac:inkMk id="39" creationId="{8196F6E7-E1C5-E94B-B651-ECBB5B42356A}"/>
          </ac:inkMkLst>
        </pc:inkChg>
        <pc:inkChg chg="add">
          <ac:chgData name="Zhang Yifan" userId="c9b86b9a-8bad-4e1d-80e2-8f55c3c19e2c" providerId="ADAL" clId="{9BEFBB74-C0ED-D640-96C8-5B66059E4614}" dt="2021-09-27T23:37:30.286" v="1667"/>
          <ac:inkMkLst>
            <pc:docMk/>
            <pc:sldMk cId="0" sldId="275"/>
            <ac:inkMk id="40" creationId="{AD11D5B6-5672-AF44-A91C-EF31038F8F09}"/>
          </ac:inkMkLst>
        </pc:inkChg>
        <pc:inkChg chg="add">
          <ac:chgData name="Zhang Yifan" userId="c9b86b9a-8bad-4e1d-80e2-8f55c3c19e2c" providerId="ADAL" clId="{9BEFBB74-C0ED-D640-96C8-5B66059E4614}" dt="2021-09-27T23:37:30.968" v="1668"/>
          <ac:inkMkLst>
            <pc:docMk/>
            <pc:sldMk cId="0" sldId="275"/>
            <ac:inkMk id="41" creationId="{09377BC2-FE7D-3D46-A579-DBF427614B02}"/>
          </ac:inkMkLst>
        </pc:inkChg>
        <pc:inkChg chg="add">
          <ac:chgData name="Zhang Yifan" userId="c9b86b9a-8bad-4e1d-80e2-8f55c3c19e2c" providerId="ADAL" clId="{9BEFBB74-C0ED-D640-96C8-5B66059E4614}" dt="2021-09-27T23:37:31.404" v="1669"/>
          <ac:inkMkLst>
            <pc:docMk/>
            <pc:sldMk cId="0" sldId="275"/>
            <ac:inkMk id="42" creationId="{3F511D85-66AD-244D-B862-F19B3D652FDD}"/>
          </ac:inkMkLst>
        </pc:inkChg>
        <pc:inkChg chg="add">
          <ac:chgData name="Zhang Yifan" userId="c9b86b9a-8bad-4e1d-80e2-8f55c3c19e2c" providerId="ADAL" clId="{9BEFBB74-C0ED-D640-96C8-5B66059E4614}" dt="2021-09-27T23:37:31.567" v="1670"/>
          <ac:inkMkLst>
            <pc:docMk/>
            <pc:sldMk cId="0" sldId="275"/>
            <ac:inkMk id="43" creationId="{ABA29144-74FD-3841-8336-B922D181CBAD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45" creationId="{26EEC97C-67D6-4B4A-9F9F-1C6D063DDF67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46" creationId="{409205CB-2C7D-2240-8C76-76CDE817F7C5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47" creationId="{CBD9EF3E-CA5D-5E48-86FF-1F64C12F383E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48" creationId="{22AA2A9A-4ECC-024D-927A-82A634CCFF9E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49" creationId="{F80664EB-01F8-154F-8A81-9BEADB3071D5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50" creationId="{F1CA1EFD-F2A6-8E41-AE7B-CC0E10FFE1C1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51" creationId="{8B9B7074-5E3D-304A-8233-6989E72819F6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52" creationId="{190B43B5-3B83-B444-A27F-3A3D11512516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54" creationId="{FCCC1426-7837-1240-9720-40F2F9C90D61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55" creationId="{92B81527-4EA8-3E42-8DE5-D758CE71DDFE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57" creationId="{3A01F8BF-3C35-CB46-9B50-7363DF0D8389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58" creationId="{BB62D9C4-5E77-6040-839D-A208672FBEA4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59" creationId="{2122014E-F5DD-1B47-B537-F482BAB77BD3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60" creationId="{B4782E10-FFDF-9244-8BDB-501BD5880174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61" creationId="{05F8CA30-9FE4-E94E-820D-37648B46BEE6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62" creationId="{8F529F24-8E13-0147-8D9A-E977E1A0E6E5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63" creationId="{C5E72331-8157-EA48-8135-6A826AE652BA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192" creationId="{489CCBE5-469D-2740-9BD0-3B4BFACCCDC2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193" creationId="{39476C01-02F8-F54D-967C-EB112B6F756D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194" creationId="{4C967984-E1FC-2E4B-AA35-B43D41B04A69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196" creationId="{79683C0C-6429-BA4B-8AD3-EC45E5E66888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197" creationId="{6A345D02-91B6-5349-8F8C-566B9E7ECD41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199" creationId="{EC2E119C-7465-7F4D-99D8-6DDC7D5CE56C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200" creationId="{5ED524A5-FB53-1E4E-9AC7-4E36F626C134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202" creationId="{3F8ECE94-FF40-C645-9D16-BBE717035FC1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203" creationId="{E5642460-1654-5D4F-8940-69DD0E164EC3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204" creationId="{1F37771A-396D-4540-87E2-B7FE8615A83B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205" creationId="{5AE894DD-DF8F-0E4B-A84B-F17E849FA0B6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206" creationId="{B9B20054-7AAB-2C43-8A5A-A403BA552DD0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207" creationId="{EF907350-0138-5A4B-8436-0911DB945C1D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208" creationId="{24FF7E45-CCBB-1E45-8E10-6B1C1A323628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209" creationId="{BAD94A9C-0483-5F4F-B7CB-BA448B2951A2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210" creationId="{C7D983DE-D468-1B4A-A852-204099D24561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212" creationId="{645122B9-8077-B442-A48F-BD4773FC1834}"/>
          </ac:inkMkLst>
        </pc:inkChg>
        <pc:inkChg chg="add topLvl">
          <ac:chgData name="Zhang Yifan" userId="c9b86b9a-8bad-4e1d-80e2-8f55c3c19e2c" providerId="ADAL" clId="{9BEFBB74-C0ED-D640-96C8-5B66059E4614}" dt="2021-09-27T23:38:07.666" v="1716"/>
          <ac:inkMkLst>
            <pc:docMk/>
            <pc:sldMk cId="0" sldId="275"/>
            <ac:inkMk id="213" creationId="{AC7A5EDE-428D-6143-9A6F-8F07C678C6D4}"/>
          </ac:inkMkLst>
        </pc:inkChg>
        <pc:inkChg chg="add">
          <ac:chgData name="Zhang Yifan" userId="c9b86b9a-8bad-4e1d-80e2-8f55c3c19e2c" providerId="ADAL" clId="{9BEFBB74-C0ED-D640-96C8-5B66059E4614}" dt="2021-09-27T23:38:06.419" v="1714"/>
          <ac:inkMkLst>
            <pc:docMk/>
            <pc:sldMk cId="0" sldId="275"/>
            <ac:inkMk id="215" creationId="{F59C1F4E-842B-B346-B37E-3D89B924CFF5}"/>
          </ac:inkMkLst>
        </pc:inkChg>
        <pc:inkChg chg="add">
          <ac:chgData name="Zhang Yifan" userId="c9b86b9a-8bad-4e1d-80e2-8f55c3c19e2c" providerId="ADAL" clId="{9BEFBB74-C0ED-D640-96C8-5B66059E4614}" dt="2021-09-27T23:38:06.998" v="1715"/>
          <ac:inkMkLst>
            <pc:docMk/>
            <pc:sldMk cId="0" sldId="275"/>
            <ac:inkMk id="216" creationId="{CCFFC821-C18F-BB49-9889-45980E45B2AD}"/>
          </ac:inkMkLst>
        </pc:inkChg>
        <pc:inkChg chg="add topLvl">
          <ac:chgData name="Zhang Yifan" userId="c9b86b9a-8bad-4e1d-80e2-8f55c3c19e2c" providerId="ADAL" clId="{9BEFBB74-C0ED-D640-96C8-5B66059E4614}" dt="2021-09-27T23:38:15.867" v="1730"/>
          <ac:inkMkLst>
            <pc:docMk/>
            <pc:sldMk cId="0" sldId="275"/>
            <ac:inkMk id="221" creationId="{0C55291F-03AD-9645-BF34-E8EB4FBB57BD}"/>
          </ac:inkMkLst>
        </pc:inkChg>
        <pc:inkChg chg="add topLvl">
          <ac:chgData name="Zhang Yifan" userId="c9b86b9a-8bad-4e1d-80e2-8f55c3c19e2c" providerId="ADAL" clId="{9BEFBB74-C0ED-D640-96C8-5B66059E4614}" dt="2021-09-27T23:38:15.867" v="1730"/>
          <ac:inkMkLst>
            <pc:docMk/>
            <pc:sldMk cId="0" sldId="275"/>
            <ac:inkMk id="222" creationId="{16468F8C-1E85-EC4D-A318-9467BDFF34AD}"/>
          </ac:inkMkLst>
        </pc:inkChg>
        <pc:inkChg chg="add topLvl">
          <ac:chgData name="Zhang Yifan" userId="c9b86b9a-8bad-4e1d-80e2-8f55c3c19e2c" providerId="ADAL" clId="{9BEFBB74-C0ED-D640-96C8-5B66059E4614}" dt="2021-09-27T23:38:15.867" v="1730"/>
          <ac:inkMkLst>
            <pc:docMk/>
            <pc:sldMk cId="0" sldId="275"/>
            <ac:inkMk id="223" creationId="{749AFC6A-FD7E-CF40-A7E4-A01603620D2A}"/>
          </ac:inkMkLst>
        </pc:inkChg>
        <pc:inkChg chg="add topLvl">
          <ac:chgData name="Zhang Yifan" userId="c9b86b9a-8bad-4e1d-80e2-8f55c3c19e2c" providerId="ADAL" clId="{9BEFBB74-C0ED-D640-96C8-5B66059E4614}" dt="2021-09-27T23:38:15.867" v="1730"/>
          <ac:inkMkLst>
            <pc:docMk/>
            <pc:sldMk cId="0" sldId="275"/>
            <ac:inkMk id="224" creationId="{1D8C203B-60D9-9547-BD56-2FED95ABAC5D}"/>
          </ac:inkMkLst>
        </pc:inkChg>
        <pc:inkChg chg="add topLvl">
          <ac:chgData name="Zhang Yifan" userId="c9b86b9a-8bad-4e1d-80e2-8f55c3c19e2c" providerId="ADAL" clId="{9BEFBB74-C0ED-D640-96C8-5B66059E4614}" dt="2021-09-27T23:38:15.867" v="1730"/>
          <ac:inkMkLst>
            <pc:docMk/>
            <pc:sldMk cId="0" sldId="275"/>
            <ac:inkMk id="225" creationId="{2B8CE2B8-2B1F-B843-8074-23D25E952A87}"/>
          </ac:inkMkLst>
        </pc:inkChg>
        <pc:inkChg chg="add topLvl">
          <ac:chgData name="Zhang Yifan" userId="c9b86b9a-8bad-4e1d-80e2-8f55c3c19e2c" providerId="ADAL" clId="{9BEFBB74-C0ED-D640-96C8-5B66059E4614}" dt="2021-09-27T23:38:15.867" v="1730"/>
          <ac:inkMkLst>
            <pc:docMk/>
            <pc:sldMk cId="0" sldId="275"/>
            <ac:inkMk id="226" creationId="{E9A33CD8-666A-CE4F-827A-B4C549FAFBCA}"/>
          </ac:inkMkLst>
        </pc:inkChg>
        <pc:inkChg chg="add topLvl">
          <ac:chgData name="Zhang Yifan" userId="c9b86b9a-8bad-4e1d-80e2-8f55c3c19e2c" providerId="ADAL" clId="{9BEFBB74-C0ED-D640-96C8-5B66059E4614}" dt="2021-09-27T23:38:15.867" v="1730"/>
          <ac:inkMkLst>
            <pc:docMk/>
            <pc:sldMk cId="0" sldId="275"/>
            <ac:inkMk id="227" creationId="{1977CCD6-72AE-8247-B346-4B7825372864}"/>
          </ac:inkMkLst>
        </pc:inkChg>
        <pc:inkChg chg="add topLvl">
          <ac:chgData name="Zhang Yifan" userId="c9b86b9a-8bad-4e1d-80e2-8f55c3c19e2c" providerId="ADAL" clId="{9BEFBB74-C0ED-D640-96C8-5B66059E4614}" dt="2021-09-27T23:38:15.867" v="1730"/>
          <ac:inkMkLst>
            <pc:docMk/>
            <pc:sldMk cId="0" sldId="275"/>
            <ac:inkMk id="228" creationId="{DF5B7188-A7A9-8446-898D-C0D6AAB55DF1}"/>
          </ac:inkMkLst>
        </pc:inkChg>
        <pc:inkChg chg="add topLvl">
          <ac:chgData name="Zhang Yifan" userId="c9b86b9a-8bad-4e1d-80e2-8f55c3c19e2c" providerId="ADAL" clId="{9BEFBB74-C0ED-D640-96C8-5B66059E4614}" dt="2021-09-27T23:38:15.867" v="1730"/>
          <ac:inkMkLst>
            <pc:docMk/>
            <pc:sldMk cId="0" sldId="275"/>
            <ac:inkMk id="230" creationId="{97626B3D-20F7-044A-BD56-93F80F01652D}"/>
          </ac:inkMkLst>
        </pc:inkChg>
        <pc:inkChg chg="add topLvl">
          <ac:chgData name="Zhang Yifan" userId="c9b86b9a-8bad-4e1d-80e2-8f55c3c19e2c" providerId="ADAL" clId="{9BEFBB74-C0ED-D640-96C8-5B66059E4614}" dt="2021-09-27T23:38:15.867" v="1730"/>
          <ac:inkMkLst>
            <pc:docMk/>
            <pc:sldMk cId="0" sldId="275"/>
            <ac:inkMk id="231" creationId="{4CFFC572-FA54-874D-A839-69016CC579BC}"/>
          </ac:inkMkLst>
        </pc:inkChg>
        <pc:inkChg chg="add">
          <ac:chgData name="Zhang Yifan" userId="c9b86b9a-8bad-4e1d-80e2-8f55c3c19e2c" providerId="ADAL" clId="{9BEFBB74-C0ED-D640-96C8-5B66059E4614}" dt="2021-09-27T23:38:15.247" v="1729"/>
          <ac:inkMkLst>
            <pc:docMk/>
            <pc:sldMk cId="0" sldId="275"/>
            <ac:inkMk id="233" creationId="{14BDD603-8D48-2641-8B23-9F236C3B5C43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35" creationId="{2D2CDD24-AF1C-794B-B241-340FFAE57F91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36" creationId="{001E284F-B4CB-5C4B-8F67-74D660E2C898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37" creationId="{251EA0CB-0D3C-594C-A3E7-724C36A87FA2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39" creationId="{19F1194D-5A05-B74B-8BC6-459F638456D5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40" creationId="{B9C719F1-C008-3945-B3FC-FF4E2051A201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41" creationId="{E4BD07C6-E912-A847-936C-1417A0CE0D7B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42" creationId="{A561DE90-C0DA-0C4B-978E-EA5BBF466281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43" creationId="{2AC65799-FA32-5044-A2C4-40E64DB367C9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44" creationId="{D7979D46-6DD9-A04A-AD89-F79A70AA5970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45" creationId="{E00DA242-21D0-BD40-BBDE-14D10E310340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46" creationId="{570C8DDB-ABFF-554B-8518-3665BB003598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48" creationId="{A1E8AD7F-0F53-C042-A815-AE5E5A4F46DD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49" creationId="{4585EB76-5773-D546-B474-221E0205A687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50" creationId="{34D0CFFD-BF4F-8649-A17F-F4BFD52D65C0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52" creationId="{055E8C9A-F840-DB48-BA13-2840379CABE5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53" creationId="{AB569297-38CE-1141-928A-D2D5A3D735C9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54" creationId="{B37C0224-7EAC-B349-A98C-AD70F076A0E8}"/>
          </ac:inkMkLst>
        </pc:inkChg>
        <pc:inkChg chg="add del topLvl">
          <ac:chgData name="Zhang Yifan" userId="c9b86b9a-8bad-4e1d-80e2-8f55c3c19e2c" providerId="ADAL" clId="{9BEFBB74-C0ED-D640-96C8-5B66059E4614}" dt="2021-09-27T23:38:34.527" v="1753"/>
          <ac:inkMkLst>
            <pc:docMk/>
            <pc:sldMk cId="0" sldId="275"/>
            <ac:inkMk id="255" creationId="{392BC08E-D31E-D84E-8FDE-96BB108B3939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57" creationId="{66AFB452-DA1A-9546-9C41-3326514D777F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58" creationId="{F33E25B4-A19C-9146-BF3E-71227F2B2253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59" creationId="{C598296F-21ED-074E-9573-27A814EEEC95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60" creationId="{670E35A7-D6EC-5C4B-89B1-B8855B02D07B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61" creationId="{0FBA9F21-073F-FE45-A960-F316A5A851DB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62" creationId="{840E99AE-4CCE-384D-BFFB-84F87ABB87EC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64" creationId="{F2155205-354F-B14F-B0E3-28333DC1D486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65" creationId="{9AE9A6B8-B0D6-0B44-910B-E46399BC82A5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67" creationId="{5D877830-7B6C-FF4E-A5E8-75EE9E5A7B8E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69" creationId="{24E79E3E-5284-9845-AD21-299FDC6C3225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70" creationId="{16900E87-D57E-BD45-827E-A590A86AFE3A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72" creationId="{D9410C5C-A7A9-C84E-BF44-8103CAD1E5BF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73" creationId="{38BE43FB-5419-654B-B089-E3123A86FBF6}"/>
          </ac:inkMkLst>
        </pc:inkChg>
        <pc:inkChg chg="add del topLvl">
          <ac:chgData name="Zhang Yifan" userId="c9b86b9a-8bad-4e1d-80e2-8f55c3c19e2c" providerId="ADAL" clId="{9BEFBB74-C0ED-D640-96C8-5B66059E4614}" dt="2021-09-27T23:39:06.479" v="1775"/>
          <ac:inkMkLst>
            <pc:docMk/>
            <pc:sldMk cId="0" sldId="275"/>
            <ac:inkMk id="274" creationId="{768B196B-0E9D-694D-8B42-41220601983F}"/>
          </ac:inkMkLst>
        </pc:inkChg>
        <pc:inkChg chg="add del topLvl">
          <ac:chgData name="Zhang Yifan" userId="c9b86b9a-8bad-4e1d-80e2-8f55c3c19e2c" providerId="ADAL" clId="{9BEFBB74-C0ED-D640-96C8-5B66059E4614}" dt="2021-09-27T23:39:05.612" v="1774"/>
          <ac:inkMkLst>
            <pc:docMk/>
            <pc:sldMk cId="0" sldId="275"/>
            <ac:inkMk id="275" creationId="{6B40305F-5FAA-7046-9015-5DA89BCE87F5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78" creationId="{88BE372E-64F9-ED4D-8CF0-7B7400CCB669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79" creationId="{48A1641B-D3B3-644E-ABA0-39A58C3ACEBC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80" creationId="{ABEC14E2-1808-E94A-BA47-74171557AE49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81" creationId="{AB9558F8-0A80-1449-9E6F-2475EC29D836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82" creationId="{07BB0BE2-19AB-3D42-AABC-A4BA61FB004B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83" creationId="{F65E4A1E-28ED-4845-BA60-ECD001409B3C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84" creationId="{ACF90D53-BD3F-3646-923D-2C6CAC614525}"/>
          </ac:inkMkLst>
        </pc:inkChg>
        <pc:inkChg chg="add del">
          <ac:chgData name="Zhang Yifan" userId="c9b86b9a-8bad-4e1d-80e2-8f55c3c19e2c" providerId="ADAL" clId="{9BEFBB74-C0ED-D640-96C8-5B66059E4614}" dt="2021-09-27T23:39:13.567" v="1785"/>
          <ac:inkMkLst>
            <pc:docMk/>
            <pc:sldMk cId="0" sldId="275"/>
            <ac:inkMk id="286" creationId="{BB9CC57D-8835-CE43-95BD-B6B17CAC5E4F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87" creationId="{8D7F332C-2232-E14A-B338-82F556AC1233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88" creationId="{C96D8509-A372-4A42-801F-9A50F4AB42C8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90" creationId="{DBCC5B58-83D9-3D46-8521-45C7C3F32FAD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91" creationId="{90505C1E-2DED-7C47-9BB9-4B126A2E7ED8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92" creationId="{106F6B2B-8799-F44F-8BBD-72D4111BBB23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93" creationId="{756EE3A8-A215-F84C-8B1B-5D2C8E6C3B34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94" creationId="{22A5C892-A6A5-934A-83FF-A0ABA2152E97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95" creationId="{D414F5F7-880A-E447-937E-567484300404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96" creationId="{0A3A6799-78D9-274A-AE13-E0D0E6C65EF2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97" creationId="{36EAC6E9-6EB0-EE4A-A08E-E95E3BD0708D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98" creationId="{DFB5BE69-94FF-5C45-9D12-AC985C79510F}"/>
          </ac:inkMkLst>
        </pc:inkChg>
        <pc:inkChg chg="add topLvl">
          <ac:chgData name="Zhang Yifan" userId="c9b86b9a-8bad-4e1d-80e2-8f55c3c19e2c" providerId="ADAL" clId="{9BEFBB74-C0ED-D640-96C8-5B66059E4614}" dt="2021-09-27T23:39:24.489" v="1803"/>
          <ac:inkMkLst>
            <pc:docMk/>
            <pc:sldMk cId="0" sldId="275"/>
            <ac:inkMk id="299" creationId="{94A4FC0D-6648-2444-9E1E-620D560F7CAB}"/>
          </ac:inkMkLst>
        </pc:inkChg>
        <pc:inkChg chg="add">
          <ac:chgData name="Zhang Yifan" userId="c9b86b9a-8bad-4e1d-80e2-8f55c3c19e2c" providerId="ADAL" clId="{9BEFBB74-C0ED-D640-96C8-5B66059E4614}" dt="2021-09-27T23:39:22.836" v="1800"/>
          <ac:inkMkLst>
            <pc:docMk/>
            <pc:sldMk cId="0" sldId="275"/>
            <ac:inkMk id="301" creationId="{1CCB4446-A69C-B143-882E-D35A7D9E0DEB}"/>
          </ac:inkMkLst>
        </pc:inkChg>
        <pc:inkChg chg="add">
          <ac:chgData name="Zhang Yifan" userId="c9b86b9a-8bad-4e1d-80e2-8f55c3c19e2c" providerId="ADAL" clId="{9BEFBB74-C0ED-D640-96C8-5B66059E4614}" dt="2021-09-27T23:39:23.053" v="1801"/>
          <ac:inkMkLst>
            <pc:docMk/>
            <pc:sldMk cId="0" sldId="275"/>
            <ac:inkMk id="302" creationId="{238C7688-FBDF-4342-977A-FE16903BBB28}"/>
          </ac:inkMkLst>
        </pc:inkChg>
        <pc:inkChg chg="add">
          <ac:chgData name="Zhang Yifan" userId="c9b86b9a-8bad-4e1d-80e2-8f55c3c19e2c" providerId="ADAL" clId="{9BEFBB74-C0ED-D640-96C8-5B66059E4614}" dt="2021-09-27T23:39:23.619" v="1802"/>
          <ac:inkMkLst>
            <pc:docMk/>
            <pc:sldMk cId="0" sldId="275"/>
            <ac:inkMk id="303" creationId="{616EB7A0-97F8-B84C-8509-8B35705348E0}"/>
          </ac:inkMkLst>
        </pc:inkChg>
      </pc:sldChg>
      <pc:sldChg chg="addSp delSp">
        <pc:chgData name="Zhang Yifan" userId="c9b86b9a-8bad-4e1d-80e2-8f55c3c19e2c" providerId="ADAL" clId="{9BEFBB74-C0ED-D640-96C8-5B66059E4614}" dt="2021-09-27T23:47:18.723" v="1989"/>
        <pc:sldMkLst>
          <pc:docMk/>
          <pc:sldMk cId="0" sldId="276"/>
        </pc:sldMkLst>
        <pc:grpChg chg="add del">
          <ac:chgData name="Zhang Yifan" userId="c9b86b9a-8bad-4e1d-80e2-8f55c3c19e2c" providerId="ADAL" clId="{9BEFBB74-C0ED-D640-96C8-5B66059E4614}" dt="2021-09-27T23:40:08.587" v="1813"/>
          <ac:grpSpMkLst>
            <pc:docMk/>
            <pc:sldMk cId="0" sldId="276"/>
            <ac:grpSpMk id="7" creationId="{FA1AAAE9-4969-C943-A713-F8F8E26CDD09}"/>
          </ac:grpSpMkLst>
        </pc:grpChg>
        <pc:grpChg chg="add del">
          <ac:chgData name="Zhang Yifan" userId="c9b86b9a-8bad-4e1d-80e2-8f55c3c19e2c" providerId="ADAL" clId="{9BEFBB74-C0ED-D640-96C8-5B66059E4614}" dt="2021-09-27T23:40:18.687" v="1832"/>
          <ac:grpSpMkLst>
            <pc:docMk/>
            <pc:sldMk cId="0" sldId="276"/>
            <ac:grpSpMk id="19" creationId="{80258FD3-9B28-E54C-BFC2-FC9D52850618}"/>
          </ac:grpSpMkLst>
        </pc:grpChg>
        <pc:grpChg chg="add del">
          <ac:chgData name="Zhang Yifan" userId="c9b86b9a-8bad-4e1d-80e2-8f55c3c19e2c" providerId="ADAL" clId="{9BEFBB74-C0ED-D640-96C8-5B66059E4614}" dt="2021-09-27T23:46:46.404" v="1975"/>
          <ac:grpSpMkLst>
            <pc:docMk/>
            <pc:sldMk cId="0" sldId="276"/>
            <ac:grpSpMk id="19" creationId="{A5E65679-09FA-E34B-BE52-99483651805A}"/>
          </ac:grpSpMkLst>
        </pc:grpChg>
        <pc:grpChg chg="add">
          <ac:chgData name="Zhang Yifan" userId="c9b86b9a-8bad-4e1d-80e2-8f55c3c19e2c" providerId="ADAL" clId="{9BEFBB74-C0ED-D640-96C8-5B66059E4614}" dt="2021-09-27T23:40:18.687" v="1832"/>
          <ac:grpSpMkLst>
            <pc:docMk/>
            <pc:sldMk cId="0" sldId="276"/>
            <ac:grpSpMk id="25" creationId="{CF463A51-DD3A-5041-AD15-7648E2935E22}"/>
          </ac:grpSpMkLst>
        </pc:grpChg>
        <pc:grpChg chg="add">
          <ac:chgData name="Zhang Yifan" userId="c9b86b9a-8bad-4e1d-80e2-8f55c3c19e2c" providerId="ADAL" clId="{9BEFBB74-C0ED-D640-96C8-5B66059E4614}" dt="2021-09-27T23:40:24.749" v="1847"/>
          <ac:grpSpMkLst>
            <pc:docMk/>
            <pc:sldMk cId="0" sldId="276"/>
            <ac:grpSpMk id="40" creationId="{DA106076-FA84-734F-8C4F-C61A01580CC6}"/>
          </ac:grpSpMkLst>
        </pc:grpChg>
        <pc:grpChg chg="add">
          <ac:chgData name="Zhang Yifan" userId="c9b86b9a-8bad-4e1d-80e2-8f55c3c19e2c" providerId="ADAL" clId="{9BEFBB74-C0ED-D640-96C8-5B66059E4614}" dt="2021-09-27T23:40:24.749" v="1847"/>
          <ac:grpSpMkLst>
            <pc:docMk/>
            <pc:sldMk cId="0" sldId="276"/>
            <ac:grpSpMk id="41" creationId="{EFFC678B-A4EB-F04C-A71F-B2CD9C83FD19}"/>
          </ac:grpSpMkLst>
        </pc:grpChg>
        <pc:grpChg chg="add del">
          <ac:chgData name="Zhang Yifan" userId="c9b86b9a-8bad-4e1d-80e2-8f55c3c19e2c" providerId="ADAL" clId="{9BEFBB74-C0ED-D640-96C8-5B66059E4614}" dt="2021-09-27T23:40:37.129" v="1858"/>
          <ac:grpSpMkLst>
            <pc:docMk/>
            <pc:sldMk cId="0" sldId="276"/>
            <ac:grpSpMk id="44" creationId="{C08823CD-0D98-F240-A2B5-84DA5056AEF5}"/>
          </ac:grpSpMkLst>
        </pc:grpChg>
        <pc:grpChg chg="add del">
          <ac:chgData name="Zhang Yifan" userId="c9b86b9a-8bad-4e1d-80e2-8f55c3c19e2c" providerId="ADAL" clId="{9BEFBB74-C0ED-D640-96C8-5B66059E4614}" dt="2021-09-27T23:40:54.987" v="1873"/>
          <ac:grpSpMkLst>
            <pc:docMk/>
            <pc:sldMk cId="0" sldId="276"/>
            <ac:grpSpMk id="52" creationId="{6F392D60-2AA2-784E-A972-F104B071D12E}"/>
          </ac:grpSpMkLst>
        </pc:grpChg>
        <pc:grpChg chg="add del">
          <ac:chgData name="Zhang Yifan" userId="c9b86b9a-8bad-4e1d-80e2-8f55c3c19e2c" providerId="ADAL" clId="{9BEFBB74-C0ED-D640-96C8-5B66059E4614}" dt="2021-09-27T23:40:54.987" v="1873"/>
          <ac:grpSpMkLst>
            <pc:docMk/>
            <pc:sldMk cId="0" sldId="276"/>
            <ac:grpSpMk id="56" creationId="{014A9369-84CA-8648-A790-FDF035C74342}"/>
          </ac:grpSpMkLst>
        </pc:grpChg>
        <pc:grpChg chg="add del">
          <ac:chgData name="Zhang Yifan" userId="c9b86b9a-8bad-4e1d-80e2-8f55c3c19e2c" providerId="ADAL" clId="{9BEFBB74-C0ED-D640-96C8-5B66059E4614}" dt="2021-09-27T23:46:58.965" v="1977"/>
          <ac:grpSpMkLst>
            <pc:docMk/>
            <pc:sldMk cId="0" sldId="276"/>
            <ac:grpSpMk id="72" creationId="{8B503C83-574C-2D44-806A-8831CDA11C59}"/>
          </ac:grpSpMkLst>
        </pc:grpChg>
        <pc:grpChg chg="add">
          <ac:chgData name="Zhang Yifan" userId="c9b86b9a-8bad-4e1d-80e2-8f55c3c19e2c" providerId="ADAL" clId="{9BEFBB74-C0ED-D640-96C8-5B66059E4614}" dt="2021-09-27T23:46:58.965" v="1977"/>
          <ac:grpSpMkLst>
            <pc:docMk/>
            <pc:sldMk cId="0" sldId="276"/>
            <ac:grpSpMk id="74" creationId="{A6DC0938-F572-F343-A99C-F20FEF225A01}"/>
          </ac:grpSpMkLst>
        </pc:grpChg>
        <pc:grpChg chg="add del">
          <ac:chgData name="Zhang Yifan" userId="c9b86b9a-8bad-4e1d-80e2-8f55c3c19e2c" providerId="ADAL" clId="{9BEFBB74-C0ED-D640-96C8-5B66059E4614}" dt="2021-09-27T23:47:06.720" v="1983"/>
          <ac:grpSpMkLst>
            <pc:docMk/>
            <pc:sldMk cId="0" sldId="276"/>
            <ac:grpSpMk id="77" creationId="{5D236F26-6D38-1A4F-B464-E1D524D57182}"/>
          </ac:grpSpMkLst>
        </pc:grpChg>
        <pc:grpChg chg="add del">
          <ac:chgData name="Zhang Yifan" userId="c9b86b9a-8bad-4e1d-80e2-8f55c3c19e2c" providerId="ADAL" clId="{9BEFBB74-C0ED-D640-96C8-5B66059E4614}" dt="2021-09-27T23:47:16.753" v="1986"/>
          <ac:grpSpMkLst>
            <pc:docMk/>
            <pc:sldMk cId="0" sldId="276"/>
            <ac:grpSpMk id="80" creationId="{18E86505-E8FE-784D-A806-CF283E6D2830}"/>
          </ac:grpSpMkLst>
        </pc:grpChg>
        <pc:grpChg chg="add del">
          <ac:chgData name="Zhang Yifan" userId="c9b86b9a-8bad-4e1d-80e2-8f55c3c19e2c" providerId="ADAL" clId="{9BEFBB74-C0ED-D640-96C8-5B66059E4614}" dt="2021-09-27T23:47:18.723" v="1989"/>
          <ac:grpSpMkLst>
            <pc:docMk/>
            <pc:sldMk cId="0" sldId="276"/>
            <ac:grpSpMk id="83" creationId="{118A756B-188F-174B-AEE7-A77B2A59050C}"/>
          </ac:grpSpMkLst>
        </pc:grpChg>
        <pc:grpChg chg="add">
          <ac:chgData name="Zhang Yifan" userId="c9b86b9a-8bad-4e1d-80e2-8f55c3c19e2c" providerId="ADAL" clId="{9BEFBB74-C0ED-D640-96C8-5B66059E4614}" dt="2021-09-27T23:47:18.723" v="1989"/>
          <ac:grpSpMkLst>
            <pc:docMk/>
            <pc:sldMk cId="0" sldId="276"/>
            <ac:grpSpMk id="86" creationId="{F73A0275-2FBA-7E42-9AC8-4B5B0869BDAD}"/>
          </ac:grpSpMkLst>
        </pc:grpChg>
        <pc:grpChg chg="add del">
          <ac:chgData name="Zhang Yifan" userId="c9b86b9a-8bad-4e1d-80e2-8f55c3c19e2c" providerId="ADAL" clId="{9BEFBB74-C0ED-D640-96C8-5B66059E4614}" dt="2021-09-27T23:40:57.078" v="1876"/>
          <ac:grpSpMkLst>
            <pc:docMk/>
            <pc:sldMk cId="0" sldId="276"/>
            <ac:grpSpMk id="195" creationId="{258DEF75-9A1B-644C-8B92-69BFDF173E82}"/>
          </ac:grpSpMkLst>
        </pc:grpChg>
        <pc:grpChg chg="add">
          <ac:chgData name="Zhang Yifan" userId="c9b86b9a-8bad-4e1d-80e2-8f55c3c19e2c" providerId="ADAL" clId="{9BEFBB74-C0ED-D640-96C8-5B66059E4614}" dt="2021-09-27T23:40:57.078" v="1876"/>
          <ac:grpSpMkLst>
            <pc:docMk/>
            <pc:sldMk cId="0" sldId="276"/>
            <ac:grpSpMk id="198" creationId="{A3733392-E712-174F-A512-EF7DBB4CCF54}"/>
          </ac:grpSpMkLst>
        </pc:grpChg>
        <pc:grpChg chg="add del">
          <ac:chgData name="Zhang Yifan" userId="c9b86b9a-8bad-4e1d-80e2-8f55c3c19e2c" providerId="ADAL" clId="{9BEFBB74-C0ED-D640-96C8-5B66059E4614}" dt="2021-09-27T23:41:04.473" v="1890"/>
          <ac:grpSpMkLst>
            <pc:docMk/>
            <pc:sldMk cId="0" sldId="276"/>
            <ac:grpSpMk id="201" creationId="{2B231BD9-D6F4-EC4D-A6C6-FBE9E8E8FED5}"/>
          </ac:grpSpMkLst>
        </pc:grpChg>
        <pc:grpChg chg="add del">
          <ac:chgData name="Zhang Yifan" userId="c9b86b9a-8bad-4e1d-80e2-8f55c3c19e2c" providerId="ADAL" clId="{9BEFBB74-C0ED-D640-96C8-5B66059E4614}" dt="2021-09-27T23:41:06.641" v="1893"/>
          <ac:grpSpMkLst>
            <pc:docMk/>
            <pc:sldMk cId="0" sldId="276"/>
            <ac:grpSpMk id="212" creationId="{605E6CE8-E0E6-8542-86CF-C58E150A5EA5}"/>
          </ac:grpSpMkLst>
        </pc:grpChg>
        <pc:grpChg chg="add">
          <ac:chgData name="Zhang Yifan" userId="c9b86b9a-8bad-4e1d-80e2-8f55c3c19e2c" providerId="ADAL" clId="{9BEFBB74-C0ED-D640-96C8-5B66059E4614}" dt="2021-09-27T23:41:06.641" v="1893"/>
          <ac:grpSpMkLst>
            <pc:docMk/>
            <pc:sldMk cId="0" sldId="276"/>
            <ac:grpSpMk id="215" creationId="{82529A44-0DF0-DD4E-AC72-3EEC4E12AD1B}"/>
          </ac:grpSpMkLst>
        </pc:grpChg>
        <pc:grpChg chg="add del">
          <ac:chgData name="Zhang Yifan" userId="c9b86b9a-8bad-4e1d-80e2-8f55c3c19e2c" providerId="ADAL" clId="{9BEFBB74-C0ED-D640-96C8-5B66059E4614}" dt="2021-09-27T23:41:38.552" v="1927"/>
          <ac:grpSpMkLst>
            <pc:docMk/>
            <pc:sldMk cId="0" sldId="276"/>
            <ac:grpSpMk id="219" creationId="{7DA9A484-BD13-994A-8B50-2E240A7E7371}"/>
          </ac:grpSpMkLst>
        </pc:grpChg>
        <pc:grpChg chg="add del">
          <ac:chgData name="Zhang Yifan" userId="c9b86b9a-8bad-4e1d-80e2-8f55c3c19e2c" providerId="ADAL" clId="{9BEFBB74-C0ED-D640-96C8-5B66059E4614}" dt="2021-09-27T23:41:21.651" v="1911"/>
          <ac:grpSpMkLst>
            <pc:docMk/>
            <pc:sldMk cId="0" sldId="276"/>
            <ac:grpSpMk id="229" creationId="{825947C7-C8A7-DA4B-9B5F-47B67F4AC1D4}"/>
          </ac:grpSpMkLst>
        </pc:grpChg>
        <pc:grpChg chg="add del">
          <ac:chgData name="Zhang Yifan" userId="c9b86b9a-8bad-4e1d-80e2-8f55c3c19e2c" providerId="ADAL" clId="{9BEFBB74-C0ED-D640-96C8-5B66059E4614}" dt="2021-09-27T23:41:44.248" v="1939"/>
          <ac:grpSpMkLst>
            <pc:docMk/>
            <pc:sldMk cId="0" sldId="276"/>
            <ac:grpSpMk id="241" creationId="{D8C56C77-1187-384F-B4E5-B90A4209C528}"/>
          </ac:grpSpMkLst>
        </pc:grpChg>
        <pc:grpChg chg="add del">
          <ac:chgData name="Zhang Yifan" userId="c9b86b9a-8bad-4e1d-80e2-8f55c3c19e2c" providerId="ADAL" clId="{9BEFBB74-C0ED-D640-96C8-5B66059E4614}" dt="2021-09-27T23:41:44.248" v="1939"/>
          <ac:grpSpMkLst>
            <pc:docMk/>
            <pc:sldMk cId="0" sldId="276"/>
            <ac:grpSpMk id="244" creationId="{64131477-E257-474A-BF01-A0165B5388D7}"/>
          </ac:grpSpMkLst>
        </pc:grpChg>
        <pc:grpChg chg="add del">
          <ac:chgData name="Zhang Yifan" userId="c9b86b9a-8bad-4e1d-80e2-8f55c3c19e2c" providerId="ADAL" clId="{9BEFBB74-C0ED-D640-96C8-5B66059E4614}" dt="2021-09-27T23:41:48.456" v="1944"/>
          <ac:grpSpMkLst>
            <pc:docMk/>
            <pc:sldMk cId="0" sldId="276"/>
            <ac:grpSpMk id="256" creationId="{B4F6657D-63BA-0949-9979-C230F9044F1F}"/>
          </ac:grpSpMkLst>
        </pc:grpChg>
        <pc:grpChg chg="add">
          <ac:chgData name="Zhang Yifan" userId="c9b86b9a-8bad-4e1d-80e2-8f55c3c19e2c" providerId="ADAL" clId="{9BEFBB74-C0ED-D640-96C8-5B66059E4614}" dt="2021-09-27T23:41:48.456" v="1944"/>
          <ac:grpSpMkLst>
            <pc:docMk/>
            <pc:sldMk cId="0" sldId="276"/>
            <ac:grpSpMk id="259" creationId="{B7321649-7014-B447-BDCA-2E4F0802BAC6}"/>
          </ac:grpSpMkLst>
        </pc:grpChg>
        <pc:inkChg chg="add del">
          <ac:chgData name="Zhang Yifan" userId="c9b86b9a-8bad-4e1d-80e2-8f55c3c19e2c" providerId="ADAL" clId="{9BEFBB74-C0ED-D640-96C8-5B66059E4614}" dt="2021-09-27T23:40:08.580" v="1812"/>
          <ac:inkMkLst>
            <pc:docMk/>
            <pc:sldMk cId="0" sldId="276"/>
            <ac:inkMk id="2" creationId="{CD68FAA0-E8FC-3341-8BDC-A2C89277233C}"/>
          </ac:inkMkLst>
        </pc:inkChg>
        <pc:inkChg chg="add del">
          <ac:chgData name="Zhang Yifan" userId="c9b86b9a-8bad-4e1d-80e2-8f55c3c19e2c" providerId="ADAL" clId="{9BEFBB74-C0ED-D640-96C8-5B66059E4614}" dt="2021-09-27T23:44:48.873" v="1953"/>
          <ac:inkMkLst>
            <pc:docMk/>
            <pc:sldMk cId="0" sldId="276"/>
            <ac:inkMk id="2" creationId="{D539A146-C455-2B47-A69E-7DBE1EB7DFE4}"/>
          </ac:inkMkLst>
        </pc:inkChg>
        <pc:inkChg chg="add">
          <ac:chgData name="Zhang Yifan" userId="c9b86b9a-8bad-4e1d-80e2-8f55c3c19e2c" providerId="ADAL" clId="{9BEFBB74-C0ED-D640-96C8-5B66059E4614}" dt="2021-09-27T23:44:54.572" v="1956"/>
          <ac:inkMkLst>
            <pc:docMk/>
            <pc:sldMk cId="0" sldId="276"/>
            <ac:inkMk id="3" creationId="{2CB9D300-46ED-3E41-93BE-C718571B1263}"/>
          </ac:inkMkLst>
        </pc:inkChg>
        <pc:inkChg chg="add del">
          <ac:chgData name="Zhang Yifan" userId="c9b86b9a-8bad-4e1d-80e2-8f55c3c19e2c" providerId="ADAL" clId="{9BEFBB74-C0ED-D640-96C8-5B66059E4614}" dt="2021-09-27T23:40:08.566" v="1810"/>
          <ac:inkMkLst>
            <pc:docMk/>
            <pc:sldMk cId="0" sldId="276"/>
            <ac:inkMk id="3" creationId="{86D5918F-AEAF-3044-8973-CCDD27BC408F}"/>
          </ac:inkMkLst>
        </pc:inkChg>
        <pc:inkChg chg="add del topLvl">
          <ac:chgData name="Zhang Yifan" userId="c9b86b9a-8bad-4e1d-80e2-8f55c3c19e2c" providerId="ADAL" clId="{9BEFBB74-C0ED-D640-96C8-5B66059E4614}" dt="2021-09-27T23:40:08.590" v="1814"/>
          <ac:inkMkLst>
            <pc:docMk/>
            <pc:sldMk cId="0" sldId="276"/>
            <ac:inkMk id="4" creationId="{084E56DF-9DDA-4749-9AB9-2A6953840F90}"/>
          </ac:inkMkLst>
        </pc:inkChg>
        <pc:inkChg chg="add del">
          <ac:chgData name="Zhang Yifan" userId="c9b86b9a-8bad-4e1d-80e2-8f55c3c19e2c" providerId="ADAL" clId="{9BEFBB74-C0ED-D640-96C8-5B66059E4614}" dt="2021-09-27T23:46:09.646" v="1958"/>
          <ac:inkMkLst>
            <pc:docMk/>
            <pc:sldMk cId="0" sldId="276"/>
            <ac:inkMk id="4" creationId="{BDB004D1-3217-8540-A5F1-35970F8F30CB}"/>
          </ac:inkMkLst>
        </pc:inkChg>
        <pc:inkChg chg="add del">
          <ac:chgData name="Zhang Yifan" userId="c9b86b9a-8bad-4e1d-80e2-8f55c3c19e2c" providerId="ADAL" clId="{9BEFBB74-C0ED-D640-96C8-5B66059E4614}" dt="2021-09-27T23:40:08.575" v="1811"/>
          <ac:inkMkLst>
            <pc:docMk/>
            <pc:sldMk cId="0" sldId="276"/>
            <ac:inkMk id="5" creationId="{3EA1C813-C540-1249-BA70-7515478C09C9}"/>
          </ac:inkMkLst>
        </pc:inkChg>
        <pc:inkChg chg="add del">
          <ac:chgData name="Zhang Yifan" userId="c9b86b9a-8bad-4e1d-80e2-8f55c3c19e2c" providerId="ADAL" clId="{9BEFBB74-C0ED-D640-96C8-5B66059E4614}" dt="2021-09-27T23:46:34.590" v="1960"/>
          <ac:inkMkLst>
            <pc:docMk/>
            <pc:sldMk cId="0" sldId="276"/>
            <ac:inkMk id="5" creationId="{B07B0937-C97E-0E4C-8426-45D639453CB9}"/>
          </ac:inkMkLst>
        </pc:inkChg>
        <pc:inkChg chg="add del topLvl">
          <ac:chgData name="Zhang Yifan" userId="c9b86b9a-8bad-4e1d-80e2-8f55c3c19e2c" providerId="ADAL" clId="{9BEFBB74-C0ED-D640-96C8-5B66059E4614}" dt="2021-09-27T23:40:08.587" v="1813"/>
          <ac:inkMkLst>
            <pc:docMk/>
            <pc:sldMk cId="0" sldId="276"/>
            <ac:inkMk id="6" creationId="{C02EAD17-B8FE-8C48-955A-08CA6A1607DB}"/>
          </ac:inkMkLst>
        </pc:inkChg>
        <pc:inkChg chg="add topLvl">
          <ac:chgData name="Zhang Yifan" userId="c9b86b9a-8bad-4e1d-80e2-8f55c3c19e2c" providerId="ADAL" clId="{9BEFBB74-C0ED-D640-96C8-5B66059E4614}" dt="2021-09-27T23:46:58.965" v="1977"/>
          <ac:inkMkLst>
            <pc:docMk/>
            <pc:sldMk cId="0" sldId="276"/>
            <ac:inkMk id="6" creationId="{C520C043-0253-B141-8B74-C76823E455F9}"/>
          </ac:inkMkLst>
        </pc:inkChg>
        <pc:inkChg chg="add topLvl">
          <ac:chgData name="Zhang Yifan" userId="c9b86b9a-8bad-4e1d-80e2-8f55c3c19e2c" providerId="ADAL" clId="{9BEFBB74-C0ED-D640-96C8-5B66059E4614}" dt="2021-09-27T23:46:58.965" v="1977"/>
          <ac:inkMkLst>
            <pc:docMk/>
            <pc:sldMk cId="0" sldId="276"/>
            <ac:inkMk id="7" creationId="{9B4703D8-EC49-C54D-8D4B-E28233A36A91}"/>
          </ac:inkMkLst>
        </pc:inkChg>
        <pc:inkChg chg="add topLvl">
          <ac:chgData name="Zhang Yifan" userId="c9b86b9a-8bad-4e1d-80e2-8f55c3c19e2c" providerId="ADAL" clId="{9BEFBB74-C0ED-D640-96C8-5B66059E4614}" dt="2021-09-27T23:40:18.687" v="1832"/>
          <ac:inkMkLst>
            <pc:docMk/>
            <pc:sldMk cId="0" sldId="276"/>
            <ac:inkMk id="8" creationId="{08D4950B-0686-5143-A6FB-2FA37D3CD7C3}"/>
          </ac:inkMkLst>
        </pc:inkChg>
        <pc:inkChg chg="add topLvl">
          <ac:chgData name="Zhang Yifan" userId="c9b86b9a-8bad-4e1d-80e2-8f55c3c19e2c" providerId="ADAL" clId="{9BEFBB74-C0ED-D640-96C8-5B66059E4614}" dt="2021-09-27T23:40:18.687" v="1832"/>
          <ac:inkMkLst>
            <pc:docMk/>
            <pc:sldMk cId="0" sldId="276"/>
            <ac:inkMk id="9" creationId="{C270413B-0BD8-044B-9932-1CBA296ACAF8}"/>
          </ac:inkMkLst>
        </pc:inkChg>
        <pc:inkChg chg="add topLvl">
          <ac:chgData name="Zhang Yifan" userId="c9b86b9a-8bad-4e1d-80e2-8f55c3c19e2c" providerId="ADAL" clId="{9BEFBB74-C0ED-D640-96C8-5B66059E4614}" dt="2021-09-27T23:40:18.687" v="1832"/>
          <ac:inkMkLst>
            <pc:docMk/>
            <pc:sldMk cId="0" sldId="276"/>
            <ac:inkMk id="10" creationId="{2FF6BF26-A4E7-8744-AC09-B782CB21A117}"/>
          </ac:inkMkLst>
        </pc:inkChg>
        <pc:inkChg chg="add topLvl">
          <ac:chgData name="Zhang Yifan" userId="c9b86b9a-8bad-4e1d-80e2-8f55c3c19e2c" providerId="ADAL" clId="{9BEFBB74-C0ED-D640-96C8-5B66059E4614}" dt="2021-09-27T23:40:18.687" v="1832"/>
          <ac:inkMkLst>
            <pc:docMk/>
            <pc:sldMk cId="0" sldId="276"/>
            <ac:inkMk id="11" creationId="{84E80084-FCC9-7640-8049-46B6E7C15A0B}"/>
          </ac:inkMkLst>
        </pc:inkChg>
        <pc:inkChg chg="add topLvl">
          <ac:chgData name="Zhang Yifan" userId="c9b86b9a-8bad-4e1d-80e2-8f55c3c19e2c" providerId="ADAL" clId="{9BEFBB74-C0ED-D640-96C8-5B66059E4614}" dt="2021-09-27T23:40:18.687" v="1832"/>
          <ac:inkMkLst>
            <pc:docMk/>
            <pc:sldMk cId="0" sldId="276"/>
            <ac:inkMk id="12" creationId="{A2A88C38-0FF5-7846-827F-FFCA98080CCF}"/>
          </ac:inkMkLst>
        </pc:inkChg>
        <pc:inkChg chg="add topLvl">
          <ac:chgData name="Zhang Yifan" userId="c9b86b9a-8bad-4e1d-80e2-8f55c3c19e2c" providerId="ADAL" clId="{9BEFBB74-C0ED-D640-96C8-5B66059E4614}" dt="2021-09-27T23:40:18.687" v="1832"/>
          <ac:inkMkLst>
            <pc:docMk/>
            <pc:sldMk cId="0" sldId="276"/>
            <ac:inkMk id="13" creationId="{9E8E8394-13E0-8B41-AAC1-45AFA82E4EC2}"/>
          </ac:inkMkLst>
        </pc:inkChg>
        <pc:inkChg chg="add topLvl">
          <ac:chgData name="Zhang Yifan" userId="c9b86b9a-8bad-4e1d-80e2-8f55c3c19e2c" providerId="ADAL" clId="{9BEFBB74-C0ED-D640-96C8-5B66059E4614}" dt="2021-09-27T23:40:18.687" v="1832"/>
          <ac:inkMkLst>
            <pc:docMk/>
            <pc:sldMk cId="0" sldId="276"/>
            <ac:inkMk id="14" creationId="{21E35352-9922-6F44-B1E0-DE439871953E}"/>
          </ac:inkMkLst>
        </pc:inkChg>
        <pc:inkChg chg="add topLvl">
          <ac:chgData name="Zhang Yifan" userId="c9b86b9a-8bad-4e1d-80e2-8f55c3c19e2c" providerId="ADAL" clId="{9BEFBB74-C0ED-D640-96C8-5B66059E4614}" dt="2021-09-27T23:40:18.687" v="1832"/>
          <ac:inkMkLst>
            <pc:docMk/>
            <pc:sldMk cId="0" sldId="276"/>
            <ac:inkMk id="15" creationId="{349490E9-B775-0F45-9C31-52BB2F8E969B}"/>
          </ac:inkMkLst>
        </pc:inkChg>
        <pc:inkChg chg="add topLvl">
          <ac:chgData name="Zhang Yifan" userId="c9b86b9a-8bad-4e1d-80e2-8f55c3c19e2c" providerId="ADAL" clId="{9BEFBB74-C0ED-D640-96C8-5B66059E4614}" dt="2021-09-27T23:40:18.687" v="1832"/>
          <ac:inkMkLst>
            <pc:docMk/>
            <pc:sldMk cId="0" sldId="276"/>
            <ac:inkMk id="16" creationId="{698D4BA8-D52F-6F46-9F06-6751860A193D}"/>
          </ac:inkMkLst>
        </pc:inkChg>
        <pc:inkChg chg="add topLvl">
          <ac:chgData name="Zhang Yifan" userId="c9b86b9a-8bad-4e1d-80e2-8f55c3c19e2c" providerId="ADAL" clId="{9BEFBB74-C0ED-D640-96C8-5B66059E4614}" dt="2021-09-27T23:40:18.687" v="1832"/>
          <ac:inkMkLst>
            <pc:docMk/>
            <pc:sldMk cId="0" sldId="276"/>
            <ac:inkMk id="17" creationId="{11D67EC4-6150-E143-98E9-212B3E74AAE6}"/>
          </ac:inkMkLst>
        </pc:inkChg>
        <pc:inkChg chg="add topLvl">
          <ac:chgData name="Zhang Yifan" userId="c9b86b9a-8bad-4e1d-80e2-8f55c3c19e2c" providerId="ADAL" clId="{9BEFBB74-C0ED-D640-96C8-5B66059E4614}" dt="2021-09-27T23:40:18.687" v="1832"/>
          <ac:inkMkLst>
            <pc:docMk/>
            <pc:sldMk cId="0" sldId="276"/>
            <ac:inkMk id="18" creationId="{54920957-1257-E245-BEEA-BF8A72143C42}"/>
          </ac:inkMkLst>
        </pc:inkChg>
        <pc:inkChg chg="add">
          <ac:chgData name="Zhang Yifan" userId="c9b86b9a-8bad-4e1d-80e2-8f55c3c19e2c" providerId="ADAL" clId="{9BEFBB74-C0ED-D640-96C8-5B66059E4614}" dt="2021-09-27T23:40:16.440" v="1827"/>
          <ac:inkMkLst>
            <pc:docMk/>
            <pc:sldMk cId="0" sldId="276"/>
            <ac:inkMk id="20" creationId="{2304CEE0-7C06-9544-8D02-AC829CF7CE84}"/>
          </ac:inkMkLst>
        </pc:inkChg>
        <pc:inkChg chg="add">
          <ac:chgData name="Zhang Yifan" userId="c9b86b9a-8bad-4e1d-80e2-8f55c3c19e2c" providerId="ADAL" clId="{9BEFBB74-C0ED-D640-96C8-5B66059E4614}" dt="2021-09-27T23:40:16.629" v="1828"/>
          <ac:inkMkLst>
            <pc:docMk/>
            <pc:sldMk cId="0" sldId="276"/>
            <ac:inkMk id="21" creationId="{3FF57FE8-2B52-B54F-90AC-96A2BD912A87}"/>
          </ac:inkMkLst>
        </pc:inkChg>
        <pc:inkChg chg="add">
          <ac:chgData name="Zhang Yifan" userId="c9b86b9a-8bad-4e1d-80e2-8f55c3c19e2c" providerId="ADAL" clId="{9BEFBB74-C0ED-D640-96C8-5B66059E4614}" dt="2021-09-27T23:40:16.845" v="1829"/>
          <ac:inkMkLst>
            <pc:docMk/>
            <pc:sldMk cId="0" sldId="276"/>
            <ac:inkMk id="22" creationId="{07A69CAA-6FB6-B547-B114-F849AC084EF3}"/>
          </ac:inkMkLst>
        </pc:inkChg>
        <pc:inkChg chg="add">
          <ac:chgData name="Zhang Yifan" userId="c9b86b9a-8bad-4e1d-80e2-8f55c3c19e2c" providerId="ADAL" clId="{9BEFBB74-C0ED-D640-96C8-5B66059E4614}" dt="2021-09-27T23:40:17.593" v="1830"/>
          <ac:inkMkLst>
            <pc:docMk/>
            <pc:sldMk cId="0" sldId="276"/>
            <ac:inkMk id="23" creationId="{2EFF035C-4EB0-1143-A075-8D8541D8E10E}"/>
          </ac:inkMkLst>
        </pc:inkChg>
        <pc:inkChg chg="add">
          <ac:chgData name="Zhang Yifan" userId="c9b86b9a-8bad-4e1d-80e2-8f55c3c19e2c" providerId="ADAL" clId="{9BEFBB74-C0ED-D640-96C8-5B66059E4614}" dt="2021-09-27T23:40:18.070" v="1831"/>
          <ac:inkMkLst>
            <pc:docMk/>
            <pc:sldMk cId="0" sldId="276"/>
            <ac:inkMk id="24" creationId="{C9A90D01-1F72-434D-BA8B-715306BB5781}"/>
          </ac:inkMkLst>
        </pc:inkChg>
        <pc:inkChg chg="add">
          <ac:chgData name="Zhang Yifan" userId="c9b86b9a-8bad-4e1d-80e2-8f55c3c19e2c" providerId="ADAL" clId="{9BEFBB74-C0ED-D640-96C8-5B66059E4614}" dt="2021-09-27T23:40:19.361" v="1833"/>
          <ac:inkMkLst>
            <pc:docMk/>
            <pc:sldMk cId="0" sldId="276"/>
            <ac:inkMk id="26" creationId="{F218093D-1B5F-024D-8914-871F4C4E6D9A}"/>
          </ac:inkMkLst>
        </pc:inkChg>
        <pc:inkChg chg="add">
          <ac:chgData name="Zhang Yifan" userId="c9b86b9a-8bad-4e1d-80e2-8f55c3c19e2c" providerId="ADAL" clId="{9BEFBB74-C0ED-D640-96C8-5B66059E4614}" dt="2021-09-27T23:40:19.795" v="1834"/>
          <ac:inkMkLst>
            <pc:docMk/>
            <pc:sldMk cId="0" sldId="276"/>
            <ac:inkMk id="27" creationId="{E7F0EA35-2A98-4243-A2B5-DDE0D456D2A9}"/>
          </ac:inkMkLst>
        </pc:inkChg>
        <pc:inkChg chg="add">
          <ac:chgData name="Zhang Yifan" userId="c9b86b9a-8bad-4e1d-80e2-8f55c3c19e2c" providerId="ADAL" clId="{9BEFBB74-C0ED-D640-96C8-5B66059E4614}" dt="2021-09-27T23:40:20.187" v="1835"/>
          <ac:inkMkLst>
            <pc:docMk/>
            <pc:sldMk cId="0" sldId="276"/>
            <ac:inkMk id="28" creationId="{B5B785E4-0767-EA47-94A7-8CEA03EA6848}"/>
          </ac:inkMkLst>
        </pc:inkChg>
        <pc:inkChg chg="add">
          <ac:chgData name="Zhang Yifan" userId="c9b86b9a-8bad-4e1d-80e2-8f55c3c19e2c" providerId="ADAL" clId="{9BEFBB74-C0ED-D640-96C8-5B66059E4614}" dt="2021-09-27T23:40:20.828" v="1836"/>
          <ac:inkMkLst>
            <pc:docMk/>
            <pc:sldMk cId="0" sldId="276"/>
            <ac:inkMk id="29" creationId="{75CA1CBB-FFC5-1144-BC08-1B2EA5A3AC64}"/>
          </ac:inkMkLst>
        </pc:inkChg>
        <pc:inkChg chg="add">
          <ac:chgData name="Zhang Yifan" userId="c9b86b9a-8bad-4e1d-80e2-8f55c3c19e2c" providerId="ADAL" clId="{9BEFBB74-C0ED-D640-96C8-5B66059E4614}" dt="2021-09-27T23:40:21.205" v="1837"/>
          <ac:inkMkLst>
            <pc:docMk/>
            <pc:sldMk cId="0" sldId="276"/>
            <ac:inkMk id="30" creationId="{9593C18E-D926-CC49-AC24-98D3A6CC74F9}"/>
          </ac:inkMkLst>
        </pc:inkChg>
        <pc:inkChg chg="add">
          <ac:chgData name="Zhang Yifan" userId="c9b86b9a-8bad-4e1d-80e2-8f55c3c19e2c" providerId="ADAL" clId="{9BEFBB74-C0ED-D640-96C8-5B66059E4614}" dt="2021-09-27T23:40:21.385" v="1838"/>
          <ac:inkMkLst>
            <pc:docMk/>
            <pc:sldMk cId="0" sldId="276"/>
            <ac:inkMk id="31" creationId="{D10069C6-C044-104E-8628-CFA5A2CC33D6}"/>
          </ac:inkMkLst>
        </pc:inkChg>
        <pc:inkChg chg="add">
          <ac:chgData name="Zhang Yifan" userId="c9b86b9a-8bad-4e1d-80e2-8f55c3c19e2c" providerId="ADAL" clId="{9BEFBB74-C0ED-D640-96C8-5B66059E4614}" dt="2021-09-27T23:40:21.534" v="1839"/>
          <ac:inkMkLst>
            <pc:docMk/>
            <pc:sldMk cId="0" sldId="276"/>
            <ac:inkMk id="32" creationId="{854922E9-94F5-2F40-9A9A-AD6B58BDC86F}"/>
          </ac:inkMkLst>
        </pc:inkChg>
        <pc:inkChg chg="add">
          <ac:chgData name="Zhang Yifan" userId="c9b86b9a-8bad-4e1d-80e2-8f55c3c19e2c" providerId="ADAL" clId="{9BEFBB74-C0ED-D640-96C8-5B66059E4614}" dt="2021-09-27T23:40:21.744" v="1840"/>
          <ac:inkMkLst>
            <pc:docMk/>
            <pc:sldMk cId="0" sldId="276"/>
            <ac:inkMk id="33" creationId="{EC713C9E-9FE7-DE43-916A-E8A5878D0154}"/>
          </ac:inkMkLst>
        </pc:inkChg>
        <pc:inkChg chg="add">
          <ac:chgData name="Zhang Yifan" userId="c9b86b9a-8bad-4e1d-80e2-8f55c3c19e2c" providerId="ADAL" clId="{9BEFBB74-C0ED-D640-96C8-5B66059E4614}" dt="2021-09-27T23:40:21.970" v="1841"/>
          <ac:inkMkLst>
            <pc:docMk/>
            <pc:sldMk cId="0" sldId="276"/>
            <ac:inkMk id="34" creationId="{6CB90B0C-12F8-DE4E-9F9C-8C67AD4224C6}"/>
          </ac:inkMkLst>
        </pc:inkChg>
        <pc:inkChg chg="add">
          <ac:chgData name="Zhang Yifan" userId="c9b86b9a-8bad-4e1d-80e2-8f55c3c19e2c" providerId="ADAL" clId="{9BEFBB74-C0ED-D640-96C8-5B66059E4614}" dt="2021-09-27T23:40:22.618" v="1842"/>
          <ac:inkMkLst>
            <pc:docMk/>
            <pc:sldMk cId="0" sldId="276"/>
            <ac:inkMk id="35" creationId="{08F149E6-A80A-3B4F-B381-ADCECE032C46}"/>
          </ac:inkMkLst>
        </pc:inkChg>
        <pc:inkChg chg="add">
          <ac:chgData name="Zhang Yifan" userId="c9b86b9a-8bad-4e1d-80e2-8f55c3c19e2c" providerId="ADAL" clId="{9BEFBB74-C0ED-D640-96C8-5B66059E4614}" dt="2021-09-27T23:40:22.928" v="1843"/>
          <ac:inkMkLst>
            <pc:docMk/>
            <pc:sldMk cId="0" sldId="276"/>
            <ac:inkMk id="36" creationId="{E289C72B-74C8-8A4A-9E5C-0FF6D560BE5F}"/>
          </ac:inkMkLst>
        </pc:inkChg>
        <pc:inkChg chg="add">
          <ac:chgData name="Zhang Yifan" userId="c9b86b9a-8bad-4e1d-80e2-8f55c3c19e2c" providerId="ADAL" clId="{9BEFBB74-C0ED-D640-96C8-5B66059E4614}" dt="2021-09-27T23:40:23.089" v="1844"/>
          <ac:inkMkLst>
            <pc:docMk/>
            <pc:sldMk cId="0" sldId="276"/>
            <ac:inkMk id="37" creationId="{6516355B-BD14-8848-92DD-AB035B7F8DFD}"/>
          </ac:inkMkLst>
        </pc:inkChg>
        <pc:inkChg chg="add">
          <ac:chgData name="Zhang Yifan" userId="c9b86b9a-8bad-4e1d-80e2-8f55c3c19e2c" providerId="ADAL" clId="{9BEFBB74-C0ED-D640-96C8-5B66059E4614}" dt="2021-09-27T23:40:23.592" v="1845"/>
          <ac:inkMkLst>
            <pc:docMk/>
            <pc:sldMk cId="0" sldId="276"/>
            <ac:inkMk id="38" creationId="{17EE756E-81CE-AE40-809F-47E82B862059}"/>
          </ac:inkMkLst>
        </pc:inkChg>
        <pc:inkChg chg="add">
          <ac:chgData name="Zhang Yifan" userId="c9b86b9a-8bad-4e1d-80e2-8f55c3c19e2c" providerId="ADAL" clId="{9BEFBB74-C0ED-D640-96C8-5B66059E4614}" dt="2021-09-27T23:40:24.047" v="1846"/>
          <ac:inkMkLst>
            <pc:docMk/>
            <pc:sldMk cId="0" sldId="276"/>
            <ac:inkMk id="39" creationId="{0DD729EA-3FA4-DF48-AD78-512C64596931}"/>
          </ac:inkMkLst>
        </pc:inkChg>
        <pc:inkChg chg="add topLvl">
          <ac:chgData name="Zhang Yifan" userId="c9b86b9a-8bad-4e1d-80e2-8f55c3c19e2c" providerId="ADAL" clId="{9BEFBB74-C0ED-D640-96C8-5B66059E4614}" dt="2021-09-27T23:40:57.078" v="1876"/>
          <ac:inkMkLst>
            <pc:docMk/>
            <pc:sldMk cId="0" sldId="276"/>
            <ac:inkMk id="42" creationId="{F7C89E1A-CDED-224A-BC45-EDAD1D21CA5B}"/>
          </ac:inkMkLst>
        </pc:inkChg>
        <pc:inkChg chg="add topLvl">
          <ac:chgData name="Zhang Yifan" userId="c9b86b9a-8bad-4e1d-80e2-8f55c3c19e2c" providerId="ADAL" clId="{9BEFBB74-C0ED-D640-96C8-5B66059E4614}" dt="2021-09-27T23:40:57.078" v="1876"/>
          <ac:inkMkLst>
            <pc:docMk/>
            <pc:sldMk cId="0" sldId="276"/>
            <ac:inkMk id="43" creationId="{A02D0080-3C52-4649-93A1-64642CF82C38}"/>
          </ac:inkMkLst>
        </pc:inkChg>
        <pc:inkChg chg="add topLvl">
          <ac:chgData name="Zhang Yifan" userId="c9b86b9a-8bad-4e1d-80e2-8f55c3c19e2c" providerId="ADAL" clId="{9BEFBB74-C0ED-D640-96C8-5B66059E4614}" dt="2021-09-27T23:46:58.965" v="1977"/>
          <ac:inkMkLst>
            <pc:docMk/>
            <pc:sldMk cId="0" sldId="276"/>
            <ac:inkMk id="44" creationId="{26D9BD3D-12E3-4E4D-A152-F9D08639E6F0}"/>
          </ac:inkMkLst>
        </pc:inkChg>
        <pc:inkChg chg="add topLvl">
          <ac:chgData name="Zhang Yifan" userId="c9b86b9a-8bad-4e1d-80e2-8f55c3c19e2c" providerId="ADAL" clId="{9BEFBB74-C0ED-D640-96C8-5B66059E4614}" dt="2021-09-27T23:40:57.078" v="1876"/>
          <ac:inkMkLst>
            <pc:docMk/>
            <pc:sldMk cId="0" sldId="276"/>
            <ac:inkMk id="45" creationId="{41A731ED-C668-C64D-A139-6602BDB6358B}"/>
          </ac:inkMkLst>
        </pc:inkChg>
        <pc:inkChg chg="add topLvl">
          <ac:chgData name="Zhang Yifan" userId="c9b86b9a-8bad-4e1d-80e2-8f55c3c19e2c" providerId="ADAL" clId="{9BEFBB74-C0ED-D640-96C8-5B66059E4614}" dt="2021-09-27T23:40:57.078" v="1876"/>
          <ac:inkMkLst>
            <pc:docMk/>
            <pc:sldMk cId="0" sldId="276"/>
            <ac:inkMk id="46" creationId="{48BD987C-C0CC-F94B-A7CF-473CB32B7D77}"/>
          </ac:inkMkLst>
        </pc:inkChg>
        <pc:inkChg chg="add topLvl">
          <ac:chgData name="Zhang Yifan" userId="c9b86b9a-8bad-4e1d-80e2-8f55c3c19e2c" providerId="ADAL" clId="{9BEFBB74-C0ED-D640-96C8-5B66059E4614}" dt="2021-09-27T23:40:57.078" v="1876"/>
          <ac:inkMkLst>
            <pc:docMk/>
            <pc:sldMk cId="0" sldId="276"/>
            <ac:inkMk id="47" creationId="{1F77832F-F8AB-1F4C-BB75-AE916AE4BF27}"/>
          </ac:inkMkLst>
        </pc:inkChg>
        <pc:inkChg chg="add topLvl">
          <ac:chgData name="Zhang Yifan" userId="c9b86b9a-8bad-4e1d-80e2-8f55c3c19e2c" providerId="ADAL" clId="{9BEFBB74-C0ED-D640-96C8-5B66059E4614}" dt="2021-09-27T23:40:57.078" v="1876"/>
          <ac:inkMkLst>
            <pc:docMk/>
            <pc:sldMk cId="0" sldId="276"/>
            <ac:inkMk id="48" creationId="{A3D2C32B-B15C-AE4E-91E3-2A21C44639A2}"/>
          </ac:inkMkLst>
        </pc:inkChg>
        <pc:inkChg chg="add topLvl">
          <ac:chgData name="Zhang Yifan" userId="c9b86b9a-8bad-4e1d-80e2-8f55c3c19e2c" providerId="ADAL" clId="{9BEFBB74-C0ED-D640-96C8-5B66059E4614}" dt="2021-09-27T23:40:57.078" v="1876"/>
          <ac:inkMkLst>
            <pc:docMk/>
            <pc:sldMk cId="0" sldId="276"/>
            <ac:inkMk id="49" creationId="{D43D511B-22D1-1847-815A-F5AA0CD2FE13}"/>
          </ac:inkMkLst>
        </pc:inkChg>
        <pc:inkChg chg="add topLvl">
          <ac:chgData name="Zhang Yifan" userId="c9b86b9a-8bad-4e1d-80e2-8f55c3c19e2c" providerId="ADAL" clId="{9BEFBB74-C0ED-D640-96C8-5B66059E4614}" dt="2021-09-27T23:40:57.078" v="1876"/>
          <ac:inkMkLst>
            <pc:docMk/>
            <pc:sldMk cId="0" sldId="276"/>
            <ac:inkMk id="50" creationId="{4E4E98B5-27F9-8A45-8BDC-01A78A3FF489}"/>
          </ac:inkMkLst>
        </pc:inkChg>
        <pc:inkChg chg="add topLvl">
          <ac:chgData name="Zhang Yifan" userId="c9b86b9a-8bad-4e1d-80e2-8f55c3c19e2c" providerId="ADAL" clId="{9BEFBB74-C0ED-D640-96C8-5B66059E4614}" dt="2021-09-27T23:40:57.078" v="1876"/>
          <ac:inkMkLst>
            <pc:docMk/>
            <pc:sldMk cId="0" sldId="276"/>
            <ac:inkMk id="51" creationId="{D6E899C6-3281-2B40-97CC-7D3FA2E5D5E4}"/>
          </ac:inkMkLst>
        </pc:inkChg>
        <pc:inkChg chg="add topLvl">
          <ac:chgData name="Zhang Yifan" userId="c9b86b9a-8bad-4e1d-80e2-8f55c3c19e2c" providerId="ADAL" clId="{9BEFBB74-C0ED-D640-96C8-5B66059E4614}" dt="2021-09-27T23:46:58.965" v="1977"/>
          <ac:inkMkLst>
            <pc:docMk/>
            <pc:sldMk cId="0" sldId="276"/>
            <ac:inkMk id="52" creationId="{32ACB24A-CFCE-F348-AAB1-2906ECD25588}"/>
          </ac:inkMkLst>
        </pc:inkChg>
        <pc:inkChg chg="add topLvl">
          <ac:chgData name="Zhang Yifan" userId="c9b86b9a-8bad-4e1d-80e2-8f55c3c19e2c" providerId="ADAL" clId="{9BEFBB74-C0ED-D640-96C8-5B66059E4614}" dt="2021-09-27T23:40:57.078" v="1876"/>
          <ac:inkMkLst>
            <pc:docMk/>
            <pc:sldMk cId="0" sldId="276"/>
            <ac:inkMk id="53" creationId="{F64BDE3C-4D90-C04D-ABAF-B67407F2B388}"/>
          </ac:inkMkLst>
        </pc:inkChg>
        <pc:inkChg chg="add topLvl">
          <ac:chgData name="Zhang Yifan" userId="c9b86b9a-8bad-4e1d-80e2-8f55c3c19e2c" providerId="ADAL" clId="{9BEFBB74-C0ED-D640-96C8-5B66059E4614}" dt="2021-09-27T23:40:57.078" v="1876"/>
          <ac:inkMkLst>
            <pc:docMk/>
            <pc:sldMk cId="0" sldId="276"/>
            <ac:inkMk id="54" creationId="{FF3E058C-3E66-D649-9215-1ED44DE75C74}"/>
          </ac:inkMkLst>
        </pc:inkChg>
        <pc:inkChg chg="add">
          <ac:chgData name="Zhang Yifan" userId="c9b86b9a-8bad-4e1d-80e2-8f55c3c19e2c" providerId="ADAL" clId="{9BEFBB74-C0ED-D640-96C8-5B66059E4614}" dt="2021-09-27T23:40:39.808" v="1861"/>
          <ac:inkMkLst>
            <pc:docMk/>
            <pc:sldMk cId="0" sldId="276"/>
            <ac:inkMk id="55" creationId="{1A408C66-A205-4049-92E9-443CEABC6D68}"/>
          </ac:inkMkLst>
        </pc:inkChg>
        <pc:inkChg chg="add topLvl">
          <ac:chgData name="Zhang Yifan" userId="c9b86b9a-8bad-4e1d-80e2-8f55c3c19e2c" providerId="ADAL" clId="{9BEFBB74-C0ED-D640-96C8-5B66059E4614}" dt="2021-09-27T23:46:58.965" v="1977"/>
          <ac:inkMkLst>
            <pc:docMk/>
            <pc:sldMk cId="0" sldId="276"/>
            <ac:inkMk id="56" creationId="{B0263D24-F90B-DF49-B11A-2BDFAAD9A044}"/>
          </ac:inkMkLst>
        </pc:inkChg>
        <pc:inkChg chg="add topLvl">
          <ac:chgData name="Zhang Yifan" userId="c9b86b9a-8bad-4e1d-80e2-8f55c3c19e2c" providerId="ADAL" clId="{9BEFBB74-C0ED-D640-96C8-5B66059E4614}" dt="2021-09-27T23:40:57.078" v="1876"/>
          <ac:inkMkLst>
            <pc:docMk/>
            <pc:sldMk cId="0" sldId="276"/>
            <ac:inkMk id="57" creationId="{E0B58434-BBDB-C248-BC25-F401B02F6ACA}"/>
          </ac:inkMkLst>
        </pc:inkChg>
        <pc:inkChg chg="add topLvl">
          <ac:chgData name="Zhang Yifan" userId="c9b86b9a-8bad-4e1d-80e2-8f55c3c19e2c" providerId="ADAL" clId="{9BEFBB74-C0ED-D640-96C8-5B66059E4614}" dt="2021-09-27T23:40:57.078" v="1876"/>
          <ac:inkMkLst>
            <pc:docMk/>
            <pc:sldMk cId="0" sldId="276"/>
            <ac:inkMk id="58" creationId="{BFEF0FF7-26AD-9E4A-8C27-2D92B2050ADB}"/>
          </ac:inkMkLst>
        </pc:inkChg>
        <pc:inkChg chg="add topLvl">
          <ac:chgData name="Zhang Yifan" userId="c9b86b9a-8bad-4e1d-80e2-8f55c3c19e2c" providerId="ADAL" clId="{9BEFBB74-C0ED-D640-96C8-5B66059E4614}" dt="2021-09-27T23:40:57.078" v="1876"/>
          <ac:inkMkLst>
            <pc:docMk/>
            <pc:sldMk cId="0" sldId="276"/>
            <ac:inkMk id="59" creationId="{1C65183F-3A39-FB44-8023-76FBB12BF72E}"/>
          </ac:inkMkLst>
        </pc:inkChg>
        <pc:inkChg chg="add del topLvl">
          <ac:chgData name="Zhang Yifan" userId="c9b86b9a-8bad-4e1d-80e2-8f55c3c19e2c" providerId="ADAL" clId="{9BEFBB74-C0ED-D640-96C8-5B66059E4614}" dt="2021-09-27T23:44:45.772" v="1952"/>
          <ac:inkMkLst>
            <pc:docMk/>
            <pc:sldMk cId="0" sldId="276"/>
            <ac:inkMk id="60" creationId="{88930E30-166D-DA46-9136-6D79153208FB}"/>
          </ac:inkMkLst>
        </pc:inkChg>
        <pc:inkChg chg="add topLvl">
          <ac:chgData name="Zhang Yifan" userId="c9b86b9a-8bad-4e1d-80e2-8f55c3c19e2c" providerId="ADAL" clId="{9BEFBB74-C0ED-D640-96C8-5B66059E4614}" dt="2021-09-27T23:40:57.078" v="1876"/>
          <ac:inkMkLst>
            <pc:docMk/>
            <pc:sldMk cId="0" sldId="276"/>
            <ac:inkMk id="61" creationId="{719DE8F4-F6A8-9740-BE75-7D0E6F715345}"/>
          </ac:inkMkLst>
        </pc:inkChg>
        <pc:inkChg chg="add topLvl">
          <ac:chgData name="Zhang Yifan" userId="c9b86b9a-8bad-4e1d-80e2-8f55c3c19e2c" providerId="ADAL" clId="{9BEFBB74-C0ED-D640-96C8-5B66059E4614}" dt="2021-09-27T23:40:57.078" v="1876"/>
          <ac:inkMkLst>
            <pc:docMk/>
            <pc:sldMk cId="0" sldId="276"/>
            <ac:inkMk id="62" creationId="{E89733F9-01F2-4C43-A93B-AC91B4108EFF}"/>
          </ac:inkMkLst>
        </pc:inkChg>
        <pc:inkChg chg="add topLvl">
          <ac:chgData name="Zhang Yifan" userId="c9b86b9a-8bad-4e1d-80e2-8f55c3c19e2c" providerId="ADAL" clId="{9BEFBB74-C0ED-D640-96C8-5B66059E4614}" dt="2021-09-27T23:40:57.078" v="1876"/>
          <ac:inkMkLst>
            <pc:docMk/>
            <pc:sldMk cId="0" sldId="276"/>
            <ac:inkMk id="63" creationId="{3FCA2BE5-EE81-2343-A06B-E5DFB2ED0E56}"/>
          </ac:inkMkLst>
        </pc:inkChg>
        <pc:inkChg chg="add topLvl">
          <ac:chgData name="Zhang Yifan" userId="c9b86b9a-8bad-4e1d-80e2-8f55c3c19e2c" providerId="ADAL" clId="{9BEFBB74-C0ED-D640-96C8-5B66059E4614}" dt="2021-09-27T23:46:58.965" v="1977"/>
          <ac:inkMkLst>
            <pc:docMk/>
            <pc:sldMk cId="0" sldId="276"/>
            <ac:inkMk id="64" creationId="{0D9B7C3B-D701-DB4D-9579-72B1F481AA08}"/>
          </ac:inkMkLst>
        </pc:inkChg>
        <pc:inkChg chg="add topLvl">
          <ac:chgData name="Zhang Yifan" userId="c9b86b9a-8bad-4e1d-80e2-8f55c3c19e2c" providerId="ADAL" clId="{9BEFBB74-C0ED-D640-96C8-5B66059E4614}" dt="2021-09-27T23:46:58.965" v="1977"/>
          <ac:inkMkLst>
            <pc:docMk/>
            <pc:sldMk cId="0" sldId="276"/>
            <ac:inkMk id="65" creationId="{D9D3555D-6C82-E441-9827-105F107F7149}"/>
          </ac:inkMkLst>
        </pc:inkChg>
        <pc:inkChg chg="add topLvl">
          <ac:chgData name="Zhang Yifan" userId="c9b86b9a-8bad-4e1d-80e2-8f55c3c19e2c" providerId="ADAL" clId="{9BEFBB74-C0ED-D640-96C8-5B66059E4614}" dt="2021-09-27T23:46:58.965" v="1977"/>
          <ac:inkMkLst>
            <pc:docMk/>
            <pc:sldMk cId="0" sldId="276"/>
            <ac:inkMk id="66" creationId="{86417956-736F-454A-80A9-D4694E5F0938}"/>
          </ac:inkMkLst>
        </pc:inkChg>
        <pc:inkChg chg="add topLvl">
          <ac:chgData name="Zhang Yifan" userId="c9b86b9a-8bad-4e1d-80e2-8f55c3c19e2c" providerId="ADAL" clId="{9BEFBB74-C0ED-D640-96C8-5B66059E4614}" dt="2021-09-27T23:46:58.965" v="1977"/>
          <ac:inkMkLst>
            <pc:docMk/>
            <pc:sldMk cId="0" sldId="276"/>
            <ac:inkMk id="67" creationId="{63E4BEBD-F782-E642-9CEE-AB3AF81958C9}"/>
          </ac:inkMkLst>
        </pc:inkChg>
        <pc:inkChg chg="add topLvl">
          <ac:chgData name="Zhang Yifan" userId="c9b86b9a-8bad-4e1d-80e2-8f55c3c19e2c" providerId="ADAL" clId="{9BEFBB74-C0ED-D640-96C8-5B66059E4614}" dt="2021-09-27T23:46:58.965" v="1977"/>
          <ac:inkMkLst>
            <pc:docMk/>
            <pc:sldMk cId="0" sldId="276"/>
            <ac:inkMk id="68" creationId="{6438D333-FC3C-4A4A-BF4B-007C0E43284E}"/>
          </ac:inkMkLst>
        </pc:inkChg>
        <pc:inkChg chg="add topLvl">
          <ac:chgData name="Zhang Yifan" userId="c9b86b9a-8bad-4e1d-80e2-8f55c3c19e2c" providerId="ADAL" clId="{9BEFBB74-C0ED-D640-96C8-5B66059E4614}" dt="2021-09-27T23:46:58.965" v="1977"/>
          <ac:inkMkLst>
            <pc:docMk/>
            <pc:sldMk cId="0" sldId="276"/>
            <ac:inkMk id="69" creationId="{F51C81D4-5B02-1E4F-AF26-EBA08C0432A9}"/>
          </ac:inkMkLst>
        </pc:inkChg>
        <pc:inkChg chg="add topLvl">
          <ac:chgData name="Zhang Yifan" userId="c9b86b9a-8bad-4e1d-80e2-8f55c3c19e2c" providerId="ADAL" clId="{9BEFBB74-C0ED-D640-96C8-5B66059E4614}" dt="2021-09-27T23:46:58.965" v="1977"/>
          <ac:inkMkLst>
            <pc:docMk/>
            <pc:sldMk cId="0" sldId="276"/>
            <ac:inkMk id="70" creationId="{FF40DAA1-E27F-8A4A-A585-8034E18D5C2D}"/>
          </ac:inkMkLst>
        </pc:inkChg>
        <pc:inkChg chg="add topLvl">
          <ac:chgData name="Zhang Yifan" userId="c9b86b9a-8bad-4e1d-80e2-8f55c3c19e2c" providerId="ADAL" clId="{9BEFBB74-C0ED-D640-96C8-5B66059E4614}" dt="2021-09-27T23:46:58.965" v="1977"/>
          <ac:inkMkLst>
            <pc:docMk/>
            <pc:sldMk cId="0" sldId="276"/>
            <ac:inkMk id="71" creationId="{7AE7BA4E-B5C6-5449-8EDF-F59900F6B6CF}"/>
          </ac:inkMkLst>
        </pc:inkChg>
        <pc:inkChg chg="add">
          <ac:chgData name="Zhang Yifan" userId="c9b86b9a-8bad-4e1d-80e2-8f55c3c19e2c" providerId="ADAL" clId="{9BEFBB74-C0ED-D640-96C8-5B66059E4614}" dt="2021-09-27T23:46:58.352" v="1976"/>
          <ac:inkMkLst>
            <pc:docMk/>
            <pc:sldMk cId="0" sldId="276"/>
            <ac:inkMk id="73" creationId="{950A17BD-EC71-E24A-9088-5B257EE625D2}"/>
          </ac:inkMkLst>
        </pc:inkChg>
        <pc:inkChg chg="add topLvl">
          <ac:chgData name="Zhang Yifan" userId="c9b86b9a-8bad-4e1d-80e2-8f55c3c19e2c" providerId="ADAL" clId="{9BEFBB74-C0ED-D640-96C8-5B66059E4614}" dt="2021-09-27T23:47:18.723" v="1989"/>
          <ac:inkMkLst>
            <pc:docMk/>
            <pc:sldMk cId="0" sldId="276"/>
            <ac:inkMk id="75" creationId="{88B388B7-D6E4-594D-8086-FC61C9CA5E36}"/>
          </ac:inkMkLst>
        </pc:inkChg>
        <pc:inkChg chg="add topLvl">
          <ac:chgData name="Zhang Yifan" userId="c9b86b9a-8bad-4e1d-80e2-8f55c3c19e2c" providerId="ADAL" clId="{9BEFBB74-C0ED-D640-96C8-5B66059E4614}" dt="2021-09-27T23:47:18.723" v="1989"/>
          <ac:inkMkLst>
            <pc:docMk/>
            <pc:sldMk cId="0" sldId="276"/>
            <ac:inkMk id="76" creationId="{6E800B14-BB1F-2A4B-B78B-057BFF361107}"/>
          </ac:inkMkLst>
        </pc:inkChg>
        <pc:inkChg chg="add topLvl">
          <ac:chgData name="Zhang Yifan" userId="c9b86b9a-8bad-4e1d-80e2-8f55c3c19e2c" providerId="ADAL" clId="{9BEFBB74-C0ED-D640-96C8-5B66059E4614}" dt="2021-09-27T23:47:18.723" v="1989"/>
          <ac:inkMkLst>
            <pc:docMk/>
            <pc:sldMk cId="0" sldId="276"/>
            <ac:inkMk id="78" creationId="{599E0F63-CAF9-C542-8E00-EE8EAE76A7DF}"/>
          </ac:inkMkLst>
        </pc:inkChg>
        <pc:inkChg chg="add topLvl">
          <ac:chgData name="Zhang Yifan" userId="c9b86b9a-8bad-4e1d-80e2-8f55c3c19e2c" providerId="ADAL" clId="{9BEFBB74-C0ED-D640-96C8-5B66059E4614}" dt="2021-09-27T23:47:18.723" v="1989"/>
          <ac:inkMkLst>
            <pc:docMk/>
            <pc:sldMk cId="0" sldId="276"/>
            <ac:inkMk id="79" creationId="{05696C18-632D-E14C-892F-1B37EFABCE9A}"/>
          </ac:inkMkLst>
        </pc:inkChg>
        <pc:inkChg chg="add topLvl">
          <ac:chgData name="Zhang Yifan" userId="c9b86b9a-8bad-4e1d-80e2-8f55c3c19e2c" providerId="ADAL" clId="{9BEFBB74-C0ED-D640-96C8-5B66059E4614}" dt="2021-09-27T23:47:18.723" v="1989"/>
          <ac:inkMkLst>
            <pc:docMk/>
            <pc:sldMk cId="0" sldId="276"/>
            <ac:inkMk id="81" creationId="{658F4B9F-FCFB-F247-B8CD-B00D5546817B}"/>
          </ac:inkMkLst>
        </pc:inkChg>
        <pc:inkChg chg="add topLvl">
          <ac:chgData name="Zhang Yifan" userId="c9b86b9a-8bad-4e1d-80e2-8f55c3c19e2c" providerId="ADAL" clId="{9BEFBB74-C0ED-D640-96C8-5B66059E4614}" dt="2021-09-27T23:47:18.723" v="1989"/>
          <ac:inkMkLst>
            <pc:docMk/>
            <pc:sldMk cId="0" sldId="276"/>
            <ac:inkMk id="82" creationId="{9183DAAE-9A73-4E49-A599-B1F8D9D63A91}"/>
          </ac:inkMkLst>
        </pc:inkChg>
        <pc:inkChg chg="add">
          <ac:chgData name="Zhang Yifan" userId="c9b86b9a-8bad-4e1d-80e2-8f55c3c19e2c" providerId="ADAL" clId="{9BEFBB74-C0ED-D640-96C8-5B66059E4614}" dt="2021-09-27T23:47:17.477" v="1987"/>
          <ac:inkMkLst>
            <pc:docMk/>
            <pc:sldMk cId="0" sldId="276"/>
            <ac:inkMk id="84" creationId="{B60DD142-3197-4945-A677-9AFE3A8E0DB2}"/>
          </ac:inkMkLst>
        </pc:inkChg>
        <pc:inkChg chg="add">
          <ac:chgData name="Zhang Yifan" userId="c9b86b9a-8bad-4e1d-80e2-8f55c3c19e2c" providerId="ADAL" clId="{9BEFBB74-C0ED-D640-96C8-5B66059E4614}" dt="2021-09-27T23:47:18.051" v="1988"/>
          <ac:inkMkLst>
            <pc:docMk/>
            <pc:sldMk cId="0" sldId="276"/>
            <ac:inkMk id="85" creationId="{437023DD-E47D-0849-9939-41E50505E222}"/>
          </ac:inkMkLst>
        </pc:inkChg>
        <pc:inkChg chg="add topLvl">
          <ac:chgData name="Zhang Yifan" userId="c9b86b9a-8bad-4e1d-80e2-8f55c3c19e2c" providerId="ADAL" clId="{9BEFBB74-C0ED-D640-96C8-5B66059E4614}" dt="2021-09-27T23:40:57.078" v="1876"/>
          <ac:inkMkLst>
            <pc:docMk/>
            <pc:sldMk cId="0" sldId="276"/>
            <ac:inkMk id="192" creationId="{861364FD-6448-5445-9174-536EEA38D584}"/>
          </ac:inkMkLst>
        </pc:inkChg>
        <pc:inkChg chg="add topLvl">
          <ac:chgData name="Zhang Yifan" userId="c9b86b9a-8bad-4e1d-80e2-8f55c3c19e2c" providerId="ADAL" clId="{9BEFBB74-C0ED-D640-96C8-5B66059E4614}" dt="2021-09-27T23:40:57.078" v="1876"/>
          <ac:inkMkLst>
            <pc:docMk/>
            <pc:sldMk cId="0" sldId="276"/>
            <ac:inkMk id="193" creationId="{3B016AD2-B9D7-2244-A017-BB2AB75024B5}"/>
          </ac:inkMkLst>
        </pc:inkChg>
        <pc:inkChg chg="add topLvl">
          <ac:chgData name="Zhang Yifan" userId="c9b86b9a-8bad-4e1d-80e2-8f55c3c19e2c" providerId="ADAL" clId="{9BEFBB74-C0ED-D640-96C8-5B66059E4614}" dt="2021-09-27T23:40:57.078" v="1876"/>
          <ac:inkMkLst>
            <pc:docMk/>
            <pc:sldMk cId="0" sldId="276"/>
            <ac:inkMk id="194" creationId="{1F77D4DA-C554-9843-A611-C4A1FBC4B5B8}"/>
          </ac:inkMkLst>
        </pc:inkChg>
        <pc:inkChg chg="add">
          <ac:chgData name="Zhang Yifan" userId="c9b86b9a-8bad-4e1d-80e2-8f55c3c19e2c" providerId="ADAL" clId="{9BEFBB74-C0ED-D640-96C8-5B66059E4614}" dt="2021-09-27T23:40:55.875" v="1874"/>
          <ac:inkMkLst>
            <pc:docMk/>
            <pc:sldMk cId="0" sldId="276"/>
            <ac:inkMk id="196" creationId="{61F28338-9892-C546-BBFC-271CDA857852}"/>
          </ac:inkMkLst>
        </pc:inkChg>
        <pc:inkChg chg="add del">
          <ac:chgData name="Zhang Yifan" userId="c9b86b9a-8bad-4e1d-80e2-8f55c3c19e2c" providerId="ADAL" clId="{9BEFBB74-C0ED-D640-96C8-5B66059E4614}" dt="2021-09-27T23:44:49.865" v="1954"/>
          <ac:inkMkLst>
            <pc:docMk/>
            <pc:sldMk cId="0" sldId="276"/>
            <ac:inkMk id="197" creationId="{74E47651-353C-BD4C-9204-9052B61C2F30}"/>
          </ac:inkMkLst>
        </pc:inkChg>
        <pc:inkChg chg="add topLvl">
          <ac:chgData name="Zhang Yifan" userId="c9b86b9a-8bad-4e1d-80e2-8f55c3c19e2c" providerId="ADAL" clId="{9BEFBB74-C0ED-D640-96C8-5B66059E4614}" dt="2021-09-27T23:41:06.641" v="1893"/>
          <ac:inkMkLst>
            <pc:docMk/>
            <pc:sldMk cId="0" sldId="276"/>
            <ac:inkMk id="199" creationId="{E57142A7-F427-544D-A2F2-3F5F16EA8307}"/>
          </ac:inkMkLst>
        </pc:inkChg>
        <pc:inkChg chg="add topLvl">
          <ac:chgData name="Zhang Yifan" userId="c9b86b9a-8bad-4e1d-80e2-8f55c3c19e2c" providerId="ADAL" clId="{9BEFBB74-C0ED-D640-96C8-5B66059E4614}" dt="2021-09-27T23:41:06.641" v="1893"/>
          <ac:inkMkLst>
            <pc:docMk/>
            <pc:sldMk cId="0" sldId="276"/>
            <ac:inkMk id="200" creationId="{ED2F147B-0B8D-A44E-B4AC-503C1CB01119}"/>
          </ac:inkMkLst>
        </pc:inkChg>
        <pc:inkChg chg="add topLvl">
          <ac:chgData name="Zhang Yifan" userId="c9b86b9a-8bad-4e1d-80e2-8f55c3c19e2c" providerId="ADAL" clId="{9BEFBB74-C0ED-D640-96C8-5B66059E4614}" dt="2021-09-27T23:41:06.641" v="1893"/>
          <ac:inkMkLst>
            <pc:docMk/>
            <pc:sldMk cId="0" sldId="276"/>
            <ac:inkMk id="202" creationId="{39725E67-90A7-EC45-BE81-037249E0C7D1}"/>
          </ac:inkMkLst>
        </pc:inkChg>
        <pc:inkChg chg="add topLvl">
          <ac:chgData name="Zhang Yifan" userId="c9b86b9a-8bad-4e1d-80e2-8f55c3c19e2c" providerId="ADAL" clId="{9BEFBB74-C0ED-D640-96C8-5B66059E4614}" dt="2021-09-27T23:41:06.641" v="1893"/>
          <ac:inkMkLst>
            <pc:docMk/>
            <pc:sldMk cId="0" sldId="276"/>
            <ac:inkMk id="203" creationId="{A3589315-BC35-8149-B399-7F8ED53A08FB}"/>
          </ac:inkMkLst>
        </pc:inkChg>
        <pc:inkChg chg="add topLvl">
          <ac:chgData name="Zhang Yifan" userId="c9b86b9a-8bad-4e1d-80e2-8f55c3c19e2c" providerId="ADAL" clId="{9BEFBB74-C0ED-D640-96C8-5B66059E4614}" dt="2021-09-27T23:41:06.641" v="1893"/>
          <ac:inkMkLst>
            <pc:docMk/>
            <pc:sldMk cId="0" sldId="276"/>
            <ac:inkMk id="204" creationId="{43BC306E-F004-8C4D-A769-1B53EAB49F89}"/>
          </ac:inkMkLst>
        </pc:inkChg>
        <pc:inkChg chg="add topLvl">
          <ac:chgData name="Zhang Yifan" userId="c9b86b9a-8bad-4e1d-80e2-8f55c3c19e2c" providerId="ADAL" clId="{9BEFBB74-C0ED-D640-96C8-5B66059E4614}" dt="2021-09-27T23:41:06.641" v="1893"/>
          <ac:inkMkLst>
            <pc:docMk/>
            <pc:sldMk cId="0" sldId="276"/>
            <ac:inkMk id="205" creationId="{76CF5264-C06F-7A4D-887B-6A22A040D39B}"/>
          </ac:inkMkLst>
        </pc:inkChg>
        <pc:inkChg chg="add topLvl">
          <ac:chgData name="Zhang Yifan" userId="c9b86b9a-8bad-4e1d-80e2-8f55c3c19e2c" providerId="ADAL" clId="{9BEFBB74-C0ED-D640-96C8-5B66059E4614}" dt="2021-09-27T23:41:06.641" v="1893"/>
          <ac:inkMkLst>
            <pc:docMk/>
            <pc:sldMk cId="0" sldId="276"/>
            <ac:inkMk id="206" creationId="{167099A3-FD28-4E4E-95F1-D61F8418774B}"/>
          </ac:inkMkLst>
        </pc:inkChg>
        <pc:inkChg chg="add topLvl">
          <ac:chgData name="Zhang Yifan" userId="c9b86b9a-8bad-4e1d-80e2-8f55c3c19e2c" providerId="ADAL" clId="{9BEFBB74-C0ED-D640-96C8-5B66059E4614}" dt="2021-09-27T23:41:06.641" v="1893"/>
          <ac:inkMkLst>
            <pc:docMk/>
            <pc:sldMk cId="0" sldId="276"/>
            <ac:inkMk id="207" creationId="{196EA718-4BA1-934D-AF85-CFDE8FE483A2}"/>
          </ac:inkMkLst>
        </pc:inkChg>
        <pc:inkChg chg="add topLvl">
          <ac:chgData name="Zhang Yifan" userId="c9b86b9a-8bad-4e1d-80e2-8f55c3c19e2c" providerId="ADAL" clId="{9BEFBB74-C0ED-D640-96C8-5B66059E4614}" dt="2021-09-27T23:41:06.641" v="1893"/>
          <ac:inkMkLst>
            <pc:docMk/>
            <pc:sldMk cId="0" sldId="276"/>
            <ac:inkMk id="208" creationId="{B7635954-9432-7E41-A08E-A9020F18E5EB}"/>
          </ac:inkMkLst>
        </pc:inkChg>
        <pc:inkChg chg="add topLvl">
          <ac:chgData name="Zhang Yifan" userId="c9b86b9a-8bad-4e1d-80e2-8f55c3c19e2c" providerId="ADAL" clId="{9BEFBB74-C0ED-D640-96C8-5B66059E4614}" dt="2021-09-27T23:41:06.641" v="1893"/>
          <ac:inkMkLst>
            <pc:docMk/>
            <pc:sldMk cId="0" sldId="276"/>
            <ac:inkMk id="209" creationId="{70FCCD8C-AB33-BA41-8DEF-E67ED6078922}"/>
          </ac:inkMkLst>
        </pc:inkChg>
        <pc:inkChg chg="add topLvl">
          <ac:chgData name="Zhang Yifan" userId="c9b86b9a-8bad-4e1d-80e2-8f55c3c19e2c" providerId="ADAL" clId="{9BEFBB74-C0ED-D640-96C8-5B66059E4614}" dt="2021-09-27T23:41:06.641" v="1893"/>
          <ac:inkMkLst>
            <pc:docMk/>
            <pc:sldMk cId="0" sldId="276"/>
            <ac:inkMk id="210" creationId="{797873EA-4884-824C-A270-D749900866EC}"/>
          </ac:inkMkLst>
        </pc:inkChg>
        <pc:inkChg chg="add topLvl">
          <ac:chgData name="Zhang Yifan" userId="c9b86b9a-8bad-4e1d-80e2-8f55c3c19e2c" providerId="ADAL" clId="{9BEFBB74-C0ED-D640-96C8-5B66059E4614}" dt="2021-09-27T23:41:06.641" v="1893"/>
          <ac:inkMkLst>
            <pc:docMk/>
            <pc:sldMk cId="0" sldId="276"/>
            <ac:inkMk id="211" creationId="{80359D57-D5E6-274A-AE87-802B5BE92929}"/>
          </ac:inkMkLst>
        </pc:inkChg>
        <pc:inkChg chg="add del">
          <ac:chgData name="Zhang Yifan" userId="c9b86b9a-8bad-4e1d-80e2-8f55c3c19e2c" providerId="ADAL" clId="{9BEFBB74-C0ED-D640-96C8-5B66059E4614}" dt="2021-09-27T23:44:52.139" v="1955"/>
          <ac:inkMkLst>
            <pc:docMk/>
            <pc:sldMk cId="0" sldId="276"/>
            <ac:inkMk id="213" creationId="{50FEE577-21F4-3447-92AE-797A6F20152F}"/>
          </ac:inkMkLst>
        </pc:inkChg>
        <pc:inkChg chg="add">
          <ac:chgData name="Zhang Yifan" userId="c9b86b9a-8bad-4e1d-80e2-8f55c3c19e2c" providerId="ADAL" clId="{9BEFBB74-C0ED-D640-96C8-5B66059E4614}" dt="2021-09-27T23:41:06.024" v="1892"/>
          <ac:inkMkLst>
            <pc:docMk/>
            <pc:sldMk cId="0" sldId="276"/>
            <ac:inkMk id="214" creationId="{BB466ABF-6C3D-B346-B1C3-623ABE80111E}"/>
          </ac:inkMkLst>
        </pc:inkChg>
        <pc:inkChg chg="add del">
          <ac:chgData name="Zhang Yifan" userId="c9b86b9a-8bad-4e1d-80e2-8f55c3c19e2c" providerId="ADAL" clId="{9BEFBB74-C0ED-D640-96C8-5B66059E4614}" dt="2021-09-27T23:41:11.800" v="1895"/>
          <ac:inkMkLst>
            <pc:docMk/>
            <pc:sldMk cId="0" sldId="276"/>
            <ac:inkMk id="216" creationId="{7C672F51-F335-A04B-83E8-D30CF0C9F71E}"/>
          </ac:inkMkLst>
        </pc:inkChg>
        <pc:inkChg chg="add topLvl">
          <ac:chgData name="Zhang Yifan" userId="c9b86b9a-8bad-4e1d-80e2-8f55c3c19e2c" providerId="ADAL" clId="{9BEFBB74-C0ED-D640-96C8-5B66059E4614}" dt="2021-09-27T23:41:48.456" v="1944"/>
          <ac:inkMkLst>
            <pc:docMk/>
            <pc:sldMk cId="0" sldId="276"/>
            <ac:inkMk id="217" creationId="{B75BD7B2-F0F5-7D4F-A45B-D1C7847306E4}"/>
          </ac:inkMkLst>
        </pc:inkChg>
        <pc:inkChg chg="add topLvl">
          <ac:chgData name="Zhang Yifan" userId="c9b86b9a-8bad-4e1d-80e2-8f55c3c19e2c" providerId="ADAL" clId="{9BEFBB74-C0ED-D640-96C8-5B66059E4614}" dt="2021-09-27T23:41:48.456" v="1944"/>
          <ac:inkMkLst>
            <pc:docMk/>
            <pc:sldMk cId="0" sldId="276"/>
            <ac:inkMk id="218" creationId="{ED62BD60-F4C7-164B-8A4C-BE96CB74D776}"/>
          </ac:inkMkLst>
        </pc:inkChg>
        <pc:inkChg chg="add topLvl">
          <ac:chgData name="Zhang Yifan" userId="c9b86b9a-8bad-4e1d-80e2-8f55c3c19e2c" providerId="ADAL" clId="{9BEFBB74-C0ED-D640-96C8-5B66059E4614}" dt="2021-09-27T23:41:48.456" v="1944"/>
          <ac:inkMkLst>
            <pc:docMk/>
            <pc:sldMk cId="0" sldId="276"/>
            <ac:inkMk id="220" creationId="{7435973A-280A-E242-A6D2-4B5D46EF1A49}"/>
          </ac:inkMkLst>
        </pc:inkChg>
        <pc:inkChg chg="add del">
          <ac:chgData name="Zhang Yifan" userId="c9b86b9a-8bad-4e1d-80e2-8f55c3c19e2c" providerId="ADAL" clId="{9BEFBB74-C0ED-D640-96C8-5B66059E4614}" dt="2021-09-27T23:41:21.638" v="1907"/>
          <ac:inkMkLst>
            <pc:docMk/>
            <pc:sldMk cId="0" sldId="276"/>
            <ac:inkMk id="221" creationId="{3E234DF4-3ADB-634F-8736-DA6FC266D214}"/>
          </ac:inkMkLst>
        </pc:inkChg>
        <pc:inkChg chg="add del topLvl">
          <ac:chgData name="Zhang Yifan" userId="c9b86b9a-8bad-4e1d-80e2-8f55c3c19e2c" providerId="ADAL" clId="{9BEFBB74-C0ED-D640-96C8-5B66059E4614}" dt="2021-09-27T23:41:21.651" v="1911"/>
          <ac:inkMkLst>
            <pc:docMk/>
            <pc:sldMk cId="0" sldId="276"/>
            <ac:inkMk id="222" creationId="{38FC488C-FC6D-354A-B52D-3C0A5183D4D0}"/>
          </ac:inkMkLst>
        </pc:inkChg>
        <pc:inkChg chg="add del">
          <ac:chgData name="Zhang Yifan" userId="c9b86b9a-8bad-4e1d-80e2-8f55c3c19e2c" providerId="ADAL" clId="{9BEFBB74-C0ED-D640-96C8-5B66059E4614}" dt="2021-09-27T23:41:21.645" v="1909"/>
          <ac:inkMkLst>
            <pc:docMk/>
            <pc:sldMk cId="0" sldId="276"/>
            <ac:inkMk id="223" creationId="{E50631E4-062D-3F4D-9B30-CE6BE4154A9C}"/>
          </ac:inkMkLst>
        </pc:inkChg>
        <pc:inkChg chg="add del">
          <ac:chgData name="Zhang Yifan" userId="c9b86b9a-8bad-4e1d-80e2-8f55c3c19e2c" providerId="ADAL" clId="{9BEFBB74-C0ED-D640-96C8-5B66059E4614}" dt="2021-09-27T23:41:21.647" v="1910"/>
          <ac:inkMkLst>
            <pc:docMk/>
            <pc:sldMk cId="0" sldId="276"/>
            <ac:inkMk id="226" creationId="{5C16EA02-824B-5F4C-9B34-F603EB4968D0}"/>
          </ac:inkMkLst>
        </pc:inkChg>
        <pc:inkChg chg="add del topLvl">
          <ac:chgData name="Zhang Yifan" userId="c9b86b9a-8bad-4e1d-80e2-8f55c3c19e2c" providerId="ADAL" clId="{9BEFBB74-C0ED-D640-96C8-5B66059E4614}" dt="2021-09-27T23:41:21.652" v="1912"/>
          <ac:inkMkLst>
            <pc:docMk/>
            <pc:sldMk cId="0" sldId="276"/>
            <ac:inkMk id="227" creationId="{A8A2C395-06D1-B94D-BEEA-ED284C8BFBAA}"/>
          </ac:inkMkLst>
        </pc:inkChg>
        <pc:inkChg chg="add del">
          <ac:chgData name="Zhang Yifan" userId="c9b86b9a-8bad-4e1d-80e2-8f55c3c19e2c" providerId="ADAL" clId="{9BEFBB74-C0ED-D640-96C8-5B66059E4614}" dt="2021-09-27T23:41:21.642" v="1908"/>
          <ac:inkMkLst>
            <pc:docMk/>
            <pc:sldMk cId="0" sldId="276"/>
            <ac:inkMk id="228" creationId="{3E144E74-8F99-DC45-B156-5C1141613C5B}"/>
          </ac:inkMkLst>
        </pc:inkChg>
        <pc:inkChg chg="add topLvl">
          <ac:chgData name="Zhang Yifan" userId="c9b86b9a-8bad-4e1d-80e2-8f55c3c19e2c" providerId="ADAL" clId="{9BEFBB74-C0ED-D640-96C8-5B66059E4614}" dt="2021-09-27T23:41:48.456" v="1944"/>
          <ac:inkMkLst>
            <pc:docMk/>
            <pc:sldMk cId="0" sldId="276"/>
            <ac:inkMk id="230" creationId="{5656BD32-9BBD-AE4E-9570-C4D2CCBE450E}"/>
          </ac:inkMkLst>
        </pc:inkChg>
        <pc:inkChg chg="add topLvl">
          <ac:chgData name="Zhang Yifan" userId="c9b86b9a-8bad-4e1d-80e2-8f55c3c19e2c" providerId="ADAL" clId="{9BEFBB74-C0ED-D640-96C8-5B66059E4614}" dt="2021-09-27T23:41:48.456" v="1944"/>
          <ac:inkMkLst>
            <pc:docMk/>
            <pc:sldMk cId="0" sldId="276"/>
            <ac:inkMk id="231" creationId="{3716081E-1134-9849-A5F2-71A6F9E46BD5}"/>
          </ac:inkMkLst>
        </pc:inkChg>
        <pc:inkChg chg="add topLvl">
          <ac:chgData name="Zhang Yifan" userId="c9b86b9a-8bad-4e1d-80e2-8f55c3c19e2c" providerId="ADAL" clId="{9BEFBB74-C0ED-D640-96C8-5B66059E4614}" dt="2021-09-27T23:41:48.456" v="1944"/>
          <ac:inkMkLst>
            <pc:docMk/>
            <pc:sldMk cId="0" sldId="276"/>
            <ac:inkMk id="232" creationId="{D497615B-0196-E046-952F-DC770BBA44CF}"/>
          </ac:inkMkLst>
        </pc:inkChg>
        <pc:inkChg chg="add topLvl">
          <ac:chgData name="Zhang Yifan" userId="c9b86b9a-8bad-4e1d-80e2-8f55c3c19e2c" providerId="ADAL" clId="{9BEFBB74-C0ED-D640-96C8-5B66059E4614}" dt="2021-09-27T23:41:48.456" v="1944"/>
          <ac:inkMkLst>
            <pc:docMk/>
            <pc:sldMk cId="0" sldId="276"/>
            <ac:inkMk id="233" creationId="{08D23DED-2242-A84A-8850-2E5094B852A4}"/>
          </ac:inkMkLst>
        </pc:inkChg>
        <pc:inkChg chg="add topLvl">
          <ac:chgData name="Zhang Yifan" userId="c9b86b9a-8bad-4e1d-80e2-8f55c3c19e2c" providerId="ADAL" clId="{9BEFBB74-C0ED-D640-96C8-5B66059E4614}" dt="2021-09-27T23:41:48.456" v="1944"/>
          <ac:inkMkLst>
            <pc:docMk/>
            <pc:sldMk cId="0" sldId="276"/>
            <ac:inkMk id="234" creationId="{A108A83E-08A9-7442-9279-E4C0513C9FE2}"/>
          </ac:inkMkLst>
        </pc:inkChg>
        <pc:inkChg chg="add topLvl">
          <ac:chgData name="Zhang Yifan" userId="c9b86b9a-8bad-4e1d-80e2-8f55c3c19e2c" providerId="ADAL" clId="{9BEFBB74-C0ED-D640-96C8-5B66059E4614}" dt="2021-09-27T23:41:48.456" v="1944"/>
          <ac:inkMkLst>
            <pc:docMk/>
            <pc:sldMk cId="0" sldId="276"/>
            <ac:inkMk id="235" creationId="{ECA8772B-7AF7-0649-81CC-3254020725EF}"/>
          </ac:inkMkLst>
        </pc:inkChg>
        <pc:inkChg chg="add topLvl">
          <ac:chgData name="Zhang Yifan" userId="c9b86b9a-8bad-4e1d-80e2-8f55c3c19e2c" providerId="ADAL" clId="{9BEFBB74-C0ED-D640-96C8-5B66059E4614}" dt="2021-09-27T23:41:48.456" v="1944"/>
          <ac:inkMkLst>
            <pc:docMk/>
            <pc:sldMk cId="0" sldId="276"/>
            <ac:inkMk id="236" creationId="{FFB766CE-1A38-3144-88D8-67DA3B6DE272}"/>
          </ac:inkMkLst>
        </pc:inkChg>
        <pc:inkChg chg="add topLvl">
          <ac:chgData name="Zhang Yifan" userId="c9b86b9a-8bad-4e1d-80e2-8f55c3c19e2c" providerId="ADAL" clId="{9BEFBB74-C0ED-D640-96C8-5B66059E4614}" dt="2021-09-27T23:41:48.456" v="1944"/>
          <ac:inkMkLst>
            <pc:docMk/>
            <pc:sldMk cId="0" sldId="276"/>
            <ac:inkMk id="237" creationId="{D042CE92-694A-B94C-9CAD-52591A609C74}"/>
          </ac:inkMkLst>
        </pc:inkChg>
        <pc:inkChg chg="add topLvl">
          <ac:chgData name="Zhang Yifan" userId="c9b86b9a-8bad-4e1d-80e2-8f55c3c19e2c" providerId="ADAL" clId="{9BEFBB74-C0ED-D640-96C8-5B66059E4614}" dt="2021-09-27T23:41:48.456" v="1944"/>
          <ac:inkMkLst>
            <pc:docMk/>
            <pc:sldMk cId="0" sldId="276"/>
            <ac:inkMk id="238" creationId="{1D49971C-2E5E-1E4A-9E15-8FDD547FDEC6}"/>
          </ac:inkMkLst>
        </pc:inkChg>
        <pc:inkChg chg="add topLvl">
          <ac:chgData name="Zhang Yifan" userId="c9b86b9a-8bad-4e1d-80e2-8f55c3c19e2c" providerId="ADAL" clId="{9BEFBB74-C0ED-D640-96C8-5B66059E4614}" dt="2021-09-27T23:41:48.456" v="1944"/>
          <ac:inkMkLst>
            <pc:docMk/>
            <pc:sldMk cId="0" sldId="276"/>
            <ac:inkMk id="239" creationId="{6A4FE586-B671-A24C-98AA-66F539ACEF89}"/>
          </ac:inkMkLst>
        </pc:inkChg>
        <pc:inkChg chg="add topLvl">
          <ac:chgData name="Zhang Yifan" userId="c9b86b9a-8bad-4e1d-80e2-8f55c3c19e2c" providerId="ADAL" clId="{9BEFBB74-C0ED-D640-96C8-5B66059E4614}" dt="2021-09-27T23:41:48.456" v="1944"/>
          <ac:inkMkLst>
            <pc:docMk/>
            <pc:sldMk cId="0" sldId="276"/>
            <ac:inkMk id="240" creationId="{4811C603-89AA-9243-8E36-41C669B90405}"/>
          </ac:inkMkLst>
        </pc:inkChg>
        <pc:inkChg chg="add topLvl">
          <ac:chgData name="Zhang Yifan" userId="c9b86b9a-8bad-4e1d-80e2-8f55c3c19e2c" providerId="ADAL" clId="{9BEFBB74-C0ED-D640-96C8-5B66059E4614}" dt="2021-09-27T23:41:48.456" v="1944"/>
          <ac:inkMkLst>
            <pc:docMk/>
            <pc:sldMk cId="0" sldId="276"/>
            <ac:inkMk id="242" creationId="{F199C656-4CCD-1F4D-92B3-A0E09A422573}"/>
          </ac:inkMkLst>
        </pc:inkChg>
        <pc:inkChg chg="add topLvl">
          <ac:chgData name="Zhang Yifan" userId="c9b86b9a-8bad-4e1d-80e2-8f55c3c19e2c" providerId="ADAL" clId="{9BEFBB74-C0ED-D640-96C8-5B66059E4614}" dt="2021-09-27T23:41:48.456" v="1944"/>
          <ac:inkMkLst>
            <pc:docMk/>
            <pc:sldMk cId="0" sldId="276"/>
            <ac:inkMk id="243" creationId="{A80E2C4C-B851-F743-BCB2-A9B342102A91}"/>
          </ac:inkMkLst>
        </pc:inkChg>
        <pc:inkChg chg="add del">
          <ac:chgData name="Zhang Yifan" userId="c9b86b9a-8bad-4e1d-80e2-8f55c3c19e2c" providerId="ADAL" clId="{9BEFBB74-C0ED-D640-96C8-5B66059E4614}" dt="2021-09-27T23:41:45.207" v="1940"/>
          <ac:inkMkLst>
            <pc:docMk/>
            <pc:sldMk cId="0" sldId="276"/>
            <ac:inkMk id="245" creationId="{AA1FE9FA-C18F-4648-887B-91794CCA6DEB}"/>
          </ac:inkMkLst>
        </pc:inkChg>
        <pc:inkChg chg="add del">
          <ac:chgData name="Zhang Yifan" userId="c9b86b9a-8bad-4e1d-80e2-8f55c3c19e2c" providerId="ADAL" clId="{9BEFBB74-C0ED-D640-96C8-5B66059E4614}" dt="2021-09-27T23:41:45.219" v="1941"/>
          <ac:inkMkLst>
            <pc:docMk/>
            <pc:sldMk cId="0" sldId="276"/>
            <ac:inkMk id="246" creationId="{2C11C8EA-22B8-0C43-94D4-2252CB85102F}"/>
          </ac:inkMkLst>
        </pc:inkChg>
        <pc:inkChg chg="add topLvl">
          <ac:chgData name="Zhang Yifan" userId="c9b86b9a-8bad-4e1d-80e2-8f55c3c19e2c" providerId="ADAL" clId="{9BEFBB74-C0ED-D640-96C8-5B66059E4614}" dt="2021-09-27T23:41:48.456" v="1944"/>
          <ac:inkMkLst>
            <pc:docMk/>
            <pc:sldMk cId="0" sldId="276"/>
            <ac:inkMk id="247" creationId="{2269C74A-072B-284A-996B-F20D3D1E4873}"/>
          </ac:inkMkLst>
        </pc:inkChg>
        <pc:inkChg chg="add topLvl">
          <ac:chgData name="Zhang Yifan" userId="c9b86b9a-8bad-4e1d-80e2-8f55c3c19e2c" providerId="ADAL" clId="{9BEFBB74-C0ED-D640-96C8-5B66059E4614}" dt="2021-09-27T23:41:48.456" v="1944"/>
          <ac:inkMkLst>
            <pc:docMk/>
            <pc:sldMk cId="0" sldId="276"/>
            <ac:inkMk id="248" creationId="{104A0722-EB65-A948-82B9-10BD657A9FC9}"/>
          </ac:inkMkLst>
        </pc:inkChg>
        <pc:inkChg chg="add topLvl">
          <ac:chgData name="Zhang Yifan" userId="c9b86b9a-8bad-4e1d-80e2-8f55c3c19e2c" providerId="ADAL" clId="{9BEFBB74-C0ED-D640-96C8-5B66059E4614}" dt="2021-09-27T23:41:48.456" v="1944"/>
          <ac:inkMkLst>
            <pc:docMk/>
            <pc:sldMk cId="0" sldId="276"/>
            <ac:inkMk id="249" creationId="{C2DF0BDF-AFA6-9A48-96B0-5D62729A58DE}"/>
          </ac:inkMkLst>
        </pc:inkChg>
        <pc:inkChg chg="add topLvl">
          <ac:chgData name="Zhang Yifan" userId="c9b86b9a-8bad-4e1d-80e2-8f55c3c19e2c" providerId="ADAL" clId="{9BEFBB74-C0ED-D640-96C8-5B66059E4614}" dt="2021-09-27T23:41:48.456" v="1944"/>
          <ac:inkMkLst>
            <pc:docMk/>
            <pc:sldMk cId="0" sldId="276"/>
            <ac:inkMk id="250" creationId="{F8B47C6A-F02C-884C-A060-239A83BBEBA7}"/>
          </ac:inkMkLst>
        </pc:inkChg>
        <pc:inkChg chg="add topLvl">
          <ac:chgData name="Zhang Yifan" userId="c9b86b9a-8bad-4e1d-80e2-8f55c3c19e2c" providerId="ADAL" clId="{9BEFBB74-C0ED-D640-96C8-5B66059E4614}" dt="2021-09-27T23:41:48.456" v="1944"/>
          <ac:inkMkLst>
            <pc:docMk/>
            <pc:sldMk cId="0" sldId="276"/>
            <ac:inkMk id="251" creationId="{4A5005D5-4357-6448-B161-78CEC02F2C60}"/>
          </ac:inkMkLst>
        </pc:inkChg>
        <pc:inkChg chg="add topLvl">
          <ac:chgData name="Zhang Yifan" userId="c9b86b9a-8bad-4e1d-80e2-8f55c3c19e2c" providerId="ADAL" clId="{9BEFBB74-C0ED-D640-96C8-5B66059E4614}" dt="2021-09-27T23:41:48.456" v="1944"/>
          <ac:inkMkLst>
            <pc:docMk/>
            <pc:sldMk cId="0" sldId="276"/>
            <ac:inkMk id="252" creationId="{7B4D72D0-1611-AA41-A3CB-CD438A9BFE17}"/>
          </ac:inkMkLst>
        </pc:inkChg>
        <pc:inkChg chg="add topLvl">
          <ac:chgData name="Zhang Yifan" userId="c9b86b9a-8bad-4e1d-80e2-8f55c3c19e2c" providerId="ADAL" clId="{9BEFBB74-C0ED-D640-96C8-5B66059E4614}" dt="2021-09-27T23:41:48.456" v="1944"/>
          <ac:inkMkLst>
            <pc:docMk/>
            <pc:sldMk cId="0" sldId="276"/>
            <ac:inkMk id="253" creationId="{5179841A-4724-6148-A511-EB6097D7A9B3}"/>
          </ac:inkMkLst>
        </pc:inkChg>
        <pc:inkChg chg="add topLvl">
          <ac:chgData name="Zhang Yifan" userId="c9b86b9a-8bad-4e1d-80e2-8f55c3c19e2c" providerId="ADAL" clId="{9BEFBB74-C0ED-D640-96C8-5B66059E4614}" dt="2021-09-27T23:41:48.456" v="1944"/>
          <ac:inkMkLst>
            <pc:docMk/>
            <pc:sldMk cId="0" sldId="276"/>
            <ac:inkMk id="254" creationId="{5A1CE136-EC68-A249-83E4-E169DD149C7F}"/>
          </ac:inkMkLst>
        </pc:inkChg>
        <pc:inkChg chg="add topLvl">
          <ac:chgData name="Zhang Yifan" userId="c9b86b9a-8bad-4e1d-80e2-8f55c3c19e2c" providerId="ADAL" clId="{9BEFBB74-C0ED-D640-96C8-5B66059E4614}" dt="2021-09-27T23:41:48.456" v="1944"/>
          <ac:inkMkLst>
            <pc:docMk/>
            <pc:sldMk cId="0" sldId="276"/>
            <ac:inkMk id="255" creationId="{E664AC59-3616-604B-BF54-76C5ACC7B9C2}"/>
          </ac:inkMkLst>
        </pc:inkChg>
        <pc:inkChg chg="add">
          <ac:chgData name="Zhang Yifan" userId="c9b86b9a-8bad-4e1d-80e2-8f55c3c19e2c" providerId="ADAL" clId="{9BEFBB74-C0ED-D640-96C8-5B66059E4614}" dt="2021-09-27T23:41:46.676" v="1942"/>
          <ac:inkMkLst>
            <pc:docMk/>
            <pc:sldMk cId="0" sldId="276"/>
            <ac:inkMk id="257" creationId="{4022776D-E2D8-C049-BBB5-EDC952A36421}"/>
          </ac:inkMkLst>
        </pc:inkChg>
        <pc:inkChg chg="add">
          <ac:chgData name="Zhang Yifan" userId="c9b86b9a-8bad-4e1d-80e2-8f55c3c19e2c" providerId="ADAL" clId="{9BEFBB74-C0ED-D640-96C8-5B66059E4614}" dt="2021-09-27T23:41:47.343" v="1943"/>
          <ac:inkMkLst>
            <pc:docMk/>
            <pc:sldMk cId="0" sldId="276"/>
            <ac:inkMk id="258" creationId="{4CC1AD91-5CE9-8D46-8C24-E7EAA3BBDB6D}"/>
          </ac:inkMkLst>
        </pc:inkChg>
      </pc:sldChg>
      <pc:sldChg chg="addSp delSp">
        <pc:chgData name="Zhang Yifan" userId="c9b86b9a-8bad-4e1d-80e2-8f55c3c19e2c" providerId="ADAL" clId="{9BEFBB74-C0ED-D640-96C8-5B66059E4614}" dt="2021-09-28T00:23:53.673" v="2119"/>
        <pc:sldMkLst>
          <pc:docMk/>
          <pc:sldMk cId="0" sldId="278"/>
        </pc:sldMkLst>
        <pc:grpChg chg="add del">
          <ac:chgData name="Zhang Yifan" userId="c9b86b9a-8bad-4e1d-80e2-8f55c3c19e2c" providerId="ADAL" clId="{9BEFBB74-C0ED-D640-96C8-5B66059E4614}" dt="2021-09-28T00:23:00.995" v="2047"/>
          <ac:grpSpMkLst>
            <pc:docMk/>
            <pc:sldMk cId="0" sldId="278"/>
            <ac:grpSpMk id="11" creationId="{E10E615A-E2F7-704A-9306-DC4DD340555B}"/>
          </ac:grpSpMkLst>
        </pc:grpChg>
        <pc:grpChg chg="add del">
          <ac:chgData name="Zhang Yifan" userId="c9b86b9a-8bad-4e1d-80e2-8f55c3c19e2c" providerId="ADAL" clId="{9BEFBB74-C0ED-D640-96C8-5B66059E4614}" dt="2021-09-28T00:23:01.865" v="2049"/>
          <ac:grpSpMkLst>
            <pc:docMk/>
            <pc:sldMk cId="0" sldId="278"/>
            <ac:grpSpMk id="13" creationId="{5607D65C-9C02-D947-A928-20450A8F80C5}"/>
          </ac:grpSpMkLst>
        </pc:grpChg>
        <pc:grpChg chg="add del">
          <ac:chgData name="Zhang Yifan" userId="c9b86b9a-8bad-4e1d-80e2-8f55c3c19e2c" providerId="ADAL" clId="{9BEFBB74-C0ED-D640-96C8-5B66059E4614}" dt="2021-09-28T00:23:03.588" v="2051"/>
          <ac:grpSpMkLst>
            <pc:docMk/>
            <pc:sldMk cId="0" sldId="278"/>
            <ac:grpSpMk id="15" creationId="{DBEF890A-A3DA-834D-978F-FD326F88A08B}"/>
          </ac:grpSpMkLst>
        </pc:grpChg>
        <pc:grpChg chg="add">
          <ac:chgData name="Zhang Yifan" userId="c9b86b9a-8bad-4e1d-80e2-8f55c3c19e2c" providerId="ADAL" clId="{9BEFBB74-C0ED-D640-96C8-5B66059E4614}" dt="2021-09-28T00:23:03.588" v="2051"/>
          <ac:grpSpMkLst>
            <pc:docMk/>
            <pc:sldMk cId="0" sldId="278"/>
            <ac:grpSpMk id="17" creationId="{CAE97EF1-F541-094C-98B4-E84BBCE2B001}"/>
          </ac:grpSpMkLst>
        </pc:grpChg>
        <pc:grpChg chg="add del">
          <ac:chgData name="Zhang Yifan" userId="c9b86b9a-8bad-4e1d-80e2-8f55c3c19e2c" providerId="ADAL" clId="{9BEFBB74-C0ED-D640-96C8-5B66059E4614}" dt="2021-09-28T00:23:10.046" v="2056"/>
          <ac:grpSpMkLst>
            <pc:docMk/>
            <pc:sldMk cId="0" sldId="278"/>
            <ac:grpSpMk id="21" creationId="{55E016F0-2D92-FF41-8713-C22E7C26281A}"/>
          </ac:grpSpMkLst>
        </pc:grpChg>
        <pc:grpChg chg="add">
          <ac:chgData name="Zhang Yifan" userId="c9b86b9a-8bad-4e1d-80e2-8f55c3c19e2c" providerId="ADAL" clId="{9BEFBB74-C0ED-D640-96C8-5B66059E4614}" dt="2021-09-28T00:23:16.103" v="2066"/>
          <ac:grpSpMkLst>
            <pc:docMk/>
            <pc:sldMk cId="0" sldId="278"/>
            <ac:grpSpMk id="29" creationId="{529AA5CD-8802-EC4A-9E8C-6DA58F823599}"/>
          </ac:grpSpMkLst>
        </pc:grpChg>
        <pc:grpChg chg="add">
          <ac:chgData name="Zhang Yifan" userId="c9b86b9a-8bad-4e1d-80e2-8f55c3c19e2c" providerId="ADAL" clId="{9BEFBB74-C0ED-D640-96C8-5B66059E4614}" dt="2021-09-28T00:23:18.546" v="2069"/>
          <ac:grpSpMkLst>
            <pc:docMk/>
            <pc:sldMk cId="0" sldId="278"/>
            <ac:grpSpMk id="32" creationId="{20EAECDC-73AA-354C-B150-0CE531AB8A47}"/>
          </ac:grpSpMkLst>
        </pc:grpChg>
        <pc:grpChg chg="add">
          <ac:chgData name="Zhang Yifan" userId="c9b86b9a-8bad-4e1d-80e2-8f55c3c19e2c" providerId="ADAL" clId="{9BEFBB74-C0ED-D640-96C8-5B66059E4614}" dt="2021-09-28T00:23:19.807" v="2072"/>
          <ac:grpSpMkLst>
            <pc:docMk/>
            <pc:sldMk cId="0" sldId="278"/>
            <ac:grpSpMk id="35" creationId="{EF7B1F81-9371-E34C-9B0B-8E7FF20499F8}"/>
          </ac:grpSpMkLst>
        </pc:grpChg>
        <pc:grpChg chg="add del">
          <ac:chgData name="Zhang Yifan" userId="c9b86b9a-8bad-4e1d-80e2-8f55c3c19e2c" providerId="ADAL" clId="{9BEFBB74-C0ED-D640-96C8-5B66059E4614}" dt="2021-09-28T00:23:33.519" v="2093"/>
          <ac:grpSpMkLst>
            <pc:docMk/>
            <pc:sldMk cId="0" sldId="278"/>
            <ac:grpSpMk id="44" creationId="{B948B4EF-1F45-B242-AFA1-D720F3BBDE36}"/>
          </ac:grpSpMkLst>
        </pc:grpChg>
        <pc:grpChg chg="add del">
          <ac:chgData name="Zhang Yifan" userId="c9b86b9a-8bad-4e1d-80e2-8f55c3c19e2c" providerId="ADAL" clId="{9BEFBB74-C0ED-D640-96C8-5B66059E4614}" dt="2021-09-28T00:23:30.054" v="2089"/>
          <ac:grpSpMkLst>
            <pc:docMk/>
            <pc:sldMk cId="0" sldId="278"/>
            <ac:grpSpMk id="51" creationId="{614813B2-82FC-4A43-A9AD-4FC91C34E4BF}"/>
          </ac:grpSpMkLst>
        </pc:grpChg>
        <pc:grpChg chg="add del">
          <ac:chgData name="Zhang Yifan" userId="c9b86b9a-8bad-4e1d-80e2-8f55c3c19e2c" providerId="ADAL" clId="{9BEFBB74-C0ED-D640-96C8-5B66059E4614}" dt="2021-09-28T00:23:33.519" v="2093"/>
          <ac:grpSpMkLst>
            <pc:docMk/>
            <pc:sldMk cId="0" sldId="278"/>
            <ac:grpSpMk id="53" creationId="{BE49C0DC-5F08-164F-9B88-645D683EBFBB}"/>
          </ac:grpSpMkLst>
        </pc:grpChg>
        <pc:grpChg chg="add del">
          <ac:chgData name="Zhang Yifan" userId="c9b86b9a-8bad-4e1d-80e2-8f55c3c19e2c" providerId="ADAL" clId="{9BEFBB74-C0ED-D640-96C8-5B66059E4614}" dt="2021-09-28T00:23:34.375" v="2095"/>
          <ac:grpSpMkLst>
            <pc:docMk/>
            <pc:sldMk cId="0" sldId="278"/>
            <ac:grpSpMk id="55" creationId="{F95B476F-D063-AB4C-9A96-E8E05F66247A}"/>
          </ac:grpSpMkLst>
        </pc:grpChg>
        <pc:grpChg chg="add del">
          <ac:chgData name="Zhang Yifan" userId="c9b86b9a-8bad-4e1d-80e2-8f55c3c19e2c" providerId="ADAL" clId="{9BEFBB74-C0ED-D640-96C8-5B66059E4614}" dt="2021-09-28T00:23:35.498" v="2097"/>
          <ac:grpSpMkLst>
            <pc:docMk/>
            <pc:sldMk cId="0" sldId="278"/>
            <ac:grpSpMk id="57" creationId="{FC36551C-2A83-B345-B441-3346DF3C211F}"/>
          </ac:grpSpMkLst>
        </pc:grpChg>
        <pc:grpChg chg="add del">
          <ac:chgData name="Zhang Yifan" userId="c9b86b9a-8bad-4e1d-80e2-8f55c3c19e2c" providerId="ADAL" clId="{9BEFBB74-C0ED-D640-96C8-5B66059E4614}" dt="2021-09-28T00:23:53.673" v="2119"/>
          <ac:grpSpMkLst>
            <pc:docMk/>
            <pc:sldMk cId="0" sldId="278"/>
            <ac:grpSpMk id="59" creationId="{75FE4C7F-88C6-F040-B2D0-A92EDA6C24B0}"/>
          </ac:grpSpMkLst>
        </pc:grpChg>
        <pc:grpChg chg="add del">
          <ac:chgData name="Zhang Yifan" userId="c9b86b9a-8bad-4e1d-80e2-8f55c3c19e2c" providerId="ADAL" clId="{9BEFBB74-C0ED-D640-96C8-5B66059E4614}" dt="2021-09-28T00:23:50.009" v="2117"/>
          <ac:grpSpMkLst>
            <pc:docMk/>
            <pc:sldMk cId="0" sldId="278"/>
            <ac:grpSpMk id="62" creationId="{FC4496B5-7AFD-4C45-9D3A-32D12F34FBAF}"/>
          </ac:grpSpMkLst>
        </pc:grpChg>
        <pc:grpChg chg="add del">
          <ac:chgData name="Zhang Yifan" userId="c9b86b9a-8bad-4e1d-80e2-8f55c3c19e2c" providerId="ADAL" clId="{9BEFBB74-C0ED-D640-96C8-5B66059E4614}" dt="2021-09-28T00:23:50.009" v="2117"/>
          <ac:grpSpMkLst>
            <pc:docMk/>
            <pc:sldMk cId="0" sldId="278"/>
            <ac:grpSpMk id="193" creationId="{D8CCF006-74FE-0045-9E2B-433C65E8BCB1}"/>
          </ac:grpSpMkLst>
        </pc:grpChg>
        <pc:grpChg chg="add del">
          <ac:chgData name="Zhang Yifan" userId="c9b86b9a-8bad-4e1d-80e2-8f55c3c19e2c" providerId="ADAL" clId="{9BEFBB74-C0ED-D640-96C8-5B66059E4614}" dt="2021-09-28T00:23:50.009" v="2117"/>
          <ac:grpSpMkLst>
            <pc:docMk/>
            <pc:sldMk cId="0" sldId="278"/>
            <ac:grpSpMk id="196" creationId="{F94B4D98-0174-C44D-ACA0-6B36EA2A40E4}"/>
          </ac:grpSpMkLst>
        </pc:grpChg>
        <pc:grpChg chg="add">
          <ac:chgData name="Zhang Yifan" userId="c9b86b9a-8bad-4e1d-80e2-8f55c3c19e2c" providerId="ADAL" clId="{9BEFBB74-C0ED-D640-96C8-5B66059E4614}" dt="2021-09-28T00:23:46.412" v="2114"/>
          <ac:grpSpMkLst>
            <pc:docMk/>
            <pc:sldMk cId="0" sldId="278"/>
            <ac:grpSpMk id="204" creationId="{CC211CA0-4210-A143-A28B-AC244E43618F}"/>
          </ac:grpSpMkLst>
        </pc:grpChg>
        <pc:grpChg chg="add del">
          <ac:chgData name="Zhang Yifan" userId="c9b86b9a-8bad-4e1d-80e2-8f55c3c19e2c" providerId="ADAL" clId="{9BEFBB74-C0ED-D640-96C8-5B66059E4614}" dt="2021-09-28T00:23:50.009" v="2117"/>
          <ac:grpSpMkLst>
            <pc:docMk/>
            <pc:sldMk cId="0" sldId="278"/>
            <ac:grpSpMk id="206" creationId="{3081ACCB-FA14-7F41-AEAE-A519D71A503D}"/>
          </ac:grpSpMkLst>
        </pc:grpChg>
        <pc:grpChg chg="add">
          <ac:chgData name="Zhang Yifan" userId="c9b86b9a-8bad-4e1d-80e2-8f55c3c19e2c" providerId="ADAL" clId="{9BEFBB74-C0ED-D640-96C8-5B66059E4614}" dt="2021-09-28T00:23:53.673" v="2119"/>
          <ac:grpSpMkLst>
            <pc:docMk/>
            <pc:sldMk cId="0" sldId="278"/>
            <ac:grpSpMk id="208" creationId="{A36B0737-1EEF-3B4B-A068-20AF10AD4717}"/>
          </ac:grpSpMkLst>
        </pc:grpChg>
        <pc:inkChg chg="add topLvl">
          <ac:chgData name="Zhang Yifan" userId="c9b86b9a-8bad-4e1d-80e2-8f55c3c19e2c" providerId="ADAL" clId="{9BEFBB74-C0ED-D640-96C8-5B66059E4614}" dt="2021-09-28T00:23:03.588" v="2051"/>
          <ac:inkMkLst>
            <pc:docMk/>
            <pc:sldMk cId="0" sldId="278"/>
            <ac:inkMk id="2" creationId="{C8C09AE8-05AF-3C41-B8D1-4DE4160520F7}"/>
          </ac:inkMkLst>
        </pc:inkChg>
        <pc:inkChg chg="add topLvl">
          <ac:chgData name="Zhang Yifan" userId="c9b86b9a-8bad-4e1d-80e2-8f55c3c19e2c" providerId="ADAL" clId="{9BEFBB74-C0ED-D640-96C8-5B66059E4614}" dt="2021-09-28T00:23:03.588" v="2051"/>
          <ac:inkMkLst>
            <pc:docMk/>
            <pc:sldMk cId="0" sldId="278"/>
            <ac:inkMk id="3" creationId="{40BDC811-CA75-834A-860A-D2F7FCD2624E}"/>
          </ac:inkMkLst>
        </pc:inkChg>
        <pc:inkChg chg="add topLvl">
          <ac:chgData name="Zhang Yifan" userId="c9b86b9a-8bad-4e1d-80e2-8f55c3c19e2c" providerId="ADAL" clId="{9BEFBB74-C0ED-D640-96C8-5B66059E4614}" dt="2021-09-28T00:23:03.588" v="2051"/>
          <ac:inkMkLst>
            <pc:docMk/>
            <pc:sldMk cId="0" sldId="278"/>
            <ac:inkMk id="7" creationId="{7555D247-EB95-2243-80F5-DF33DC907629}"/>
          </ac:inkMkLst>
        </pc:inkChg>
        <pc:inkChg chg="add topLvl">
          <ac:chgData name="Zhang Yifan" userId="c9b86b9a-8bad-4e1d-80e2-8f55c3c19e2c" providerId="ADAL" clId="{9BEFBB74-C0ED-D640-96C8-5B66059E4614}" dt="2021-09-28T00:23:03.588" v="2051"/>
          <ac:inkMkLst>
            <pc:docMk/>
            <pc:sldMk cId="0" sldId="278"/>
            <ac:inkMk id="8" creationId="{3FD97B76-8879-824B-8E84-0DEDF7576528}"/>
          </ac:inkMkLst>
        </pc:inkChg>
        <pc:inkChg chg="add topLvl">
          <ac:chgData name="Zhang Yifan" userId="c9b86b9a-8bad-4e1d-80e2-8f55c3c19e2c" providerId="ADAL" clId="{9BEFBB74-C0ED-D640-96C8-5B66059E4614}" dt="2021-09-28T00:23:03.588" v="2051"/>
          <ac:inkMkLst>
            <pc:docMk/>
            <pc:sldMk cId="0" sldId="278"/>
            <ac:inkMk id="9" creationId="{655276DB-657D-3A41-888E-CFE2D54BA864}"/>
          </ac:inkMkLst>
        </pc:inkChg>
        <pc:inkChg chg="add topLvl">
          <ac:chgData name="Zhang Yifan" userId="c9b86b9a-8bad-4e1d-80e2-8f55c3c19e2c" providerId="ADAL" clId="{9BEFBB74-C0ED-D640-96C8-5B66059E4614}" dt="2021-09-28T00:23:03.588" v="2051"/>
          <ac:inkMkLst>
            <pc:docMk/>
            <pc:sldMk cId="0" sldId="278"/>
            <ac:inkMk id="10" creationId="{E5BF35C7-C968-E642-B994-23B4F4503629}"/>
          </ac:inkMkLst>
        </pc:inkChg>
        <pc:inkChg chg="add topLvl">
          <ac:chgData name="Zhang Yifan" userId="c9b86b9a-8bad-4e1d-80e2-8f55c3c19e2c" providerId="ADAL" clId="{9BEFBB74-C0ED-D640-96C8-5B66059E4614}" dt="2021-09-28T00:23:03.588" v="2051"/>
          <ac:inkMkLst>
            <pc:docMk/>
            <pc:sldMk cId="0" sldId="278"/>
            <ac:inkMk id="12" creationId="{0A80D74B-6716-A24E-8F78-30E3A65CA447}"/>
          </ac:inkMkLst>
        </pc:inkChg>
        <pc:inkChg chg="add topLvl">
          <ac:chgData name="Zhang Yifan" userId="c9b86b9a-8bad-4e1d-80e2-8f55c3c19e2c" providerId="ADAL" clId="{9BEFBB74-C0ED-D640-96C8-5B66059E4614}" dt="2021-09-28T00:23:03.588" v="2051"/>
          <ac:inkMkLst>
            <pc:docMk/>
            <pc:sldMk cId="0" sldId="278"/>
            <ac:inkMk id="14" creationId="{6B4DC0AF-1224-B843-86B6-2D3B5B15479B}"/>
          </ac:inkMkLst>
        </pc:inkChg>
        <pc:inkChg chg="add">
          <ac:chgData name="Zhang Yifan" userId="c9b86b9a-8bad-4e1d-80e2-8f55c3c19e2c" providerId="ADAL" clId="{9BEFBB74-C0ED-D640-96C8-5B66059E4614}" dt="2021-09-28T00:23:02.962" v="2050"/>
          <ac:inkMkLst>
            <pc:docMk/>
            <pc:sldMk cId="0" sldId="278"/>
            <ac:inkMk id="16" creationId="{38B2935D-C8E6-8F40-9C55-A51FD6721CC8}"/>
          </ac:inkMkLst>
        </pc:inkChg>
        <pc:inkChg chg="add del topLvl">
          <ac:chgData name="Zhang Yifan" userId="c9b86b9a-8bad-4e1d-80e2-8f55c3c19e2c" providerId="ADAL" clId="{9BEFBB74-C0ED-D640-96C8-5B66059E4614}" dt="2021-09-28T00:23:10.773" v="2058"/>
          <ac:inkMkLst>
            <pc:docMk/>
            <pc:sldMk cId="0" sldId="278"/>
            <ac:inkMk id="18" creationId="{3F176BF3-C2D3-1D4C-852F-8F9C1EE764F5}"/>
          </ac:inkMkLst>
        </pc:inkChg>
        <pc:inkChg chg="add del topLvl">
          <ac:chgData name="Zhang Yifan" userId="c9b86b9a-8bad-4e1d-80e2-8f55c3c19e2c" providerId="ADAL" clId="{9BEFBB74-C0ED-D640-96C8-5B66059E4614}" dt="2021-09-28T00:23:10.413" v="2057"/>
          <ac:inkMkLst>
            <pc:docMk/>
            <pc:sldMk cId="0" sldId="278"/>
            <ac:inkMk id="19" creationId="{6534133A-5E64-8546-99A8-7C17E4B5446A}"/>
          </ac:inkMkLst>
        </pc:inkChg>
        <pc:inkChg chg="add del topLvl">
          <ac:chgData name="Zhang Yifan" userId="c9b86b9a-8bad-4e1d-80e2-8f55c3c19e2c" providerId="ADAL" clId="{9BEFBB74-C0ED-D640-96C8-5B66059E4614}" dt="2021-09-28T00:23:10.046" v="2056"/>
          <ac:inkMkLst>
            <pc:docMk/>
            <pc:sldMk cId="0" sldId="278"/>
            <ac:inkMk id="20" creationId="{35C8CDE5-8EFE-F141-B939-770797E46527}"/>
          </ac:inkMkLst>
        </pc:inkChg>
        <pc:inkChg chg="add">
          <ac:chgData name="Zhang Yifan" userId="c9b86b9a-8bad-4e1d-80e2-8f55c3c19e2c" providerId="ADAL" clId="{9BEFBB74-C0ED-D640-96C8-5B66059E4614}" dt="2021-09-28T00:23:13.444" v="2059"/>
          <ac:inkMkLst>
            <pc:docMk/>
            <pc:sldMk cId="0" sldId="278"/>
            <ac:inkMk id="22" creationId="{E6D05731-9734-C84D-A687-59CDCD52476F}"/>
          </ac:inkMkLst>
        </pc:inkChg>
        <pc:inkChg chg="add">
          <ac:chgData name="Zhang Yifan" userId="c9b86b9a-8bad-4e1d-80e2-8f55c3c19e2c" providerId="ADAL" clId="{9BEFBB74-C0ED-D640-96C8-5B66059E4614}" dt="2021-09-28T00:23:13.834" v="2060"/>
          <ac:inkMkLst>
            <pc:docMk/>
            <pc:sldMk cId="0" sldId="278"/>
            <ac:inkMk id="23" creationId="{B373FE68-AF96-0043-BC61-D79EA146541A}"/>
          </ac:inkMkLst>
        </pc:inkChg>
        <pc:inkChg chg="add">
          <ac:chgData name="Zhang Yifan" userId="c9b86b9a-8bad-4e1d-80e2-8f55c3c19e2c" providerId="ADAL" clId="{9BEFBB74-C0ED-D640-96C8-5B66059E4614}" dt="2021-09-28T00:23:14.002" v="2061"/>
          <ac:inkMkLst>
            <pc:docMk/>
            <pc:sldMk cId="0" sldId="278"/>
            <ac:inkMk id="24" creationId="{78679AFB-DE15-7C43-9AB3-21EDE3DC5AE7}"/>
          </ac:inkMkLst>
        </pc:inkChg>
        <pc:inkChg chg="add">
          <ac:chgData name="Zhang Yifan" userId="c9b86b9a-8bad-4e1d-80e2-8f55c3c19e2c" providerId="ADAL" clId="{9BEFBB74-C0ED-D640-96C8-5B66059E4614}" dt="2021-09-28T00:23:14.236" v="2062"/>
          <ac:inkMkLst>
            <pc:docMk/>
            <pc:sldMk cId="0" sldId="278"/>
            <ac:inkMk id="25" creationId="{79D50C63-BC1B-E140-8EA1-E7D024B82892}"/>
          </ac:inkMkLst>
        </pc:inkChg>
        <pc:inkChg chg="add">
          <ac:chgData name="Zhang Yifan" userId="c9b86b9a-8bad-4e1d-80e2-8f55c3c19e2c" providerId="ADAL" clId="{9BEFBB74-C0ED-D640-96C8-5B66059E4614}" dt="2021-09-28T00:23:14.624" v="2063"/>
          <ac:inkMkLst>
            <pc:docMk/>
            <pc:sldMk cId="0" sldId="278"/>
            <ac:inkMk id="26" creationId="{3139E9CF-E65F-F642-9DC0-1C55F578B300}"/>
          </ac:inkMkLst>
        </pc:inkChg>
        <pc:inkChg chg="add">
          <ac:chgData name="Zhang Yifan" userId="c9b86b9a-8bad-4e1d-80e2-8f55c3c19e2c" providerId="ADAL" clId="{9BEFBB74-C0ED-D640-96C8-5B66059E4614}" dt="2021-09-28T00:23:14.927" v="2064"/>
          <ac:inkMkLst>
            <pc:docMk/>
            <pc:sldMk cId="0" sldId="278"/>
            <ac:inkMk id="27" creationId="{CDAE4DC6-B3D4-B34D-A6A7-6639FFA332CB}"/>
          </ac:inkMkLst>
        </pc:inkChg>
        <pc:inkChg chg="add">
          <ac:chgData name="Zhang Yifan" userId="c9b86b9a-8bad-4e1d-80e2-8f55c3c19e2c" providerId="ADAL" clId="{9BEFBB74-C0ED-D640-96C8-5B66059E4614}" dt="2021-09-28T00:23:15.085" v="2065"/>
          <ac:inkMkLst>
            <pc:docMk/>
            <pc:sldMk cId="0" sldId="278"/>
            <ac:inkMk id="28" creationId="{8A7D1339-B087-6647-80A9-A915EAF75462}"/>
          </ac:inkMkLst>
        </pc:inkChg>
        <pc:inkChg chg="add">
          <ac:chgData name="Zhang Yifan" userId="c9b86b9a-8bad-4e1d-80e2-8f55c3c19e2c" providerId="ADAL" clId="{9BEFBB74-C0ED-D640-96C8-5B66059E4614}" dt="2021-09-28T00:23:17.523" v="2067"/>
          <ac:inkMkLst>
            <pc:docMk/>
            <pc:sldMk cId="0" sldId="278"/>
            <ac:inkMk id="30" creationId="{BFA7A09A-C4D6-DF4A-B479-8FCF95A164F3}"/>
          </ac:inkMkLst>
        </pc:inkChg>
        <pc:inkChg chg="add">
          <ac:chgData name="Zhang Yifan" userId="c9b86b9a-8bad-4e1d-80e2-8f55c3c19e2c" providerId="ADAL" clId="{9BEFBB74-C0ED-D640-96C8-5B66059E4614}" dt="2021-09-28T00:23:17.925" v="2068"/>
          <ac:inkMkLst>
            <pc:docMk/>
            <pc:sldMk cId="0" sldId="278"/>
            <ac:inkMk id="31" creationId="{8CF769F6-97A8-A147-9C45-A0217DE517A5}"/>
          </ac:inkMkLst>
        </pc:inkChg>
        <pc:inkChg chg="add">
          <ac:chgData name="Zhang Yifan" userId="c9b86b9a-8bad-4e1d-80e2-8f55c3c19e2c" providerId="ADAL" clId="{9BEFBB74-C0ED-D640-96C8-5B66059E4614}" dt="2021-09-28T00:23:18.729" v="2070"/>
          <ac:inkMkLst>
            <pc:docMk/>
            <pc:sldMk cId="0" sldId="278"/>
            <ac:inkMk id="33" creationId="{7C98FC61-8301-914B-825B-D24A059DE498}"/>
          </ac:inkMkLst>
        </pc:inkChg>
        <pc:inkChg chg="add">
          <ac:chgData name="Zhang Yifan" userId="c9b86b9a-8bad-4e1d-80e2-8f55c3c19e2c" providerId="ADAL" clId="{9BEFBB74-C0ED-D640-96C8-5B66059E4614}" dt="2021-09-28T00:23:19.139" v="2071"/>
          <ac:inkMkLst>
            <pc:docMk/>
            <pc:sldMk cId="0" sldId="278"/>
            <ac:inkMk id="34" creationId="{E619CF98-DF61-AE4B-BDA9-8C9FF16E442E}"/>
          </ac:inkMkLst>
        </pc:inkChg>
        <pc:inkChg chg="add topLvl">
          <ac:chgData name="Zhang Yifan" userId="c9b86b9a-8bad-4e1d-80e2-8f55c3c19e2c" providerId="ADAL" clId="{9BEFBB74-C0ED-D640-96C8-5B66059E4614}" dt="2021-09-28T00:23:53.673" v="2119"/>
          <ac:inkMkLst>
            <pc:docMk/>
            <pc:sldMk cId="0" sldId="278"/>
            <ac:inkMk id="36" creationId="{BAAF6463-7A7F-1649-9C0F-34D3FCDCA010}"/>
          </ac:inkMkLst>
        </pc:inkChg>
        <pc:inkChg chg="add topLvl">
          <ac:chgData name="Zhang Yifan" userId="c9b86b9a-8bad-4e1d-80e2-8f55c3c19e2c" providerId="ADAL" clId="{9BEFBB74-C0ED-D640-96C8-5B66059E4614}" dt="2021-09-28T00:23:53.673" v="2119"/>
          <ac:inkMkLst>
            <pc:docMk/>
            <pc:sldMk cId="0" sldId="278"/>
            <ac:inkMk id="37" creationId="{0BBE5989-5C3D-744B-A476-D35F1B37DF01}"/>
          </ac:inkMkLst>
        </pc:inkChg>
        <pc:inkChg chg="add topLvl">
          <ac:chgData name="Zhang Yifan" userId="c9b86b9a-8bad-4e1d-80e2-8f55c3c19e2c" providerId="ADAL" clId="{9BEFBB74-C0ED-D640-96C8-5B66059E4614}" dt="2021-09-28T00:23:53.673" v="2119"/>
          <ac:inkMkLst>
            <pc:docMk/>
            <pc:sldMk cId="0" sldId="278"/>
            <ac:inkMk id="38" creationId="{007C9A10-3055-FF49-BE95-7DFDB2894452}"/>
          </ac:inkMkLst>
        </pc:inkChg>
        <pc:inkChg chg="add topLvl">
          <ac:chgData name="Zhang Yifan" userId="c9b86b9a-8bad-4e1d-80e2-8f55c3c19e2c" providerId="ADAL" clId="{9BEFBB74-C0ED-D640-96C8-5B66059E4614}" dt="2021-09-28T00:23:53.673" v="2119"/>
          <ac:inkMkLst>
            <pc:docMk/>
            <pc:sldMk cId="0" sldId="278"/>
            <ac:inkMk id="39" creationId="{060B39F0-3B96-2947-8428-8ECF83182E52}"/>
          </ac:inkMkLst>
        </pc:inkChg>
        <pc:inkChg chg="add topLvl">
          <ac:chgData name="Zhang Yifan" userId="c9b86b9a-8bad-4e1d-80e2-8f55c3c19e2c" providerId="ADAL" clId="{9BEFBB74-C0ED-D640-96C8-5B66059E4614}" dt="2021-09-28T00:23:53.673" v="2119"/>
          <ac:inkMkLst>
            <pc:docMk/>
            <pc:sldMk cId="0" sldId="278"/>
            <ac:inkMk id="40" creationId="{E1584E16-6A50-6149-90DA-2912459EE987}"/>
          </ac:inkMkLst>
        </pc:inkChg>
        <pc:inkChg chg="add topLvl">
          <ac:chgData name="Zhang Yifan" userId="c9b86b9a-8bad-4e1d-80e2-8f55c3c19e2c" providerId="ADAL" clId="{9BEFBB74-C0ED-D640-96C8-5B66059E4614}" dt="2021-09-28T00:23:53.673" v="2119"/>
          <ac:inkMkLst>
            <pc:docMk/>
            <pc:sldMk cId="0" sldId="278"/>
            <ac:inkMk id="41" creationId="{979B3153-F0BA-014B-8008-280F735404E1}"/>
          </ac:inkMkLst>
        </pc:inkChg>
        <pc:inkChg chg="add topLvl">
          <ac:chgData name="Zhang Yifan" userId="c9b86b9a-8bad-4e1d-80e2-8f55c3c19e2c" providerId="ADAL" clId="{9BEFBB74-C0ED-D640-96C8-5B66059E4614}" dt="2021-09-28T00:23:53.673" v="2119"/>
          <ac:inkMkLst>
            <pc:docMk/>
            <pc:sldMk cId="0" sldId="278"/>
            <ac:inkMk id="42" creationId="{A3EE45AA-7A07-AC49-B50A-6BD661B37DE2}"/>
          </ac:inkMkLst>
        </pc:inkChg>
        <pc:inkChg chg="add topLvl">
          <ac:chgData name="Zhang Yifan" userId="c9b86b9a-8bad-4e1d-80e2-8f55c3c19e2c" providerId="ADAL" clId="{9BEFBB74-C0ED-D640-96C8-5B66059E4614}" dt="2021-09-28T00:23:53.673" v="2119"/>
          <ac:inkMkLst>
            <pc:docMk/>
            <pc:sldMk cId="0" sldId="278"/>
            <ac:inkMk id="43" creationId="{419E8D5C-59F3-564B-A5F9-B357F9E2B86D}"/>
          </ac:inkMkLst>
        </pc:inkChg>
        <pc:inkChg chg="add topLvl">
          <ac:chgData name="Zhang Yifan" userId="c9b86b9a-8bad-4e1d-80e2-8f55c3c19e2c" providerId="ADAL" clId="{9BEFBB74-C0ED-D640-96C8-5B66059E4614}" dt="2021-09-28T00:23:53.673" v="2119"/>
          <ac:inkMkLst>
            <pc:docMk/>
            <pc:sldMk cId="0" sldId="278"/>
            <ac:inkMk id="45" creationId="{1C4B257B-925C-6C4D-8B79-4169D60060CC}"/>
          </ac:inkMkLst>
        </pc:inkChg>
        <pc:inkChg chg="add topLvl">
          <ac:chgData name="Zhang Yifan" userId="c9b86b9a-8bad-4e1d-80e2-8f55c3c19e2c" providerId="ADAL" clId="{9BEFBB74-C0ED-D640-96C8-5B66059E4614}" dt="2021-09-28T00:23:53.673" v="2119"/>
          <ac:inkMkLst>
            <pc:docMk/>
            <pc:sldMk cId="0" sldId="278"/>
            <ac:inkMk id="46" creationId="{27F9836E-E9F0-784A-B7EB-A99B0D68C998}"/>
          </ac:inkMkLst>
        </pc:inkChg>
        <pc:inkChg chg="add topLvl">
          <ac:chgData name="Zhang Yifan" userId="c9b86b9a-8bad-4e1d-80e2-8f55c3c19e2c" providerId="ADAL" clId="{9BEFBB74-C0ED-D640-96C8-5B66059E4614}" dt="2021-09-28T00:23:53.673" v="2119"/>
          <ac:inkMkLst>
            <pc:docMk/>
            <pc:sldMk cId="0" sldId="278"/>
            <ac:inkMk id="47" creationId="{AD8D66CD-5DCE-134E-B4AA-4ABE14A67CD7}"/>
          </ac:inkMkLst>
        </pc:inkChg>
        <pc:inkChg chg="add topLvl">
          <ac:chgData name="Zhang Yifan" userId="c9b86b9a-8bad-4e1d-80e2-8f55c3c19e2c" providerId="ADAL" clId="{9BEFBB74-C0ED-D640-96C8-5B66059E4614}" dt="2021-09-28T00:23:53.673" v="2119"/>
          <ac:inkMkLst>
            <pc:docMk/>
            <pc:sldMk cId="0" sldId="278"/>
            <ac:inkMk id="48" creationId="{FCEE20F7-9B40-674D-8382-AF3FC40E99EE}"/>
          </ac:inkMkLst>
        </pc:inkChg>
        <pc:inkChg chg="add topLvl">
          <ac:chgData name="Zhang Yifan" userId="c9b86b9a-8bad-4e1d-80e2-8f55c3c19e2c" providerId="ADAL" clId="{9BEFBB74-C0ED-D640-96C8-5B66059E4614}" dt="2021-09-28T00:23:53.673" v="2119"/>
          <ac:inkMkLst>
            <pc:docMk/>
            <pc:sldMk cId="0" sldId="278"/>
            <ac:inkMk id="49" creationId="{8F0F8B41-8F7C-E747-A26C-D01F2B2211FF}"/>
          </ac:inkMkLst>
        </pc:inkChg>
        <pc:inkChg chg="add del topLvl">
          <ac:chgData name="Zhang Yifan" userId="c9b86b9a-8bad-4e1d-80e2-8f55c3c19e2c" providerId="ADAL" clId="{9BEFBB74-C0ED-D640-96C8-5B66059E4614}" dt="2021-09-28T00:23:30.054" v="2089"/>
          <ac:inkMkLst>
            <pc:docMk/>
            <pc:sldMk cId="0" sldId="278"/>
            <ac:inkMk id="50" creationId="{B5333C92-9320-8D4E-8852-F1C2C09DAA95}"/>
          </ac:inkMkLst>
        </pc:inkChg>
        <pc:inkChg chg="add topLvl">
          <ac:chgData name="Zhang Yifan" userId="c9b86b9a-8bad-4e1d-80e2-8f55c3c19e2c" providerId="ADAL" clId="{9BEFBB74-C0ED-D640-96C8-5B66059E4614}" dt="2021-09-28T00:23:53.673" v="2119"/>
          <ac:inkMkLst>
            <pc:docMk/>
            <pc:sldMk cId="0" sldId="278"/>
            <ac:inkMk id="52" creationId="{5CE8BEF7-E92E-924D-9954-F7E02CE88659}"/>
          </ac:inkMkLst>
        </pc:inkChg>
        <pc:inkChg chg="add topLvl">
          <ac:chgData name="Zhang Yifan" userId="c9b86b9a-8bad-4e1d-80e2-8f55c3c19e2c" providerId="ADAL" clId="{9BEFBB74-C0ED-D640-96C8-5B66059E4614}" dt="2021-09-28T00:23:53.673" v="2119"/>
          <ac:inkMkLst>
            <pc:docMk/>
            <pc:sldMk cId="0" sldId="278"/>
            <ac:inkMk id="54" creationId="{0580CC40-20E0-BA4A-8E81-14A73DA74EB2}"/>
          </ac:inkMkLst>
        </pc:inkChg>
        <pc:inkChg chg="add topLvl">
          <ac:chgData name="Zhang Yifan" userId="c9b86b9a-8bad-4e1d-80e2-8f55c3c19e2c" providerId="ADAL" clId="{9BEFBB74-C0ED-D640-96C8-5B66059E4614}" dt="2021-09-28T00:23:53.673" v="2119"/>
          <ac:inkMkLst>
            <pc:docMk/>
            <pc:sldMk cId="0" sldId="278"/>
            <ac:inkMk id="56" creationId="{5188A2F7-293F-E342-B5AC-8B7F32C65462}"/>
          </ac:inkMkLst>
        </pc:inkChg>
        <pc:inkChg chg="add topLvl">
          <ac:chgData name="Zhang Yifan" userId="c9b86b9a-8bad-4e1d-80e2-8f55c3c19e2c" providerId="ADAL" clId="{9BEFBB74-C0ED-D640-96C8-5B66059E4614}" dt="2021-09-28T00:23:53.673" v="2119"/>
          <ac:inkMkLst>
            <pc:docMk/>
            <pc:sldMk cId="0" sldId="278"/>
            <ac:inkMk id="58" creationId="{240A44B4-48FD-294D-9269-3A3ACC9C4251}"/>
          </ac:inkMkLst>
        </pc:inkChg>
        <pc:inkChg chg="add topLvl">
          <ac:chgData name="Zhang Yifan" userId="c9b86b9a-8bad-4e1d-80e2-8f55c3c19e2c" providerId="ADAL" clId="{9BEFBB74-C0ED-D640-96C8-5B66059E4614}" dt="2021-09-28T00:23:50.009" v="2117"/>
          <ac:inkMkLst>
            <pc:docMk/>
            <pc:sldMk cId="0" sldId="278"/>
            <ac:inkMk id="60" creationId="{6678C1C3-3611-3B49-A2A3-3D36AD699AB7}"/>
          </ac:inkMkLst>
        </pc:inkChg>
        <pc:inkChg chg="add topLvl">
          <ac:chgData name="Zhang Yifan" userId="c9b86b9a-8bad-4e1d-80e2-8f55c3c19e2c" providerId="ADAL" clId="{9BEFBB74-C0ED-D640-96C8-5B66059E4614}" dt="2021-09-28T00:23:50.009" v="2117"/>
          <ac:inkMkLst>
            <pc:docMk/>
            <pc:sldMk cId="0" sldId="278"/>
            <ac:inkMk id="61" creationId="{0FC506B6-51B3-D744-BEF7-90BA25229C1C}"/>
          </ac:inkMkLst>
        </pc:inkChg>
        <pc:inkChg chg="add topLvl">
          <ac:chgData name="Zhang Yifan" userId="c9b86b9a-8bad-4e1d-80e2-8f55c3c19e2c" providerId="ADAL" clId="{9BEFBB74-C0ED-D640-96C8-5B66059E4614}" dt="2021-09-28T00:23:50.009" v="2117"/>
          <ac:inkMkLst>
            <pc:docMk/>
            <pc:sldMk cId="0" sldId="278"/>
            <ac:inkMk id="63" creationId="{48D37C9A-40F3-884A-945D-DF591A027823}"/>
          </ac:inkMkLst>
        </pc:inkChg>
        <pc:inkChg chg="add topLvl">
          <ac:chgData name="Zhang Yifan" userId="c9b86b9a-8bad-4e1d-80e2-8f55c3c19e2c" providerId="ADAL" clId="{9BEFBB74-C0ED-D640-96C8-5B66059E4614}" dt="2021-09-28T00:23:50.009" v="2117"/>
          <ac:inkMkLst>
            <pc:docMk/>
            <pc:sldMk cId="0" sldId="278"/>
            <ac:inkMk id="192" creationId="{E2A23BDD-46B3-524A-959E-C3AC73E7B8D7}"/>
          </ac:inkMkLst>
        </pc:inkChg>
        <pc:inkChg chg="add topLvl">
          <ac:chgData name="Zhang Yifan" userId="c9b86b9a-8bad-4e1d-80e2-8f55c3c19e2c" providerId="ADAL" clId="{9BEFBB74-C0ED-D640-96C8-5B66059E4614}" dt="2021-09-28T00:23:50.009" v="2117"/>
          <ac:inkMkLst>
            <pc:docMk/>
            <pc:sldMk cId="0" sldId="278"/>
            <ac:inkMk id="194" creationId="{53DA6BDD-B5A1-0F44-9DAC-A1BB704B806E}"/>
          </ac:inkMkLst>
        </pc:inkChg>
        <pc:inkChg chg="add topLvl">
          <ac:chgData name="Zhang Yifan" userId="c9b86b9a-8bad-4e1d-80e2-8f55c3c19e2c" providerId="ADAL" clId="{9BEFBB74-C0ED-D640-96C8-5B66059E4614}" dt="2021-09-28T00:23:50.009" v="2117"/>
          <ac:inkMkLst>
            <pc:docMk/>
            <pc:sldMk cId="0" sldId="278"/>
            <ac:inkMk id="195" creationId="{A17C6677-88D3-BE46-A5FB-036C3DC6A2B3}"/>
          </ac:inkMkLst>
        </pc:inkChg>
        <pc:inkChg chg="add">
          <ac:chgData name="Zhang Yifan" userId="c9b86b9a-8bad-4e1d-80e2-8f55c3c19e2c" providerId="ADAL" clId="{9BEFBB74-C0ED-D640-96C8-5B66059E4614}" dt="2021-09-28T00:23:44.236" v="2107"/>
          <ac:inkMkLst>
            <pc:docMk/>
            <pc:sldMk cId="0" sldId="278"/>
            <ac:inkMk id="197" creationId="{9AC34984-D686-544D-808A-AF191FE6A7EE}"/>
          </ac:inkMkLst>
        </pc:inkChg>
        <pc:inkChg chg="add">
          <ac:chgData name="Zhang Yifan" userId="c9b86b9a-8bad-4e1d-80e2-8f55c3c19e2c" providerId="ADAL" clId="{9BEFBB74-C0ED-D640-96C8-5B66059E4614}" dt="2021-09-28T00:23:44.657" v="2108"/>
          <ac:inkMkLst>
            <pc:docMk/>
            <pc:sldMk cId="0" sldId="278"/>
            <ac:inkMk id="198" creationId="{0EE2ED73-8F67-9942-89BE-E9F321E6BC0F}"/>
          </ac:inkMkLst>
        </pc:inkChg>
        <pc:inkChg chg="add">
          <ac:chgData name="Zhang Yifan" userId="c9b86b9a-8bad-4e1d-80e2-8f55c3c19e2c" providerId="ADAL" clId="{9BEFBB74-C0ED-D640-96C8-5B66059E4614}" dt="2021-09-28T00:23:44.864" v="2109"/>
          <ac:inkMkLst>
            <pc:docMk/>
            <pc:sldMk cId="0" sldId="278"/>
            <ac:inkMk id="199" creationId="{C3FAA616-9F42-674D-9E64-0883ADE78B49}"/>
          </ac:inkMkLst>
        </pc:inkChg>
        <pc:inkChg chg="add">
          <ac:chgData name="Zhang Yifan" userId="c9b86b9a-8bad-4e1d-80e2-8f55c3c19e2c" providerId="ADAL" clId="{9BEFBB74-C0ED-D640-96C8-5B66059E4614}" dt="2021-09-28T00:23:45.090" v="2110"/>
          <ac:inkMkLst>
            <pc:docMk/>
            <pc:sldMk cId="0" sldId="278"/>
            <ac:inkMk id="200" creationId="{6B156F88-92DB-404D-A835-E6A72B8106B9}"/>
          </ac:inkMkLst>
        </pc:inkChg>
        <pc:inkChg chg="add">
          <ac:chgData name="Zhang Yifan" userId="c9b86b9a-8bad-4e1d-80e2-8f55c3c19e2c" providerId="ADAL" clId="{9BEFBB74-C0ED-D640-96C8-5B66059E4614}" dt="2021-09-28T00:23:45.395" v="2111"/>
          <ac:inkMkLst>
            <pc:docMk/>
            <pc:sldMk cId="0" sldId="278"/>
            <ac:inkMk id="201" creationId="{5E78517D-5F01-C648-AD6A-A195F0A9BE7C}"/>
          </ac:inkMkLst>
        </pc:inkChg>
        <pc:inkChg chg="add">
          <ac:chgData name="Zhang Yifan" userId="c9b86b9a-8bad-4e1d-80e2-8f55c3c19e2c" providerId="ADAL" clId="{9BEFBB74-C0ED-D640-96C8-5B66059E4614}" dt="2021-09-28T00:23:45.673" v="2112"/>
          <ac:inkMkLst>
            <pc:docMk/>
            <pc:sldMk cId="0" sldId="278"/>
            <ac:inkMk id="202" creationId="{06BCBC83-D46A-EC43-9A4F-25FCE14DDEC3}"/>
          </ac:inkMkLst>
        </pc:inkChg>
        <pc:inkChg chg="add">
          <ac:chgData name="Zhang Yifan" userId="c9b86b9a-8bad-4e1d-80e2-8f55c3c19e2c" providerId="ADAL" clId="{9BEFBB74-C0ED-D640-96C8-5B66059E4614}" dt="2021-09-28T00:23:45.809" v="2113"/>
          <ac:inkMkLst>
            <pc:docMk/>
            <pc:sldMk cId="0" sldId="278"/>
            <ac:inkMk id="203" creationId="{31A08AA2-5F61-D24B-A66F-F4C2BAF21A74}"/>
          </ac:inkMkLst>
        </pc:inkChg>
        <pc:inkChg chg="add del topLvl">
          <ac:chgData name="Zhang Yifan" userId="c9b86b9a-8bad-4e1d-80e2-8f55c3c19e2c" providerId="ADAL" clId="{9BEFBB74-C0ED-D640-96C8-5B66059E4614}" dt="2021-09-28T00:23:50.009" v="2117"/>
          <ac:inkMkLst>
            <pc:docMk/>
            <pc:sldMk cId="0" sldId="278"/>
            <ac:inkMk id="205" creationId="{9A1E9FA8-6D51-DC48-A84A-36527BA10579}"/>
          </ac:inkMkLst>
        </pc:inkChg>
        <pc:inkChg chg="add">
          <ac:chgData name="Zhang Yifan" userId="c9b86b9a-8bad-4e1d-80e2-8f55c3c19e2c" providerId="ADAL" clId="{9BEFBB74-C0ED-D640-96C8-5B66059E4614}" dt="2021-09-28T00:23:53.030" v="2118"/>
          <ac:inkMkLst>
            <pc:docMk/>
            <pc:sldMk cId="0" sldId="278"/>
            <ac:inkMk id="207" creationId="{BC02DA89-89E1-844F-AF7F-7ECFC52B7727}"/>
          </ac:inkMkLst>
        </pc:inkChg>
      </pc:sldChg>
      <pc:sldChg chg="addSp delSp modSp">
        <pc:chgData name="Zhang Yifan" userId="c9b86b9a-8bad-4e1d-80e2-8f55c3c19e2c" providerId="ADAL" clId="{9BEFBB74-C0ED-D640-96C8-5B66059E4614}" dt="2021-09-27T18:56:28.603" v="538"/>
        <pc:sldMkLst>
          <pc:docMk/>
          <pc:sldMk cId="234555709" sldId="281"/>
        </pc:sldMkLst>
        <pc:grpChg chg="add del">
          <ac:chgData name="Zhang Yifan" userId="c9b86b9a-8bad-4e1d-80e2-8f55c3c19e2c" providerId="ADAL" clId="{9BEFBB74-C0ED-D640-96C8-5B66059E4614}" dt="2021-09-27T18:48:31.116" v="9"/>
          <ac:grpSpMkLst>
            <pc:docMk/>
            <pc:sldMk cId="234555709" sldId="281"/>
            <ac:grpSpMk id="8" creationId="{E66C54A8-45EB-3241-BC0C-56F8DDEA1E45}"/>
          </ac:grpSpMkLst>
        </pc:grpChg>
        <pc:grpChg chg="add del">
          <ac:chgData name="Zhang Yifan" userId="c9b86b9a-8bad-4e1d-80e2-8f55c3c19e2c" providerId="ADAL" clId="{9BEFBB74-C0ED-D640-96C8-5B66059E4614}" dt="2021-09-27T18:48:44.516" v="17"/>
          <ac:grpSpMkLst>
            <pc:docMk/>
            <pc:sldMk cId="234555709" sldId="281"/>
            <ac:grpSpMk id="14" creationId="{DFF0C319-517E-084E-AF0C-43AEC43EC22C}"/>
          </ac:grpSpMkLst>
        </pc:grpChg>
        <pc:grpChg chg="add del">
          <ac:chgData name="Zhang Yifan" userId="c9b86b9a-8bad-4e1d-80e2-8f55c3c19e2c" providerId="ADAL" clId="{9BEFBB74-C0ED-D640-96C8-5B66059E4614}" dt="2021-09-27T18:48:57.149" v="53"/>
          <ac:grpSpMkLst>
            <pc:docMk/>
            <pc:sldMk cId="234555709" sldId="281"/>
            <ac:grpSpMk id="31" creationId="{B0E75671-1D2B-DD4F-949C-0DE94240290F}"/>
          </ac:grpSpMkLst>
        </pc:grpChg>
        <pc:grpChg chg="add">
          <ac:chgData name="Zhang Yifan" userId="c9b86b9a-8bad-4e1d-80e2-8f55c3c19e2c" providerId="ADAL" clId="{9BEFBB74-C0ED-D640-96C8-5B66059E4614}" dt="2021-09-27T18:49:03.252" v="61"/>
          <ac:grpSpMkLst>
            <pc:docMk/>
            <pc:sldMk cId="234555709" sldId="281"/>
            <ac:grpSpMk id="38" creationId="{D6D8D126-CAD3-4C4E-B3F9-5C291E53B3C6}"/>
          </ac:grpSpMkLst>
        </pc:grpChg>
        <pc:grpChg chg="add del">
          <ac:chgData name="Zhang Yifan" userId="c9b86b9a-8bad-4e1d-80e2-8f55c3c19e2c" providerId="ADAL" clId="{9BEFBB74-C0ED-D640-96C8-5B66059E4614}" dt="2021-09-27T18:49:21.762" v="81"/>
          <ac:grpSpMkLst>
            <pc:docMk/>
            <pc:sldMk cId="234555709" sldId="281"/>
            <ac:grpSpMk id="43" creationId="{7EB0A42F-12F2-4740-8A50-131E4186E564}"/>
          </ac:grpSpMkLst>
        </pc:grpChg>
        <pc:grpChg chg="add">
          <ac:chgData name="Zhang Yifan" userId="c9b86b9a-8bad-4e1d-80e2-8f55c3c19e2c" providerId="ADAL" clId="{9BEFBB74-C0ED-D640-96C8-5B66059E4614}" dt="2021-09-27T18:49:21.762" v="81"/>
          <ac:grpSpMkLst>
            <pc:docMk/>
            <pc:sldMk cId="234555709" sldId="281"/>
            <ac:grpSpMk id="57" creationId="{20578520-092C-154E-96C5-9A3241BD71A2}"/>
          </ac:grpSpMkLst>
        </pc:grpChg>
        <pc:grpChg chg="add del">
          <ac:chgData name="Zhang Yifan" userId="c9b86b9a-8bad-4e1d-80e2-8f55c3c19e2c" providerId="ADAL" clId="{9BEFBB74-C0ED-D640-96C8-5B66059E4614}" dt="2021-09-27T18:49:35.922" v="96"/>
          <ac:grpSpMkLst>
            <pc:docMk/>
            <pc:sldMk cId="234555709" sldId="281"/>
            <ac:grpSpMk id="65" creationId="{077BE6DF-6228-3E48-90D8-038B7BE04ADE}"/>
          </ac:grpSpMkLst>
        </pc:grpChg>
        <pc:grpChg chg="add">
          <ac:chgData name="Zhang Yifan" userId="c9b86b9a-8bad-4e1d-80e2-8f55c3c19e2c" providerId="ADAL" clId="{9BEFBB74-C0ED-D640-96C8-5B66059E4614}" dt="2021-09-27T18:49:35.922" v="96"/>
          <ac:grpSpMkLst>
            <pc:docMk/>
            <pc:sldMk cId="234555709" sldId="281"/>
            <ac:grpSpMk id="72" creationId="{4F868A09-8819-074C-9A3E-4F6302186747}"/>
          </ac:grpSpMkLst>
        </pc:grpChg>
        <pc:grpChg chg="add del">
          <ac:chgData name="Zhang Yifan" userId="c9b86b9a-8bad-4e1d-80e2-8f55c3c19e2c" providerId="ADAL" clId="{9BEFBB74-C0ED-D640-96C8-5B66059E4614}" dt="2021-09-27T18:49:41.688" v="110"/>
          <ac:grpSpMkLst>
            <pc:docMk/>
            <pc:sldMk cId="234555709" sldId="281"/>
            <ac:grpSpMk id="85" creationId="{20E5D513-F08B-0A4A-BB21-018B7523C1EA}"/>
          </ac:grpSpMkLst>
        </pc:grpChg>
        <pc:grpChg chg="add">
          <ac:chgData name="Zhang Yifan" userId="c9b86b9a-8bad-4e1d-80e2-8f55c3c19e2c" providerId="ADAL" clId="{9BEFBB74-C0ED-D640-96C8-5B66059E4614}" dt="2021-09-27T18:49:47.093" v="120"/>
          <ac:grpSpMkLst>
            <pc:docMk/>
            <pc:sldMk cId="234555709" sldId="281"/>
            <ac:grpSpMk id="93" creationId="{68AAEC18-223A-0241-BAEA-EF29B7CBE691}"/>
          </ac:grpSpMkLst>
        </pc:grpChg>
        <pc:grpChg chg="add">
          <ac:chgData name="Zhang Yifan" userId="c9b86b9a-8bad-4e1d-80e2-8f55c3c19e2c" providerId="ADAL" clId="{9BEFBB74-C0ED-D640-96C8-5B66059E4614}" dt="2021-09-27T18:49:51.491" v="123"/>
          <ac:grpSpMkLst>
            <pc:docMk/>
            <pc:sldMk cId="234555709" sldId="281"/>
            <ac:grpSpMk id="96" creationId="{BF9E3CE1-3BA1-8142-A7D5-69D19027BD1C}"/>
          </ac:grpSpMkLst>
        </pc:grpChg>
        <pc:grpChg chg="add">
          <ac:chgData name="Zhang Yifan" userId="c9b86b9a-8bad-4e1d-80e2-8f55c3c19e2c" providerId="ADAL" clId="{9BEFBB74-C0ED-D640-96C8-5B66059E4614}" dt="2021-09-27T18:49:53.796" v="126"/>
          <ac:grpSpMkLst>
            <pc:docMk/>
            <pc:sldMk cId="234555709" sldId="281"/>
            <ac:grpSpMk id="99" creationId="{3FFDB8AA-469F-DD45-957E-1C8E804E6482}"/>
          </ac:grpSpMkLst>
        </pc:grpChg>
        <pc:grpChg chg="add">
          <ac:chgData name="Zhang Yifan" userId="c9b86b9a-8bad-4e1d-80e2-8f55c3c19e2c" providerId="ADAL" clId="{9BEFBB74-C0ED-D640-96C8-5B66059E4614}" dt="2021-09-27T18:49:58.072" v="129"/>
          <ac:grpSpMkLst>
            <pc:docMk/>
            <pc:sldMk cId="234555709" sldId="281"/>
            <ac:grpSpMk id="102" creationId="{DDA66089-3276-AD4E-90A5-5B2046D69432}"/>
          </ac:grpSpMkLst>
        </pc:grpChg>
        <pc:grpChg chg="add del">
          <ac:chgData name="Zhang Yifan" userId="c9b86b9a-8bad-4e1d-80e2-8f55c3c19e2c" providerId="ADAL" clId="{9BEFBB74-C0ED-D640-96C8-5B66059E4614}" dt="2021-09-27T18:50:10.574" v="135"/>
          <ac:grpSpMkLst>
            <pc:docMk/>
            <pc:sldMk cId="234555709" sldId="281"/>
            <ac:grpSpMk id="105" creationId="{D0A64A65-133A-3F49-BCDF-C70A75DCDDE7}"/>
          </ac:grpSpMkLst>
        </pc:grpChg>
        <pc:grpChg chg="add">
          <ac:chgData name="Zhang Yifan" userId="c9b86b9a-8bad-4e1d-80e2-8f55c3c19e2c" providerId="ADAL" clId="{9BEFBB74-C0ED-D640-96C8-5B66059E4614}" dt="2021-09-27T18:50:18.824" v="139"/>
          <ac:grpSpMkLst>
            <pc:docMk/>
            <pc:sldMk cId="234555709" sldId="281"/>
            <ac:grpSpMk id="110" creationId="{E54830B9-3C6E-9049-89E3-5607DE2E1019}"/>
          </ac:grpSpMkLst>
        </pc:grpChg>
        <pc:grpChg chg="add">
          <ac:chgData name="Zhang Yifan" userId="c9b86b9a-8bad-4e1d-80e2-8f55c3c19e2c" providerId="ADAL" clId="{9BEFBB74-C0ED-D640-96C8-5B66059E4614}" dt="2021-09-27T18:50:21.717" v="142"/>
          <ac:grpSpMkLst>
            <pc:docMk/>
            <pc:sldMk cId="234555709" sldId="281"/>
            <ac:grpSpMk id="113" creationId="{F9B477CD-7851-EF40-A8BF-6B3ADE75B307}"/>
          </ac:grpSpMkLst>
        </pc:grpChg>
        <pc:grpChg chg="add">
          <ac:chgData name="Zhang Yifan" userId="c9b86b9a-8bad-4e1d-80e2-8f55c3c19e2c" providerId="ADAL" clId="{9BEFBB74-C0ED-D640-96C8-5B66059E4614}" dt="2021-09-27T18:50:32.546" v="153"/>
          <ac:grpSpMkLst>
            <pc:docMk/>
            <pc:sldMk cId="234555709" sldId="281"/>
            <ac:grpSpMk id="123" creationId="{56951C82-C0EB-A849-A4D3-842C69F0EC3E}"/>
          </ac:grpSpMkLst>
        </pc:grpChg>
        <pc:grpChg chg="add">
          <ac:chgData name="Zhang Yifan" userId="c9b86b9a-8bad-4e1d-80e2-8f55c3c19e2c" providerId="ADAL" clId="{9BEFBB74-C0ED-D640-96C8-5B66059E4614}" dt="2021-09-27T18:50:32.546" v="153"/>
          <ac:grpSpMkLst>
            <pc:docMk/>
            <pc:sldMk cId="234555709" sldId="281"/>
            <ac:grpSpMk id="124" creationId="{EB450CEA-99C2-DA4D-BAB4-43B2E9AC401D}"/>
          </ac:grpSpMkLst>
        </pc:grpChg>
        <pc:grpChg chg="add">
          <ac:chgData name="Zhang Yifan" userId="c9b86b9a-8bad-4e1d-80e2-8f55c3c19e2c" providerId="ADAL" clId="{9BEFBB74-C0ED-D640-96C8-5B66059E4614}" dt="2021-09-27T18:50:36.214" v="162"/>
          <ac:grpSpMkLst>
            <pc:docMk/>
            <pc:sldMk cId="234555709" sldId="281"/>
            <ac:grpSpMk id="133" creationId="{2260D9EE-31A9-474F-890C-C3F07BDE0A8C}"/>
          </ac:grpSpMkLst>
        </pc:grpChg>
        <pc:grpChg chg="add">
          <ac:chgData name="Zhang Yifan" userId="c9b86b9a-8bad-4e1d-80e2-8f55c3c19e2c" providerId="ADAL" clId="{9BEFBB74-C0ED-D640-96C8-5B66059E4614}" dt="2021-09-27T18:50:36.214" v="162"/>
          <ac:grpSpMkLst>
            <pc:docMk/>
            <pc:sldMk cId="234555709" sldId="281"/>
            <ac:grpSpMk id="134" creationId="{0B0CB2E3-1793-6242-9BB1-DEF77B60A8E3}"/>
          </ac:grpSpMkLst>
        </pc:grpChg>
        <pc:grpChg chg="add">
          <ac:chgData name="Zhang Yifan" userId="c9b86b9a-8bad-4e1d-80e2-8f55c3c19e2c" providerId="ADAL" clId="{9BEFBB74-C0ED-D640-96C8-5B66059E4614}" dt="2021-09-27T18:50:41.779" v="174"/>
          <ac:grpSpMkLst>
            <pc:docMk/>
            <pc:sldMk cId="234555709" sldId="281"/>
            <ac:grpSpMk id="146" creationId="{D665E2C7-11E5-0749-BF22-89C32A03E7C5}"/>
          </ac:grpSpMkLst>
        </pc:grpChg>
        <pc:grpChg chg="add">
          <ac:chgData name="Zhang Yifan" userId="c9b86b9a-8bad-4e1d-80e2-8f55c3c19e2c" providerId="ADAL" clId="{9BEFBB74-C0ED-D640-96C8-5B66059E4614}" dt="2021-09-27T18:50:49.890" v="190"/>
          <ac:grpSpMkLst>
            <pc:docMk/>
            <pc:sldMk cId="234555709" sldId="281"/>
            <ac:grpSpMk id="162" creationId="{300551A8-D190-1945-8F40-89FEB67AAC5A}"/>
          </ac:grpSpMkLst>
        </pc:grpChg>
        <pc:grpChg chg="add">
          <ac:chgData name="Zhang Yifan" userId="c9b86b9a-8bad-4e1d-80e2-8f55c3c19e2c" providerId="ADAL" clId="{9BEFBB74-C0ED-D640-96C8-5B66059E4614}" dt="2021-09-27T18:50:49.890" v="190"/>
          <ac:grpSpMkLst>
            <pc:docMk/>
            <pc:sldMk cId="234555709" sldId="281"/>
            <ac:grpSpMk id="163" creationId="{1E2B76B1-103C-8A42-A498-A273BFD3A5E6}"/>
          </ac:grpSpMkLst>
        </pc:grpChg>
        <pc:grpChg chg="add del">
          <ac:chgData name="Zhang Yifan" userId="c9b86b9a-8bad-4e1d-80e2-8f55c3c19e2c" providerId="ADAL" clId="{9BEFBB74-C0ED-D640-96C8-5B66059E4614}" dt="2021-09-27T18:51:19.197" v="211"/>
          <ac:grpSpMkLst>
            <pc:docMk/>
            <pc:sldMk cId="234555709" sldId="281"/>
            <ac:grpSpMk id="166" creationId="{73BB5315-903E-9046-8A5B-DD199116DF28}"/>
          </ac:grpSpMkLst>
        </pc:grpChg>
        <pc:grpChg chg="add">
          <ac:chgData name="Zhang Yifan" userId="c9b86b9a-8bad-4e1d-80e2-8f55c3c19e2c" providerId="ADAL" clId="{9BEFBB74-C0ED-D640-96C8-5B66059E4614}" dt="2021-09-27T18:51:19.197" v="211"/>
          <ac:grpSpMkLst>
            <pc:docMk/>
            <pc:sldMk cId="234555709" sldId="281"/>
            <ac:grpSpMk id="182" creationId="{A38E941C-7F03-0F44-BCE6-DB6EED069E7D}"/>
          </ac:grpSpMkLst>
        </pc:grpChg>
        <pc:grpChg chg="add">
          <ac:chgData name="Zhang Yifan" userId="c9b86b9a-8bad-4e1d-80e2-8f55c3c19e2c" providerId="ADAL" clId="{9BEFBB74-C0ED-D640-96C8-5B66059E4614}" dt="2021-09-27T18:51:19.197" v="211"/>
          <ac:grpSpMkLst>
            <pc:docMk/>
            <pc:sldMk cId="234555709" sldId="281"/>
            <ac:grpSpMk id="183" creationId="{89D6EE89-075B-8847-B5DB-FCE81D7B82C9}"/>
          </ac:grpSpMkLst>
        </pc:grpChg>
        <pc:grpChg chg="add del">
          <ac:chgData name="Zhang Yifan" userId="c9b86b9a-8bad-4e1d-80e2-8f55c3c19e2c" providerId="ADAL" clId="{9BEFBB74-C0ED-D640-96C8-5B66059E4614}" dt="2021-09-27T18:51:31.061" v="215"/>
          <ac:grpSpMkLst>
            <pc:docMk/>
            <pc:sldMk cId="234555709" sldId="281"/>
            <ac:grpSpMk id="186" creationId="{19226612-5EBD-CD47-899D-62CF179455E9}"/>
          </ac:grpSpMkLst>
        </pc:grpChg>
        <pc:grpChg chg="add del">
          <ac:chgData name="Zhang Yifan" userId="c9b86b9a-8bad-4e1d-80e2-8f55c3c19e2c" providerId="ADAL" clId="{9BEFBB74-C0ED-D640-96C8-5B66059E4614}" dt="2021-09-27T18:53:59.979" v="389"/>
          <ac:grpSpMkLst>
            <pc:docMk/>
            <pc:sldMk cId="234555709" sldId="281"/>
            <ac:grpSpMk id="195" creationId="{DCFFEAE5-182A-1E48-8895-85EE9310F036}"/>
          </ac:grpSpMkLst>
        </pc:grpChg>
        <pc:grpChg chg="add">
          <ac:chgData name="Zhang Yifan" userId="c9b86b9a-8bad-4e1d-80e2-8f55c3c19e2c" providerId="ADAL" clId="{9BEFBB74-C0ED-D640-96C8-5B66059E4614}" dt="2021-09-27T18:51:46.661" v="232"/>
          <ac:grpSpMkLst>
            <pc:docMk/>
            <pc:sldMk cId="234555709" sldId="281"/>
            <ac:grpSpMk id="202" creationId="{6F174D6D-A8C6-0248-BC88-B0E41524BC87}"/>
          </ac:grpSpMkLst>
        </pc:grpChg>
        <pc:grpChg chg="add del">
          <ac:chgData name="Zhang Yifan" userId="c9b86b9a-8bad-4e1d-80e2-8f55c3c19e2c" providerId="ADAL" clId="{9BEFBB74-C0ED-D640-96C8-5B66059E4614}" dt="2021-09-27T18:53:59.979" v="389"/>
          <ac:grpSpMkLst>
            <pc:docMk/>
            <pc:sldMk cId="234555709" sldId="281"/>
            <ac:grpSpMk id="203" creationId="{2AA6B4A4-B898-DA4C-A1BD-24740FB01A3C}"/>
          </ac:grpSpMkLst>
        </pc:grpChg>
        <pc:grpChg chg="add">
          <ac:chgData name="Zhang Yifan" userId="c9b86b9a-8bad-4e1d-80e2-8f55c3c19e2c" providerId="ADAL" clId="{9BEFBB74-C0ED-D640-96C8-5B66059E4614}" dt="2021-09-27T18:52:00.406" v="235"/>
          <ac:grpSpMkLst>
            <pc:docMk/>
            <pc:sldMk cId="234555709" sldId="281"/>
            <ac:grpSpMk id="206" creationId="{37C23143-7713-FF43-A53A-C8AE8BAC8407}"/>
          </ac:grpSpMkLst>
        </pc:grpChg>
        <pc:grpChg chg="add">
          <ac:chgData name="Zhang Yifan" userId="c9b86b9a-8bad-4e1d-80e2-8f55c3c19e2c" providerId="ADAL" clId="{9BEFBB74-C0ED-D640-96C8-5B66059E4614}" dt="2021-09-27T18:52:12.707" v="245"/>
          <ac:grpSpMkLst>
            <pc:docMk/>
            <pc:sldMk cId="234555709" sldId="281"/>
            <ac:grpSpMk id="216" creationId="{AAF4D2B6-23A3-654F-B7D8-6A95BD408551}"/>
          </ac:grpSpMkLst>
        </pc:grpChg>
        <pc:grpChg chg="add">
          <ac:chgData name="Zhang Yifan" userId="c9b86b9a-8bad-4e1d-80e2-8f55c3c19e2c" providerId="ADAL" clId="{9BEFBB74-C0ED-D640-96C8-5B66059E4614}" dt="2021-09-27T18:52:22.666" v="258"/>
          <ac:grpSpMkLst>
            <pc:docMk/>
            <pc:sldMk cId="234555709" sldId="281"/>
            <ac:grpSpMk id="229" creationId="{01DF0B1B-5E42-1C40-9A23-5EDC3D21C7F6}"/>
          </ac:grpSpMkLst>
        </pc:grpChg>
        <pc:grpChg chg="add">
          <ac:chgData name="Zhang Yifan" userId="c9b86b9a-8bad-4e1d-80e2-8f55c3c19e2c" providerId="ADAL" clId="{9BEFBB74-C0ED-D640-96C8-5B66059E4614}" dt="2021-09-27T18:52:29.184" v="270"/>
          <ac:grpSpMkLst>
            <pc:docMk/>
            <pc:sldMk cId="234555709" sldId="281"/>
            <ac:grpSpMk id="241" creationId="{44D553E2-3A48-E84E-B391-5034EE901E30}"/>
          </ac:grpSpMkLst>
        </pc:grpChg>
        <pc:grpChg chg="add del">
          <ac:chgData name="Zhang Yifan" userId="c9b86b9a-8bad-4e1d-80e2-8f55c3c19e2c" providerId="ADAL" clId="{9BEFBB74-C0ED-D640-96C8-5B66059E4614}" dt="2021-09-27T18:52:36.156" v="283"/>
          <ac:grpSpMkLst>
            <pc:docMk/>
            <pc:sldMk cId="234555709" sldId="281"/>
            <ac:grpSpMk id="244" creationId="{58719570-0ED0-474B-BBC3-025B53759023}"/>
          </ac:grpSpMkLst>
        </pc:grpChg>
        <pc:grpChg chg="add">
          <ac:chgData name="Zhang Yifan" userId="c9b86b9a-8bad-4e1d-80e2-8f55c3c19e2c" providerId="ADAL" clId="{9BEFBB74-C0ED-D640-96C8-5B66059E4614}" dt="2021-09-27T18:52:36.156" v="283"/>
          <ac:grpSpMkLst>
            <pc:docMk/>
            <pc:sldMk cId="234555709" sldId="281"/>
            <ac:grpSpMk id="254" creationId="{E1CB4C7C-1F00-9244-9775-A086B268ED02}"/>
          </ac:grpSpMkLst>
        </pc:grpChg>
        <pc:grpChg chg="add del">
          <ac:chgData name="Zhang Yifan" userId="c9b86b9a-8bad-4e1d-80e2-8f55c3c19e2c" providerId="ADAL" clId="{9BEFBB74-C0ED-D640-96C8-5B66059E4614}" dt="2021-09-27T18:52:41.953" v="289"/>
          <ac:grpSpMkLst>
            <pc:docMk/>
            <pc:sldMk cId="234555709" sldId="281"/>
            <ac:grpSpMk id="257" creationId="{067409DA-0BCC-A645-A0BF-C7F99E438789}"/>
          </ac:grpSpMkLst>
        </pc:grpChg>
        <pc:grpChg chg="add del">
          <ac:chgData name="Zhang Yifan" userId="c9b86b9a-8bad-4e1d-80e2-8f55c3c19e2c" providerId="ADAL" clId="{9BEFBB74-C0ED-D640-96C8-5B66059E4614}" dt="2021-09-27T18:52:42.725" v="291"/>
          <ac:grpSpMkLst>
            <pc:docMk/>
            <pc:sldMk cId="234555709" sldId="281"/>
            <ac:grpSpMk id="260" creationId="{FDA2C1E3-4CD5-854A-98FD-2F129BE3DFF7}"/>
          </ac:grpSpMkLst>
        </pc:grpChg>
        <pc:grpChg chg="add del">
          <ac:chgData name="Zhang Yifan" userId="c9b86b9a-8bad-4e1d-80e2-8f55c3c19e2c" providerId="ADAL" clId="{9BEFBB74-C0ED-D640-96C8-5B66059E4614}" dt="2021-09-27T18:52:46.475" v="299"/>
          <ac:grpSpMkLst>
            <pc:docMk/>
            <pc:sldMk cId="234555709" sldId="281"/>
            <ac:grpSpMk id="262" creationId="{9E584C92-FDC9-9247-83A4-4F1E1C2A4238}"/>
          </ac:grpSpMkLst>
        </pc:grpChg>
        <pc:grpChg chg="add">
          <ac:chgData name="Zhang Yifan" userId="c9b86b9a-8bad-4e1d-80e2-8f55c3c19e2c" providerId="ADAL" clId="{9BEFBB74-C0ED-D640-96C8-5B66059E4614}" dt="2021-09-27T18:52:46.475" v="299"/>
          <ac:grpSpMkLst>
            <pc:docMk/>
            <pc:sldMk cId="234555709" sldId="281"/>
            <ac:grpSpMk id="270" creationId="{3F33CFB0-DFDB-E44D-B1CE-6839F0B22DA9}"/>
          </ac:grpSpMkLst>
        </pc:grpChg>
        <pc:grpChg chg="add">
          <ac:chgData name="Zhang Yifan" userId="c9b86b9a-8bad-4e1d-80e2-8f55c3c19e2c" providerId="ADAL" clId="{9BEFBB74-C0ED-D640-96C8-5B66059E4614}" dt="2021-09-27T18:52:55.090" v="302"/>
          <ac:grpSpMkLst>
            <pc:docMk/>
            <pc:sldMk cId="234555709" sldId="281"/>
            <ac:grpSpMk id="273" creationId="{090BE981-4901-D94E-8DD9-47D5EB1CF9D4}"/>
          </ac:grpSpMkLst>
        </pc:grpChg>
        <pc:grpChg chg="add del">
          <ac:chgData name="Zhang Yifan" userId="c9b86b9a-8bad-4e1d-80e2-8f55c3c19e2c" providerId="ADAL" clId="{9BEFBB74-C0ED-D640-96C8-5B66059E4614}" dt="2021-09-27T18:53:10.622" v="320"/>
          <ac:grpSpMkLst>
            <pc:docMk/>
            <pc:sldMk cId="234555709" sldId="281"/>
            <ac:grpSpMk id="282" creationId="{AF6C0676-BDC6-AD4C-AC4A-32D87B4E648B}"/>
          </ac:grpSpMkLst>
        </pc:grpChg>
        <pc:grpChg chg="add del">
          <ac:chgData name="Zhang Yifan" userId="c9b86b9a-8bad-4e1d-80e2-8f55c3c19e2c" providerId="ADAL" clId="{9BEFBB74-C0ED-D640-96C8-5B66059E4614}" dt="2021-09-27T18:53:13.615" v="326"/>
          <ac:grpSpMkLst>
            <pc:docMk/>
            <pc:sldMk cId="234555709" sldId="281"/>
            <ac:grpSpMk id="291" creationId="{8964E05E-EE73-FD43-BD5E-835DEA5638A8}"/>
          </ac:grpSpMkLst>
        </pc:grpChg>
        <pc:grpChg chg="add del">
          <ac:chgData name="Zhang Yifan" userId="c9b86b9a-8bad-4e1d-80e2-8f55c3c19e2c" providerId="ADAL" clId="{9BEFBB74-C0ED-D640-96C8-5B66059E4614}" dt="2021-09-27T18:53:36.868" v="363"/>
          <ac:grpSpMkLst>
            <pc:docMk/>
            <pc:sldMk cId="234555709" sldId="281"/>
            <ac:grpSpMk id="297" creationId="{40ACBA97-D57D-7C45-B481-C79B5D6FAD07}"/>
          </ac:grpSpMkLst>
        </pc:grpChg>
        <pc:grpChg chg="add del">
          <ac:chgData name="Zhang Yifan" userId="c9b86b9a-8bad-4e1d-80e2-8f55c3c19e2c" providerId="ADAL" clId="{9BEFBB74-C0ED-D640-96C8-5B66059E4614}" dt="2021-09-27T18:53:36.868" v="363"/>
          <ac:grpSpMkLst>
            <pc:docMk/>
            <pc:sldMk cId="234555709" sldId="281"/>
            <ac:grpSpMk id="306" creationId="{46DFEE48-5A3F-3F49-874D-5D95A53772A1}"/>
          </ac:grpSpMkLst>
        </pc:grpChg>
        <pc:grpChg chg="add del">
          <ac:chgData name="Zhang Yifan" userId="c9b86b9a-8bad-4e1d-80e2-8f55c3c19e2c" providerId="ADAL" clId="{9BEFBB74-C0ED-D640-96C8-5B66059E4614}" dt="2021-09-27T18:53:26.663" v="340"/>
          <ac:grpSpMkLst>
            <pc:docMk/>
            <pc:sldMk cId="234555709" sldId="281"/>
            <ac:grpSpMk id="310" creationId="{91FCA7B6-2F3A-3443-9E88-4CFFD3431612}"/>
          </ac:grpSpMkLst>
        </pc:grpChg>
        <pc:grpChg chg="add del">
          <ac:chgData name="Zhang Yifan" userId="c9b86b9a-8bad-4e1d-80e2-8f55c3c19e2c" providerId="ADAL" clId="{9BEFBB74-C0ED-D640-96C8-5B66059E4614}" dt="2021-09-27T18:53:43.695" v="374"/>
          <ac:grpSpMkLst>
            <pc:docMk/>
            <pc:sldMk cId="234555709" sldId="281"/>
            <ac:grpSpMk id="331" creationId="{7CD2F8E7-6D26-8C48-8BC1-209725FAFFA7}"/>
          </ac:grpSpMkLst>
        </pc:grpChg>
        <pc:grpChg chg="add del">
          <ac:chgData name="Zhang Yifan" userId="c9b86b9a-8bad-4e1d-80e2-8f55c3c19e2c" providerId="ADAL" clId="{9BEFBB74-C0ED-D640-96C8-5B66059E4614}" dt="2021-09-27T18:53:43.695" v="374"/>
          <ac:grpSpMkLst>
            <pc:docMk/>
            <pc:sldMk cId="234555709" sldId="281"/>
            <ac:grpSpMk id="339" creationId="{0EB23E19-CAB2-FD42-B35D-B056A89CBD58}"/>
          </ac:grpSpMkLst>
        </pc:grpChg>
        <pc:grpChg chg="add del">
          <ac:chgData name="Zhang Yifan" userId="c9b86b9a-8bad-4e1d-80e2-8f55c3c19e2c" providerId="ADAL" clId="{9BEFBB74-C0ED-D640-96C8-5B66059E4614}" dt="2021-09-27T18:53:44.446" v="376"/>
          <ac:grpSpMkLst>
            <pc:docMk/>
            <pc:sldMk cId="234555709" sldId="281"/>
            <ac:grpSpMk id="342" creationId="{5A86FD55-771E-6F45-9C67-32E36622EB5E}"/>
          </ac:grpSpMkLst>
        </pc:grpChg>
        <pc:grpChg chg="add del">
          <ac:chgData name="Zhang Yifan" userId="c9b86b9a-8bad-4e1d-80e2-8f55c3c19e2c" providerId="ADAL" clId="{9BEFBB74-C0ED-D640-96C8-5B66059E4614}" dt="2021-09-27T18:53:59.979" v="389"/>
          <ac:grpSpMkLst>
            <pc:docMk/>
            <pc:sldMk cId="234555709" sldId="281"/>
            <ac:grpSpMk id="344" creationId="{A4641F6E-9C5E-8645-A3B8-C958595F4388}"/>
          </ac:grpSpMkLst>
        </pc:grpChg>
        <pc:grpChg chg="add del">
          <ac:chgData name="Zhang Yifan" userId="c9b86b9a-8bad-4e1d-80e2-8f55c3c19e2c" providerId="ADAL" clId="{9BEFBB74-C0ED-D640-96C8-5B66059E4614}" dt="2021-09-27T18:53:59.979" v="389"/>
          <ac:grpSpMkLst>
            <pc:docMk/>
            <pc:sldMk cId="234555709" sldId="281"/>
            <ac:grpSpMk id="347" creationId="{85C36E05-A738-8B40-81AD-C8193262FAE6}"/>
          </ac:grpSpMkLst>
        </pc:grpChg>
        <pc:grpChg chg="add del">
          <ac:chgData name="Zhang Yifan" userId="c9b86b9a-8bad-4e1d-80e2-8f55c3c19e2c" providerId="ADAL" clId="{9BEFBB74-C0ED-D640-96C8-5B66059E4614}" dt="2021-09-27T18:53:55.185" v="383"/>
          <ac:grpSpMkLst>
            <pc:docMk/>
            <pc:sldMk cId="234555709" sldId="281"/>
            <ac:grpSpMk id="350" creationId="{FCBE572F-95D4-4445-AE3B-9AD44EFC40FA}"/>
          </ac:grpSpMkLst>
        </pc:grpChg>
        <pc:grpChg chg="add del">
          <ac:chgData name="Zhang Yifan" userId="c9b86b9a-8bad-4e1d-80e2-8f55c3c19e2c" providerId="ADAL" clId="{9BEFBB74-C0ED-D640-96C8-5B66059E4614}" dt="2021-09-27T18:54:04.080" v="394"/>
          <ac:grpSpMkLst>
            <pc:docMk/>
            <pc:sldMk cId="234555709" sldId="281"/>
            <ac:grpSpMk id="356" creationId="{756BF407-F57B-4444-8812-2AC06FA46FD9}"/>
          </ac:grpSpMkLst>
        </pc:grpChg>
        <pc:grpChg chg="add del">
          <ac:chgData name="Zhang Yifan" userId="c9b86b9a-8bad-4e1d-80e2-8f55c3c19e2c" providerId="ADAL" clId="{9BEFBB74-C0ED-D640-96C8-5B66059E4614}" dt="2021-09-27T18:54:06.930" v="399"/>
          <ac:grpSpMkLst>
            <pc:docMk/>
            <pc:sldMk cId="234555709" sldId="281"/>
            <ac:grpSpMk id="361" creationId="{66C7AD14-3BD8-4C42-A456-4B4E49192328}"/>
          </ac:grpSpMkLst>
        </pc:grpChg>
        <pc:grpChg chg="add">
          <ac:chgData name="Zhang Yifan" userId="c9b86b9a-8bad-4e1d-80e2-8f55c3c19e2c" providerId="ADAL" clId="{9BEFBB74-C0ED-D640-96C8-5B66059E4614}" dt="2021-09-27T18:54:06.930" v="399"/>
          <ac:grpSpMkLst>
            <pc:docMk/>
            <pc:sldMk cId="234555709" sldId="281"/>
            <ac:grpSpMk id="366" creationId="{08BF54AB-F615-B044-80F1-9478836D9E9A}"/>
          </ac:grpSpMkLst>
        </pc:grpChg>
        <pc:grpChg chg="add del">
          <ac:chgData name="Zhang Yifan" userId="c9b86b9a-8bad-4e1d-80e2-8f55c3c19e2c" providerId="ADAL" clId="{9BEFBB74-C0ED-D640-96C8-5B66059E4614}" dt="2021-09-27T18:54:17.239" v="409"/>
          <ac:grpSpMkLst>
            <pc:docMk/>
            <pc:sldMk cId="234555709" sldId="281"/>
            <ac:grpSpMk id="371" creationId="{562D3F68-4C40-E546-BA1F-85965320BBB8}"/>
          </ac:grpSpMkLst>
        </pc:grpChg>
        <pc:grpChg chg="add del">
          <ac:chgData name="Zhang Yifan" userId="c9b86b9a-8bad-4e1d-80e2-8f55c3c19e2c" providerId="ADAL" clId="{9BEFBB74-C0ED-D640-96C8-5B66059E4614}" dt="2021-09-27T18:54:20.631" v="413"/>
          <ac:grpSpMkLst>
            <pc:docMk/>
            <pc:sldMk cId="234555709" sldId="281"/>
            <ac:grpSpMk id="376" creationId="{CCC5BE28-6067-804B-A933-CCFBC899626D}"/>
          </ac:grpSpMkLst>
        </pc:grpChg>
        <pc:grpChg chg="add">
          <ac:chgData name="Zhang Yifan" userId="c9b86b9a-8bad-4e1d-80e2-8f55c3c19e2c" providerId="ADAL" clId="{9BEFBB74-C0ED-D640-96C8-5B66059E4614}" dt="2021-09-27T18:54:20.631" v="413"/>
          <ac:grpSpMkLst>
            <pc:docMk/>
            <pc:sldMk cId="234555709" sldId="281"/>
            <ac:grpSpMk id="380" creationId="{6A81C9EA-0770-6744-837C-7ECEB2494034}"/>
          </ac:grpSpMkLst>
        </pc:grpChg>
        <pc:grpChg chg="add del">
          <ac:chgData name="Zhang Yifan" userId="c9b86b9a-8bad-4e1d-80e2-8f55c3c19e2c" providerId="ADAL" clId="{9BEFBB74-C0ED-D640-96C8-5B66059E4614}" dt="2021-09-27T18:55:16.352" v="438"/>
          <ac:grpSpMkLst>
            <pc:docMk/>
            <pc:sldMk cId="234555709" sldId="281"/>
            <ac:grpSpMk id="397" creationId="{CB78DB24-3A27-FD40-A1EA-12CED4C4A54A}"/>
          </ac:grpSpMkLst>
        </pc:grpChg>
        <pc:grpChg chg="add del">
          <ac:chgData name="Zhang Yifan" userId="c9b86b9a-8bad-4e1d-80e2-8f55c3c19e2c" providerId="ADAL" clId="{9BEFBB74-C0ED-D640-96C8-5B66059E4614}" dt="2021-09-27T18:55:16.352" v="438"/>
          <ac:grpSpMkLst>
            <pc:docMk/>
            <pc:sldMk cId="234555709" sldId="281"/>
            <ac:grpSpMk id="402" creationId="{78EF5715-1F5F-F544-B483-E8372FE62BB3}"/>
          </ac:grpSpMkLst>
        </pc:grpChg>
        <pc:grpChg chg="add">
          <ac:chgData name="Zhang Yifan" userId="c9b86b9a-8bad-4e1d-80e2-8f55c3c19e2c" providerId="ADAL" clId="{9BEFBB74-C0ED-D640-96C8-5B66059E4614}" dt="2021-09-27T18:55:21.386" v="447"/>
          <ac:grpSpMkLst>
            <pc:docMk/>
            <pc:sldMk cId="234555709" sldId="281"/>
            <ac:grpSpMk id="411" creationId="{FEBF9573-2849-FE4B-BE24-E03FA8834A40}"/>
          </ac:grpSpMkLst>
        </pc:grpChg>
        <pc:grpChg chg="add del">
          <ac:chgData name="Zhang Yifan" userId="c9b86b9a-8bad-4e1d-80e2-8f55c3c19e2c" providerId="ADAL" clId="{9BEFBB74-C0ED-D640-96C8-5B66059E4614}" dt="2021-09-27T18:55:25.423" v="454"/>
          <ac:grpSpMkLst>
            <pc:docMk/>
            <pc:sldMk cId="234555709" sldId="281"/>
            <ac:grpSpMk id="417" creationId="{A107174B-81E6-5248-82EC-B1FE9C9560CA}"/>
          </ac:grpSpMkLst>
        </pc:grpChg>
        <pc:grpChg chg="add del">
          <ac:chgData name="Zhang Yifan" userId="c9b86b9a-8bad-4e1d-80e2-8f55c3c19e2c" providerId="ADAL" clId="{9BEFBB74-C0ED-D640-96C8-5B66059E4614}" dt="2021-09-27T18:55:45.802" v="485"/>
          <ac:grpSpMkLst>
            <pc:docMk/>
            <pc:sldMk cId="234555709" sldId="281"/>
            <ac:grpSpMk id="425" creationId="{6585567C-4A03-0A42-B3AF-6D2A9C902A67}"/>
          </ac:grpSpMkLst>
        </pc:grpChg>
        <pc:grpChg chg="add del">
          <ac:chgData name="Zhang Yifan" userId="c9b86b9a-8bad-4e1d-80e2-8f55c3c19e2c" providerId="ADAL" clId="{9BEFBB74-C0ED-D640-96C8-5B66059E4614}" dt="2021-09-27T18:55:37.881" v="478"/>
          <ac:grpSpMkLst>
            <pc:docMk/>
            <pc:sldMk cId="234555709" sldId="281"/>
            <ac:grpSpMk id="440" creationId="{7C56F9A1-E3C9-EB41-85BD-E548FA252A04}"/>
          </ac:grpSpMkLst>
        </pc:grpChg>
        <pc:grpChg chg="add del">
          <ac:chgData name="Zhang Yifan" userId="c9b86b9a-8bad-4e1d-80e2-8f55c3c19e2c" providerId="ADAL" clId="{9BEFBB74-C0ED-D640-96C8-5B66059E4614}" dt="2021-09-27T18:55:41.529" v="481"/>
          <ac:grpSpMkLst>
            <pc:docMk/>
            <pc:sldMk cId="234555709" sldId="281"/>
            <ac:grpSpMk id="442" creationId="{BF5C54D8-D56A-374E-8FA8-7975DCBA5B6D}"/>
          </ac:grpSpMkLst>
        </pc:grpChg>
        <pc:grpChg chg="add">
          <ac:chgData name="Zhang Yifan" userId="c9b86b9a-8bad-4e1d-80e2-8f55c3c19e2c" providerId="ADAL" clId="{9BEFBB74-C0ED-D640-96C8-5B66059E4614}" dt="2021-09-27T18:55:45.802" v="485"/>
          <ac:grpSpMkLst>
            <pc:docMk/>
            <pc:sldMk cId="234555709" sldId="281"/>
            <ac:grpSpMk id="446" creationId="{F098B11E-9C1C-CF4B-9A9C-9A54371F2293}"/>
          </ac:grpSpMkLst>
        </pc:grpChg>
        <pc:grpChg chg="add del">
          <ac:chgData name="Zhang Yifan" userId="c9b86b9a-8bad-4e1d-80e2-8f55c3c19e2c" providerId="ADAL" clId="{9BEFBB74-C0ED-D640-96C8-5B66059E4614}" dt="2021-09-27T18:56:24.215" v="529"/>
          <ac:grpSpMkLst>
            <pc:docMk/>
            <pc:sldMk cId="234555709" sldId="281"/>
            <ac:grpSpMk id="465" creationId="{80D10E00-7C06-6347-BC3C-95F6AD5E5855}"/>
          </ac:grpSpMkLst>
        </pc:grpChg>
        <pc:grpChg chg="add del">
          <ac:chgData name="Zhang Yifan" userId="c9b86b9a-8bad-4e1d-80e2-8f55c3c19e2c" providerId="ADAL" clId="{9BEFBB74-C0ED-D640-96C8-5B66059E4614}" dt="2021-09-27T18:56:13.720" v="510"/>
          <ac:grpSpMkLst>
            <pc:docMk/>
            <pc:sldMk cId="234555709" sldId="281"/>
            <ac:grpSpMk id="470" creationId="{1579944F-3CFD-2C48-AC19-B55B99B79775}"/>
          </ac:grpSpMkLst>
        </pc:grpChg>
        <pc:grpChg chg="add del">
          <ac:chgData name="Zhang Yifan" userId="c9b86b9a-8bad-4e1d-80e2-8f55c3c19e2c" providerId="ADAL" clId="{9BEFBB74-C0ED-D640-96C8-5B66059E4614}" dt="2021-09-27T18:56:24.215" v="529"/>
          <ac:grpSpMkLst>
            <pc:docMk/>
            <pc:sldMk cId="234555709" sldId="281"/>
            <ac:grpSpMk id="482" creationId="{A484E1D2-0CBA-5441-803B-8849AC53385D}"/>
          </ac:grpSpMkLst>
        </pc:grpChg>
        <pc:grpChg chg="add">
          <ac:chgData name="Zhang Yifan" userId="c9b86b9a-8bad-4e1d-80e2-8f55c3c19e2c" providerId="ADAL" clId="{9BEFBB74-C0ED-D640-96C8-5B66059E4614}" dt="2021-09-27T18:56:24.215" v="529"/>
          <ac:grpSpMkLst>
            <pc:docMk/>
            <pc:sldMk cId="234555709" sldId="281"/>
            <ac:grpSpMk id="489" creationId="{6B53C1E3-2822-234F-B6AD-A62C2A945F03}"/>
          </ac:grpSpMkLst>
        </pc:grpChg>
        <pc:grpChg chg="add">
          <ac:chgData name="Zhang Yifan" userId="c9b86b9a-8bad-4e1d-80e2-8f55c3c19e2c" providerId="ADAL" clId="{9BEFBB74-C0ED-D640-96C8-5B66059E4614}" dt="2021-09-27T18:56:28.603" v="538"/>
          <ac:grpSpMkLst>
            <pc:docMk/>
            <pc:sldMk cId="234555709" sldId="281"/>
            <ac:grpSpMk id="498" creationId="{6786A537-E4F7-634C-8680-B9F37F64F20D}"/>
          </ac:grpSpMkLst>
        </pc:grpChg>
        <pc:inkChg chg="add del">
          <ac:chgData name="Zhang Yifan" userId="c9b86b9a-8bad-4e1d-80e2-8f55c3c19e2c" providerId="ADAL" clId="{9BEFBB74-C0ED-D640-96C8-5B66059E4614}" dt="2021-09-27T18:48:24.809" v="1"/>
          <ac:inkMkLst>
            <pc:docMk/>
            <pc:sldMk cId="234555709" sldId="281"/>
            <ac:inkMk id="3" creationId="{9B20E795-9BC2-E840-8932-157F9646EDAB}"/>
          </ac:inkMkLst>
        </pc:inkChg>
        <pc:inkChg chg="add del topLvl">
          <ac:chgData name="Zhang Yifan" userId="c9b86b9a-8bad-4e1d-80e2-8f55c3c19e2c" providerId="ADAL" clId="{9BEFBB74-C0ED-D640-96C8-5B66059E4614}" dt="2021-09-27T18:48:36.167" v="10"/>
          <ac:inkMkLst>
            <pc:docMk/>
            <pc:sldMk cId="234555709" sldId="281"/>
            <ac:inkMk id="4" creationId="{2034BCC8-AE6A-1D42-994A-82F81A4543A1}"/>
          </ac:inkMkLst>
        </pc:inkChg>
        <pc:inkChg chg="add del topLvl">
          <ac:chgData name="Zhang Yifan" userId="c9b86b9a-8bad-4e1d-80e2-8f55c3c19e2c" providerId="ADAL" clId="{9BEFBB74-C0ED-D640-96C8-5B66059E4614}" dt="2021-09-27T18:48:31.116" v="9"/>
          <ac:inkMkLst>
            <pc:docMk/>
            <pc:sldMk cId="234555709" sldId="281"/>
            <ac:inkMk id="5" creationId="{09579400-D0F5-9142-9D4B-037E3A1797F3}"/>
          </ac:inkMkLst>
        </pc:inkChg>
        <pc:inkChg chg="add del">
          <ac:chgData name="Zhang Yifan" userId="c9b86b9a-8bad-4e1d-80e2-8f55c3c19e2c" providerId="ADAL" clId="{9BEFBB74-C0ED-D640-96C8-5B66059E4614}" dt="2021-09-27T18:48:31.111" v="7"/>
          <ac:inkMkLst>
            <pc:docMk/>
            <pc:sldMk cId="234555709" sldId="281"/>
            <ac:inkMk id="6" creationId="{01BC0AA0-7EB7-A140-95AB-72F7A2C1BA83}"/>
          </ac:inkMkLst>
        </pc:inkChg>
        <pc:inkChg chg="add del">
          <ac:chgData name="Zhang Yifan" userId="c9b86b9a-8bad-4e1d-80e2-8f55c3c19e2c" providerId="ADAL" clId="{9BEFBB74-C0ED-D640-96C8-5B66059E4614}" dt="2021-09-27T18:48:31.114" v="8"/>
          <ac:inkMkLst>
            <pc:docMk/>
            <pc:sldMk cId="234555709" sldId="281"/>
            <ac:inkMk id="7" creationId="{1580FF6A-8EA9-2B4E-B18E-58A2D52076B7}"/>
          </ac:inkMkLst>
        </pc:inkChg>
        <pc:inkChg chg="add del topLvl">
          <ac:chgData name="Zhang Yifan" userId="c9b86b9a-8bad-4e1d-80e2-8f55c3c19e2c" providerId="ADAL" clId="{9BEFBB74-C0ED-D640-96C8-5B66059E4614}" dt="2021-09-27T18:48:57.132" v="44"/>
          <ac:inkMkLst>
            <pc:docMk/>
            <pc:sldMk cId="234555709" sldId="281"/>
            <ac:inkMk id="9" creationId="{BED7E1B5-8608-0D48-8EBE-8277FDE761B9}"/>
          </ac:inkMkLst>
        </pc:inkChg>
        <pc:inkChg chg="add del topLvl">
          <ac:chgData name="Zhang Yifan" userId="c9b86b9a-8bad-4e1d-80e2-8f55c3c19e2c" providerId="ADAL" clId="{9BEFBB74-C0ED-D640-96C8-5B66059E4614}" dt="2021-09-27T18:48:57.097" v="35"/>
          <ac:inkMkLst>
            <pc:docMk/>
            <pc:sldMk cId="234555709" sldId="281"/>
            <ac:inkMk id="10" creationId="{ADE578FA-FDC8-2648-9062-1E2F9258081B}"/>
          </ac:inkMkLst>
        </pc:inkChg>
        <pc:inkChg chg="add del topLvl">
          <ac:chgData name="Zhang Yifan" userId="c9b86b9a-8bad-4e1d-80e2-8f55c3c19e2c" providerId="ADAL" clId="{9BEFBB74-C0ED-D640-96C8-5B66059E4614}" dt="2021-09-27T18:48:57.146" v="51"/>
          <ac:inkMkLst>
            <pc:docMk/>
            <pc:sldMk cId="234555709" sldId="281"/>
            <ac:inkMk id="11" creationId="{C8CB2229-672C-D34B-85CB-5108668FF864}"/>
          </ac:inkMkLst>
        </pc:inkChg>
        <pc:inkChg chg="add del topLvl">
          <ac:chgData name="Zhang Yifan" userId="c9b86b9a-8bad-4e1d-80e2-8f55c3c19e2c" providerId="ADAL" clId="{9BEFBB74-C0ED-D640-96C8-5B66059E4614}" dt="2021-09-27T18:48:57.101" v="36"/>
          <ac:inkMkLst>
            <pc:docMk/>
            <pc:sldMk cId="234555709" sldId="281"/>
            <ac:inkMk id="12" creationId="{B23E8F0B-9871-A944-A49D-30D3A67EFE56}"/>
          </ac:inkMkLst>
        </pc:inkChg>
        <pc:inkChg chg="add del topLvl">
          <ac:chgData name="Zhang Yifan" userId="c9b86b9a-8bad-4e1d-80e2-8f55c3c19e2c" providerId="ADAL" clId="{9BEFBB74-C0ED-D640-96C8-5B66059E4614}" dt="2021-09-27T18:48:44.516" v="17"/>
          <ac:inkMkLst>
            <pc:docMk/>
            <pc:sldMk cId="234555709" sldId="281"/>
            <ac:inkMk id="13" creationId="{02DDB3C1-2E00-B04F-AFA2-9BB64F634CB8}"/>
          </ac:inkMkLst>
        </pc:inkChg>
        <pc:inkChg chg="add del">
          <ac:chgData name="Zhang Yifan" userId="c9b86b9a-8bad-4e1d-80e2-8f55c3c19e2c" providerId="ADAL" clId="{9BEFBB74-C0ED-D640-96C8-5B66059E4614}" dt="2021-09-27T18:48:57.108" v="37"/>
          <ac:inkMkLst>
            <pc:docMk/>
            <pc:sldMk cId="234555709" sldId="281"/>
            <ac:inkMk id="15" creationId="{D2CB2B1A-9B99-1341-8F56-3546DB486B8B}"/>
          </ac:inkMkLst>
        </pc:inkChg>
        <pc:inkChg chg="add del topLvl">
          <ac:chgData name="Zhang Yifan" userId="c9b86b9a-8bad-4e1d-80e2-8f55c3c19e2c" providerId="ADAL" clId="{9BEFBB74-C0ED-D640-96C8-5B66059E4614}" dt="2021-09-27T18:48:57.149" v="53"/>
          <ac:inkMkLst>
            <pc:docMk/>
            <pc:sldMk cId="234555709" sldId="281"/>
            <ac:inkMk id="16" creationId="{A9BB171D-3528-FC44-B926-266461E518A7}"/>
          </ac:inkMkLst>
        </pc:inkChg>
        <pc:inkChg chg="add del">
          <ac:chgData name="Zhang Yifan" userId="c9b86b9a-8bad-4e1d-80e2-8f55c3c19e2c" providerId="ADAL" clId="{9BEFBB74-C0ED-D640-96C8-5B66059E4614}" dt="2021-09-27T18:48:57.116" v="39"/>
          <ac:inkMkLst>
            <pc:docMk/>
            <pc:sldMk cId="234555709" sldId="281"/>
            <ac:inkMk id="17" creationId="{72FE9B1C-4B94-F742-A1EB-80ECC72A65FF}"/>
          </ac:inkMkLst>
        </pc:inkChg>
        <pc:inkChg chg="add del">
          <ac:chgData name="Zhang Yifan" userId="c9b86b9a-8bad-4e1d-80e2-8f55c3c19e2c" providerId="ADAL" clId="{9BEFBB74-C0ED-D640-96C8-5B66059E4614}" dt="2021-09-27T18:48:57.112" v="38"/>
          <ac:inkMkLst>
            <pc:docMk/>
            <pc:sldMk cId="234555709" sldId="281"/>
            <ac:inkMk id="18" creationId="{F6B1A62A-680D-3243-9A93-DD743D2EA727}"/>
          </ac:inkMkLst>
        </pc:inkChg>
        <pc:inkChg chg="add del">
          <ac:chgData name="Zhang Yifan" userId="c9b86b9a-8bad-4e1d-80e2-8f55c3c19e2c" providerId="ADAL" clId="{9BEFBB74-C0ED-D640-96C8-5B66059E4614}" dt="2021-09-27T18:48:57.141" v="48"/>
          <ac:inkMkLst>
            <pc:docMk/>
            <pc:sldMk cId="234555709" sldId="281"/>
            <ac:inkMk id="19" creationId="{8FB6C2C6-5488-3243-94AF-31D5FF8ACCDF}"/>
          </ac:inkMkLst>
        </pc:inkChg>
        <pc:inkChg chg="add del">
          <ac:chgData name="Zhang Yifan" userId="c9b86b9a-8bad-4e1d-80e2-8f55c3c19e2c" providerId="ADAL" clId="{9BEFBB74-C0ED-D640-96C8-5B66059E4614}" dt="2021-09-27T18:48:57.139" v="47"/>
          <ac:inkMkLst>
            <pc:docMk/>
            <pc:sldMk cId="234555709" sldId="281"/>
            <ac:inkMk id="20" creationId="{B4A17167-45D4-3E4D-A807-C4C1D10D1107}"/>
          </ac:inkMkLst>
        </pc:inkChg>
        <pc:inkChg chg="add del">
          <ac:chgData name="Zhang Yifan" userId="c9b86b9a-8bad-4e1d-80e2-8f55c3c19e2c" providerId="ADAL" clId="{9BEFBB74-C0ED-D640-96C8-5B66059E4614}" dt="2021-09-27T18:48:57.130" v="43"/>
          <ac:inkMkLst>
            <pc:docMk/>
            <pc:sldMk cId="234555709" sldId="281"/>
            <ac:inkMk id="21" creationId="{8C3B6C79-0846-4B47-A5E3-FC8BD409EADE}"/>
          </ac:inkMkLst>
        </pc:inkChg>
        <pc:inkChg chg="add del">
          <ac:chgData name="Zhang Yifan" userId="c9b86b9a-8bad-4e1d-80e2-8f55c3c19e2c" providerId="ADAL" clId="{9BEFBB74-C0ED-D640-96C8-5B66059E4614}" dt="2021-09-27T18:48:57.137" v="46"/>
          <ac:inkMkLst>
            <pc:docMk/>
            <pc:sldMk cId="234555709" sldId="281"/>
            <ac:inkMk id="22" creationId="{344E1DB3-08D2-B944-B24D-187C4D21AF16}"/>
          </ac:inkMkLst>
        </pc:inkChg>
        <pc:inkChg chg="add del">
          <ac:chgData name="Zhang Yifan" userId="c9b86b9a-8bad-4e1d-80e2-8f55c3c19e2c" providerId="ADAL" clId="{9BEFBB74-C0ED-D640-96C8-5B66059E4614}" dt="2021-09-27T18:48:57.143" v="49"/>
          <ac:inkMkLst>
            <pc:docMk/>
            <pc:sldMk cId="234555709" sldId="281"/>
            <ac:inkMk id="23" creationId="{ED6B9636-CE30-AC4D-B590-CB4E8DA3D6A4}"/>
          </ac:inkMkLst>
        </pc:inkChg>
        <pc:inkChg chg="add del">
          <ac:chgData name="Zhang Yifan" userId="c9b86b9a-8bad-4e1d-80e2-8f55c3c19e2c" providerId="ADAL" clId="{9BEFBB74-C0ED-D640-96C8-5B66059E4614}" dt="2021-09-27T18:48:57.120" v="40"/>
          <ac:inkMkLst>
            <pc:docMk/>
            <pc:sldMk cId="234555709" sldId="281"/>
            <ac:inkMk id="24" creationId="{4BFC1C0F-FA58-7F49-ACFE-B00818542F3F}"/>
          </ac:inkMkLst>
        </pc:inkChg>
        <pc:inkChg chg="add del">
          <ac:chgData name="Zhang Yifan" userId="c9b86b9a-8bad-4e1d-80e2-8f55c3c19e2c" providerId="ADAL" clId="{9BEFBB74-C0ED-D640-96C8-5B66059E4614}" dt="2021-09-27T18:48:57.123" v="41"/>
          <ac:inkMkLst>
            <pc:docMk/>
            <pc:sldMk cId="234555709" sldId="281"/>
            <ac:inkMk id="25" creationId="{C1D3489B-1272-0044-9C21-E8EE25F87172}"/>
          </ac:inkMkLst>
        </pc:inkChg>
        <pc:inkChg chg="add del">
          <ac:chgData name="Zhang Yifan" userId="c9b86b9a-8bad-4e1d-80e2-8f55c3c19e2c" providerId="ADAL" clId="{9BEFBB74-C0ED-D640-96C8-5B66059E4614}" dt="2021-09-27T18:48:57.145" v="50"/>
          <ac:inkMkLst>
            <pc:docMk/>
            <pc:sldMk cId="234555709" sldId="281"/>
            <ac:inkMk id="26" creationId="{02D82F86-2575-234C-90E2-4C06E1D211DE}"/>
          </ac:inkMkLst>
        </pc:inkChg>
        <pc:inkChg chg="add del">
          <ac:chgData name="Zhang Yifan" userId="c9b86b9a-8bad-4e1d-80e2-8f55c3c19e2c" providerId="ADAL" clId="{9BEFBB74-C0ED-D640-96C8-5B66059E4614}" dt="2021-09-27T18:48:57.147" v="52"/>
          <ac:inkMkLst>
            <pc:docMk/>
            <pc:sldMk cId="234555709" sldId="281"/>
            <ac:inkMk id="27" creationId="{F476ED71-7FA5-FF4B-8A4B-FBCDE757929E}"/>
          </ac:inkMkLst>
        </pc:inkChg>
        <pc:inkChg chg="add del">
          <ac:chgData name="Zhang Yifan" userId="c9b86b9a-8bad-4e1d-80e2-8f55c3c19e2c" providerId="ADAL" clId="{9BEFBB74-C0ED-D640-96C8-5B66059E4614}" dt="2021-09-27T18:48:57.135" v="45"/>
          <ac:inkMkLst>
            <pc:docMk/>
            <pc:sldMk cId="234555709" sldId="281"/>
            <ac:inkMk id="28" creationId="{2B6F3C3E-E38E-9948-9D6B-0B549E46FC60}"/>
          </ac:inkMkLst>
        </pc:inkChg>
        <pc:inkChg chg="add del topLvl">
          <ac:chgData name="Zhang Yifan" userId="c9b86b9a-8bad-4e1d-80e2-8f55c3c19e2c" providerId="ADAL" clId="{9BEFBB74-C0ED-D640-96C8-5B66059E4614}" dt="2021-09-27T18:48:57.151" v="54"/>
          <ac:inkMkLst>
            <pc:docMk/>
            <pc:sldMk cId="234555709" sldId="281"/>
            <ac:inkMk id="29" creationId="{B51FBF7D-B6F9-8D46-AF97-99FAA4CBD9BD}"/>
          </ac:inkMkLst>
        </pc:inkChg>
        <pc:inkChg chg="add del">
          <ac:chgData name="Zhang Yifan" userId="c9b86b9a-8bad-4e1d-80e2-8f55c3c19e2c" providerId="ADAL" clId="{9BEFBB74-C0ED-D640-96C8-5B66059E4614}" dt="2021-09-27T18:48:57.126" v="42"/>
          <ac:inkMkLst>
            <pc:docMk/>
            <pc:sldMk cId="234555709" sldId="281"/>
            <ac:inkMk id="30" creationId="{C56F9D75-0099-3746-8310-AF9CD95C1255}"/>
          </ac:inkMkLst>
        </pc:inkChg>
        <pc:inkChg chg="add">
          <ac:chgData name="Zhang Yifan" userId="c9b86b9a-8bad-4e1d-80e2-8f55c3c19e2c" providerId="ADAL" clId="{9BEFBB74-C0ED-D640-96C8-5B66059E4614}" dt="2021-09-27T18:49:00.635" v="55"/>
          <ac:inkMkLst>
            <pc:docMk/>
            <pc:sldMk cId="234555709" sldId="281"/>
            <ac:inkMk id="32" creationId="{D44F151C-254A-2247-84E5-06F430BB5602}"/>
          </ac:inkMkLst>
        </pc:inkChg>
        <pc:inkChg chg="add">
          <ac:chgData name="Zhang Yifan" userId="c9b86b9a-8bad-4e1d-80e2-8f55c3c19e2c" providerId="ADAL" clId="{9BEFBB74-C0ED-D640-96C8-5B66059E4614}" dt="2021-09-27T18:49:00.901" v="56"/>
          <ac:inkMkLst>
            <pc:docMk/>
            <pc:sldMk cId="234555709" sldId="281"/>
            <ac:inkMk id="33" creationId="{8FD0E7B0-83DB-8E40-8F77-FF966F58CB06}"/>
          </ac:inkMkLst>
        </pc:inkChg>
        <pc:inkChg chg="add">
          <ac:chgData name="Zhang Yifan" userId="c9b86b9a-8bad-4e1d-80e2-8f55c3c19e2c" providerId="ADAL" clId="{9BEFBB74-C0ED-D640-96C8-5B66059E4614}" dt="2021-09-27T18:49:01.136" v="57"/>
          <ac:inkMkLst>
            <pc:docMk/>
            <pc:sldMk cId="234555709" sldId="281"/>
            <ac:inkMk id="34" creationId="{B9D749BA-6422-1C41-BE9F-19178C013C4C}"/>
          </ac:inkMkLst>
        </pc:inkChg>
        <pc:inkChg chg="add">
          <ac:chgData name="Zhang Yifan" userId="c9b86b9a-8bad-4e1d-80e2-8f55c3c19e2c" providerId="ADAL" clId="{9BEFBB74-C0ED-D640-96C8-5B66059E4614}" dt="2021-09-27T18:49:01.486" v="58"/>
          <ac:inkMkLst>
            <pc:docMk/>
            <pc:sldMk cId="234555709" sldId="281"/>
            <ac:inkMk id="35" creationId="{3B8DCB9A-F5E9-784F-9DD2-9923435D8B08}"/>
          </ac:inkMkLst>
        </pc:inkChg>
        <pc:inkChg chg="add">
          <ac:chgData name="Zhang Yifan" userId="c9b86b9a-8bad-4e1d-80e2-8f55c3c19e2c" providerId="ADAL" clId="{9BEFBB74-C0ED-D640-96C8-5B66059E4614}" dt="2021-09-27T18:49:01.839" v="59"/>
          <ac:inkMkLst>
            <pc:docMk/>
            <pc:sldMk cId="234555709" sldId="281"/>
            <ac:inkMk id="36" creationId="{9E70EFBE-1576-D04A-9E02-C8412A76B228}"/>
          </ac:inkMkLst>
        </pc:inkChg>
        <pc:inkChg chg="add">
          <ac:chgData name="Zhang Yifan" userId="c9b86b9a-8bad-4e1d-80e2-8f55c3c19e2c" providerId="ADAL" clId="{9BEFBB74-C0ED-D640-96C8-5B66059E4614}" dt="2021-09-27T18:49:02.546" v="60"/>
          <ac:inkMkLst>
            <pc:docMk/>
            <pc:sldMk cId="234555709" sldId="281"/>
            <ac:inkMk id="37" creationId="{0AAA0740-1C3C-CE4C-91F5-BD572C8F9A09}"/>
          </ac:inkMkLst>
        </pc:inkChg>
        <pc:inkChg chg="add del">
          <ac:chgData name="Zhang Yifan" userId="c9b86b9a-8bad-4e1d-80e2-8f55c3c19e2c" providerId="ADAL" clId="{9BEFBB74-C0ED-D640-96C8-5B66059E4614}" dt="2021-09-27T18:49:11.274" v="63"/>
          <ac:inkMkLst>
            <pc:docMk/>
            <pc:sldMk cId="234555709" sldId="281"/>
            <ac:inkMk id="39" creationId="{BB8A2F2E-AC21-E045-806B-E9C3A706941F}"/>
          </ac:inkMkLst>
        </pc:inkChg>
        <pc:inkChg chg="add topLvl">
          <ac:chgData name="Zhang Yifan" userId="c9b86b9a-8bad-4e1d-80e2-8f55c3c19e2c" providerId="ADAL" clId="{9BEFBB74-C0ED-D640-96C8-5B66059E4614}" dt="2021-09-27T18:49:21.762" v="81"/>
          <ac:inkMkLst>
            <pc:docMk/>
            <pc:sldMk cId="234555709" sldId="281"/>
            <ac:inkMk id="40" creationId="{670ECBF4-AC5D-E04A-987A-C12A0FE49DFD}"/>
          </ac:inkMkLst>
        </pc:inkChg>
        <pc:inkChg chg="add topLvl">
          <ac:chgData name="Zhang Yifan" userId="c9b86b9a-8bad-4e1d-80e2-8f55c3c19e2c" providerId="ADAL" clId="{9BEFBB74-C0ED-D640-96C8-5B66059E4614}" dt="2021-09-27T18:49:21.762" v="81"/>
          <ac:inkMkLst>
            <pc:docMk/>
            <pc:sldMk cId="234555709" sldId="281"/>
            <ac:inkMk id="41" creationId="{85E54947-E4D9-5446-8D3A-5D02A8BD5956}"/>
          </ac:inkMkLst>
        </pc:inkChg>
        <pc:inkChg chg="add topLvl">
          <ac:chgData name="Zhang Yifan" userId="c9b86b9a-8bad-4e1d-80e2-8f55c3c19e2c" providerId="ADAL" clId="{9BEFBB74-C0ED-D640-96C8-5B66059E4614}" dt="2021-09-27T18:49:21.762" v="81"/>
          <ac:inkMkLst>
            <pc:docMk/>
            <pc:sldMk cId="234555709" sldId="281"/>
            <ac:inkMk id="42" creationId="{F4EDFFBE-5681-EC47-BB9F-14D20DB84099}"/>
          </ac:inkMkLst>
        </pc:inkChg>
        <pc:inkChg chg="add">
          <ac:chgData name="Zhang Yifan" userId="c9b86b9a-8bad-4e1d-80e2-8f55c3c19e2c" providerId="ADAL" clId="{9BEFBB74-C0ED-D640-96C8-5B66059E4614}" dt="2021-09-27T18:49:14.723" v="68"/>
          <ac:inkMkLst>
            <pc:docMk/>
            <pc:sldMk cId="234555709" sldId="281"/>
            <ac:inkMk id="44" creationId="{3415463D-7921-7245-A8C6-161E1629D0EB}"/>
          </ac:inkMkLst>
        </pc:inkChg>
        <pc:inkChg chg="add">
          <ac:chgData name="Zhang Yifan" userId="c9b86b9a-8bad-4e1d-80e2-8f55c3c19e2c" providerId="ADAL" clId="{9BEFBB74-C0ED-D640-96C8-5B66059E4614}" dt="2021-09-27T18:49:15.173" v="69"/>
          <ac:inkMkLst>
            <pc:docMk/>
            <pc:sldMk cId="234555709" sldId="281"/>
            <ac:inkMk id="45" creationId="{AE4E4AD3-C80A-9144-971F-461F89B5B025}"/>
          </ac:inkMkLst>
        </pc:inkChg>
        <pc:inkChg chg="add">
          <ac:chgData name="Zhang Yifan" userId="c9b86b9a-8bad-4e1d-80e2-8f55c3c19e2c" providerId="ADAL" clId="{9BEFBB74-C0ED-D640-96C8-5B66059E4614}" dt="2021-09-27T18:49:15.479" v="70"/>
          <ac:inkMkLst>
            <pc:docMk/>
            <pc:sldMk cId="234555709" sldId="281"/>
            <ac:inkMk id="46" creationId="{A8AD7D1F-6D64-C147-895B-A67B90F61B51}"/>
          </ac:inkMkLst>
        </pc:inkChg>
        <pc:inkChg chg="add">
          <ac:chgData name="Zhang Yifan" userId="c9b86b9a-8bad-4e1d-80e2-8f55c3c19e2c" providerId="ADAL" clId="{9BEFBB74-C0ED-D640-96C8-5B66059E4614}" dt="2021-09-27T18:49:15.989" v="71"/>
          <ac:inkMkLst>
            <pc:docMk/>
            <pc:sldMk cId="234555709" sldId="281"/>
            <ac:inkMk id="47" creationId="{C208E96C-DAB7-8342-86B7-755B62ACADC7}"/>
          </ac:inkMkLst>
        </pc:inkChg>
        <pc:inkChg chg="add">
          <ac:chgData name="Zhang Yifan" userId="c9b86b9a-8bad-4e1d-80e2-8f55c3c19e2c" providerId="ADAL" clId="{9BEFBB74-C0ED-D640-96C8-5B66059E4614}" dt="2021-09-27T18:49:16.992" v="72"/>
          <ac:inkMkLst>
            <pc:docMk/>
            <pc:sldMk cId="234555709" sldId="281"/>
            <ac:inkMk id="48" creationId="{17167C02-3FFE-134F-A4ED-31CE3F90D1EB}"/>
          </ac:inkMkLst>
        </pc:inkChg>
        <pc:inkChg chg="add">
          <ac:chgData name="Zhang Yifan" userId="c9b86b9a-8bad-4e1d-80e2-8f55c3c19e2c" providerId="ADAL" clId="{9BEFBB74-C0ED-D640-96C8-5B66059E4614}" dt="2021-09-27T18:49:17.428" v="73"/>
          <ac:inkMkLst>
            <pc:docMk/>
            <pc:sldMk cId="234555709" sldId="281"/>
            <ac:inkMk id="49" creationId="{B41B0157-CDD6-9344-9F8E-A87DCCF86DB8}"/>
          </ac:inkMkLst>
        </pc:inkChg>
        <pc:inkChg chg="add">
          <ac:chgData name="Zhang Yifan" userId="c9b86b9a-8bad-4e1d-80e2-8f55c3c19e2c" providerId="ADAL" clId="{9BEFBB74-C0ED-D640-96C8-5B66059E4614}" dt="2021-09-27T18:49:18.049" v="74"/>
          <ac:inkMkLst>
            <pc:docMk/>
            <pc:sldMk cId="234555709" sldId="281"/>
            <ac:inkMk id="50" creationId="{A22B4462-1DD1-7849-AEF0-304119381887}"/>
          </ac:inkMkLst>
        </pc:inkChg>
        <pc:inkChg chg="add">
          <ac:chgData name="Zhang Yifan" userId="c9b86b9a-8bad-4e1d-80e2-8f55c3c19e2c" providerId="ADAL" clId="{9BEFBB74-C0ED-D640-96C8-5B66059E4614}" dt="2021-09-27T18:49:18.542" v="75"/>
          <ac:inkMkLst>
            <pc:docMk/>
            <pc:sldMk cId="234555709" sldId="281"/>
            <ac:inkMk id="51" creationId="{6F88EC9F-9EC1-BB47-BB7B-396D9FD3DC00}"/>
          </ac:inkMkLst>
        </pc:inkChg>
        <pc:inkChg chg="add">
          <ac:chgData name="Zhang Yifan" userId="c9b86b9a-8bad-4e1d-80e2-8f55c3c19e2c" providerId="ADAL" clId="{9BEFBB74-C0ED-D640-96C8-5B66059E4614}" dt="2021-09-27T18:49:19.143" v="76"/>
          <ac:inkMkLst>
            <pc:docMk/>
            <pc:sldMk cId="234555709" sldId="281"/>
            <ac:inkMk id="52" creationId="{3A2927BD-4899-1740-B025-4C17421C81ED}"/>
          </ac:inkMkLst>
        </pc:inkChg>
        <pc:inkChg chg="add">
          <ac:chgData name="Zhang Yifan" userId="c9b86b9a-8bad-4e1d-80e2-8f55c3c19e2c" providerId="ADAL" clId="{9BEFBB74-C0ED-D640-96C8-5B66059E4614}" dt="2021-09-27T18:49:19.677" v="77"/>
          <ac:inkMkLst>
            <pc:docMk/>
            <pc:sldMk cId="234555709" sldId="281"/>
            <ac:inkMk id="53" creationId="{6F0BB8C3-40F1-A94F-BDBC-5B09DBAADC6B}"/>
          </ac:inkMkLst>
        </pc:inkChg>
        <pc:inkChg chg="add">
          <ac:chgData name="Zhang Yifan" userId="c9b86b9a-8bad-4e1d-80e2-8f55c3c19e2c" providerId="ADAL" clId="{9BEFBB74-C0ED-D640-96C8-5B66059E4614}" dt="2021-09-27T18:49:20.001" v="78"/>
          <ac:inkMkLst>
            <pc:docMk/>
            <pc:sldMk cId="234555709" sldId="281"/>
            <ac:inkMk id="54" creationId="{3061B90A-87DF-8C4D-9AFA-FA80AC348E6F}"/>
          </ac:inkMkLst>
        </pc:inkChg>
        <pc:inkChg chg="add">
          <ac:chgData name="Zhang Yifan" userId="c9b86b9a-8bad-4e1d-80e2-8f55c3c19e2c" providerId="ADAL" clId="{9BEFBB74-C0ED-D640-96C8-5B66059E4614}" dt="2021-09-27T18:49:20.816" v="79"/>
          <ac:inkMkLst>
            <pc:docMk/>
            <pc:sldMk cId="234555709" sldId="281"/>
            <ac:inkMk id="55" creationId="{BDB45CF3-A283-A143-B03F-3D6CE71489C4}"/>
          </ac:inkMkLst>
        </pc:inkChg>
        <pc:inkChg chg="add">
          <ac:chgData name="Zhang Yifan" userId="c9b86b9a-8bad-4e1d-80e2-8f55c3c19e2c" providerId="ADAL" clId="{9BEFBB74-C0ED-D640-96C8-5B66059E4614}" dt="2021-09-27T18:49:21.121" v="80"/>
          <ac:inkMkLst>
            <pc:docMk/>
            <pc:sldMk cId="234555709" sldId="281"/>
            <ac:inkMk id="56" creationId="{8E7CBDBB-21AA-7345-8629-78C93D845C18}"/>
          </ac:inkMkLst>
        </pc:inkChg>
        <pc:inkChg chg="add topLvl">
          <ac:chgData name="Zhang Yifan" userId="c9b86b9a-8bad-4e1d-80e2-8f55c3c19e2c" providerId="ADAL" clId="{9BEFBB74-C0ED-D640-96C8-5B66059E4614}" dt="2021-09-27T18:49:35.922" v="96"/>
          <ac:inkMkLst>
            <pc:docMk/>
            <pc:sldMk cId="234555709" sldId="281"/>
            <ac:inkMk id="58" creationId="{40409448-824A-1443-9A1D-DDE68D209B90}"/>
          </ac:inkMkLst>
        </pc:inkChg>
        <pc:inkChg chg="add topLvl">
          <ac:chgData name="Zhang Yifan" userId="c9b86b9a-8bad-4e1d-80e2-8f55c3c19e2c" providerId="ADAL" clId="{9BEFBB74-C0ED-D640-96C8-5B66059E4614}" dt="2021-09-27T18:49:35.922" v="96"/>
          <ac:inkMkLst>
            <pc:docMk/>
            <pc:sldMk cId="234555709" sldId="281"/>
            <ac:inkMk id="59" creationId="{4EF5E1A9-113A-2E4B-8A36-58AE216D4506}"/>
          </ac:inkMkLst>
        </pc:inkChg>
        <pc:inkChg chg="add topLvl">
          <ac:chgData name="Zhang Yifan" userId="c9b86b9a-8bad-4e1d-80e2-8f55c3c19e2c" providerId="ADAL" clId="{9BEFBB74-C0ED-D640-96C8-5B66059E4614}" dt="2021-09-27T18:49:35.922" v="96"/>
          <ac:inkMkLst>
            <pc:docMk/>
            <pc:sldMk cId="234555709" sldId="281"/>
            <ac:inkMk id="60" creationId="{3D2D3445-B3DC-AA42-9B83-F91136D04109}"/>
          </ac:inkMkLst>
        </pc:inkChg>
        <pc:inkChg chg="add topLvl">
          <ac:chgData name="Zhang Yifan" userId="c9b86b9a-8bad-4e1d-80e2-8f55c3c19e2c" providerId="ADAL" clId="{9BEFBB74-C0ED-D640-96C8-5B66059E4614}" dt="2021-09-27T18:49:35.922" v="96"/>
          <ac:inkMkLst>
            <pc:docMk/>
            <pc:sldMk cId="234555709" sldId="281"/>
            <ac:inkMk id="61" creationId="{974D4BCE-6A99-0143-8C11-E7C92352513F}"/>
          </ac:inkMkLst>
        </pc:inkChg>
        <pc:inkChg chg="add topLvl">
          <ac:chgData name="Zhang Yifan" userId="c9b86b9a-8bad-4e1d-80e2-8f55c3c19e2c" providerId="ADAL" clId="{9BEFBB74-C0ED-D640-96C8-5B66059E4614}" dt="2021-09-27T18:49:35.922" v="96"/>
          <ac:inkMkLst>
            <pc:docMk/>
            <pc:sldMk cId="234555709" sldId="281"/>
            <ac:inkMk id="62" creationId="{057D096F-23CD-3B49-8057-F3A2F83EC478}"/>
          </ac:inkMkLst>
        </pc:inkChg>
        <pc:inkChg chg="add topLvl">
          <ac:chgData name="Zhang Yifan" userId="c9b86b9a-8bad-4e1d-80e2-8f55c3c19e2c" providerId="ADAL" clId="{9BEFBB74-C0ED-D640-96C8-5B66059E4614}" dt="2021-09-27T18:49:35.922" v="96"/>
          <ac:inkMkLst>
            <pc:docMk/>
            <pc:sldMk cId="234555709" sldId="281"/>
            <ac:inkMk id="63" creationId="{19CB04CA-90B0-0745-91BB-CC4372F2A51E}"/>
          </ac:inkMkLst>
        </pc:inkChg>
        <pc:inkChg chg="add topLvl">
          <ac:chgData name="Zhang Yifan" userId="c9b86b9a-8bad-4e1d-80e2-8f55c3c19e2c" providerId="ADAL" clId="{9BEFBB74-C0ED-D640-96C8-5B66059E4614}" dt="2021-09-27T18:49:35.922" v="96"/>
          <ac:inkMkLst>
            <pc:docMk/>
            <pc:sldMk cId="234555709" sldId="281"/>
            <ac:inkMk id="64" creationId="{9355C13B-AC22-3243-9D93-F0E6AEA5BF88}"/>
          </ac:inkMkLst>
        </pc:inkChg>
        <pc:inkChg chg="add">
          <ac:chgData name="Zhang Yifan" userId="c9b86b9a-8bad-4e1d-80e2-8f55c3c19e2c" providerId="ADAL" clId="{9BEFBB74-C0ED-D640-96C8-5B66059E4614}" dt="2021-09-27T18:49:33.835" v="90"/>
          <ac:inkMkLst>
            <pc:docMk/>
            <pc:sldMk cId="234555709" sldId="281"/>
            <ac:inkMk id="66" creationId="{4CC9F793-130E-AF46-A6E6-D921E65A3399}"/>
          </ac:inkMkLst>
        </pc:inkChg>
        <pc:inkChg chg="add">
          <ac:chgData name="Zhang Yifan" userId="c9b86b9a-8bad-4e1d-80e2-8f55c3c19e2c" providerId="ADAL" clId="{9BEFBB74-C0ED-D640-96C8-5B66059E4614}" dt="2021-09-27T18:49:34.261" v="91"/>
          <ac:inkMkLst>
            <pc:docMk/>
            <pc:sldMk cId="234555709" sldId="281"/>
            <ac:inkMk id="67" creationId="{A0281C47-BC30-D040-9DB6-187DA6C04033}"/>
          </ac:inkMkLst>
        </pc:inkChg>
        <pc:inkChg chg="add">
          <ac:chgData name="Zhang Yifan" userId="c9b86b9a-8bad-4e1d-80e2-8f55c3c19e2c" providerId="ADAL" clId="{9BEFBB74-C0ED-D640-96C8-5B66059E4614}" dt="2021-09-27T18:49:34.409" v="92"/>
          <ac:inkMkLst>
            <pc:docMk/>
            <pc:sldMk cId="234555709" sldId="281"/>
            <ac:inkMk id="68" creationId="{9C664E2D-20A1-5C49-99A9-13F0B7F47403}"/>
          </ac:inkMkLst>
        </pc:inkChg>
        <pc:inkChg chg="add">
          <ac:chgData name="Zhang Yifan" userId="c9b86b9a-8bad-4e1d-80e2-8f55c3c19e2c" providerId="ADAL" clId="{9BEFBB74-C0ED-D640-96C8-5B66059E4614}" dt="2021-09-27T18:49:34.783" v="93"/>
          <ac:inkMkLst>
            <pc:docMk/>
            <pc:sldMk cId="234555709" sldId="281"/>
            <ac:inkMk id="69" creationId="{D3CE4AF3-2C05-244E-91D9-C2692A7C4210}"/>
          </ac:inkMkLst>
        </pc:inkChg>
        <pc:inkChg chg="add">
          <ac:chgData name="Zhang Yifan" userId="c9b86b9a-8bad-4e1d-80e2-8f55c3c19e2c" providerId="ADAL" clId="{9BEFBB74-C0ED-D640-96C8-5B66059E4614}" dt="2021-09-27T18:49:34.985" v="94"/>
          <ac:inkMkLst>
            <pc:docMk/>
            <pc:sldMk cId="234555709" sldId="281"/>
            <ac:inkMk id="70" creationId="{2FCDF470-4AE7-D742-B8F9-E012134F9A08}"/>
          </ac:inkMkLst>
        </pc:inkChg>
        <pc:inkChg chg="add">
          <ac:chgData name="Zhang Yifan" userId="c9b86b9a-8bad-4e1d-80e2-8f55c3c19e2c" providerId="ADAL" clId="{9BEFBB74-C0ED-D640-96C8-5B66059E4614}" dt="2021-09-27T18:49:35.267" v="95"/>
          <ac:inkMkLst>
            <pc:docMk/>
            <pc:sldMk cId="234555709" sldId="281"/>
            <ac:inkMk id="71" creationId="{ED0D816F-27AE-F04D-81CF-60DB5CA95FC5}"/>
          </ac:inkMkLst>
        </pc:inkChg>
        <pc:inkChg chg="add topLvl">
          <ac:chgData name="Zhang Yifan" userId="c9b86b9a-8bad-4e1d-80e2-8f55c3c19e2c" providerId="ADAL" clId="{9BEFBB74-C0ED-D640-96C8-5B66059E4614}" dt="2021-09-27T18:49:41.688" v="110"/>
          <ac:inkMkLst>
            <pc:docMk/>
            <pc:sldMk cId="234555709" sldId="281"/>
            <ac:inkMk id="73" creationId="{8C8FA8BB-B832-7C48-8323-032EAE27A893}"/>
          </ac:inkMkLst>
        </pc:inkChg>
        <pc:inkChg chg="add topLvl">
          <ac:chgData name="Zhang Yifan" userId="c9b86b9a-8bad-4e1d-80e2-8f55c3c19e2c" providerId="ADAL" clId="{9BEFBB74-C0ED-D640-96C8-5B66059E4614}" dt="2021-09-27T18:49:41.688" v="110"/>
          <ac:inkMkLst>
            <pc:docMk/>
            <pc:sldMk cId="234555709" sldId="281"/>
            <ac:inkMk id="74" creationId="{E07AD9A4-B19E-C749-B830-D83881A347A8}"/>
          </ac:inkMkLst>
        </pc:inkChg>
        <pc:inkChg chg="add topLvl">
          <ac:chgData name="Zhang Yifan" userId="c9b86b9a-8bad-4e1d-80e2-8f55c3c19e2c" providerId="ADAL" clId="{9BEFBB74-C0ED-D640-96C8-5B66059E4614}" dt="2021-09-27T18:49:41.688" v="110"/>
          <ac:inkMkLst>
            <pc:docMk/>
            <pc:sldMk cId="234555709" sldId="281"/>
            <ac:inkMk id="75" creationId="{97FC6A2D-D5A3-A24F-A4DF-671D7E09DD7B}"/>
          </ac:inkMkLst>
        </pc:inkChg>
        <pc:inkChg chg="add topLvl">
          <ac:chgData name="Zhang Yifan" userId="c9b86b9a-8bad-4e1d-80e2-8f55c3c19e2c" providerId="ADAL" clId="{9BEFBB74-C0ED-D640-96C8-5B66059E4614}" dt="2021-09-27T18:49:41.688" v="110"/>
          <ac:inkMkLst>
            <pc:docMk/>
            <pc:sldMk cId="234555709" sldId="281"/>
            <ac:inkMk id="76" creationId="{6831254C-B17C-D145-8C23-4E1F87FFEE99}"/>
          </ac:inkMkLst>
        </pc:inkChg>
        <pc:inkChg chg="add topLvl">
          <ac:chgData name="Zhang Yifan" userId="c9b86b9a-8bad-4e1d-80e2-8f55c3c19e2c" providerId="ADAL" clId="{9BEFBB74-C0ED-D640-96C8-5B66059E4614}" dt="2021-09-27T18:49:41.688" v="110"/>
          <ac:inkMkLst>
            <pc:docMk/>
            <pc:sldMk cId="234555709" sldId="281"/>
            <ac:inkMk id="77" creationId="{36FCB007-2921-5147-B4B8-9E57F8DA001D}"/>
          </ac:inkMkLst>
        </pc:inkChg>
        <pc:inkChg chg="add topLvl">
          <ac:chgData name="Zhang Yifan" userId="c9b86b9a-8bad-4e1d-80e2-8f55c3c19e2c" providerId="ADAL" clId="{9BEFBB74-C0ED-D640-96C8-5B66059E4614}" dt="2021-09-27T18:49:41.688" v="110"/>
          <ac:inkMkLst>
            <pc:docMk/>
            <pc:sldMk cId="234555709" sldId="281"/>
            <ac:inkMk id="78" creationId="{5090CF56-9177-484D-B78D-580853BCF852}"/>
          </ac:inkMkLst>
        </pc:inkChg>
        <pc:inkChg chg="add topLvl">
          <ac:chgData name="Zhang Yifan" userId="c9b86b9a-8bad-4e1d-80e2-8f55c3c19e2c" providerId="ADAL" clId="{9BEFBB74-C0ED-D640-96C8-5B66059E4614}" dt="2021-09-27T18:49:41.688" v="110"/>
          <ac:inkMkLst>
            <pc:docMk/>
            <pc:sldMk cId="234555709" sldId="281"/>
            <ac:inkMk id="79" creationId="{357B0F6F-2B64-CB4B-8330-89F7EE4D346B}"/>
          </ac:inkMkLst>
        </pc:inkChg>
        <pc:inkChg chg="add topLvl">
          <ac:chgData name="Zhang Yifan" userId="c9b86b9a-8bad-4e1d-80e2-8f55c3c19e2c" providerId="ADAL" clId="{9BEFBB74-C0ED-D640-96C8-5B66059E4614}" dt="2021-09-27T18:49:41.688" v="110"/>
          <ac:inkMkLst>
            <pc:docMk/>
            <pc:sldMk cId="234555709" sldId="281"/>
            <ac:inkMk id="80" creationId="{961CF8F3-8FC2-7547-A849-1F8911B59226}"/>
          </ac:inkMkLst>
        </pc:inkChg>
        <pc:inkChg chg="add topLvl">
          <ac:chgData name="Zhang Yifan" userId="c9b86b9a-8bad-4e1d-80e2-8f55c3c19e2c" providerId="ADAL" clId="{9BEFBB74-C0ED-D640-96C8-5B66059E4614}" dt="2021-09-27T18:49:41.688" v="110"/>
          <ac:inkMkLst>
            <pc:docMk/>
            <pc:sldMk cId="234555709" sldId="281"/>
            <ac:inkMk id="81" creationId="{D9E5395E-2C7C-7648-836E-3990E4252719}"/>
          </ac:inkMkLst>
        </pc:inkChg>
        <pc:inkChg chg="add del topLvl">
          <ac:chgData name="Zhang Yifan" userId="c9b86b9a-8bad-4e1d-80e2-8f55c3c19e2c" providerId="ADAL" clId="{9BEFBB74-C0ED-D640-96C8-5B66059E4614}" dt="2021-09-27T18:49:42.752" v="112"/>
          <ac:inkMkLst>
            <pc:docMk/>
            <pc:sldMk cId="234555709" sldId="281"/>
            <ac:inkMk id="82" creationId="{C3D21A32-08C5-2745-A9AC-2887E7F8A0FD}"/>
          </ac:inkMkLst>
        </pc:inkChg>
        <pc:inkChg chg="add del topLvl">
          <ac:chgData name="Zhang Yifan" userId="c9b86b9a-8bad-4e1d-80e2-8f55c3c19e2c" providerId="ADAL" clId="{9BEFBB74-C0ED-D640-96C8-5B66059E4614}" dt="2021-09-27T18:49:41.905" v="111"/>
          <ac:inkMkLst>
            <pc:docMk/>
            <pc:sldMk cId="234555709" sldId="281"/>
            <ac:inkMk id="83" creationId="{8C962DCD-0C4E-AD48-82B6-610ADC62B3CD}"/>
          </ac:inkMkLst>
        </pc:inkChg>
        <pc:inkChg chg="add del topLvl">
          <ac:chgData name="Zhang Yifan" userId="c9b86b9a-8bad-4e1d-80e2-8f55c3c19e2c" providerId="ADAL" clId="{9BEFBB74-C0ED-D640-96C8-5B66059E4614}" dt="2021-09-27T18:49:41.688" v="110"/>
          <ac:inkMkLst>
            <pc:docMk/>
            <pc:sldMk cId="234555709" sldId="281"/>
            <ac:inkMk id="84" creationId="{69171BD8-F844-D54D-A637-D98156412AE9}"/>
          </ac:inkMkLst>
        </pc:inkChg>
        <pc:inkChg chg="add">
          <ac:chgData name="Zhang Yifan" userId="c9b86b9a-8bad-4e1d-80e2-8f55c3c19e2c" providerId="ADAL" clId="{9BEFBB74-C0ED-D640-96C8-5B66059E4614}" dt="2021-09-27T18:49:43.851" v="113"/>
          <ac:inkMkLst>
            <pc:docMk/>
            <pc:sldMk cId="234555709" sldId="281"/>
            <ac:inkMk id="86" creationId="{20179BFE-C421-7245-AB08-9FC4240C1320}"/>
          </ac:inkMkLst>
        </pc:inkChg>
        <pc:inkChg chg="add">
          <ac:chgData name="Zhang Yifan" userId="c9b86b9a-8bad-4e1d-80e2-8f55c3c19e2c" providerId="ADAL" clId="{9BEFBB74-C0ED-D640-96C8-5B66059E4614}" dt="2021-09-27T18:49:44.116" v="114"/>
          <ac:inkMkLst>
            <pc:docMk/>
            <pc:sldMk cId="234555709" sldId="281"/>
            <ac:inkMk id="87" creationId="{1553D59E-6B9C-A147-BA74-3C9BFBF0EF87}"/>
          </ac:inkMkLst>
        </pc:inkChg>
        <pc:inkChg chg="add">
          <ac:chgData name="Zhang Yifan" userId="c9b86b9a-8bad-4e1d-80e2-8f55c3c19e2c" providerId="ADAL" clId="{9BEFBB74-C0ED-D640-96C8-5B66059E4614}" dt="2021-09-27T18:49:44.792" v="115"/>
          <ac:inkMkLst>
            <pc:docMk/>
            <pc:sldMk cId="234555709" sldId="281"/>
            <ac:inkMk id="88" creationId="{3863FEF2-9BFF-E845-9EB2-CC07A665E163}"/>
          </ac:inkMkLst>
        </pc:inkChg>
        <pc:inkChg chg="add">
          <ac:chgData name="Zhang Yifan" userId="c9b86b9a-8bad-4e1d-80e2-8f55c3c19e2c" providerId="ADAL" clId="{9BEFBB74-C0ED-D640-96C8-5B66059E4614}" dt="2021-09-27T18:49:45.293" v="116"/>
          <ac:inkMkLst>
            <pc:docMk/>
            <pc:sldMk cId="234555709" sldId="281"/>
            <ac:inkMk id="89" creationId="{3140C5FB-28D3-6147-9687-5795E2C57D6C}"/>
          </ac:inkMkLst>
        </pc:inkChg>
        <pc:inkChg chg="add">
          <ac:chgData name="Zhang Yifan" userId="c9b86b9a-8bad-4e1d-80e2-8f55c3c19e2c" providerId="ADAL" clId="{9BEFBB74-C0ED-D640-96C8-5B66059E4614}" dt="2021-09-27T18:49:45.558" v="117"/>
          <ac:inkMkLst>
            <pc:docMk/>
            <pc:sldMk cId="234555709" sldId="281"/>
            <ac:inkMk id="90" creationId="{163DEDA5-5A84-0441-B9C1-AC0A31FB05AE}"/>
          </ac:inkMkLst>
        </pc:inkChg>
        <pc:inkChg chg="add">
          <ac:chgData name="Zhang Yifan" userId="c9b86b9a-8bad-4e1d-80e2-8f55c3c19e2c" providerId="ADAL" clId="{9BEFBB74-C0ED-D640-96C8-5B66059E4614}" dt="2021-09-27T18:49:45.988" v="118"/>
          <ac:inkMkLst>
            <pc:docMk/>
            <pc:sldMk cId="234555709" sldId="281"/>
            <ac:inkMk id="91" creationId="{7106F41D-EEF0-344C-8290-33728ABEAB8D}"/>
          </ac:inkMkLst>
        </pc:inkChg>
        <pc:inkChg chg="add">
          <ac:chgData name="Zhang Yifan" userId="c9b86b9a-8bad-4e1d-80e2-8f55c3c19e2c" providerId="ADAL" clId="{9BEFBB74-C0ED-D640-96C8-5B66059E4614}" dt="2021-09-27T18:49:46.417" v="119"/>
          <ac:inkMkLst>
            <pc:docMk/>
            <pc:sldMk cId="234555709" sldId="281"/>
            <ac:inkMk id="92" creationId="{F3E7E56F-9353-F948-B973-26977FF3BF74}"/>
          </ac:inkMkLst>
        </pc:inkChg>
        <pc:inkChg chg="add">
          <ac:chgData name="Zhang Yifan" userId="c9b86b9a-8bad-4e1d-80e2-8f55c3c19e2c" providerId="ADAL" clId="{9BEFBB74-C0ED-D640-96C8-5B66059E4614}" dt="2021-09-27T18:49:50.444" v="121"/>
          <ac:inkMkLst>
            <pc:docMk/>
            <pc:sldMk cId="234555709" sldId="281"/>
            <ac:inkMk id="94" creationId="{9A2F29ED-942F-6C42-923D-0B06CB79AE2F}"/>
          </ac:inkMkLst>
        </pc:inkChg>
        <pc:inkChg chg="add">
          <ac:chgData name="Zhang Yifan" userId="c9b86b9a-8bad-4e1d-80e2-8f55c3c19e2c" providerId="ADAL" clId="{9BEFBB74-C0ED-D640-96C8-5B66059E4614}" dt="2021-09-27T18:49:50.921" v="122"/>
          <ac:inkMkLst>
            <pc:docMk/>
            <pc:sldMk cId="234555709" sldId="281"/>
            <ac:inkMk id="95" creationId="{94EF9E1D-BEBF-DA4E-8D11-00110072137E}"/>
          </ac:inkMkLst>
        </pc:inkChg>
        <pc:inkChg chg="add">
          <ac:chgData name="Zhang Yifan" userId="c9b86b9a-8bad-4e1d-80e2-8f55c3c19e2c" providerId="ADAL" clId="{9BEFBB74-C0ED-D640-96C8-5B66059E4614}" dt="2021-09-27T18:49:52.228" v="124"/>
          <ac:inkMkLst>
            <pc:docMk/>
            <pc:sldMk cId="234555709" sldId="281"/>
            <ac:inkMk id="97" creationId="{BA400DA9-9D78-B94E-980C-827B1770D880}"/>
          </ac:inkMkLst>
        </pc:inkChg>
        <pc:inkChg chg="add">
          <ac:chgData name="Zhang Yifan" userId="c9b86b9a-8bad-4e1d-80e2-8f55c3c19e2c" providerId="ADAL" clId="{9BEFBB74-C0ED-D640-96C8-5B66059E4614}" dt="2021-09-27T18:49:53.114" v="125"/>
          <ac:inkMkLst>
            <pc:docMk/>
            <pc:sldMk cId="234555709" sldId="281"/>
            <ac:inkMk id="98" creationId="{B1CC1B89-A6B7-BA47-92C4-22E6FBF7FA6B}"/>
          </ac:inkMkLst>
        </pc:inkChg>
        <pc:inkChg chg="add">
          <ac:chgData name="Zhang Yifan" userId="c9b86b9a-8bad-4e1d-80e2-8f55c3c19e2c" providerId="ADAL" clId="{9BEFBB74-C0ED-D640-96C8-5B66059E4614}" dt="2021-09-27T18:49:56" v="127"/>
          <ac:inkMkLst>
            <pc:docMk/>
            <pc:sldMk cId="234555709" sldId="281"/>
            <ac:inkMk id="100" creationId="{8FEC6374-F583-9C41-B924-ADE65565EC94}"/>
          </ac:inkMkLst>
        </pc:inkChg>
        <pc:inkChg chg="add">
          <ac:chgData name="Zhang Yifan" userId="c9b86b9a-8bad-4e1d-80e2-8f55c3c19e2c" providerId="ADAL" clId="{9BEFBB74-C0ED-D640-96C8-5B66059E4614}" dt="2021-09-27T18:49:57.195" v="128"/>
          <ac:inkMkLst>
            <pc:docMk/>
            <pc:sldMk cId="234555709" sldId="281"/>
            <ac:inkMk id="101" creationId="{BAFB158D-369B-5847-A0D9-A62DEF832D2E}"/>
          </ac:inkMkLst>
        </pc:inkChg>
        <pc:inkChg chg="add topLvl">
          <ac:chgData name="Zhang Yifan" userId="c9b86b9a-8bad-4e1d-80e2-8f55c3c19e2c" providerId="ADAL" clId="{9BEFBB74-C0ED-D640-96C8-5B66059E4614}" dt="2021-09-27T18:50:10.574" v="135"/>
          <ac:inkMkLst>
            <pc:docMk/>
            <pc:sldMk cId="234555709" sldId="281"/>
            <ac:inkMk id="103" creationId="{42EB5221-7019-A145-8E8E-CE8674F3DB09}"/>
          </ac:inkMkLst>
        </pc:inkChg>
        <pc:inkChg chg="add del topLvl">
          <ac:chgData name="Zhang Yifan" userId="c9b86b9a-8bad-4e1d-80e2-8f55c3c19e2c" providerId="ADAL" clId="{9BEFBB74-C0ED-D640-96C8-5B66059E4614}" dt="2021-09-27T18:50:10.574" v="135"/>
          <ac:inkMkLst>
            <pc:docMk/>
            <pc:sldMk cId="234555709" sldId="281"/>
            <ac:inkMk id="104" creationId="{412BE399-F203-AD47-8F56-A98CAC7F4534}"/>
          </ac:inkMkLst>
        </pc:inkChg>
        <pc:inkChg chg="add del">
          <ac:chgData name="Zhang Yifan" userId="c9b86b9a-8bad-4e1d-80e2-8f55c3c19e2c" providerId="ADAL" clId="{9BEFBB74-C0ED-D640-96C8-5B66059E4614}" dt="2021-09-27T18:50:10.181" v="134"/>
          <ac:inkMkLst>
            <pc:docMk/>
            <pc:sldMk cId="234555709" sldId="281"/>
            <ac:inkMk id="106" creationId="{80A9D402-74A6-F249-B5DA-5D35B2984B84}"/>
          </ac:inkMkLst>
        </pc:inkChg>
        <pc:inkChg chg="add">
          <ac:chgData name="Zhang Yifan" userId="c9b86b9a-8bad-4e1d-80e2-8f55c3c19e2c" providerId="ADAL" clId="{9BEFBB74-C0ED-D640-96C8-5B66059E4614}" dt="2021-09-27T18:50:12.954" v="136"/>
          <ac:inkMkLst>
            <pc:docMk/>
            <pc:sldMk cId="234555709" sldId="281"/>
            <ac:inkMk id="107" creationId="{5F8FAA5F-9B9B-4344-95E4-D30E669BA1C5}"/>
          </ac:inkMkLst>
        </pc:inkChg>
        <pc:inkChg chg="add">
          <ac:chgData name="Zhang Yifan" userId="c9b86b9a-8bad-4e1d-80e2-8f55c3c19e2c" providerId="ADAL" clId="{9BEFBB74-C0ED-D640-96C8-5B66059E4614}" dt="2021-09-27T18:50:17.255" v="137"/>
          <ac:inkMkLst>
            <pc:docMk/>
            <pc:sldMk cId="234555709" sldId="281"/>
            <ac:inkMk id="108" creationId="{69871070-CFE3-C947-9B82-71BA61E79CB1}"/>
          </ac:inkMkLst>
        </pc:inkChg>
        <pc:inkChg chg="add">
          <ac:chgData name="Zhang Yifan" userId="c9b86b9a-8bad-4e1d-80e2-8f55c3c19e2c" providerId="ADAL" clId="{9BEFBB74-C0ED-D640-96C8-5B66059E4614}" dt="2021-09-27T18:50:18.099" v="138"/>
          <ac:inkMkLst>
            <pc:docMk/>
            <pc:sldMk cId="234555709" sldId="281"/>
            <ac:inkMk id="109" creationId="{B3C4AE86-816E-E642-B94D-A2793C4EAA7F}"/>
          </ac:inkMkLst>
        </pc:inkChg>
        <pc:inkChg chg="add mod">
          <ac:chgData name="Zhang Yifan" userId="c9b86b9a-8bad-4e1d-80e2-8f55c3c19e2c" providerId="ADAL" clId="{9BEFBB74-C0ED-D640-96C8-5B66059E4614}" dt="2021-09-27T18:51:08.990" v="195" actId="1076"/>
          <ac:inkMkLst>
            <pc:docMk/>
            <pc:sldMk cId="234555709" sldId="281"/>
            <ac:inkMk id="111" creationId="{A7D370BE-4E61-2349-AFEE-11F8586225DC}"/>
          </ac:inkMkLst>
        </pc:inkChg>
        <pc:inkChg chg="add mod">
          <ac:chgData name="Zhang Yifan" userId="c9b86b9a-8bad-4e1d-80e2-8f55c3c19e2c" providerId="ADAL" clId="{9BEFBB74-C0ED-D640-96C8-5B66059E4614}" dt="2021-09-27T18:51:08.990" v="195" actId="1076"/>
          <ac:inkMkLst>
            <pc:docMk/>
            <pc:sldMk cId="234555709" sldId="281"/>
            <ac:inkMk id="112" creationId="{61850D5D-8934-064B-890B-7650AA61F01D}"/>
          </ac:inkMkLst>
        </pc:inkChg>
        <pc:inkChg chg="add del">
          <ac:chgData name="Zhang Yifan" userId="c9b86b9a-8bad-4e1d-80e2-8f55c3c19e2c" providerId="ADAL" clId="{9BEFBB74-C0ED-D640-96C8-5B66059E4614}" dt="2021-09-27T18:50:26.836" v="144"/>
          <ac:inkMkLst>
            <pc:docMk/>
            <pc:sldMk cId="234555709" sldId="281"/>
            <ac:inkMk id="114" creationId="{551B07AF-6070-F34C-998C-9001624B8856}"/>
          </ac:inkMkLst>
        </pc:inkChg>
        <pc:inkChg chg="add">
          <ac:chgData name="Zhang Yifan" userId="c9b86b9a-8bad-4e1d-80e2-8f55c3c19e2c" providerId="ADAL" clId="{9BEFBB74-C0ED-D640-96C8-5B66059E4614}" dt="2021-09-27T18:50:29.391" v="145"/>
          <ac:inkMkLst>
            <pc:docMk/>
            <pc:sldMk cId="234555709" sldId="281"/>
            <ac:inkMk id="115" creationId="{F5470B51-E54A-9E4D-B677-74619760C264}"/>
          </ac:inkMkLst>
        </pc:inkChg>
        <pc:inkChg chg="add">
          <ac:chgData name="Zhang Yifan" userId="c9b86b9a-8bad-4e1d-80e2-8f55c3c19e2c" providerId="ADAL" clId="{9BEFBB74-C0ED-D640-96C8-5B66059E4614}" dt="2021-09-27T18:50:29.814" v="146"/>
          <ac:inkMkLst>
            <pc:docMk/>
            <pc:sldMk cId="234555709" sldId="281"/>
            <ac:inkMk id="116" creationId="{C54FE6EA-7D14-D742-9C5F-B282101B0DC8}"/>
          </ac:inkMkLst>
        </pc:inkChg>
        <pc:inkChg chg="add">
          <ac:chgData name="Zhang Yifan" userId="c9b86b9a-8bad-4e1d-80e2-8f55c3c19e2c" providerId="ADAL" clId="{9BEFBB74-C0ED-D640-96C8-5B66059E4614}" dt="2021-09-27T18:50:30.498" v="147"/>
          <ac:inkMkLst>
            <pc:docMk/>
            <pc:sldMk cId="234555709" sldId="281"/>
            <ac:inkMk id="117" creationId="{C5932F48-3894-FE4C-B56E-34EB80AF58DB}"/>
          </ac:inkMkLst>
        </pc:inkChg>
        <pc:inkChg chg="add">
          <ac:chgData name="Zhang Yifan" userId="c9b86b9a-8bad-4e1d-80e2-8f55c3c19e2c" providerId="ADAL" clId="{9BEFBB74-C0ED-D640-96C8-5B66059E4614}" dt="2021-09-27T18:50:31.174" v="148"/>
          <ac:inkMkLst>
            <pc:docMk/>
            <pc:sldMk cId="234555709" sldId="281"/>
            <ac:inkMk id="118" creationId="{569DCD19-2685-8843-859F-8C8FA417B670}"/>
          </ac:inkMkLst>
        </pc:inkChg>
        <pc:inkChg chg="add">
          <ac:chgData name="Zhang Yifan" userId="c9b86b9a-8bad-4e1d-80e2-8f55c3c19e2c" providerId="ADAL" clId="{9BEFBB74-C0ED-D640-96C8-5B66059E4614}" dt="2021-09-27T18:50:31.349" v="149"/>
          <ac:inkMkLst>
            <pc:docMk/>
            <pc:sldMk cId="234555709" sldId="281"/>
            <ac:inkMk id="119" creationId="{9E6B8638-84E6-1843-B6CE-E7CD5F6479E8}"/>
          </ac:inkMkLst>
        </pc:inkChg>
        <pc:inkChg chg="add">
          <ac:chgData name="Zhang Yifan" userId="c9b86b9a-8bad-4e1d-80e2-8f55c3c19e2c" providerId="ADAL" clId="{9BEFBB74-C0ED-D640-96C8-5B66059E4614}" dt="2021-09-27T18:50:31.525" v="150"/>
          <ac:inkMkLst>
            <pc:docMk/>
            <pc:sldMk cId="234555709" sldId="281"/>
            <ac:inkMk id="120" creationId="{B5060FD1-E520-DF48-ABC1-924D0CAF7B8A}"/>
          </ac:inkMkLst>
        </pc:inkChg>
        <pc:inkChg chg="add">
          <ac:chgData name="Zhang Yifan" userId="c9b86b9a-8bad-4e1d-80e2-8f55c3c19e2c" providerId="ADAL" clId="{9BEFBB74-C0ED-D640-96C8-5B66059E4614}" dt="2021-09-27T18:50:31.683" v="151"/>
          <ac:inkMkLst>
            <pc:docMk/>
            <pc:sldMk cId="234555709" sldId="281"/>
            <ac:inkMk id="121" creationId="{E667B5E1-D993-FA47-8946-1AA14CA4AAA2}"/>
          </ac:inkMkLst>
        </pc:inkChg>
        <pc:inkChg chg="add">
          <ac:chgData name="Zhang Yifan" userId="c9b86b9a-8bad-4e1d-80e2-8f55c3c19e2c" providerId="ADAL" clId="{9BEFBB74-C0ED-D640-96C8-5B66059E4614}" dt="2021-09-27T18:50:31.851" v="152"/>
          <ac:inkMkLst>
            <pc:docMk/>
            <pc:sldMk cId="234555709" sldId="281"/>
            <ac:inkMk id="122" creationId="{56360736-C6F2-6B4F-B773-41977F8A5315}"/>
          </ac:inkMkLst>
        </pc:inkChg>
        <pc:inkChg chg="add">
          <ac:chgData name="Zhang Yifan" userId="c9b86b9a-8bad-4e1d-80e2-8f55c3c19e2c" providerId="ADAL" clId="{9BEFBB74-C0ED-D640-96C8-5B66059E4614}" dt="2021-09-27T18:50:33.411" v="154"/>
          <ac:inkMkLst>
            <pc:docMk/>
            <pc:sldMk cId="234555709" sldId="281"/>
            <ac:inkMk id="125" creationId="{36EDBD59-13FB-204F-8139-34AE12C59A0F}"/>
          </ac:inkMkLst>
        </pc:inkChg>
        <pc:inkChg chg="add">
          <ac:chgData name="Zhang Yifan" userId="c9b86b9a-8bad-4e1d-80e2-8f55c3c19e2c" providerId="ADAL" clId="{9BEFBB74-C0ED-D640-96C8-5B66059E4614}" dt="2021-09-27T18:50:33.757" v="155"/>
          <ac:inkMkLst>
            <pc:docMk/>
            <pc:sldMk cId="234555709" sldId="281"/>
            <ac:inkMk id="126" creationId="{B6C15199-7B2D-914F-9B77-DAE89E292F33}"/>
          </ac:inkMkLst>
        </pc:inkChg>
        <pc:inkChg chg="add">
          <ac:chgData name="Zhang Yifan" userId="c9b86b9a-8bad-4e1d-80e2-8f55c3c19e2c" providerId="ADAL" clId="{9BEFBB74-C0ED-D640-96C8-5B66059E4614}" dt="2021-09-27T18:50:34.450" v="156"/>
          <ac:inkMkLst>
            <pc:docMk/>
            <pc:sldMk cId="234555709" sldId="281"/>
            <ac:inkMk id="127" creationId="{B480A4AE-7CF2-7546-81BD-9EE1EBBB0381}"/>
          </ac:inkMkLst>
        </pc:inkChg>
        <pc:inkChg chg="add">
          <ac:chgData name="Zhang Yifan" userId="c9b86b9a-8bad-4e1d-80e2-8f55c3c19e2c" providerId="ADAL" clId="{9BEFBB74-C0ED-D640-96C8-5B66059E4614}" dt="2021-09-27T18:50:35.002" v="157"/>
          <ac:inkMkLst>
            <pc:docMk/>
            <pc:sldMk cId="234555709" sldId="281"/>
            <ac:inkMk id="128" creationId="{2F64568E-E080-AF45-91A6-F567BDECE298}"/>
          </ac:inkMkLst>
        </pc:inkChg>
        <pc:inkChg chg="add">
          <ac:chgData name="Zhang Yifan" userId="c9b86b9a-8bad-4e1d-80e2-8f55c3c19e2c" providerId="ADAL" clId="{9BEFBB74-C0ED-D640-96C8-5B66059E4614}" dt="2021-09-27T18:50:35.139" v="158"/>
          <ac:inkMkLst>
            <pc:docMk/>
            <pc:sldMk cId="234555709" sldId="281"/>
            <ac:inkMk id="129" creationId="{09522114-95A0-6E4A-8C2A-A8D52502D2EC}"/>
          </ac:inkMkLst>
        </pc:inkChg>
        <pc:inkChg chg="add">
          <ac:chgData name="Zhang Yifan" userId="c9b86b9a-8bad-4e1d-80e2-8f55c3c19e2c" providerId="ADAL" clId="{9BEFBB74-C0ED-D640-96C8-5B66059E4614}" dt="2021-09-27T18:50:35.300" v="159"/>
          <ac:inkMkLst>
            <pc:docMk/>
            <pc:sldMk cId="234555709" sldId="281"/>
            <ac:inkMk id="130" creationId="{9452B4A1-7903-8645-B1FC-502763CF30C8}"/>
          </ac:inkMkLst>
        </pc:inkChg>
        <pc:inkChg chg="add">
          <ac:chgData name="Zhang Yifan" userId="c9b86b9a-8bad-4e1d-80e2-8f55c3c19e2c" providerId="ADAL" clId="{9BEFBB74-C0ED-D640-96C8-5B66059E4614}" dt="2021-09-27T18:50:35.459" v="160"/>
          <ac:inkMkLst>
            <pc:docMk/>
            <pc:sldMk cId="234555709" sldId="281"/>
            <ac:inkMk id="131" creationId="{9A224146-D86E-0447-A218-6B2A7D3E3D04}"/>
          </ac:inkMkLst>
        </pc:inkChg>
        <pc:inkChg chg="add">
          <ac:chgData name="Zhang Yifan" userId="c9b86b9a-8bad-4e1d-80e2-8f55c3c19e2c" providerId="ADAL" clId="{9BEFBB74-C0ED-D640-96C8-5B66059E4614}" dt="2021-09-27T18:50:35.648" v="161"/>
          <ac:inkMkLst>
            <pc:docMk/>
            <pc:sldMk cId="234555709" sldId="281"/>
            <ac:inkMk id="132" creationId="{C72000E2-5FDA-3D42-905F-95E718A53175}"/>
          </ac:inkMkLst>
        </pc:inkChg>
        <pc:inkChg chg="add">
          <ac:chgData name="Zhang Yifan" userId="c9b86b9a-8bad-4e1d-80e2-8f55c3c19e2c" providerId="ADAL" clId="{9BEFBB74-C0ED-D640-96C8-5B66059E4614}" dt="2021-09-27T18:50:37.891" v="163"/>
          <ac:inkMkLst>
            <pc:docMk/>
            <pc:sldMk cId="234555709" sldId="281"/>
            <ac:inkMk id="135" creationId="{C160CFC9-F411-5949-BEF3-FD5477184465}"/>
          </ac:inkMkLst>
        </pc:inkChg>
        <pc:inkChg chg="add">
          <ac:chgData name="Zhang Yifan" userId="c9b86b9a-8bad-4e1d-80e2-8f55c3c19e2c" providerId="ADAL" clId="{9BEFBB74-C0ED-D640-96C8-5B66059E4614}" dt="2021-09-27T18:50:38.289" v="164"/>
          <ac:inkMkLst>
            <pc:docMk/>
            <pc:sldMk cId="234555709" sldId="281"/>
            <ac:inkMk id="136" creationId="{10B72CC6-DA13-7C44-88F8-91BC07A14757}"/>
          </ac:inkMkLst>
        </pc:inkChg>
        <pc:inkChg chg="add">
          <ac:chgData name="Zhang Yifan" userId="c9b86b9a-8bad-4e1d-80e2-8f55c3c19e2c" providerId="ADAL" clId="{9BEFBB74-C0ED-D640-96C8-5B66059E4614}" dt="2021-09-27T18:50:38.680" v="165"/>
          <ac:inkMkLst>
            <pc:docMk/>
            <pc:sldMk cId="234555709" sldId="281"/>
            <ac:inkMk id="137" creationId="{5EA5C578-7EBA-A14C-A5FC-502BC06118CD}"/>
          </ac:inkMkLst>
        </pc:inkChg>
        <pc:inkChg chg="add">
          <ac:chgData name="Zhang Yifan" userId="c9b86b9a-8bad-4e1d-80e2-8f55c3c19e2c" providerId="ADAL" clId="{9BEFBB74-C0ED-D640-96C8-5B66059E4614}" dt="2021-09-27T18:50:38.965" v="166"/>
          <ac:inkMkLst>
            <pc:docMk/>
            <pc:sldMk cId="234555709" sldId="281"/>
            <ac:inkMk id="138" creationId="{57EEBA89-FAF3-9F47-9179-1A6AF908D75E}"/>
          </ac:inkMkLst>
        </pc:inkChg>
        <pc:inkChg chg="add">
          <ac:chgData name="Zhang Yifan" userId="c9b86b9a-8bad-4e1d-80e2-8f55c3c19e2c" providerId="ADAL" clId="{9BEFBB74-C0ED-D640-96C8-5B66059E4614}" dt="2021-09-27T18:50:39.513" v="167"/>
          <ac:inkMkLst>
            <pc:docMk/>
            <pc:sldMk cId="234555709" sldId="281"/>
            <ac:inkMk id="139" creationId="{7ADAFEB0-7F50-C14A-8FB6-228F6D33D924}"/>
          </ac:inkMkLst>
        </pc:inkChg>
        <pc:inkChg chg="add">
          <ac:chgData name="Zhang Yifan" userId="c9b86b9a-8bad-4e1d-80e2-8f55c3c19e2c" providerId="ADAL" clId="{9BEFBB74-C0ED-D640-96C8-5B66059E4614}" dt="2021-09-27T18:50:40.061" v="168"/>
          <ac:inkMkLst>
            <pc:docMk/>
            <pc:sldMk cId="234555709" sldId="281"/>
            <ac:inkMk id="140" creationId="{3829E082-750A-CF40-9EF7-1E4D6667C40A}"/>
          </ac:inkMkLst>
        </pc:inkChg>
        <pc:inkChg chg="add">
          <ac:chgData name="Zhang Yifan" userId="c9b86b9a-8bad-4e1d-80e2-8f55c3c19e2c" providerId="ADAL" clId="{9BEFBB74-C0ED-D640-96C8-5B66059E4614}" dt="2021-09-27T18:50:40.522" v="169"/>
          <ac:inkMkLst>
            <pc:docMk/>
            <pc:sldMk cId="234555709" sldId="281"/>
            <ac:inkMk id="141" creationId="{780A3F4E-3FCA-FA4B-B29A-8E6CAE683AD0}"/>
          </ac:inkMkLst>
        </pc:inkChg>
        <pc:inkChg chg="add">
          <ac:chgData name="Zhang Yifan" userId="c9b86b9a-8bad-4e1d-80e2-8f55c3c19e2c" providerId="ADAL" clId="{9BEFBB74-C0ED-D640-96C8-5B66059E4614}" dt="2021-09-27T18:50:40.688" v="170"/>
          <ac:inkMkLst>
            <pc:docMk/>
            <pc:sldMk cId="234555709" sldId="281"/>
            <ac:inkMk id="142" creationId="{04AAD3EA-424D-E547-BC98-52A16A6F775A}"/>
          </ac:inkMkLst>
        </pc:inkChg>
        <pc:inkChg chg="add">
          <ac:chgData name="Zhang Yifan" userId="c9b86b9a-8bad-4e1d-80e2-8f55c3c19e2c" providerId="ADAL" clId="{9BEFBB74-C0ED-D640-96C8-5B66059E4614}" dt="2021-09-27T18:50:40.853" v="171"/>
          <ac:inkMkLst>
            <pc:docMk/>
            <pc:sldMk cId="234555709" sldId="281"/>
            <ac:inkMk id="143" creationId="{90949A0B-8FCE-0E4A-8B7C-4C686754E99A}"/>
          </ac:inkMkLst>
        </pc:inkChg>
        <pc:inkChg chg="add">
          <ac:chgData name="Zhang Yifan" userId="c9b86b9a-8bad-4e1d-80e2-8f55c3c19e2c" providerId="ADAL" clId="{9BEFBB74-C0ED-D640-96C8-5B66059E4614}" dt="2021-09-27T18:50:41.014" v="172"/>
          <ac:inkMkLst>
            <pc:docMk/>
            <pc:sldMk cId="234555709" sldId="281"/>
            <ac:inkMk id="144" creationId="{B54D5D73-5A3B-EF49-934B-8C0ED7AB9CCB}"/>
          </ac:inkMkLst>
        </pc:inkChg>
        <pc:inkChg chg="add">
          <ac:chgData name="Zhang Yifan" userId="c9b86b9a-8bad-4e1d-80e2-8f55c3c19e2c" providerId="ADAL" clId="{9BEFBB74-C0ED-D640-96C8-5B66059E4614}" dt="2021-09-27T18:50:41.204" v="173"/>
          <ac:inkMkLst>
            <pc:docMk/>
            <pc:sldMk cId="234555709" sldId="281"/>
            <ac:inkMk id="145" creationId="{D20C6287-CC7D-B240-9120-A0939E322137}"/>
          </ac:inkMkLst>
        </pc:inkChg>
        <pc:inkChg chg="add">
          <ac:chgData name="Zhang Yifan" userId="c9b86b9a-8bad-4e1d-80e2-8f55c3c19e2c" providerId="ADAL" clId="{9BEFBB74-C0ED-D640-96C8-5B66059E4614}" dt="2021-09-27T18:50:43.523" v="175"/>
          <ac:inkMkLst>
            <pc:docMk/>
            <pc:sldMk cId="234555709" sldId="281"/>
            <ac:inkMk id="147" creationId="{1499B003-004E-1C4B-AFA7-6A2D436E9824}"/>
          </ac:inkMkLst>
        </pc:inkChg>
        <pc:inkChg chg="add">
          <ac:chgData name="Zhang Yifan" userId="c9b86b9a-8bad-4e1d-80e2-8f55c3c19e2c" providerId="ADAL" clId="{9BEFBB74-C0ED-D640-96C8-5B66059E4614}" dt="2021-09-27T18:50:44.072" v="176"/>
          <ac:inkMkLst>
            <pc:docMk/>
            <pc:sldMk cId="234555709" sldId="281"/>
            <ac:inkMk id="148" creationId="{B3A932E1-9689-A74C-87E5-DF0FF684AE22}"/>
          </ac:inkMkLst>
        </pc:inkChg>
        <pc:inkChg chg="add">
          <ac:chgData name="Zhang Yifan" userId="c9b86b9a-8bad-4e1d-80e2-8f55c3c19e2c" providerId="ADAL" clId="{9BEFBB74-C0ED-D640-96C8-5B66059E4614}" dt="2021-09-27T18:50:44.625" v="177"/>
          <ac:inkMkLst>
            <pc:docMk/>
            <pc:sldMk cId="234555709" sldId="281"/>
            <ac:inkMk id="149" creationId="{D2F8D58A-A9A4-DB48-A52B-D977CE6FBBDC}"/>
          </ac:inkMkLst>
        </pc:inkChg>
        <pc:inkChg chg="add">
          <ac:chgData name="Zhang Yifan" userId="c9b86b9a-8bad-4e1d-80e2-8f55c3c19e2c" providerId="ADAL" clId="{9BEFBB74-C0ED-D640-96C8-5B66059E4614}" dt="2021-09-27T18:50:44.952" v="178"/>
          <ac:inkMkLst>
            <pc:docMk/>
            <pc:sldMk cId="234555709" sldId="281"/>
            <ac:inkMk id="150" creationId="{BB3E0990-7767-E845-AF74-3F538E20BB8F}"/>
          </ac:inkMkLst>
        </pc:inkChg>
        <pc:inkChg chg="add">
          <ac:chgData name="Zhang Yifan" userId="c9b86b9a-8bad-4e1d-80e2-8f55c3c19e2c" providerId="ADAL" clId="{9BEFBB74-C0ED-D640-96C8-5B66059E4614}" dt="2021-09-27T18:50:45.551" v="179"/>
          <ac:inkMkLst>
            <pc:docMk/>
            <pc:sldMk cId="234555709" sldId="281"/>
            <ac:inkMk id="151" creationId="{38DC55C6-E618-9745-83B0-D218A640584B}"/>
          </ac:inkMkLst>
        </pc:inkChg>
        <pc:inkChg chg="add">
          <ac:chgData name="Zhang Yifan" userId="c9b86b9a-8bad-4e1d-80e2-8f55c3c19e2c" providerId="ADAL" clId="{9BEFBB74-C0ED-D640-96C8-5B66059E4614}" dt="2021-09-27T18:50:45.884" v="180"/>
          <ac:inkMkLst>
            <pc:docMk/>
            <pc:sldMk cId="234555709" sldId="281"/>
            <ac:inkMk id="152" creationId="{62D4C8DE-3858-8841-A56A-69B372BA22FA}"/>
          </ac:inkMkLst>
        </pc:inkChg>
        <pc:inkChg chg="add">
          <ac:chgData name="Zhang Yifan" userId="c9b86b9a-8bad-4e1d-80e2-8f55c3c19e2c" providerId="ADAL" clId="{9BEFBB74-C0ED-D640-96C8-5B66059E4614}" dt="2021-09-27T18:50:46.293" v="181"/>
          <ac:inkMkLst>
            <pc:docMk/>
            <pc:sldMk cId="234555709" sldId="281"/>
            <ac:inkMk id="153" creationId="{5C578ACE-89C9-8549-B334-5C0EA9A41884}"/>
          </ac:inkMkLst>
        </pc:inkChg>
        <pc:inkChg chg="add">
          <ac:chgData name="Zhang Yifan" userId="c9b86b9a-8bad-4e1d-80e2-8f55c3c19e2c" providerId="ADAL" clId="{9BEFBB74-C0ED-D640-96C8-5B66059E4614}" dt="2021-09-27T18:50:46.559" v="182"/>
          <ac:inkMkLst>
            <pc:docMk/>
            <pc:sldMk cId="234555709" sldId="281"/>
            <ac:inkMk id="154" creationId="{E4483A9B-E834-3044-A3E8-DA60F52820B7}"/>
          </ac:inkMkLst>
        </pc:inkChg>
        <pc:inkChg chg="add">
          <ac:chgData name="Zhang Yifan" userId="c9b86b9a-8bad-4e1d-80e2-8f55c3c19e2c" providerId="ADAL" clId="{9BEFBB74-C0ED-D640-96C8-5B66059E4614}" dt="2021-09-27T18:50:47.125" v="183"/>
          <ac:inkMkLst>
            <pc:docMk/>
            <pc:sldMk cId="234555709" sldId="281"/>
            <ac:inkMk id="155" creationId="{5F4EF7D0-4D1B-0B4C-8520-F2789AFBE8B4}"/>
          </ac:inkMkLst>
        </pc:inkChg>
        <pc:inkChg chg="add">
          <ac:chgData name="Zhang Yifan" userId="c9b86b9a-8bad-4e1d-80e2-8f55c3c19e2c" providerId="ADAL" clId="{9BEFBB74-C0ED-D640-96C8-5B66059E4614}" dt="2021-09-27T18:50:47.746" v="184"/>
          <ac:inkMkLst>
            <pc:docMk/>
            <pc:sldMk cId="234555709" sldId="281"/>
            <ac:inkMk id="156" creationId="{2FD20540-0E3A-C54F-804A-3E58355F8C26}"/>
          </ac:inkMkLst>
        </pc:inkChg>
        <pc:inkChg chg="add">
          <ac:chgData name="Zhang Yifan" userId="c9b86b9a-8bad-4e1d-80e2-8f55c3c19e2c" providerId="ADAL" clId="{9BEFBB74-C0ED-D640-96C8-5B66059E4614}" dt="2021-09-27T18:50:48.385" v="185"/>
          <ac:inkMkLst>
            <pc:docMk/>
            <pc:sldMk cId="234555709" sldId="281"/>
            <ac:inkMk id="157" creationId="{543BA45F-E216-2E44-94FB-C2D110D070A3}"/>
          </ac:inkMkLst>
        </pc:inkChg>
        <pc:inkChg chg="add">
          <ac:chgData name="Zhang Yifan" userId="c9b86b9a-8bad-4e1d-80e2-8f55c3c19e2c" providerId="ADAL" clId="{9BEFBB74-C0ED-D640-96C8-5B66059E4614}" dt="2021-09-27T18:50:48.567" v="186"/>
          <ac:inkMkLst>
            <pc:docMk/>
            <pc:sldMk cId="234555709" sldId="281"/>
            <ac:inkMk id="158" creationId="{766DDA79-CCD0-584F-9A6A-8A7CCDE6D360}"/>
          </ac:inkMkLst>
        </pc:inkChg>
        <pc:inkChg chg="add">
          <ac:chgData name="Zhang Yifan" userId="c9b86b9a-8bad-4e1d-80e2-8f55c3c19e2c" providerId="ADAL" clId="{9BEFBB74-C0ED-D640-96C8-5B66059E4614}" dt="2021-09-27T18:50:48.735" v="187"/>
          <ac:inkMkLst>
            <pc:docMk/>
            <pc:sldMk cId="234555709" sldId="281"/>
            <ac:inkMk id="159" creationId="{79605A99-25A6-3C46-8026-F21A96157FA6}"/>
          </ac:inkMkLst>
        </pc:inkChg>
        <pc:inkChg chg="add">
          <ac:chgData name="Zhang Yifan" userId="c9b86b9a-8bad-4e1d-80e2-8f55c3c19e2c" providerId="ADAL" clId="{9BEFBB74-C0ED-D640-96C8-5B66059E4614}" dt="2021-09-27T18:50:48.860" v="188"/>
          <ac:inkMkLst>
            <pc:docMk/>
            <pc:sldMk cId="234555709" sldId="281"/>
            <ac:inkMk id="160" creationId="{41DDA68C-DD14-0440-B5A1-EE45EA9278C5}"/>
          </ac:inkMkLst>
        </pc:inkChg>
        <pc:inkChg chg="add">
          <ac:chgData name="Zhang Yifan" userId="c9b86b9a-8bad-4e1d-80e2-8f55c3c19e2c" providerId="ADAL" clId="{9BEFBB74-C0ED-D640-96C8-5B66059E4614}" dt="2021-09-27T18:50:49.011" v="189"/>
          <ac:inkMkLst>
            <pc:docMk/>
            <pc:sldMk cId="234555709" sldId="281"/>
            <ac:inkMk id="161" creationId="{2FD973F9-E67D-DA4E-A783-8A69C7A88252}"/>
          </ac:inkMkLst>
        </pc:inkChg>
        <pc:inkChg chg="add topLvl">
          <ac:chgData name="Zhang Yifan" userId="c9b86b9a-8bad-4e1d-80e2-8f55c3c19e2c" providerId="ADAL" clId="{9BEFBB74-C0ED-D640-96C8-5B66059E4614}" dt="2021-09-27T18:51:19.197" v="211"/>
          <ac:inkMkLst>
            <pc:docMk/>
            <pc:sldMk cId="234555709" sldId="281"/>
            <ac:inkMk id="164" creationId="{5E435E96-BCE8-3B4C-8D2D-86E10ACDDE8F}"/>
          </ac:inkMkLst>
        </pc:inkChg>
        <pc:inkChg chg="add topLvl">
          <ac:chgData name="Zhang Yifan" userId="c9b86b9a-8bad-4e1d-80e2-8f55c3c19e2c" providerId="ADAL" clId="{9BEFBB74-C0ED-D640-96C8-5B66059E4614}" dt="2021-09-27T18:51:19.197" v="211"/>
          <ac:inkMkLst>
            <pc:docMk/>
            <pc:sldMk cId="234555709" sldId="281"/>
            <ac:inkMk id="165" creationId="{3DCE152A-07FD-4940-A01A-962B757C8EF0}"/>
          </ac:inkMkLst>
        </pc:inkChg>
        <pc:inkChg chg="add">
          <ac:chgData name="Zhang Yifan" userId="c9b86b9a-8bad-4e1d-80e2-8f55c3c19e2c" providerId="ADAL" clId="{9BEFBB74-C0ED-D640-96C8-5B66059E4614}" dt="2021-09-27T18:51:12.879" v="196"/>
          <ac:inkMkLst>
            <pc:docMk/>
            <pc:sldMk cId="234555709" sldId="281"/>
            <ac:inkMk id="167" creationId="{CA9E450B-485E-4E4A-9527-B376D8D8BF0F}"/>
          </ac:inkMkLst>
        </pc:inkChg>
        <pc:inkChg chg="add">
          <ac:chgData name="Zhang Yifan" userId="c9b86b9a-8bad-4e1d-80e2-8f55c3c19e2c" providerId="ADAL" clId="{9BEFBB74-C0ED-D640-96C8-5B66059E4614}" dt="2021-09-27T18:51:13.236" v="197"/>
          <ac:inkMkLst>
            <pc:docMk/>
            <pc:sldMk cId="234555709" sldId="281"/>
            <ac:inkMk id="168" creationId="{15677583-FA28-7146-916B-D0DB426C7920}"/>
          </ac:inkMkLst>
        </pc:inkChg>
        <pc:inkChg chg="add">
          <ac:chgData name="Zhang Yifan" userId="c9b86b9a-8bad-4e1d-80e2-8f55c3c19e2c" providerId="ADAL" clId="{9BEFBB74-C0ED-D640-96C8-5B66059E4614}" dt="2021-09-27T18:51:13.872" v="198"/>
          <ac:inkMkLst>
            <pc:docMk/>
            <pc:sldMk cId="234555709" sldId="281"/>
            <ac:inkMk id="169" creationId="{9F0D5A18-C27A-DC44-84A2-7C07CB6E41F6}"/>
          </ac:inkMkLst>
        </pc:inkChg>
        <pc:inkChg chg="add">
          <ac:chgData name="Zhang Yifan" userId="c9b86b9a-8bad-4e1d-80e2-8f55c3c19e2c" providerId="ADAL" clId="{9BEFBB74-C0ED-D640-96C8-5B66059E4614}" dt="2021-09-27T18:51:14.177" v="199"/>
          <ac:inkMkLst>
            <pc:docMk/>
            <pc:sldMk cId="234555709" sldId="281"/>
            <ac:inkMk id="170" creationId="{3CA205A4-35AC-4946-9AD2-9C5CDF681C36}"/>
          </ac:inkMkLst>
        </pc:inkChg>
        <pc:inkChg chg="add">
          <ac:chgData name="Zhang Yifan" userId="c9b86b9a-8bad-4e1d-80e2-8f55c3c19e2c" providerId="ADAL" clId="{9BEFBB74-C0ED-D640-96C8-5B66059E4614}" dt="2021-09-27T18:51:14.543" v="200"/>
          <ac:inkMkLst>
            <pc:docMk/>
            <pc:sldMk cId="234555709" sldId="281"/>
            <ac:inkMk id="171" creationId="{260E318F-0123-A648-A1CA-01ABCF354269}"/>
          </ac:inkMkLst>
        </pc:inkChg>
        <pc:inkChg chg="add">
          <ac:chgData name="Zhang Yifan" userId="c9b86b9a-8bad-4e1d-80e2-8f55c3c19e2c" providerId="ADAL" clId="{9BEFBB74-C0ED-D640-96C8-5B66059E4614}" dt="2021-09-27T18:51:14.791" v="201"/>
          <ac:inkMkLst>
            <pc:docMk/>
            <pc:sldMk cId="234555709" sldId="281"/>
            <ac:inkMk id="172" creationId="{86697219-6F00-E44A-AC35-1E795A98EC39}"/>
          </ac:inkMkLst>
        </pc:inkChg>
        <pc:inkChg chg="add">
          <ac:chgData name="Zhang Yifan" userId="c9b86b9a-8bad-4e1d-80e2-8f55c3c19e2c" providerId="ADAL" clId="{9BEFBB74-C0ED-D640-96C8-5B66059E4614}" dt="2021-09-27T18:51:15.280" v="202"/>
          <ac:inkMkLst>
            <pc:docMk/>
            <pc:sldMk cId="234555709" sldId="281"/>
            <ac:inkMk id="173" creationId="{FC4535CB-3CEA-1945-A080-A849AE71540A}"/>
          </ac:inkMkLst>
        </pc:inkChg>
        <pc:inkChg chg="add">
          <ac:chgData name="Zhang Yifan" userId="c9b86b9a-8bad-4e1d-80e2-8f55c3c19e2c" providerId="ADAL" clId="{9BEFBB74-C0ED-D640-96C8-5B66059E4614}" dt="2021-09-27T18:51:16.472" v="203"/>
          <ac:inkMkLst>
            <pc:docMk/>
            <pc:sldMk cId="234555709" sldId="281"/>
            <ac:inkMk id="174" creationId="{3D4A222F-DDEB-C744-BE86-6842A53B83E7}"/>
          </ac:inkMkLst>
        </pc:inkChg>
        <pc:inkChg chg="add">
          <ac:chgData name="Zhang Yifan" userId="c9b86b9a-8bad-4e1d-80e2-8f55c3c19e2c" providerId="ADAL" clId="{9BEFBB74-C0ED-D640-96C8-5B66059E4614}" dt="2021-09-27T18:51:17.172" v="204"/>
          <ac:inkMkLst>
            <pc:docMk/>
            <pc:sldMk cId="234555709" sldId="281"/>
            <ac:inkMk id="175" creationId="{6C0D2CB2-EEEB-9048-AC95-466957E45F93}"/>
          </ac:inkMkLst>
        </pc:inkChg>
        <pc:inkChg chg="add">
          <ac:chgData name="Zhang Yifan" userId="c9b86b9a-8bad-4e1d-80e2-8f55c3c19e2c" providerId="ADAL" clId="{9BEFBB74-C0ED-D640-96C8-5B66059E4614}" dt="2021-09-27T18:51:17.338" v="205"/>
          <ac:inkMkLst>
            <pc:docMk/>
            <pc:sldMk cId="234555709" sldId="281"/>
            <ac:inkMk id="176" creationId="{52A39FA9-C7DE-984F-8453-586539A99EF2}"/>
          </ac:inkMkLst>
        </pc:inkChg>
        <pc:inkChg chg="add">
          <ac:chgData name="Zhang Yifan" userId="c9b86b9a-8bad-4e1d-80e2-8f55c3c19e2c" providerId="ADAL" clId="{9BEFBB74-C0ED-D640-96C8-5B66059E4614}" dt="2021-09-27T18:51:17.514" v="206"/>
          <ac:inkMkLst>
            <pc:docMk/>
            <pc:sldMk cId="234555709" sldId="281"/>
            <ac:inkMk id="177" creationId="{C9349987-4E66-7948-810B-AEB8EFD707C2}"/>
          </ac:inkMkLst>
        </pc:inkChg>
        <pc:inkChg chg="add">
          <ac:chgData name="Zhang Yifan" userId="c9b86b9a-8bad-4e1d-80e2-8f55c3c19e2c" providerId="ADAL" clId="{9BEFBB74-C0ED-D640-96C8-5B66059E4614}" dt="2021-09-27T18:51:17.689" v="207"/>
          <ac:inkMkLst>
            <pc:docMk/>
            <pc:sldMk cId="234555709" sldId="281"/>
            <ac:inkMk id="178" creationId="{A96B2406-6906-324F-A088-824C0E03A45C}"/>
          </ac:inkMkLst>
        </pc:inkChg>
        <pc:inkChg chg="add">
          <ac:chgData name="Zhang Yifan" userId="c9b86b9a-8bad-4e1d-80e2-8f55c3c19e2c" providerId="ADAL" clId="{9BEFBB74-C0ED-D640-96C8-5B66059E4614}" dt="2021-09-27T18:51:17.856" v="208"/>
          <ac:inkMkLst>
            <pc:docMk/>
            <pc:sldMk cId="234555709" sldId="281"/>
            <ac:inkMk id="179" creationId="{09CFAEEC-E57B-E443-8E34-91BF7F39BF63}"/>
          </ac:inkMkLst>
        </pc:inkChg>
        <pc:inkChg chg="add">
          <ac:chgData name="Zhang Yifan" userId="c9b86b9a-8bad-4e1d-80e2-8f55c3c19e2c" providerId="ADAL" clId="{9BEFBB74-C0ED-D640-96C8-5B66059E4614}" dt="2021-09-27T18:51:18.023" v="209"/>
          <ac:inkMkLst>
            <pc:docMk/>
            <pc:sldMk cId="234555709" sldId="281"/>
            <ac:inkMk id="180" creationId="{8ECE5E0D-66EB-F844-99B2-F64C851541DC}"/>
          </ac:inkMkLst>
        </pc:inkChg>
        <pc:inkChg chg="add">
          <ac:chgData name="Zhang Yifan" userId="c9b86b9a-8bad-4e1d-80e2-8f55c3c19e2c" providerId="ADAL" clId="{9BEFBB74-C0ED-D640-96C8-5B66059E4614}" dt="2021-09-27T18:51:18.173" v="210"/>
          <ac:inkMkLst>
            <pc:docMk/>
            <pc:sldMk cId="234555709" sldId="281"/>
            <ac:inkMk id="181" creationId="{17F0DE0A-5844-5D49-92A7-DA51F3B894F9}"/>
          </ac:inkMkLst>
        </pc:inkChg>
        <pc:inkChg chg="add topLvl">
          <ac:chgData name="Zhang Yifan" userId="c9b86b9a-8bad-4e1d-80e2-8f55c3c19e2c" providerId="ADAL" clId="{9BEFBB74-C0ED-D640-96C8-5B66059E4614}" dt="2021-09-27T18:51:31.061" v="215"/>
          <ac:inkMkLst>
            <pc:docMk/>
            <pc:sldMk cId="234555709" sldId="281"/>
            <ac:inkMk id="184" creationId="{C72E0020-FA7F-444C-9D31-2F19C45CB332}"/>
          </ac:inkMkLst>
        </pc:inkChg>
        <pc:inkChg chg="add del topLvl">
          <ac:chgData name="Zhang Yifan" userId="c9b86b9a-8bad-4e1d-80e2-8f55c3c19e2c" providerId="ADAL" clId="{9BEFBB74-C0ED-D640-96C8-5B66059E4614}" dt="2021-09-27T18:51:31.061" v="215"/>
          <ac:inkMkLst>
            <pc:docMk/>
            <pc:sldMk cId="234555709" sldId="281"/>
            <ac:inkMk id="185" creationId="{5BF232D5-1EC9-4043-ACA2-EED14249748F}"/>
          </ac:inkMkLst>
        </pc:inkChg>
        <pc:inkChg chg="add del">
          <ac:chgData name="Zhang Yifan" userId="c9b86b9a-8bad-4e1d-80e2-8f55c3c19e2c" providerId="ADAL" clId="{9BEFBB74-C0ED-D640-96C8-5B66059E4614}" dt="2021-09-27T18:51:34.575" v="217"/>
          <ac:inkMkLst>
            <pc:docMk/>
            <pc:sldMk cId="234555709" sldId="281"/>
            <ac:inkMk id="187" creationId="{CE790A44-B4D4-A549-8DD6-2427472258C5}"/>
          </ac:inkMkLst>
        </pc:inkChg>
        <pc:inkChg chg="add">
          <ac:chgData name="Zhang Yifan" userId="c9b86b9a-8bad-4e1d-80e2-8f55c3c19e2c" providerId="ADAL" clId="{9BEFBB74-C0ED-D640-96C8-5B66059E4614}" dt="2021-09-27T18:51:36.132" v="218"/>
          <ac:inkMkLst>
            <pc:docMk/>
            <pc:sldMk cId="234555709" sldId="281"/>
            <ac:inkMk id="188" creationId="{964DE95B-7B38-1E43-867C-529A12C23125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189" creationId="{EE0C2FA0-8F2F-684A-830B-5B0556DAF66B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190" creationId="{D5FA0734-55B4-134B-9A86-41B4CDC25A12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191" creationId="{CCD9C1BE-0C16-E84A-A879-2C153DF50874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192" creationId="{1A8C7A3F-4779-384D-A9C5-93742B3DA832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193" creationId="{B806978C-671F-1F40-8B52-9BAC01BBF017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194" creationId="{D0A5E163-A503-194C-8502-284076006960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196" creationId="{6898ED00-B1D4-1746-879C-289F16F24414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197" creationId="{F504A977-1376-D544-9323-2FE248DA981C}"/>
          </ac:inkMkLst>
        </pc:inkChg>
        <pc:inkChg chg="add">
          <ac:chgData name="Zhang Yifan" userId="c9b86b9a-8bad-4e1d-80e2-8f55c3c19e2c" providerId="ADAL" clId="{9BEFBB74-C0ED-D640-96C8-5B66059E4614}" dt="2021-09-27T18:51:45.385" v="228"/>
          <ac:inkMkLst>
            <pc:docMk/>
            <pc:sldMk cId="234555709" sldId="281"/>
            <ac:inkMk id="198" creationId="{8E7DE747-8751-6240-977E-B09BB15F5BF0}"/>
          </ac:inkMkLst>
        </pc:inkChg>
        <pc:inkChg chg="add">
          <ac:chgData name="Zhang Yifan" userId="c9b86b9a-8bad-4e1d-80e2-8f55c3c19e2c" providerId="ADAL" clId="{9BEFBB74-C0ED-D640-96C8-5B66059E4614}" dt="2021-09-27T18:51:45.551" v="229"/>
          <ac:inkMkLst>
            <pc:docMk/>
            <pc:sldMk cId="234555709" sldId="281"/>
            <ac:inkMk id="199" creationId="{C67089E9-1BB1-1748-AD99-40CF8339BFBB}"/>
          </ac:inkMkLst>
        </pc:inkChg>
        <pc:inkChg chg="add">
          <ac:chgData name="Zhang Yifan" userId="c9b86b9a-8bad-4e1d-80e2-8f55c3c19e2c" providerId="ADAL" clId="{9BEFBB74-C0ED-D640-96C8-5B66059E4614}" dt="2021-09-27T18:51:45.702" v="230"/>
          <ac:inkMkLst>
            <pc:docMk/>
            <pc:sldMk cId="234555709" sldId="281"/>
            <ac:inkMk id="200" creationId="{8F91A18D-2AB3-8B4D-ACDF-21EC66A3BAAE}"/>
          </ac:inkMkLst>
        </pc:inkChg>
        <pc:inkChg chg="add">
          <ac:chgData name="Zhang Yifan" userId="c9b86b9a-8bad-4e1d-80e2-8f55c3c19e2c" providerId="ADAL" clId="{9BEFBB74-C0ED-D640-96C8-5B66059E4614}" dt="2021-09-27T18:51:45.868" v="231"/>
          <ac:inkMkLst>
            <pc:docMk/>
            <pc:sldMk cId="234555709" sldId="281"/>
            <ac:inkMk id="201" creationId="{6355916A-E24B-2B40-9546-E5C5A2FF0FBD}"/>
          </ac:inkMkLst>
        </pc:inkChg>
        <pc:inkChg chg="add">
          <ac:chgData name="Zhang Yifan" userId="c9b86b9a-8bad-4e1d-80e2-8f55c3c19e2c" providerId="ADAL" clId="{9BEFBB74-C0ED-D640-96C8-5B66059E4614}" dt="2021-09-27T18:51:59.376" v="233"/>
          <ac:inkMkLst>
            <pc:docMk/>
            <pc:sldMk cId="234555709" sldId="281"/>
            <ac:inkMk id="204" creationId="{F992D0B3-2279-2049-8B5C-261F82F6D909}"/>
          </ac:inkMkLst>
        </pc:inkChg>
        <pc:inkChg chg="add">
          <ac:chgData name="Zhang Yifan" userId="c9b86b9a-8bad-4e1d-80e2-8f55c3c19e2c" providerId="ADAL" clId="{9BEFBB74-C0ED-D640-96C8-5B66059E4614}" dt="2021-09-27T18:51:59.775" v="234"/>
          <ac:inkMkLst>
            <pc:docMk/>
            <pc:sldMk cId="234555709" sldId="281"/>
            <ac:inkMk id="205" creationId="{B7877EF7-27DB-414F-93AC-A1E4487DBE22}"/>
          </ac:inkMkLst>
        </pc:inkChg>
        <pc:inkChg chg="add">
          <ac:chgData name="Zhang Yifan" userId="c9b86b9a-8bad-4e1d-80e2-8f55c3c19e2c" providerId="ADAL" clId="{9BEFBB74-C0ED-D640-96C8-5B66059E4614}" dt="2021-09-27T18:52:08.794" v="236"/>
          <ac:inkMkLst>
            <pc:docMk/>
            <pc:sldMk cId="234555709" sldId="281"/>
            <ac:inkMk id="207" creationId="{E88705B7-E7F3-2146-8638-F7E6157F65D9}"/>
          </ac:inkMkLst>
        </pc:inkChg>
        <pc:inkChg chg="add">
          <ac:chgData name="Zhang Yifan" userId="c9b86b9a-8bad-4e1d-80e2-8f55c3c19e2c" providerId="ADAL" clId="{9BEFBB74-C0ED-D640-96C8-5B66059E4614}" dt="2021-09-27T18:52:09.064" v="237"/>
          <ac:inkMkLst>
            <pc:docMk/>
            <pc:sldMk cId="234555709" sldId="281"/>
            <ac:inkMk id="208" creationId="{157B157D-EA37-C847-86A8-51320A79525A}"/>
          </ac:inkMkLst>
        </pc:inkChg>
        <pc:inkChg chg="add">
          <ac:chgData name="Zhang Yifan" userId="c9b86b9a-8bad-4e1d-80e2-8f55c3c19e2c" providerId="ADAL" clId="{9BEFBB74-C0ED-D640-96C8-5B66059E4614}" dt="2021-09-27T18:52:09.486" v="238"/>
          <ac:inkMkLst>
            <pc:docMk/>
            <pc:sldMk cId="234555709" sldId="281"/>
            <ac:inkMk id="209" creationId="{60CEFA1B-B344-F244-8E9C-032DFE924B81}"/>
          </ac:inkMkLst>
        </pc:inkChg>
        <pc:inkChg chg="add">
          <ac:chgData name="Zhang Yifan" userId="c9b86b9a-8bad-4e1d-80e2-8f55c3c19e2c" providerId="ADAL" clId="{9BEFBB74-C0ED-D640-96C8-5B66059E4614}" dt="2021-09-27T18:52:10.438" v="239"/>
          <ac:inkMkLst>
            <pc:docMk/>
            <pc:sldMk cId="234555709" sldId="281"/>
            <ac:inkMk id="210" creationId="{E11D1857-19DA-FF4C-B9C6-7BC8AB812FE5}"/>
          </ac:inkMkLst>
        </pc:inkChg>
        <pc:inkChg chg="add">
          <ac:chgData name="Zhang Yifan" userId="c9b86b9a-8bad-4e1d-80e2-8f55c3c19e2c" providerId="ADAL" clId="{9BEFBB74-C0ED-D640-96C8-5B66059E4614}" dt="2021-09-27T18:52:10.906" v="240"/>
          <ac:inkMkLst>
            <pc:docMk/>
            <pc:sldMk cId="234555709" sldId="281"/>
            <ac:inkMk id="211" creationId="{4C248A4D-50DC-4548-8F6D-AAEA826AFD01}"/>
          </ac:inkMkLst>
        </pc:inkChg>
        <pc:inkChg chg="add">
          <ac:chgData name="Zhang Yifan" userId="c9b86b9a-8bad-4e1d-80e2-8f55c3c19e2c" providerId="ADAL" clId="{9BEFBB74-C0ED-D640-96C8-5B66059E4614}" dt="2021-09-27T18:52:11.119" v="241"/>
          <ac:inkMkLst>
            <pc:docMk/>
            <pc:sldMk cId="234555709" sldId="281"/>
            <ac:inkMk id="212" creationId="{8FEC266C-00EA-1742-8334-824E071EA727}"/>
          </ac:inkMkLst>
        </pc:inkChg>
        <pc:inkChg chg="add">
          <ac:chgData name="Zhang Yifan" userId="c9b86b9a-8bad-4e1d-80e2-8f55c3c19e2c" providerId="ADAL" clId="{9BEFBB74-C0ED-D640-96C8-5B66059E4614}" dt="2021-09-27T18:52:11.295" v="242"/>
          <ac:inkMkLst>
            <pc:docMk/>
            <pc:sldMk cId="234555709" sldId="281"/>
            <ac:inkMk id="213" creationId="{2039FF3C-3308-964B-89A0-7C24AAE53791}"/>
          </ac:inkMkLst>
        </pc:inkChg>
        <pc:inkChg chg="add">
          <ac:chgData name="Zhang Yifan" userId="c9b86b9a-8bad-4e1d-80e2-8f55c3c19e2c" providerId="ADAL" clId="{9BEFBB74-C0ED-D640-96C8-5B66059E4614}" dt="2021-09-27T18:52:11.539" v="243"/>
          <ac:inkMkLst>
            <pc:docMk/>
            <pc:sldMk cId="234555709" sldId="281"/>
            <ac:inkMk id="214" creationId="{4F908F4A-7FF5-B341-BBB3-9FFD97FD2C50}"/>
          </ac:inkMkLst>
        </pc:inkChg>
        <pc:inkChg chg="add">
          <ac:chgData name="Zhang Yifan" userId="c9b86b9a-8bad-4e1d-80e2-8f55c3c19e2c" providerId="ADAL" clId="{9BEFBB74-C0ED-D640-96C8-5B66059E4614}" dt="2021-09-27T18:52:11.809" v="244"/>
          <ac:inkMkLst>
            <pc:docMk/>
            <pc:sldMk cId="234555709" sldId="281"/>
            <ac:inkMk id="215" creationId="{A59FA549-7759-1C46-9770-1307E72D5A6C}"/>
          </ac:inkMkLst>
        </pc:inkChg>
        <pc:inkChg chg="add">
          <ac:chgData name="Zhang Yifan" userId="c9b86b9a-8bad-4e1d-80e2-8f55c3c19e2c" providerId="ADAL" clId="{9BEFBB74-C0ED-D640-96C8-5B66059E4614}" dt="2021-09-27T18:52:17.321" v="246"/>
          <ac:inkMkLst>
            <pc:docMk/>
            <pc:sldMk cId="234555709" sldId="281"/>
            <ac:inkMk id="217" creationId="{670CB115-D90A-7F46-8E19-39F5CFB506EB}"/>
          </ac:inkMkLst>
        </pc:inkChg>
        <pc:inkChg chg="add">
          <ac:chgData name="Zhang Yifan" userId="c9b86b9a-8bad-4e1d-80e2-8f55c3c19e2c" providerId="ADAL" clId="{9BEFBB74-C0ED-D640-96C8-5B66059E4614}" dt="2021-09-27T18:52:17.675" v="247"/>
          <ac:inkMkLst>
            <pc:docMk/>
            <pc:sldMk cId="234555709" sldId="281"/>
            <ac:inkMk id="218" creationId="{CC24777D-1D37-8445-972B-7632A58A1D91}"/>
          </ac:inkMkLst>
        </pc:inkChg>
        <pc:inkChg chg="add">
          <ac:chgData name="Zhang Yifan" userId="c9b86b9a-8bad-4e1d-80e2-8f55c3c19e2c" providerId="ADAL" clId="{9BEFBB74-C0ED-D640-96C8-5B66059E4614}" dt="2021-09-27T18:52:18.225" v="248"/>
          <ac:inkMkLst>
            <pc:docMk/>
            <pc:sldMk cId="234555709" sldId="281"/>
            <ac:inkMk id="219" creationId="{427245FA-CA66-2E4B-B2F1-1E5959323167}"/>
          </ac:inkMkLst>
        </pc:inkChg>
        <pc:inkChg chg="add">
          <ac:chgData name="Zhang Yifan" userId="c9b86b9a-8bad-4e1d-80e2-8f55c3c19e2c" providerId="ADAL" clId="{9BEFBB74-C0ED-D640-96C8-5B66059E4614}" dt="2021-09-27T18:52:18.588" v="249"/>
          <ac:inkMkLst>
            <pc:docMk/>
            <pc:sldMk cId="234555709" sldId="281"/>
            <ac:inkMk id="220" creationId="{4B1CC883-91AD-FF43-9334-15DFC11E7825}"/>
          </ac:inkMkLst>
        </pc:inkChg>
        <pc:inkChg chg="add">
          <ac:chgData name="Zhang Yifan" userId="c9b86b9a-8bad-4e1d-80e2-8f55c3c19e2c" providerId="ADAL" clId="{9BEFBB74-C0ED-D640-96C8-5B66059E4614}" dt="2021-09-27T18:52:18.796" v="250"/>
          <ac:inkMkLst>
            <pc:docMk/>
            <pc:sldMk cId="234555709" sldId="281"/>
            <ac:inkMk id="221" creationId="{B894C9EC-76A3-5742-9A69-1FA364A753BD}"/>
          </ac:inkMkLst>
        </pc:inkChg>
        <pc:inkChg chg="add">
          <ac:chgData name="Zhang Yifan" userId="c9b86b9a-8bad-4e1d-80e2-8f55c3c19e2c" providerId="ADAL" clId="{9BEFBB74-C0ED-D640-96C8-5B66059E4614}" dt="2021-09-27T18:52:19.025" v="251"/>
          <ac:inkMkLst>
            <pc:docMk/>
            <pc:sldMk cId="234555709" sldId="281"/>
            <ac:inkMk id="222" creationId="{1A5BB578-E0EC-474F-971B-6BBB276AB45A}"/>
          </ac:inkMkLst>
        </pc:inkChg>
        <pc:inkChg chg="add">
          <ac:chgData name="Zhang Yifan" userId="c9b86b9a-8bad-4e1d-80e2-8f55c3c19e2c" providerId="ADAL" clId="{9BEFBB74-C0ED-D640-96C8-5B66059E4614}" dt="2021-09-27T18:52:19.440" v="252"/>
          <ac:inkMkLst>
            <pc:docMk/>
            <pc:sldMk cId="234555709" sldId="281"/>
            <ac:inkMk id="223" creationId="{08122DC2-DB9F-8249-9A78-B684CE6A8236}"/>
          </ac:inkMkLst>
        </pc:inkChg>
        <pc:inkChg chg="add">
          <ac:chgData name="Zhang Yifan" userId="c9b86b9a-8bad-4e1d-80e2-8f55c3c19e2c" providerId="ADAL" clId="{9BEFBB74-C0ED-D640-96C8-5B66059E4614}" dt="2021-09-27T18:52:19.742" v="253"/>
          <ac:inkMkLst>
            <pc:docMk/>
            <pc:sldMk cId="234555709" sldId="281"/>
            <ac:inkMk id="224" creationId="{E651FF41-02F0-C14F-BE33-22283DBB1425}"/>
          </ac:inkMkLst>
        </pc:inkChg>
        <pc:inkChg chg="add">
          <ac:chgData name="Zhang Yifan" userId="c9b86b9a-8bad-4e1d-80e2-8f55c3c19e2c" providerId="ADAL" clId="{9BEFBB74-C0ED-D640-96C8-5B66059E4614}" dt="2021-09-27T18:52:20.165" v="254"/>
          <ac:inkMkLst>
            <pc:docMk/>
            <pc:sldMk cId="234555709" sldId="281"/>
            <ac:inkMk id="225" creationId="{137FC6A3-ECD1-884E-B46B-72E6C4DFA999}"/>
          </ac:inkMkLst>
        </pc:inkChg>
        <pc:inkChg chg="add">
          <ac:chgData name="Zhang Yifan" userId="c9b86b9a-8bad-4e1d-80e2-8f55c3c19e2c" providerId="ADAL" clId="{9BEFBB74-C0ED-D640-96C8-5B66059E4614}" dt="2021-09-27T18:52:20.655" v="255"/>
          <ac:inkMkLst>
            <pc:docMk/>
            <pc:sldMk cId="234555709" sldId="281"/>
            <ac:inkMk id="226" creationId="{C4F50695-4E8F-ED47-9E95-51764D717281}"/>
          </ac:inkMkLst>
        </pc:inkChg>
        <pc:inkChg chg="add">
          <ac:chgData name="Zhang Yifan" userId="c9b86b9a-8bad-4e1d-80e2-8f55c3c19e2c" providerId="ADAL" clId="{9BEFBB74-C0ED-D640-96C8-5B66059E4614}" dt="2021-09-27T18:52:21.135" v="256"/>
          <ac:inkMkLst>
            <pc:docMk/>
            <pc:sldMk cId="234555709" sldId="281"/>
            <ac:inkMk id="227" creationId="{F8ADC46C-718A-3149-9156-E0CF5FD8CC15}"/>
          </ac:inkMkLst>
        </pc:inkChg>
        <pc:inkChg chg="add">
          <ac:chgData name="Zhang Yifan" userId="c9b86b9a-8bad-4e1d-80e2-8f55c3c19e2c" providerId="ADAL" clId="{9BEFBB74-C0ED-D640-96C8-5B66059E4614}" dt="2021-09-27T18:52:21.715" v="257"/>
          <ac:inkMkLst>
            <pc:docMk/>
            <pc:sldMk cId="234555709" sldId="281"/>
            <ac:inkMk id="228" creationId="{81413578-C7F5-B443-B0F2-592EE2406ED2}"/>
          </ac:inkMkLst>
        </pc:inkChg>
        <pc:inkChg chg="add">
          <ac:chgData name="Zhang Yifan" userId="c9b86b9a-8bad-4e1d-80e2-8f55c3c19e2c" providerId="ADAL" clId="{9BEFBB74-C0ED-D640-96C8-5B66059E4614}" dt="2021-09-27T18:52:24.418" v="259"/>
          <ac:inkMkLst>
            <pc:docMk/>
            <pc:sldMk cId="234555709" sldId="281"/>
            <ac:inkMk id="230" creationId="{352DB01E-60C3-7E46-BE4F-81388B86F856}"/>
          </ac:inkMkLst>
        </pc:inkChg>
        <pc:inkChg chg="add">
          <ac:chgData name="Zhang Yifan" userId="c9b86b9a-8bad-4e1d-80e2-8f55c3c19e2c" providerId="ADAL" clId="{9BEFBB74-C0ED-D640-96C8-5B66059E4614}" dt="2021-09-27T18:52:24.802" v="260"/>
          <ac:inkMkLst>
            <pc:docMk/>
            <pc:sldMk cId="234555709" sldId="281"/>
            <ac:inkMk id="231" creationId="{1527BF3C-A851-BB4C-BF10-E9B8A56534E4}"/>
          </ac:inkMkLst>
        </pc:inkChg>
        <pc:inkChg chg="add">
          <ac:chgData name="Zhang Yifan" userId="c9b86b9a-8bad-4e1d-80e2-8f55c3c19e2c" providerId="ADAL" clId="{9BEFBB74-C0ED-D640-96C8-5B66059E4614}" dt="2021-09-27T18:52:25.457" v="261"/>
          <ac:inkMkLst>
            <pc:docMk/>
            <pc:sldMk cId="234555709" sldId="281"/>
            <ac:inkMk id="232" creationId="{8B9380A9-F407-0840-BC25-E68D823990B1}"/>
          </ac:inkMkLst>
        </pc:inkChg>
        <pc:inkChg chg="add">
          <ac:chgData name="Zhang Yifan" userId="c9b86b9a-8bad-4e1d-80e2-8f55c3c19e2c" providerId="ADAL" clId="{9BEFBB74-C0ED-D640-96C8-5B66059E4614}" dt="2021-09-27T18:52:25.725" v="262"/>
          <ac:inkMkLst>
            <pc:docMk/>
            <pc:sldMk cId="234555709" sldId="281"/>
            <ac:inkMk id="233" creationId="{5CB32AF7-BB69-5A4A-AEAC-5888CB38001D}"/>
          </ac:inkMkLst>
        </pc:inkChg>
        <pc:inkChg chg="add">
          <ac:chgData name="Zhang Yifan" userId="c9b86b9a-8bad-4e1d-80e2-8f55c3c19e2c" providerId="ADAL" clId="{9BEFBB74-C0ED-D640-96C8-5B66059E4614}" dt="2021-09-27T18:52:26.262" v="263"/>
          <ac:inkMkLst>
            <pc:docMk/>
            <pc:sldMk cId="234555709" sldId="281"/>
            <ac:inkMk id="234" creationId="{A770C6E3-1E2B-384F-AE09-8FFC5F80DB0F}"/>
          </ac:inkMkLst>
        </pc:inkChg>
        <pc:inkChg chg="add">
          <ac:chgData name="Zhang Yifan" userId="c9b86b9a-8bad-4e1d-80e2-8f55c3c19e2c" providerId="ADAL" clId="{9BEFBB74-C0ED-D640-96C8-5B66059E4614}" dt="2021-09-27T18:52:26.858" v="264"/>
          <ac:inkMkLst>
            <pc:docMk/>
            <pc:sldMk cId="234555709" sldId="281"/>
            <ac:inkMk id="235" creationId="{82016F68-DBF3-E74E-A510-0DC88066F963}"/>
          </ac:inkMkLst>
        </pc:inkChg>
        <pc:inkChg chg="add">
          <ac:chgData name="Zhang Yifan" userId="c9b86b9a-8bad-4e1d-80e2-8f55c3c19e2c" providerId="ADAL" clId="{9BEFBB74-C0ED-D640-96C8-5B66059E4614}" dt="2021-09-27T18:52:27.398" v="265"/>
          <ac:inkMkLst>
            <pc:docMk/>
            <pc:sldMk cId="234555709" sldId="281"/>
            <ac:inkMk id="236" creationId="{1F92491D-FE7A-504B-BC86-B5EB1E704D17}"/>
          </ac:inkMkLst>
        </pc:inkChg>
        <pc:inkChg chg="add">
          <ac:chgData name="Zhang Yifan" userId="c9b86b9a-8bad-4e1d-80e2-8f55c3c19e2c" providerId="ADAL" clId="{9BEFBB74-C0ED-D640-96C8-5B66059E4614}" dt="2021-09-27T18:52:27.574" v="266"/>
          <ac:inkMkLst>
            <pc:docMk/>
            <pc:sldMk cId="234555709" sldId="281"/>
            <ac:inkMk id="237" creationId="{1CB0AA95-CE4A-2044-A852-34ACB94A8CFD}"/>
          </ac:inkMkLst>
        </pc:inkChg>
        <pc:inkChg chg="add">
          <ac:chgData name="Zhang Yifan" userId="c9b86b9a-8bad-4e1d-80e2-8f55c3c19e2c" providerId="ADAL" clId="{9BEFBB74-C0ED-D640-96C8-5B66059E4614}" dt="2021-09-27T18:52:27.781" v="267"/>
          <ac:inkMkLst>
            <pc:docMk/>
            <pc:sldMk cId="234555709" sldId="281"/>
            <ac:inkMk id="238" creationId="{B677CBE8-E165-3C4F-A2AC-A5F81C85BCB9}"/>
          </ac:inkMkLst>
        </pc:inkChg>
        <pc:inkChg chg="add">
          <ac:chgData name="Zhang Yifan" userId="c9b86b9a-8bad-4e1d-80e2-8f55c3c19e2c" providerId="ADAL" clId="{9BEFBB74-C0ED-D640-96C8-5B66059E4614}" dt="2021-09-27T18:52:28.023" v="268"/>
          <ac:inkMkLst>
            <pc:docMk/>
            <pc:sldMk cId="234555709" sldId="281"/>
            <ac:inkMk id="239" creationId="{AA333BB9-AD9C-C542-9A5B-2A652C001CDD}"/>
          </ac:inkMkLst>
        </pc:inkChg>
        <pc:inkChg chg="add">
          <ac:chgData name="Zhang Yifan" userId="c9b86b9a-8bad-4e1d-80e2-8f55c3c19e2c" providerId="ADAL" clId="{9BEFBB74-C0ED-D640-96C8-5B66059E4614}" dt="2021-09-27T18:52:28.289" v="269"/>
          <ac:inkMkLst>
            <pc:docMk/>
            <pc:sldMk cId="234555709" sldId="281"/>
            <ac:inkMk id="240" creationId="{A26126C2-2BA1-D04D-9CDD-6D2D0822A74C}"/>
          </ac:inkMkLst>
        </pc:inkChg>
        <pc:inkChg chg="add topLvl">
          <ac:chgData name="Zhang Yifan" userId="c9b86b9a-8bad-4e1d-80e2-8f55c3c19e2c" providerId="ADAL" clId="{9BEFBB74-C0ED-D640-96C8-5B66059E4614}" dt="2021-09-27T18:52:36.156" v="283"/>
          <ac:inkMkLst>
            <pc:docMk/>
            <pc:sldMk cId="234555709" sldId="281"/>
            <ac:inkMk id="242" creationId="{F71FBF81-84BF-E340-9702-E278788774E3}"/>
          </ac:inkMkLst>
        </pc:inkChg>
        <pc:inkChg chg="add topLvl">
          <ac:chgData name="Zhang Yifan" userId="c9b86b9a-8bad-4e1d-80e2-8f55c3c19e2c" providerId="ADAL" clId="{9BEFBB74-C0ED-D640-96C8-5B66059E4614}" dt="2021-09-27T18:52:36.156" v="283"/>
          <ac:inkMkLst>
            <pc:docMk/>
            <pc:sldMk cId="234555709" sldId="281"/>
            <ac:inkMk id="243" creationId="{965027D1-8FB4-634A-A951-8C8624C4EFB3}"/>
          </ac:inkMkLst>
        </pc:inkChg>
        <pc:inkChg chg="add">
          <ac:chgData name="Zhang Yifan" userId="c9b86b9a-8bad-4e1d-80e2-8f55c3c19e2c" providerId="ADAL" clId="{9BEFBB74-C0ED-D640-96C8-5B66059E4614}" dt="2021-09-27T18:52:31.948" v="274"/>
          <ac:inkMkLst>
            <pc:docMk/>
            <pc:sldMk cId="234555709" sldId="281"/>
            <ac:inkMk id="245" creationId="{7326E366-58CA-0248-8A20-7B50FB29A71B}"/>
          </ac:inkMkLst>
        </pc:inkChg>
        <pc:inkChg chg="add">
          <ac:chgData name="Zhang Yifan" userId="c9b86b9a-8bad-4e1d-80e2-8f55c3c19e2c" providerId="ADAL" clId="{9BEFBB74-C0ED-D640-96C8-5B66059E4614}" dt="2021-09-27T18:52:32.306" v="275"/>
          <ac:inkMkLst>
            <pc:docMk/>
            <pc:sldMk cId="234555709" sldId="281"/>
            <ac:inkMk id="246" creationId="{2831B02C-CE51-5E4E-B70D-142CD4CAA251}"/>
          </ac:inkMkLst>
        </pc:inkChg>
        <pc:inkChg chg="add">
          <ac:chgData name="Zhang Yifan" userId="c9b86b9a-8bad-4e1d-80e2-8f55c3c19e2c" providerId="ADAL" clId="{9BEFBB74-C0ED-D640-96C8-5B66059E4614}" dt="2021-09-27T18:52:32.882" v="276"/>
          <ac:inkMkLst>
            <pc:docMk/>
            <pc:sldMk cId="234555709" sldId="281"/>
            <ac:inkMk id="247" creationId="{1388F98A-2D9F-974C-89EC-3A37C842C3B8}"/>
          </ac:inkMkLst>
        </pc:inkChg>
        <pc:inkChg chg="add">
          <ac:chgData name="Zhang Yifan" userId="c9b86b9a-8bad-4e1d-80e2-8f55c3c19e2c" providerId="ADAL" clId="{9BEFBB74-C0ED-D640-96C8-5B66059E4614}" dt="2021-09-27T18:52:33.680" v="277"/>
          <ac:inkMkLst>
            <pc:docMk/>
            <pc:sldMk cId="234555709" sldId="281"/>
            <ac:inkMk id="248" creationId="{699E9D7F-BCE5-8F4C-98F7-AA61A720598E}"/>
          </ac:inkMkLst>
        </pc:inkChg>
        <pc:inkChg chg="add">
          <ac:chgData name="Zhang Yifan" userId="c9b86b9a-8bad-4e1d-80e2-8f55c3c19e2c" providerId="ADAL" clId="{9BEFBB74-C0ED-D640-96C8-5B66059E4614}" dt="2021-09-27T18:52:34.399" v="278"/>
          <ac:inkMkLst>
            <pc:docMk/>
            <pc:sldMk cId="234555709" sldId="281"/>
            <ac:inkMk id="249" creationId="{B8C8526C-D11A-E049-95D3-ED09505EACAA}"/>
          </ac:inkMkLst>
        </pc:inkChg>
        <pc:inkChg chg="add">
          <ac:chgData name="Zhang Yifan" userId="c9b86b9a-8bad-4e1d-80e2-8f55c3c19e2c" providerId="ADAL" clId="{9BEFBB74-C0ED-D640-96C8-5B66059E4614}" dt="2021-09-27T18:52:34.777" v="279"/>
          <ac:inkMkLst>
            <pc:docMk/>
            <pc:sldMk cId="234555709" sldId="281"/>
            <ac:inkMk id="250" creationId="{066E5063-9AA4-184C-8D86-50B7A54C73B3}"/>
          </ac:inkMkLst>
        </pc:inkChg>
        <pc:inkChg chg="add">
          <ac:chgData name="Zhang Yifan" userId="c9b86b9a-8bad-4e1d-80e2-8f55c3c19e2c" providerId="ADAL" clId="{9BEFBB74-C0ED-D640-96C8-5B66059E4614}" dt="2021-09-27T18:52:34.916" v="280"/>
          <ac:inkMkLst>
            <pc:docMk/>
            <pc:sldMk cId="234555709" sldId="281"/>
            <ac:inkMk id="251" creationId="{B49BBB91-C61A-9E47-A205-2CE1D960D91D}"/>
          </ac:inkMkLst>
        </pc:inkChg>
        <pc:inkChg chg="add">
          <ac:chgData name="Zhang Yifan" userId="c9b86b9a-8bad-4e1d-80e2-8f55c3c19e2c" providerId="ADAL" clId="{9BEFBB74-C0ED-D640-96C8-5B66059E4614}" dt="2021-09-27T18:52:35.149" v="281"/>
          <ac:inkMkLst>
            <pc:docMk/>
            <pc:sldMk cId="234555709" sldId="281"/>
            <ac:inkMk id="252" creationId="{5DA218C4-8457-8344-8FB2-38BDDC5E4401}"/>
          </ac:inkMkLst>
        </pc:inkChg>
        <pc:inkChg chg="add">
          <ac:chgData name="Zhang Yifan" userId="c9b86b9a-8bad-4e1d-80e2-8f55c3c19e2c" providerId="ADAL" clId="{9BEFBB74-C0ED-D640-96C8-5B66059E4614}" dt="2021-09-27T18:52:35.407" v="282"/>
          <ac:inkMkLst>
            <pc:docMk/>
            <pc:sldMk cId="234555709" sldId="281"/>
            <ac:inkMk id="253" creationId="{8F21B025-2C8D-2C44-93D5-E0BCAC2AD775}"/>
          </ac:inkMkLst>
        </pc:inkChg>
        <pc:inkChg chg="add topLvl">
          <ac:chgData name="Zhang Yifan" userId="c9b86b9a-8bad-4e1d-80e2-8f55c3c19e2c" providerId="ADAL" clId="{9BEFBB74-C0ED-D640-96C8-5B66059E4614}" dt="2021-09-27T18:52:46.475" v="299"/>
          <ac:inkMkLst>
            <pc:docMk/>
            <pc:sldMk cId="234555709" sldId="281"/>
            <ac:inkMk id="255" creationId="{6FB5D5F5-7811-4D4A-B16F-1AE47AB92BB0}"/>
          </ac:inkMkLst>
        </pc:inkChg>
        <pc:inkChg chg="add topLvl">
          <ac:chgData name="Zhang Yifan" userId="c9b86b9a-8bad-4e1d-80e2-8f55c3c19e2c" providerId="ADAL" clId="{9BEFBB74-C0ED-D640-96C8-5B66059E4614}" dt="2021-09-27T18:52:46.475" v="299"/>
          <ac:inkMkLst>
            <pc:docMk/>
            <pc:sldMk cId="234555709" sldId="281"/>
            <ac:inkMk id="256" creationId="{7F31E9DE-BA55-5241-B30E-3836AB81F760}"/>
          </ac:inkMkLst>
        </pc:inkChg>
        <pc:inkChg chg="add topLvl">
          <ac:chgData name="Zhang Yifan" userId="c9b86b9a-8bad-4e1d-80e2-8f55c3c19e2c" providerId="ADAL" clId="{9BEFBB74-C0ED-D640-96C8-5B66059E4614}" dt="2021-09-27T18:52:46.475" v="299"/>
          <ac:inkMkLst>
            <pc:docMk/>
            <pc:sldMk cId="234555709" sldId="281"/>
            <ac:inkMk id="258" creationId="{E7008047-1EB4-2A41-AB45-2837F58D6E77}"/>
          </ac:inkMkLst>
        </pc:inkChg>
        <pc:inkChg chg="add topLvl">
          <ac:chgData name="Zhang Yifan" userId="c9b86b9a-8bad-4e1d-80e2-8f55c3c19e2c" providerId="ADAL" clId="{9BEFBB74-C0ED-D640-96C8-5B66059E4614}" dt="2021-09-27T18:52:46.475" v="299"/>
          <ac:inkMkLst>
            <pc:docMk/>
            <pc:sldMk cId="234555709" sldId="281"/>
            <ac:inkMk id="259" creationId="{25C82A94-93BA-F649-A19C-A9A749E6C49B}"/>
          </ac:inkMkLst>
        </pc:inkChg>
        <pc:inkChg chg="add topLvl">
          <ac:chgData name="Zhang Yifan" userId="c9b86b9a-8bad-4e1d-80e2-8f55c3c19e2c" providerId="ADAL" clId="{9BEFBB74-C0ED-D640-96C8-5B66059E4614}" dt="2021-09-27T18:52:46.475" v="299"/>
          <ac:inkMkLst>
            <pc:docMk/>
            <pc:sldMk cId="234555709" sldId="281"/>
            <ac:inkMk id="261" creationId="{EEE8522D-85F9-FA4E-9106-05D7DFAD0E8B}"/>
          </ac:inkMkLst>
        </pc:inkChg>
        <pc:inkChg chg="add">
          <ac:chgData name="Zhang Yifan" userId="c9b86b9a-8bad-4e1d-80e2-8f55c3c19e2c" providerId="ADAL" clId="{9BEFBB74-C0ED-D640-96C8-5B66059E4614}" dt="2021-09-27T18:52:43.276" v="292"/>
          <ac:inkMkLst>
            <pc:docMk/>
            <pc:sldMk cId="234555709" sldId="281"/>
            <ac:inkMk id="263" creationId="{A5D2E085-A9FA-E049-BDD4-3FB719CCE8D0}"/>
          </ac:inkMkLst>
        </pc:inkChg>
        <pc:inkChg chg="add">
          <ac:chgData name="Zhang Yifan" userId="c9b86b9a-8bad-4e1d-80e2-8f55c3c19e2c" providerId="ADAL" clId="{9BEFBB74-C0ED-D640-96C8-5B66059E4614}" dt="2021-09-27T18:52:43.459" v="293"/>
          <ac:inkMkLst>
            <pc:docMk/>
            <pc:sldMk cId="234555709" sldId="281"/>
            <ac:inkMk id="264" creationId="{BFBD4030-FE14-B843-922C-DC84F3FE86C0}"/>
          </ac:inkMkLst>
        </pc:inkChg>
        <pc:inkChg chg="add">
          <ac:chgData name="Zhang Yifan" userId="c9b86b9a-8bad-4e1d-80e2-8f55c3c19e2c" providerId="ADAL" clId="{9BEFBB74-C0ED-D640-96C8-5B66059E4614}" dt="2021-09-27T18:52:43.625" v="294"/>
          <ac:inkMkLst>
            <pc:docMk/>
            <pc:sldMk cId="234555709" sldId="281"/>
            <ac:inkMk id="265" creationId="{57B40F43-B5CB-A84D-858B-05CB4AB662D5}"/>
          </ac:inkMkLst>
        </pc:inkChg>
        <pc:inkChg chg="add">
          <ac:chgData name="Zhang Yifan" userId="c9b86b9a-8bad-4e1d-80e2-8f55c3c19e2c" providerId="ADAL" clId="{9BEFBB74-C0ED-D640-96C8-5B66059E4614}" dt="2021-09-27T18:52:44.551" v="295"/>
          <ac:inkMkLst>
            <pc:docMk/>
            <pc:sldMk cId="234555709" sldId="281"/>
            <ac:inkMk id="266" creationId="{D5B0A5FE-93B7-AD48-843F-D96ED011346B}"/>
          </ac:inkMkLst>
        </pc:inkChg>
        <pc:inkChg chg="add">
          <ac:chgData name="Zhang Yifan" userId="c9b86b9a-8bad-4e1d-80e2-8f55c3c19e2c" providerId="ADAL" clId="{9BEFBB74-C0ED-D640-96C8-5B66059E4614}" dt="2021-09-27T18:52:45.134" v="296"/>
          <ac:inkMkLst>
            <pc:docMk/>
            <pc:sldMk cId="234555709" sldId="281"/>
            <ac:inkMk id="267" creationId="{A2047DED-3C1B-E346-97A9-27A49AD73100}"/>
          </ac:inkMkLst>
        </pc:inkChg>
        <pc:inkChg chg="add">
          <ac:chgData name="Zhang Yifan" userId="c9b86b9a-8bad-4e1d-80e2-8f55c3c19e2c" providerId="ADAL" clId="{9BEFBB74-C0ED-D640-96C8-5B66059E4614}" dt="2021-09-27T18:52:45.583" v="297"/>
          <ac:inkMkLst>
            <pc:docMk/>
            <pc:sldMk cId="234555709" sldId="281"/>
            <ac:inkMk id="268" creationId="{4362554F-8B69-214D-BD06-81B90608A124}"/>
          </ac:inkMkLst>
        </pc:inkChg>
        <pc:inkChg chg="add">
          <ac:chgData name="Zhang Yifan" userId="c9b86b9a-8bad-4e1d-80e2-8f55c3c19e2c" providerId="ADAL" clId="{9BEFBB74-C0ED-D640-96C8-5B66059E4614}" dt="2021-09-27T18:52:45.898" v="298"/>
          <ac:inkMkLst>
            <pc:docMk/>
            <pc:sldMk cId="234555709" sldId="281"/>
            <ac:inkMk id="269" creationId="{3B477D94-98C8-944F-9901-2F802DE04E14}"/>
          </ac:inkMkLst>
        </pc:inkChg>
        <pc:inkChg chg="add">
          <ac:chgData name="Zhang Yifan" userId="c9b86b9a-8bad-4e1d-80e2-8f55c3c19e2c" providerId="ADAL" clId="{9BEFBB74-C0ED-D640-96C8-5B66059E4614}" dt="2021-09-27T18:52:54.042" v="300"/>
          <ac:inkMkLst>
            <pc:docMk/>
            <pc:sldMk cId="234555709" sldId="281"/>
            <ac:inkMk id="271" creationId="{29C9E7C4-875C-EE41-A69D-26A9FAF1010C}"/>
          </ac:inkMkLst>
        </pc:inkChg>
        <pc:inkChg chg="add">
          <ac:chgData name="Zhang Yifan" userId="c9b86b9a-8bad-4e1d-80e2-8f55c3c19e2c" providerId="ADAL" clId="{9BEFBB74-C0ED-D640-96C8-5B66059E4614}" dt="2021-09-27T18:52:54.374" v="301"/>
          <ac:inkMkLst>
            <pc:docMk/>
            <pc:sldMk cId="234555709" sldId="281"/>
            <ac:inkMk id="272" creationId="{A843D59B-1D6F-0449-8029-0EBD0FD23BC8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274" creationId="{B3F2FA10-B230-DB48-A9A6-1E800772551B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275" creationId="{18C49E75-F264-9940-B6E4-7C6382C70CDE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276" creationId="{A041F5F5-CE9B-4841-AE21-C1D34B49D04F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277" creationId="{6FF9161A-5C8E-1C40-B7DE-E8680851C8AD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278" creationId="{F277F58D-A271-3644-880A-B6E741A027FA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279" creationId="{D783D6F1-FBA7-7B47-A6B8-78A42D0595A9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280" creationId="{EE1D76DF-5187-3D43-B757-1D33A5F87349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281" creationId="{D4FB2859-2DA8-A646-BEAC-C7105B99AD8B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283" creationId="{5F433812-F99C-CF47-8A84-166A4688D33C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284" creationId="{CC36ECF6-4CF1-5F44-9D7F-781CD82714A8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285" creationId="{B1CAC99A-8E95-4043-B4DB-F6B182ADC5F8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286" creationId="{4BFE64E2-E254-E942-87EB-72302651FE70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287" creationId="{A6C58013-B3DD-B74D-A3B3-7900903633C3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288" creationId="{8122D0F7-D6A3-1143-8EC4-8B5050B33258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289" creationId="{7FC31474-57B0-8947-A00F-2E3ECC94F45C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290" creationId="{BA89C484-C23D-B24F-80B6-C14C273D1A01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292" creationId="{7BB6CD2E-13D2-184E-BF49-2647851AE7F9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293" creationId="{0B246AB1-47CF-7344-AF85-86BED16EEC1B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294" creationId="{6C9D69ED-9EB5-B244-B35C-9F178AE6A15E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295" creationId="{99DC17BA-A91E-D143-A7FE-DC22B293BAF9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296" creationId="{AFF69BAA-8434-ED4A-A663-EE0959BA6740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298" creationId="{B8FA9F06-EE2D-034D-A026-BBAF7DA2EE91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299" creationId="{13CB5FF6-292F-214A-BEE7-3EE619BA3EDE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00" creationId="{34B28D12-333D-1542-92DA-949EE24BBA33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01" creationId="{53C57B18-9181-8C46-AAA0-AF20A066C204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02" creationId="{78923BFD-0C01-964F-BBD7-AD79B0EF042D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03" creationId="{1AF7F808-6CBA-B647-BB91-D84787C48300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04" creationId="{B050C0D3-4EEA-1C40-87E2-2C38D05E9F53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05" creationId="{40E75078-8BCE-EC4E-8C7E-3F2DDCA760D9}"/>
          </ac:inkMkLst>
        </pc:inkChg>
        <pc:inkChg chg="add del topLvl">
          <ac:chgData name="Zhang Yifan" userId="c9b86b9a-8bad-4e1d-80e2-8f55c3c19e2c" providerId="ADAL" clId="{9BEFBB74-C0ED-D640-96C8-5B66059E4614}" dt="2021-09-27T18:53:27.697" v="342"/>
          <ac:inkMkLst>
            <pc:docMk/>
            <pc:sldMk cId="234555709" sldId="281"/>
            <ac:inkMk id="307" creationId="{E60EA9BC-F78E-1F43-9E33-6BC58F2E32C4}"/>
          </ac:inkMkLst>
        </pc:inkChg>
        <pc:inkChg chg="add del topLvl">
          <ac:chgData name="Zhang Yifan" userId="c9b86b9a-8bad-4e1d-80e2-8f55c3c19e2c" providerId="ADAL" clId="{9BEFBB74-C0ED-D640-96C8-5B66059E4614}" dt="2021-09-27T18:53:26.889" v="341"/>
          <ac:inkMkLst>
            <pc:docMk/>
            <pc:sldMk cId="234555709" sldId="281"/>
            <ac:inkMk id="308" creationId="{BF0801FC-0D5D-224F-B89A-E2AA9A1FA73F}"/>
          </ac:inkMkLst>
        </pc:inkChg>
        <pc:inkChg chg="add del topLvl">
          <ac:chgData name="Zhang Yifan" userId="c9b86b9a-8bad-4e1d-80e2-8f55c3c19e2c" providerId="ADAL" clId="{9BEFBB74-C0ED-D640-96C8-5B66059E4614}" dt="2021-09-27T18:53:26.663" v="340"/>
          <ac:inkMkLst>
            <pc:docMk/>
            <pc:sldMk cId="234555709" sldId="281"/>
            <ac:inkMk id="309" creationId="{51A23790-3A7B-D14A-B4B1-FD101327BE47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11" creationId="{B5872A94-8BAA-534C-962A-A7CB33A3B296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12" creationId="{28AA7259-CFC0-DD4E-A340-0582F5166FAD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13" creationId="{432CC634-A4A0-244B-B0FB-94B98621E64B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14" creationId="{4B8D103D-97AF-2A45-8E95-CC1702E5B49D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15" creationId="{DE48AA0E-B05C-684D-BB9B-06B886372411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16" creationId="{7354E115-F241-F242-9F32-73C1FB7DA232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17" creationId="{99833F8F-400B-B745-888E-CB0E8A018910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18" creationId="{AD33D3F5-BDA6-3E41-B7B7-1A956C32CCE0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19" creationId="{BC74E735-8ADD-564A-B68B-F94DDC4DE31A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20" creationId="{94CA7370-87C7-014C-9C2D-C77BF63E2895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21" creationId="{B28CE4A4-0E23-A549-AEAE-A3AB3180E2A4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22" creationId="{AF89BCDE-1AE2-524A-AD17-07BC66F1F0CD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23" creationId="{5D109C57-C718-5348-9781-D4CEA16D0BC2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24" creationId="{11A04012-4B29-1C4F-A8E2-11841CB33A05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25" creationId="{F880BAAE-CEC6-9E4A-8C52-84788B803F6F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26" creationId="{DF1B6EAE-193C-A244-B622-87C463212EDC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27" creationId="{A5212CEB-3506-FB4A-B361-54CF2CA2B6D0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28" creationId="{6A128955-F3C8-294B-A04C-F454E8E075A3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29" creationId="{8EE75545-357B-1841-B6E1-933F5702E4C2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30" creationId="{7907BF5F-B616-F347-BD73-59F5EAC6EE21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32" creationId="{27439DE9-4BFA-9248-819B-6A290677AA51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33" creationId="{062874D4-B7BE-4F40-A876-D8C90A4B8471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34" creationId="{7D26EDBC-4FA5-AF45-A889-ECF465D8101D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35" creationId="{D4118AE5-A98C-E144-9A7F-B91ED757D9E4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36" creationId="{FAC5CC32-20D3-1441-8C66-2BACCA3AE365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37" creationId="{7ECF8B72-458C-F14A-ADD0-41F5D0986C28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38" creationId="{0AE5547F-FD10-E749-AD77-31584B85C5B5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40" creationId="{B4AFC192-F103-3543-AED5-0B35D49C164A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41" creationId="{28D12FF4-AB8F-804E-A494-955A6417422F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43" creationId="{74CD9A6D-AC9E-0848-ACC6-B3B85E04762F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45" creationId="{98EC4517-FEF0-864E-A8E1-A97C81E7EBB6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46" creationId="{EAB4F431-1381-F14D-9008-02B263872AD4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48" creationId="{FA82BD29-C217-DD44-835A-B314F75FCE33}"/>
          </ac:inkMkLst>
        </pc:inkChg>
        <pc:inkChg chg="add del topLvl">
          <ac:chgData name="Zhang Yifan" userId="c9b86b9a-8bad-4e1d-80e2-8f55c3c19e2c" providerId="ADAL" clId="{9BEFBB74-C0ED-D640-96C8-5B66059E4614}" dt="2021-09-27T18:53:55.185" v="383"/>
          <ac:inkMkLst>
            <pc:docMk/>
            <pc:sldMk cId="234555709" sldId="281"/>
            <ac:inkMk id="349" creationId="{669C705E-121A-5246-8AD1-96E688095A32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51" creationId="{E748EF3F-A902-2E4E-A373-0F20C2D15BDF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52" creationId="{9F98E1E7-7C04-0A47-BF7A-E51E28B06B83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53" creationId="{40DB83B3-CC7B-694E-ABC4-0B16A698704E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54" creationId="{160808AD-E6DC-EB4B-A6D0-EFB1765DAF0D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55" creationId="{A81BAD03-AAFD-384D-9A03-4AC993EB70D9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57" creationId="{44EBBC69-2C36-FA43-8ECC-130EE4DAFABE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58" creationId="{3269E34C-150A-BD48-92C6-27B121CC4245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59" creationId="{422A65F7-1C17-7443-BE93-8D834AB335C4}"/>
          </ac:inkMkLst>
        </pc:inkChg>
        <pc:inkChg chg="add topLvl">
          <ac:chgData name="Zhang Yifan" userId="c9b86b9a-8bad-4e1d-80e2-8f55c3c19e2c" providerId="ADAL" clId="{9BEFBB74-C0ED-D640-96C8-5B66059E4614}" dt="2021-09-27T18:54:06.930" v="399"/>
          <ac:inkMkLst>
            <pc:docMk/>
            <pc:sldMk cId="234555709" sldId="281"/>
            <ac:inkMk id="360" creationId="{2E4EC939-9F08-0440-9635-2DD17F4F1002}"/>
          </ac:inkMkLst>
        </pc:inkChg>
        <pc:inkChg chg="add">
          <ac:chgData name="Zhang Yifan" userId="c9b86b9a-8bad-4e1d-80e2-8f55c3c19e2c" providerId="ADAL" clId="{9BEFBB74-C0ED-D640-96C8-5B66059E4614}" dt="2021-09-27T18:54:04.494" v="395"/>
          <ac:inkMkLst>
            <pc:docMk/>
            <pc:sldMk cId="234555709" sldId="281"/>
            <ac:inkMk id="362" creationId="{D3CF994B-0061-EE4E-9110-175F5190A615}"/>
          </ac:inkMkLst>
        </pc:inkChg>
        <pc:inkChg chg="add">
          <ac:chgData name="Zhang Yifan" userId="c9b86b9a-8bad-4e1d-80e2-8f55c3c19e2c" providerId="ADAL" clId="{9BEFBB74-C0ED-D640-96C8-5B66059E4614}" dt="2021-09-27T18:54:05.216" v="396"/>
          <ac:inkMkLst>
            <pc:docMk/>
            <pc:sldMk cId="234555709" sldId="281"/>
            <ac:inkMk id="363" creationId="{9FF206E1-9B5D-B141-9F14-35AC6EC32F9A}"/>
          </ac:inkMkLst>
        </pc:inkChg>
        <pc:inkChg chg="add">
          <ac:chgData name="Zhang Yifan" userId="c9b86b9a-8bad-4e1d-80e2-8f55c3c19e2c" providerId="ADAL" clId="{9BEFBB74-C0ED-D640-96C8-5B66059E4614}" dt="2021-09-27T18:54:05.613" v="397"/>
          <ac:inkMkLst>
            <pc:docMk/>
            <pc:sldMk cId="234555709" sldId="281"/>
            <ac:inkMk id="364" creationId="{3A746FDB-F4C9-8B44-AA95-8D1701C2F9AF}"/>
          </ac:inkMkLst>
        </pc:inkChg>
        <pc:inkChg chg="add">
          <ac:chgData name="Zhang Yifan" userId="c9b86b9a-8bad-4e1d-80e2-8f55c3c19e2c" providerId="ADAL" clId="{9BEFBB74-C0ED-D640-96C8-5B66059E4614}" dt="2021-09-27T18:54:05.990" v="398"/>
          <ac:inkMkLst>
            <pc:docMk/>
            <pc:sldMk cId="234555709" sldId="281"/>
            <ac:inkMk id="365" creationId="{15CD71AD-A8BC-6140-8E52-3B8CAF44B2C9}"/>
          </ac:inkMkLst>
        </pc:inkChg>
        <pc:inkChg chg="add topLvl">
          <ac:chgData name="Zhang Yifan" userId="c9b86b9a-8bad-4e1d-80e2-8f55c3c19e2c" providerId="ADAL" clId="{9BEFBB74-C0ED-D640-96C8-5B66059E4614}" dt="2021-09-27T18:54:20.631" v="413"/>
          <ac:inkMkLst>
            <pc:docMk/>
            <pc:sldMk cId="234555709" sldId="281"/>
            <ac:inkMk id="367" creationId="{EF684830-C247-094F-9F06-DEC7FE015A64}"/>
          </ac:inkMkLst>
        </pc:inkChg>
        <pc:inkChg chg="add topLvl">
          <ac:chgData name="Zhang Yifan" userId="c9b86b9a-8bad-4e1d-80e2-8f55c3c19e2c" providerId="ADAL" clId="{9BEFBB74-C0ED-D640-96C8-5B66059E4614}" dt="2021-09-27T18:54:20.631" v="413"/>
          <ac:inkMkLst>
            <pc:docMk/>
            <pc:sldMk cId="234555709" sldId="281"/>
            <ac:inkMk id="368" creationId="{F788D20D-636D-5445-9AF0-285875C2F559}"/>
          </ac:inkMkLst>
        </pc:inkChg>
        <pc:inkChg chg="add topLvl">
          <ac:chgData name="Zhang Yifan" userId="c9b86b9a-8bad-4e1d-80e2-8f55c3c19e2c" providerId="ADAL" clId="{9BEFBB74-C0ED-D640-96C8-5B66059E4614}" dt="2021-09-27T18:54:20.631" v="413"/>
          <ac:inkMkLst>
            <pc:docMk/>
            <pc:sldMk cId="234555709" sldId="281"/>
            <ac:inkMk id="369" creationId="{EE99CC45-9096-4048-A5AA-AE2904D7FC80}"/>
          </ac:inkMkLst>
        </pc:inkChg>
        <pc:inkChg chg="add topLvl">
          <ac:chgData name="Zhang Yifan" userId="c9b86b9a-8bad-4e1d-80e2-8f55c3c19e2c" providerId="ADAL" clId="{9BEFBB74-C0ED-D640-96C8-5B66059E4614}" dt="2021-09-27T18:54:20.631" v="413"/>
          <ac:inkMkLst>
            <pc:docMk/>
            <pc:sldMk cId="234555709" sldId="281"/>
            <ac:inkMk id="370" creationId="{EABAB8D0-6093-024D-A3AC-066CA76C9413}"/>
          </ac:inkMkLst>
        </pc:inkChg>
        <pc:inkChg chg="add topLvl">
          <ac:chgData name="Zhang Yifan" userId="c9b86b9a-8bad-4e1d-80e2-8f55c3c19e2c" providerId="ADAL" clId="{9BEFBB74-C0ED-D640-96C8-5B66059E4614}" dt="2021-09-27T18:54:20.631" v="413"/>
          <ac:inkMkLst>
            <pc:docMk/>
            <pc:sldMk cId="234555709" sldId="281"/>
            <ac:inkMk id="372" creationId="{8F7BC1A7-5417-DA4C-9EBB-3F09332A27ED}"/>
          </ac:inkMkLst>
        </pc:inkChg>
        <pc:inkChg chg="add topLvl">
          <ac:chgData name="Zhang Yifan" userId="c9b86b9a-8bad-4e1d-80e2-8f55c3c19e2c" providerId="ADAL" clId="{9BEFBB74-C0ED-D640-96C8-5B66059E4614}" dt="2021-09-27T18:54:20.631" v="413"/>
          <ac:inkMkLst>
            <pc:docMk/>
            <pc:sldMk cId="234555709" sldId="281"/>
            <ac:inkMk id="373" creationId="{C41E8337-70C3-A141-A130-CA46C6E37ECA}"/>
          </ac:inkMkLst>
        </pc:inkChg>
        <pc:inkChg chg="add topLvl">
          <ac:chgData name="Zhang Yifan" userId="c9b86b9a-8bad-4e1d-80e2-8f55c3c19e2c" providerId="ADAL" clId="{9BEFBB74-C0ED-D640-96C8-5B66059E4614}" dt="2021-09-27T18:54:20.631" v="413"/>
          <ac:inkMkLst>
            <pc:docMk/>
            <pc:sldMk cId="234555709" sldId="281"/>
            <ac:inkMk id="374" creationId="{A14BBA65-A944-7D49-A52A-63AF4FF2CC1A}"/>
          </ac:inkMkLst>
        </pc:inkChg>
        <pc:inkChg chg="add topLvl">
          <ac:chgData name="Zhang Yifan" userId="c9b86b9a-8bad-4e1d-80e2-8f55c3c19e2c" providerId="ADAL" clId="{9BEFBB74-C0ED-D640-96C8-5B66059E4614}" dt="2021-09-27T18:54:20.631" v="413"/>
          <ac:inkMkLst>
            <pc:docMk/>
            <pc:sldMk cId="234555709" sldId="281"/>
            <ac:inkMk id="375" creationId="{F0EC1BD9-D87E-E144-9EA6-B6806FEC48FF}"/>
          </ac:inkMkLst>
        </pc:inkChg>
        <pc:inkChg chg="add del">
          <ac:chgData name="Zhang Yifan" userId="c9b86b9a-8bad-4e1d-80e2-8f55c3c19e2c" providerId="ADAL" clId="{9BEFBB74-C0ED-D640-96C8-5B66059E4614}" dt="2021-09-27T18:54:25.036" v="414"/>
          <ac:inkMkLst>
            <pc:docMk/>
            <pc:sldMk cId="234555709" sldId="281"/>
            <ac:inkMk id="377" creationId="{18646110-4285-AB45-9DE4-10D09A441E4C}"/>
          </ac:inkMkLst>
        </pc:inkChg>
        <pc:inkChg chg="add">
          <ac:chgData name="Zhang Yifan" userId="c9b86b9a-8bad-4e1d-80e2-8f55c3c19e2c" providerId="ADAL" clId="{9BEFBB74-C0ED-D640-96C8-5B66059E4614}" dt="2021-09-27T18:54:19.239" v="411"/>
          <ac:inkMkLst>
            <pc:docMk/>
            <pc:sldMk cId="234555709" sldId="281"/>
            <ac:inkMk id="378" creationId="{A5ABD14A-A61B-E24C-AD65-DE3A8C6F1AC4}"/>
          </ac:inkMkLst>
        </pc:inkChg>
        <pc:inkChg chg="add del">
          <ac:chgData name="Zhang Yifan" userId="c9b86b9a-8bad-4e1d-80e2-8f55c3c19e2c" providerId="ADAL" clId="{9BEFBB74-C0ED-D640-96C8-5B66059E4614}" dt="2021-09-27T18:54:25.039" v="415"/>
          <ac:inkMkLst>
            <pc:docMk/>
            <pc:sldMk cId="234555709" sldId="281"/>
            <ac:inkMk id="379" creationId="{784DF10B-141A-B343-88CC-31F243107093}"/>
          </ac:inkMkLst>
        </pc:inkChg>
        <pc:inkChg chg="add topLvl">
          <ac:chgData name="Zhang Yifan" userId="c9b86b9a-8bad-4e1d-80e2-8f55c3c19e2c" providerId="ADAL" clId="{9BEFBB74-C0ED-D640-96C8-5B66059E4614}" dt="2021-09-27T18:55:16.352" v="438"/>
          <ac:inkMkLst>
            <pc:docMk/>
            <pc:sldMk cId="234555709" sldId="281"/>
            <ac:inkMk id="381" creationId="{C758EAF3-816F-F145-B2E9-309E31358CAB}"/>
          </ac:inkMkLst>
        </pc:inkChg>
        <pc:inkChg chg="add topLvl">
          <ac:chgData name="Zhang Yifan" userId="c9b86b9a-8bad-4e1d-80e2-8f55c3c19e2c" providerId="ADAL" clId="{9BEFBB74-C0ED-D640-96C8-5B66059E4614}" dt="2021-09-27T18:55:16.352" v="438"/>
          <ac:inkMkLst>
            <pc:docMk/>
            <pc:sldMk cId="234555709" sldId="281"/>
            <ac:inkMk id="382" creationId="{73B86900-E45D-604E-8B80-08D0BED7EA24}"/>
          </ac:inkMkLst>
        </pc:inkChg>
        <pc:inkChg chg="add topLvl">
          <ac:chgData name="Zhang Yifan" userId="c9b86b9a-8bad-4e1d-80e2-8f55c3c19e2c" providerId="ADAL" clId="{9BEFBB74-C0ED-D640-96C8-5B66059E4614}" dt="2021-09-27T18:55:16.352" v="438"/>
          <ac:inkMkLst>
            <pc:docMk/>
            <pc:sldMk cId="234555709" sldId="281"/>
            <ac:inkMk id="383" creationId="{C9B60228-ACD3-CA47-B9F2-7FEDD9FF96B7}"/>
          </ac:inkMkLst>
        </pc:inkChg>
        <pc:inkChg chg="add topLvl">
          <ac:chgData name="Zhang Yifan" userId="c9b86b9a-8bad-4e1d-80e2-8f55c3c19e2c" providerId="ADAL" clId="{9BEFBB74-C0ED-D640-96C8-5B66059E4614}" dt="2021-09-27T18:55:16.352" v="438"/>
          <ac:inkMkLst>
            <pc:docMk/>
            <pc:sldMk cId="234555709" sldId="281"/>
            <ac:inkMk id="384" creationId="{835978BD-2D25-694F-A95A-B79F0915429E}"/>
          </ac:inkMkLst>
        </pc:inkChg>
        <pc:inkChg chg="add topLvl">
          <ac:chgData name="Zhang Yifan" userId="c9b86b9a-8bad-4e1d-80e2-8f55c3c19e2c" providerId="ADAL" clId="{9BEFBB74-C0ED-D640-96C8-5B66059E4614}" dt="2021-09-27T18:55:16.352" v="438"/>
          <ac:inkMkLst>
            <pc:docMk/>
            <pc:sldMk cId="234555709" sldId="281"/>
            <ac:inkMk id="385" creationId="{3E4393B4-B4FA-454D-B097-E86544A8BC88}"/>
          </ac:inkMkLst>
        </pc:inkChg>
        <pc:inkChg chg="add topLvl">
          <ac:chgData name="Zhang Yifan" userId="c9b86b9a-8bad-4e1d-80e2-8f55c3c19e2c" providerId="ADAL" clId="{9BEFBB74-C0ED-D640-96C8-5B66059E4614}" dt="2021-09-27T18:55:16.352" v="438"/>
          <ac:inkMkLst>
            <pc:docMk/>
            <pc:sldMk cId="234555709" sldId="281"/>
            <ac:inkMk id="386" creationId="{0E7EEB49-D339-DC40-BC40-34598CC933A6}"/>
          </ac:inkMkLst>
        </pc:inkChg>
        <pc:inkChg chg="add topLvl">
          <ac:chgData name="Zhang Yifan" userId="c9b86b9a-8bad-4e1d-80e2-8f55c3c19e2c" providerId="ADAL" clId="{9BEFBB74-C0ED-D640-96C8-5B66059E4614}" dt="2021-09-27T18:55:16.352" v="438"/>
          <ac:inkMkLst>
            <pc:docMk/>
            <pc:sldMk cId="234555709" sldId="281"/>
            <ac:inkMk id="387" creationId="{D50B9EC4-E85E-D64F-B771-9FC5CFFE0F5E}"/>
          </ac:inkMkLst>
        </pc:inkChg>
        <pc:inkChg chg="add topLvl">
          <ac:chgData name="Zhang Yifan" userId="c9b86b9a-8bad-4e1d-80e2-8f55c3c19e2c" providerId="ADAL" clId="{9BEFBB74-C0ED-D640-96C8-5B66059E4614}" dt="2021-09-27T18:55:16.352" v="438"/>
          <ac:inkMkLst>
            <pc:docMk/>
            <pc:sldMk cId="234555709" sldId="281"/>
            <ac:inkMk id="388" creationId="{F0CF42E1-1F7E-314D-BEA8-2F3BF5D4E95E}"/>
          </ac:inkMkLst>
        </pc:inkChg>
        <pc:inkChg chg="add topLvl">
          <ac:chgData name="Zhang Yifan" userId="c9b86b9a-8bad-4e1d-80e2-8f55c3c19e2c" providerId="ADAL" clId="{9BEFBB74-C0ED-D640-96C8-5B66059E4614}" dt="2021-09-27T18:55:16.352" v="438"/>
          <ac:inkMkLst>
            <pc:docMk/>
            <pc:sldMk cId="234555709" sldId="281"/>
            <ac:inkMk id="389" creationId="{BCDC1DC1-9440-C647-9440-7BE3E23C2AB9}"/>
          </ac:inkMkLst>
        </pc:inkChg>
        <pc:inkChg chg="add topLvl">
          <ac:chgData name="Zhang Yifan" userId="c9b86b9a-8bad-4e1d-80e2-8f55c3c19e2c" providerId="ADAL" clId="{9BEFBB74-C0ED-D640-96C8-5B66059E4614}" dt="2021-09-27T18:55:16.352" v="438"/>
          <ac:inkMkLst>
            <pc:docMk/>
            <pc:sldMk cId="234555709" sldId="281"/>
            <ac:inkMk id="390" creationId="{9BF27969-44D3-6E46-ABCA-6BA0D4823A09}"/>
          </ac:inkMkLst>
        </pc:inkChg>
        <pc:inkChg chg="add topLvl">
          <ac:chgData name="Zhang Yifan" userId="c9b86b9a-8bad-4e1d-80e2-8f55c3c19e2c" providerId="ADAL" clId="{9BEFBB74-C0ED-D640-96C8-5B66059E4614}" dt="2021-09-27T18:55:16.352" v="438"/>
          <ac:inkMkLst>
            <pc:docMk/>
            <pc:sldMk cId="234555709" sldId="281"/>
            <ac:inkMk id="391" creationId="{E081FD1C-4DFF-B843-87C4-1DF7905715AC}"/>
          </ac:inkMkLst>
        </pc:inkChg>
        <pc:inkChg chg="add topLvl">
          <ac:chgData name="Zhang Yifan" userId="c9b86b9a-8bad-4e1d-80e2-8f55c3c19e2c" providerId="ADAL" clId="{9BEFBB74-C0ED-D640-96C8-5B66059E4614}" dt="2021-09-27T18:55:16.352" v="438"/>
          <ac:inkMkLst>
            <pc:docMk/>
            <pc:sldMk cId="234555709" sldId="281"/>
            <ac:inkMk id="392" creationId="{F049463C-53D3-594B-BD40-F0395DB7644D}"/>
          </ac:inkMkLst>
        </pc:inkChg>
        <pc:inkChg chg="add topLvl">
          <ac:chgData name="Zhang Yifan" userId="c9b86b9a-8bad-4e1d-80e2-8f55c3c19e2c" providerId="ADAL" clId="{9BEFBB74-C0ED-D640-96C8-5B66059E4614}" dt="2021-09-27T18:55:16.352" v="438"/>
          <ac:inkMkLst>
            <pc:docMk/>
            <pc:sldMk cId="234555709" sldId="281"/>
            <ac:inkMk id="393" creationId="{62FF7CCA-B914-1242-9868-EBA6A474736C}"/>
          </ac:inkMkLst>
        </pc:inkChg>
        <pc:inkChg chg="add topLvl">
          <ac:chgData name="Zhang Yifan" userId="c9b86b9a-8bad-4e1d-80e2-8f55c3c19e2c" providerId="ADAL" clId="{9BEFBB74-C0ED-D640-96C8-5B66059E4614}" dt="2021-09-27T18:55:16.352" v="438"/>
          <ac:inkMkLst>
            <pc:docMk/>
            <pc:sldMk cId="234555709" sldId="281"/>
            <ac:inkMk id="394" creationId="{CFBF6B3C-5BCD-5C45-937F-9983F23856A8}"/>
          </ac:inkMkLst>
        </pc:inkChg>
        <pc:inkChg chg="add topLvl">
          <ac:chgData name="Zhang Yifan" userId="c9b86b9a-8bad-4e1d-80e2-8f55c3c19e2c" providerId="ADAL" clId="{9BEFBB74-C0ED-D640-96C8-5B66059E4614}" dt="2021-09-27T18:55:16.352" v="438"/>
          <ac:inkMkLst>
            <pc:docMk/>
            <pc:sldMk cId="234555709" sldId="281"/>
            <ac:inkMk id="395" creationId="{C3C65213-05E6-CC41-B25B-7F9467316249}"/>
          </ac:inkMkLst>
        </pc:inkChg>
        <pc:inkChg chg="add topLvl">
          <ac:chgData name="Zhang Yifan" userId="c9b86b9a-8bad-4e1d-80e2-8f55c3c19e2c" providerId="ADAL" clId="{9BEFBB74-C0ED-D640-96C8-5B66059E4614}" dt="2021-09-27T18:55:16.352" v="438"/>
          <ac:inkMkLst>
            <pc:docMk/>
            <pc:sldMk cId="234555709" sldId="281"/>
            <ac:inkMk id="396" creationId="{F37E0CDC-1D84-AE48-8121-FA5D90EA87A3}"/>
          </ac:inkMkLst>
        </pc:inkChg>
        <pc:inkChg chg="add topLvl">
          <ac:chgData name="Zhang Yifan" userId="c9b86b9a-8bad-4e1d-80e2-8f55c3c19e2c" providerId="ADAL" clId="{9BEFBB74-C0ED-D640-96C8-5B66059E4614}" dt="2021-09-27T18:55:16.352" v="438"/>
          <ac:inkMkLst>
            <pc:docMk/>
            <pc:sldMk cId="234555709" sldId="281"/>
            <ac:inkMk id="398" creationId="{3F61271E-5F3B-9A4C-AB5A-268B1DEDA254}"/>
          </ac:inkMkLst>
        </pc:inkChg>
        <pc:inkChg chg="add topLvl">
          <ac:chgData name="Zhang Yifan" userId="c9b86b9a-8bad-4e1d-80e2-8f55c3c19e2c" providerId="ADAL" clId="{9BEFBB74-C0ED-D640-96C8-5B66059E4614}" dt="2021-09-27T18:55:16.352" v="438"/>
          <ac:inkMkLst>
            <pc:docMk/>
            <pc:sldMk cId="234555709" sldId="281"/>
            <ac:inkMk id="399" creationId="{EACDAE81-EA63-4847-A09E-026C27EA865D}"/>
          </ac:inkMkLst>
        </pc:inkChg>
        <pc:inkChg chg="add topLvl">
          <ac:chgData name="Zhang Yifan" userId="c9b86b9a-8bad-4e1d-80e2-8f55c3c19e2c" providerId="ADAL" clId="{9BEFBB74-C0ED-D640-96C8-5B66059E4614}" dt="2021-09-27T18:55:16.352" v="438"/>
          <ac:inkMkLst>
            <pc:docMk/>
            <pc:sldMk cId="234555709" sldId="281"/>
            <ac:inkMk id="400" creationId="{8B639E57-2CA8-4E4C-8954-5789AD399C4B}"/>
          </ac:inkMkLst>
        </pc:inkChg>
        <pc:inkChg chg="add del topLvl">
          <ac:chgData name="Zhang Yifan" userId="c9b86b9a-8bad-4e1d-80e2-8f55c3c19e2c" providerId="ADAL" clId="{9BEFBB74-C0ED-D640-96C8-5B66059E4614}" dt="2021-09-27T18:55:16.352" v="438"/>
          <ac:inkMkLst>
            <pc:docMk/>
            <pc:sldMk cId="234555709" sldId="281"/>
            <ac:inkMk id="401" creationId="{D090571D-B193-1346-906A-A65ED3CE6AE5}"/>
          </ac:inkMkLst>
        </pc:inkChg>
        <pc:inkChg chg="add">
          <ac:chgData name="Zhang Yifan" userId="c9b86b9a-8bad-4e1d-80e2-8f55c3c19e2c" providerId="ADAL" clId="{9BEFBB74-C0ED-D640-96C8-5B66059E4614}" dt="2021-09-27T18:55:17.529" v="439"/>
          <ac:inkMkLst>
            <pc:docMk/>
            <pc:sldMk cId="234555709" sldId="281"/>
            <ac:inkMk id="403" creationId="{F2A5AD7C-250B-734D-9972-E08A4A167458}"/>
          </ac:inkMkLst>
        </pc:inkChg>
        <pc:inkChg chg="add">
          <ac:chgData name="Zhang Yifan" userId="c9b86b9a-8bad-4e1d-80e2-8f55c3c19e2c" providerId="ADAL" clId="{9BEFBB74-C0ED-D640-96C8-5B66059E4614}" dt="2021-09-27T18:55:17.730" v="440"/>
          <ac:inkMkLst>
            <pc:docMk/>
            <pc:sldMk cId="234555709" sldId="281"/>
            <ac:inkMk id="404" creationId="{9CC7D9C2-DF36-CE45-B17C-DBC19D89595D}"/>
          </ac:inkMkLst>
        </pc:inkChg>
        <pc:inkChg chg="add">
          <ac:chgData name="Zhang Yifan" userId="c9b86b9a-8bad-4e1d-80e2-8f55c3c19e2c" providerId="ADAL" clId="{9BEFBB74-C0ED-D640-96C8-5B66059E4614}" dt="2021-09-27T18:55:17.914" v="441"/>
          <ac:inkMkLst>
            <pc:docMk/>
            <pc:sldMk cId="234555709" sldId="281"/>
            <ac:inkMk id="405" creationId="{062801F6-DC29-2749-B84B-98DCB1AB7494}"/>
          </ac:inkMkLst>
        </pc:inkChg>
        <pc:inkChg chg="add">
          <ac:chgData name="Zhang Yifan" userId="c9b86b9a-8bad-4e1d-80e2-8f55c3c19e2c" providerId="ADAL" clId="{9BEFBB74-C0ED-D640-96C8-5B66059E4614}" dt="2021-09-27T18:55:18.777" v="442"/>
          <ac:inkMkLst>
            <pc:docMk/>
            <pc:sldMk cId="234555709" sldId="281"/>
            <ac:inkMk id="406" creationId="{E6C235F1-96C6-1748-9E60-A3E680EA981D}"/>
          </ac:inkMkLst>
        </pc:inkChg>
        <pc:inkChg chg="add">
          <ac:chgData name="Zhang Yifan" userId="c9b86b9a-8bad-4e1d-80e2-8f55c3c19e2c" providerId="ADAL" clId="{9BEFBB74-C0ED-D640-96C8-5B66059E4614}" dt="2021-09-27T18:55:19.269" v="443"/>
          <ac:inkMkLst>
            <pc:docMk/>
            <pc:sldMk cId="234555709" sldId="281"/>
            <ac:inkMk id="407" creationId="{5A6FE9FF-534B-8A46-A746-A96304D3DF23}"/>
          </ac:inkMkLst>
        </pc:inkChg>
        <pc:inkChg chg="add">
          <ac:chgData name="Zhang Yifan" userId="c9b86b9a-8bad-4e1d-80e2-8f55c3c19e2c" providerId="ADAL" clId="{9BEFBB74-C0ED-D640-96C8-5B66059E4614}" dt="2021-09-27T18:55:19.496" v="444"/>
          <ac:inkMkLst>
            <pc:docMk/>
            <pc:sldMk cId="234555709" sldId="281"/>
            <ac:inkMk id="408" creationId="{C2D1F495-7A8D-F54B-B684-17EE57208D4B}"/>
          </ac:inkMkLst>
        </pc:inkChg>
        <pc:inkChg chg="add">
          <ac:chgData name="Zhang Yifan" userId="c9b86b9a-8bad-4e1d-80e2-8f55c3c19e2c" providerId="ADAL" clId="{9BEFBB74-C0ED-D640-96C8-5B66059E4614}" dt="2021-09-27T18:55:20.146" v="445"/>
          <ac:inkMkLst>
            <pc:docMk/>
            <pc:sldMk cId="234555709" sldId="281"/>
            <ac:inkMk id="409" creationId="{C037CF15-875F-5849-907B-BA4D72B1A8BA}"/>
          </ac:inkMkLst>
        </pc:inkChg>
        <pc:inkChg chg="add">
          <ac:chgData name="Zhang Yifan" userId="c9b86b9a-8bad-4e1d-80e2-8f55c3c19e2c" providerId="ADAL" clId="{9BEFBB74-C0ED-D640-96C8-5B66059E4614}" dt="2021-09-27T18:55:20.415" v="446"/>
          <ac:inkMkLst>
            <pc:docMk/>
            <pc:sldMk cId="234555709" sldId="281"/>
            <ac:inkMk id="410" creationId="{C3021B61-CAA0-E648-8BB9-0A9DE58FBD3A}"/>
          </ac:inkMkLst>
        </pc:inkChg>
        <pc:inkChg chg="add topLvl">
          <ac:chgData name="Zhang Yifan" userId="c9b86b9a-8bad-4e1d-80e2-8f55c3c19e2c" providerId="ADAL" clId="{9BEFBB74-C0ED-D640-96C8-5B66059E4614}" dt="2021-09-27T18:55:25.423" v="454"/>
          <ac:inkMkLst>
            <pc:docMk/>
            <pc:sldMk cId="234555709" sldId="281"/>
            <ac:inkMk id="412" creationId="{1631D154-DBE8-0243-9F8C-A0F507792C12}"/>
          </ac:inkMkLst>
        </pc:inkChg>
        <pc:inkChg chg="add topLvl">
          <ac:chgData name="Zhang Yifan" userId="c9b86b9a-8bad-4e1d-80e2-8f55c3c19e2c" providerId="ADAL" clId="{9BEFBB74-C0ED-D640-96C8-5B66059E4614}" dt="2021-09-27T18:55:25.423" v="454"/>
          <ac:inkMkLst>
            <pc:docMk/>
            <pc:sldMk cId="234555709" sldId="281"/>
            <ac:inkMk id="413" creationId="{FE9BC40B-2CE7-6A48-84C0-0B132F018A29}"/>
          </ac:inkMkLst>
        </pc:inkChg>
        <pc:inkChg chg="add topLvl">
          <ac:chgData name="Zhang Yifan" userId="c9b86b9a-8bad-4e1d-80e2-8f55c3c19e2c" providerId="ADAL" clId="{9BEFBB74-C0ED-D640-96C8-5B66059E4614}" dt="2021-09-27T18:55:25.423" v="454"/>
          <ac:inkMkLst>
            <pc:docMk/>
            <pc:sldMk cId="234555709" sldId="281"/>
            <ac:inkMk id="414" creationId="{BFF10E54-D9FD-2249-805A-E67E50ADAC7A}"/>
          </ac:inkMkLst>
        </pc:inkChg>
        <pc:inkChg chg="add topLvl">
          <ac:chgData name="Zhang Yifan" userId="c9b86b9a-8bad-4e1d-80e2-8f55c3c19e2c" providerId="ADAL" clId="{9BEFBB74-C0ED-D640-96C8-5B66059E4614}" dt="2021-09-27T18:55:25.423" v="454"/>
          <ac:inkMkLst>
            <pc:docMk/>
            <pc:sldMk cId="234555709" sldId="281"/>
            <ac:inkMk id="415" creationId="{C0B6BA4D-97BE-0842-B529-B277F8D259E4}"/>
          </ac:inkMkLst>
        </pc:inkChg>
        <pc:inkChg chg="add del topLvl">
          <ac:chgData name="Zhang Yifan" userId="c9b86b9a-8bad-4e1d-80e2-8f55c3c19e2c" providerId="ADAL" clId="{9BEFBB74-C0ED-D640-96C8-5B66059E4614}" dt="2021-09-27T18:55:25.423" v="454"/>
          <ac:inkMkLst>
            <pc:docMk/>
            <pc:sldMk cId="234555709" sldId="281"/>
            <ac:inkMk id="416" creationId="{5E5745E6-BF41-754E-B706-413D29FCFC68}"/>
          </ac:inkMkLst>
        </pc:inkChg>
        <pc:inkChg chg="add topLvl">
          <ac:chgData name="Zhang Yifan" userId="c9b86b9a-8bad-4e1d-80e2-8f55c3c19e2c" providerId="ADAL" clId="{9BEFBB74-C0ED-D640-96C8-5B66059E4614}" dt="2021-09-27T18:55:45.802" v="485"/>
          <ac:inkMkLst>
            <pc:docMk/>
            <pc:sldMk cId="234555709" sldId="281"/>
            <ac:inkMk id="418" creationId="{8779D903-6F35-B943-B4E7-5A982E3B5A6F}"/>
          </ac:inkMkLst>
        </pc:inkChg>
        <pc:inkChg chg="add topLvl">
          <ac:chgData name="Zhang Yifan" userId="c9b86b9a-8bad-4e1d-80e2-8f55c3c19e2c" providerId="ADAL" clId="{9BEFBB74-C0ED-D640-96C8-5B66059E4614}" dt="2021-09-27T18:55:45.802" v="485"/>
          <ac:inkMkLst>
            <pc:docMk/>
            <pc:sldMk cId="234555709" sldId="281"/>
            <ac:inkMk id="419" creationId="{726B64E5-3B87-E342-8BAB-5C99B98A11F0}"/>
          </ac:inkMkLst>
        </pc:inkChg>
        <pc:inkChg chg="add topLvl">
          <ac:chgData name="Zhang Yifan" userId="c9b86b9a-8bad-4e1d-80e2-8f55c3c19e2c" providerId="ADAL" clId="{9BEFBB74-C0ED-D640-96C8-5B66059E4614}" dt="2021-09-27T18:55:45.802" v="485"/>
          <ac:inkMkLst>
            <pc:docMk/>
            <pc:sldMk cId="234555709" sldId="281"/>
            <ac:inkMk id="420" creationId="{079F99C5-EEFA-4441-881B-327EB360F6AC}"/>
          </ac:inkMkLst>
        </pc:inkChg>
        <pc:inkChg chg="add topLvl">
          <ac:chgData name="Zhang Yifan" userId="c9b86b9a-8bad-4e1d-80e2-8f55c3c19e2c" providerId="ADAL" clId="{9BEFBB74-C0ED-D640-96C8-5B66059E4614}" dt="2021-09-27T18:55:45.802" v="485"/>
          <ac:inkMkLst>
            <pc:docMk/>
            <pc:sldMk cId="234555709" sldId="281"/>
            <ac:inkMk id="421" creationId="{06A8E4FD-C878-F54A-BC09-BD4CDFC22BD5}"/>
          </ac:inkMkLst>
        </pc:inkChg>
        <pc:inkChg chg="add topLvl">
          <ac:chgData name="Zhang Yifan" userId="c9b86b9a-8bad-4e1d-80e2-8f55c3c19e2c" providerId="ADAL" clId="{9BEFBB74-C0ED-D640-96C8-5B66059E4614}" dt="2021-09-27T18:55:45.802" v="485"/>
          <ac:inkMkLst>
            <pc:docMk/>
            <pc:sldMk cId="234555709" sldId="281"/>
            <ac:inkMk id="422" creationId="{85E5EA4B-B7C3-9A4E-857B-315C2420CA5D}"/>
          </ac:inkMkLst>
        </pc:inkChg>
        <pc:inkChg chg="add topLvl">
          <ac:chgData name="Zhang Yifan" userId="c9b86b9a-8bad-4e1d-80e2-8f55c3c19e2c" providerId="ADAL" clId="{9BEFBB74-C0ED-D640-96C8-5B66059E4614}" dt="2021-09-27T18:55:45.802" v="485"/>
          <ac:inkMkLst>
            <pc:docMk/>
            <pc:sldMk cId="234555709" sldId="281"/>
            <ac:inkMk id="423" creationId="{8C6422E8-C305-F546-B69A-F73CE8930C3A}"/>
          </ac:inkMkLst>
        </pc:inkChg>
        <pc:inkChg chg="add topLvl">
          <ac:chgData name="Zhang Yifan" userId="c9b86b9a-8bad-4e1d-80e2-8f55c3c19e2c" providerId="ADAL" clId="{9BEFBB74-C0ED-D640-96C8-5B66059E4614}" dt="2021-09-27T18:55:45.802" v="485"/>
          <ac:inkMkLst>
            <pc:docMk/>
            <pc:sldMk cId="234555709" sldId="281"/>
            <ac:inkMk id="424" creationId="{26DBEA04-F93E-8C49-B329-C48DF17E304B}"/>
          </ac:inkMkLst>
        </pc:inkChg>
        <pc:inkChg chg="add topLvl">
          <ac:chgData name="Zhang Yifan" userId="c9b86b9a-8bad-4e1d-80e2-8f55c3c19e2c" providerId="ADAL" clId="{9BEFBB74-C0ED-D640-96C8-5B66059E4614}" dt="2021-09-27T18:55:41.529" v="481"/>
          <ac:inkMkLst>
            <pc:docMk/>
            <pc:sldMk cId="234555709" sldId="281"/>
            <ac:inkMk id="426" creationId="{01BC1EF7-FEE7-4144-BC01-68DB3812C1DF}"/>
          </ac:inkMkLst>
        </pc:inkChg>
        <pc:inkChg chg="add topLvl">
          <ac:chgData name="Zhang Yifan" userId="c9b86b9a-8bad-4e1d-80e2-8f55c3c19e2c" providerId="ADAL" clId="{9BEFBB74-C0ED-D640-96C8-5B66059E4614}" dt="2021-09-27T18:55:41.529" v="481"/>
          <ac:inkMkLst>
            <pc:docMk/>
            <pc:sldMk cId="234555709" sldId="281"/>
            <ac:inkMk id="427" creationId="{FB88AB2A-1606-B443-A632-4E66C2716669}"/>
          </ac:inkMkLst>
        </pc:inkChg>
        <pc:inkChg chg="add topLvl">
          <ac:chgData name="Zhang Yifan" userId="c9b86b9a-8bad-4e1d-80e2-8f55c3c19e2c" providerId="ADAL" clId="{9BEFBB74-C0ED-D640-96C8-5B66059E4614}" dt="2021-09-27T18:55:41.529" v="481"/>
          <ac:inkMkLst>
            <pc:docMk/>
            <pc:sldMk cId="234555709" sldId="281"/>
            <ac:inkMk id="428" creationId="{3048B3AA-662E-504B-970A-C4176C365E77}"/>
          </ac:inkMkLst>
        </pc:inkChg>
        <pc:inkChg chg="add topLvl">
          <ac:chgData name="Zhang Yifan" userId="c9b86b9a-8bad-4e1d-80e2-8f55c3c19e2c" providerId="ADAL" clId="{9BEFBB74-C0ED-D640-96C8-5B66059E4614}" dt="2021-09-27T18:55:41.529" v="481"/>
          <ac:inkMkLst>
            <pc:docMk/>
            <pc:sldMk cId="234555709" sldId="281"/>
            <ac:inkMk id="429" creationId="{C9E33C6B-DA8A-9F42-8441-25225CD7DE97}"/>
          </ac:inkMkLst>
        </pc:inkChg>
        <pc:inkChg chg="add topLvl">
          <ac:chgData name="Zhang Yifan" userId="c9b86b9a-8bad-4e1d-80e2-8f55c3c19e2c" providerId="ADAL" clId="{9BEFBB74-C0ED-D640-96C8-5B66059E4614}" dt="2021-09-27T18:55:41.529" v="481"/>
          <ac:inkMkLst>
            <pc:docMk/>
            <pc:sldMk cId="234555709" sldId="281"/>
            <ac:inkMk id="430" creationId="{0CAE4606-F716-3248-90C6-9B3E7AD673E6}"/>
          </ac:inkMkLst>
        </pc:inkChg>
        <pc:inkChg chg="add topLvl">
          <ac:chgData name="Zhang Yifan" userId="c9b86b9a-8bad-4e1d-80e2-8f55c3c19e2c" providerId="ADAL" clId="{9BEFBB74-C0ED-D640-96C8-5B66059E4614}" dt="2021-09-27T18:55:41.529" v="481"/>
          <ac:inkMkLst>
            <pc:docMk/>
            <pc:sldMk cId="234555709" sldId="281"/>
            <ac:inkMk id="431" creationId="{10E5DBB5-EEE2-D84E-84FA-7F49FC1CBAD3}"/>
          </ac:inkMkLst>
        </pc:inkChg>
        <pc:inkChg chg="add topLvl">
          <ac:chgData name="Zhang Yifan" userId="c9b86b9a-8bad-4e1d-80e2-8f55c3c19e2c" providerId="ADAL" clId="{9BEFBB74-C0ED-D640-96C8-5B66059E4614}" dt="2021-09-27T18:55:41.529" v="481"/>
          <ac:inkMkLst>
            <pc:docMk/>
            <pc:sldMk cId="234555709" sldId="281"/>
            <ac:inkMk id="432" creationId="{134A1A73-1C51-BE4B-8229-AF2D68BCB736}"/>
          </ac:inkMkLst>
        </pc:inkChg>
        <pc:inkChg chg="add topLvl">
          <ac:chgData name="Zhang Yifan" userId="c9b86b9a-8bad-4e1d-80e2-8f55c3c19e2c" providerId="ADAL" clId="{9BEFBB74-C0ED-D640-96C8-5B66059E4614}" dt="2021-09-27T18:55:41.529" v="481"/>
          <ac:inkMkLst>
            <pc:docMk/>
            <pc:sldMk cId="234555709" sldId="281"/>
            <ac:inkMk id="433" creationId="{2980A826-A4DB-6944-860F-4C368A7FCA46}"/>
          </ac:inkMkLst>
        </pc:inkChg>
        <pc:inkChg chg="add topLvl">
          <ac:chgData name="Zhang Yifan" userId="c9b86b9a-8bad-4e1d-80e2-8f55c3c19e2c" providerId="ADAL" clId="{9BEFBB74-C0ED-D640-96C8-5B66059E4614}" dt="2021-09-27T18:55:41.529" v="481"/>
          <ac:inkMkLst>
            <pc:docMk/>
            <pc:sldMk cId="234555709" sldId="281"/>
            <ac:inkMk id="434" creationId="{EE8606D5-43D0-9F40-BFA8-DC05E5C79AC8}"/>
          </ac:inkMkLst>
        </pc:inkChg>
        <pc:inkChg chg="add topLvl">
          <ac:chgData name="Zhang Yifan" userId="c9b86b9a-8bad-4e1d-80e2-8f55c3c19e2c" providerId="ADAL" clId="{9BEFBB74-C0ED-D640-96C8-5B66059E4614}" dt="2021-09-27T18:55:41.529" v="481"/>
          <ac:inkMkLst>
            <pc:docMk/>
            <pc:sldMk cId="234555709" sldId="281"/>
            <ac:inkMk id="435" creationId="{43F6854B-5A21-C14C-ACB4-9C49B66FF6B3}"/>
          </ac:inkMkLst>
        </pc:inkChg>
        <pc:inkChg chg="add topLvl">
          <ac:chgData name="Zhang Yifan" userId="c9b86b9a-8bad-4e1d-80e2-8f55c3c19e2c" providerId="ADAL" clId="{9BEFBB74-C0ED-D640-96C8-5B66059E4614}" dt="2021-09-27T18:55:41.529" v="481"/>
          <ac:inkMkLst>
            <pc:docMk/>
            <pc:sldMk cId="234555709" sldId="281"/>
            <ac:inkMk id="436" creationId="{6EA9274C-F1AD-B843-B9B7-963736A14C5B}"/>
          </ac:inkMkLst>
        </pc:inkChg>
        <pc:inkChg chg="add topLvl">
          <ac:chgData name="Zhang Yifan" userId="c9b86b9a-8bad-4e1d-80e2-8f55c3c19e2c" providerId="ADAL" clId="{9BEFBB74-C0ED-D640-96C8-5B66059E4614}" dt="2021-09-27T18:55:41.529" v="481"/>
          <ac:inkMkLst>
            <pc:docMk/>
            <pc:sldMk cId="234555709" sldId="281"/>
            <ac:inkMk id="437" creationId="{2C9D14E4-4F15-3443-8957-9389DEA21AB2}"/>
          </ac:inkMkLst>
        </pc:inkChg>
        <pc:inkChg chg="add topLvl">
          <ac:chgData name="Zhang Yifan" userId="c9b86b9a-8bad-4e1d-80e2-8f55c3c19e2c" providerId="ADAL" clId="{9BEFBB74-C0ED-D640-96C8-5B66059E4614}" dt="2021-09-27T18:55:41.529" v="481"/>
          <ac:inkMkLst>
            <pc:docMk/>
            <pc:sldMk cId="234555709" sldId="281"/>
            <ac:inkMk id="438" creationId="{EF5FADDC-B1F2-E647-A856-4C9405DB1351}"/>
          </ac:inkMkLst>
        </pc:inkChg>
        <pc:inkChg chg="add del topLvl">
          <ac:chgData name="Zhang Yifan" userId="c9b86b9a-8bad-4e1d-80e2-8f55c3c19e2c" providerId="ADAL" clId="{9BEFBB74-C0ED-D640-96C8-5B66059E4614}" dt="2021-09-27T18:55:37.881" v="478"/>
          <ac:inkMkLst>
            <pc:docMk/>
            <pc:sldMk cId="234555709" sldId="281"/>
            <ac:inkMk id="439" creationId="{43707DC1-FFBA-2B4E-8623-37E7AC3C15A1}"/>
          </ac:inkMkLst>
        </pc:inkChg>
        <pc:inkChg chg="add del topLvl">
          <ac:chgData name="Zhang Yifan" userId="c9b86b9a-8bad-4e1d-80e2-8f55c3c19e2c" providerId="ADAL" clId="{9BEFBB74-C0ED-D640-96C8-5B66059E4614}" dt="2021-09-27T18:55:41.529" v="481"/>
          <ac:inkMkLst>
            <pc:docMk/>
            <pc:sldMk cId="234555709" sldId="281"/>
            <ac:inkMk id="441" creationId="{741283FF-33BE-724E-B748-DE73C425D927}"/>
          </ac:inkMkLst>
        </pc:inkChg>
        <pc:inkChg chg="add">
          <ac:chgData name="Zhang Yifan" userId="c9b86b9a-8bad-4e1d-80e2-8f55c3c19e2c" providerId="ADAL" clId="{9BEFBB74-C0ED-D640-96C8-5B66059E4614}" dt="2021-09-27T18:55:44.010" v="482"/>
          <ac:inkMkLst>
            <pc:docMk/>
            <pc:sldMk cId="234555709" sldId="281"/>
            <ac:inkMk id="443" creationId="{481EB6FF-5A80-2B46-BB2A-A4E03EC66607}"/>
          </ac:inkMkLst>
        </pc:inkChg>
        <pc:inkChg chg="add">
          <ac:chgData name="Zhang Yifan" userId="c9b86b9a-8bad-4e1d-80e2-8f55c3c19e2c" providerId="ADAL" clId="{9BEFBB74-C0ED-D640-96C8-5B66059E4614}" dt="2021-09-27T18:55:44.536" v="483"/>
          <ac:inkMkLst>
            <pc:docMk/>
            <pc:sldMk cId="234555709" sldId="281"/>
            <ac:inkMk id="444" creationId="{211D87E0-68BF-E149-BA8F-52601699F6AB}"/>
          </ac:inkMkLst>
        </pc:inkChg>
        <pc:inkChg chg="add">
          <ac:chgData name="Zhang Yifan" userId="c9b86b9a-8bad-4e1d-80e2-8f55c3c19e2c" providerId="ADAL" clId="{9BEFBB74-C0ED-D640-96C8-5B66059E4614}" dt="2021-09-27T18:55:44.761" v="484"/>
          <ac:inkMkLst>
            <pc:docMk/>
            <pc:sldMk cId="234555709" sldId="281"/>
            <ac:inkMk id="445" creationId="{418C1B88-A283-9344-A855-C447003E209C}"/>
          </ac:inkMkLst>
        </pc:inkChg>
        <pc:inkChg chg="add topLvl">
          <ac:chgData name="Zhang Yifan" userId="c9b86b9a-8bad-4e1d-80e2-8f55c3c19e2c" providerId="ADAL" clId="{9BEFBB74-C0ED-D640-96C8-5B66059E4614}" dt="2021-09-27T18:56:24.215" v="529"/>
          <ac:inkMkLst>
            <pc:docMk/>
            <pc:sldMk cId="234555709" sldId="281"/>
            <ac:inkMk id="447" creationId="{0BA68E5F-5ED8-C04C-8A36-0174B19D52F5}"/>
          </ac:inkMkLst>
        </pc:inkChg>
        <pc:inkChg chg="add topLvl">
          <ac:chgData name="Zhang Yifan" userId="c9b86b9a-8bad-4e1d-80e2-8f55c3c19e2c" providerId="ADAL" clId="{9BEFBB74-C0ED-D640-96C8-5B66059E4614}" dt="2021-09-27T18:56:24.215" v="529"/>
          <ac:inkMkLst>
            <pc:docMk/>
            <pc:sldMk cId="234555709" sldId="281"/>
            <ac:inkMk id="448" creationId="{9446D790-2C2D-F245-AC55-BFCA63048212}"/>
          </ac:inkMkLst>
        </pc:inkChg>
        <pc:inkChg chg="add topLvl">
          <ac:chgData name="Zhang Yifan" userId="c9b86b9a-8bad-4e1d-80e2-8f55c3c19e2c" providerId="ADAL" clId="{9BEFBB74-C0ED-D640-96C8-5B66059E4614}" dt="2021-09-27T18:56:24.215" v="529"/>
          <ac:inkMkLst>
            <pc:docMk/>
            <pc:sldMk cId="234555709" sldId="281"/>
            <ac:inkMk id="449" creationId="{CBD7D01F-C90C-DB47-AAF2-EA2DB3A5AB82}"/>
          </ac:inkMkLst>
        </pc:inkChg>
        <pc:inkChg chg="add topLvl">
          <ac:chgData name="Zhang Yifan" userId="c9b86b9a-8bad-4e1d-80e2-8f55c3c19e2c" providerId="ADAL" clId="{9BEFBB74-C0ED-D640-96C8-5B66059E4614}" dt="2021-09-27T18:56:24.215" v="529"/>
          <ac:inkMkLst>
            <pc:docMk/>
            <pc:sldMk cId="234555709" sldId="281"/>
            <ac:inkMk id="450" creationId="{DE555226-5FB8-3A47-ACFB-6DCE67CFB51A}"/>
          </ac:inkMkLst>
        </pc:inkChg>
        <pc:inkChg chg="add topLvl">
          <ac:chgData name="Zhang Yifan" userId="c9b86b9a-8bad-4e1d-80e2-8f55c3c19e2c" providerId="ADAL" clId="{9BEFBB74-C0ED-D640-96C8-5B66059E4614}" dt="2021-09-27T18:56:24.215" v="529"/>
          <ac:inkMkLst>
            <pc:docMk/>
            <pc:sldMk cId="234555709" sldId="281"/>
            <ac:inkMk id="451" creationId="{3370D6E8-EEB1-6A4C-868E-093DB94AEB75}"/>
          </ac:inkMkLst>
        </pc:inkChg>
        <pc:inkChg chg="add topLvl">
          <ac:chgData name="Zhang Yifan" userId="c9b86b9a-8bad-4e1d-80e2-8f55c3c19e2c" providerId="ADAL" clId="{9BEFBB74-C0ED-D640-96C8-5B66059E4614}" dt="2021-09-27T18:56:24.215" v="529"/>
          <ac:inkMkLst>
            <pc:docMk/>
            <pc:sldMk cId="234555709" sldId="281"/>
            <ac:inkMk id="452" creationId="{22B1D322-D442-A340-90C4-576ADA9CB475}"/>
          </ac:inkMkLst>
        </pc:inkChg>
        <pc:inkChg chg="add topLvl">
          <ac:chgData name="Zhang Yifan" userId="c9b86b9a-8bad-4e1d-80e2-8f55c3c19e2c" providerId="ADAL" clId="{9BEFBB74-C0ED-D640-96C8-5B66059E4614}" dt="2021-09-27T18:56:24.215" v="529"/>
          <ac:inkMkLst>
            <pc:docMk/>
            <pc:sldMk cId="234555709" sldId="281"/>
            <ac:inkMk id="453" creationId="{53E32831-B91C-0A40-ABF7-AA7FD68DB7A1}"/>
          </ac:inkMkLst>
        </pc:inkChg>
        <pc:inkChg chg="add topLvl">
          <ac:chgData name="Zhang Yifan" userId="c9b86b9a-8bad-4e1d-80e2-8f55c3c19e2c" providerId="ADAL" clId="{9BEFBB74-C0ED-D640-96C8-5B66059E4614}" dt="2021-09-27T18:56:24.215" v="529"/>
          <ac:inkMkLst>
            <pc:docMk/>
            <pc:sldMk cId="234555709" sldId="281"/>
            <ac:inkMk id="454" creationId="{738DCE5D-8C85-D249-AFC8-B956D852A1BD}"/>
          </ac:inkMkLst>
        </pc:inkChg>
        <pc:inkChg chg="add topLvl">
          <ac:chgData name="Zhang Yifan" userId="c9b86b9a-8bad-4e1d-80e2-8f55c3c19e2c" providerId="ADAL" clId="{9BEFBB74-C0ED-D640-96C8-5B66059E4614}" dt="2021-09-27T18:56:24.215" v="529"/>
          <ac:inkMkLst>
            <pc:docMk/>
            <pc:sldMk cId="234555709" sldId="281"/>
            <ac:inkMk id="455" creationId="{AD70F957-549B-F449-AC31-6F1D35EC85F6}"/>
          </ac:inkMkLst>
        </pc:inkChg>
        <pc:inkChg chg="add topLvl">
          <ac:chgData name="Zhang Yifan" userId="c9b86b9a-8bad-4e1d-80e2-8f55c3c19e2c" providerId="ADAL" clId="{9BEFBB74-C0ED-D640-96C8-5B66059E4614}" dt="2021-09-27T18:56:24.215" v="529"/>
          <ac:inkMkLst>
            <pc:docMk/>
            <pc:sldMk cId="234555709" sldId="281"/>
            <ac:inkMk id="456" creationId="{90C2EAFA-0294-0E44-990A-4921EF0DB85D}"/>
          </ac:inkMkLst>
        </pc:inkChg>
        <pc:inkChg chg="add topLvl">
          <ac:chgData name="Zhang Yifan" userId="c9b86b9a-8bad-4e1d-80e2-8f55c3c19e2c" providerId="ADAL" clId="{9BEFBB74-C0ED-D640-96C8-5B66059E4614}" dt="2021-09-27T18:56:24.215" v="529"/>
          <ac:inkMkLst>
            <pc:docMk/>
            <pc:sldMk cId="234555709" sldId="281"/>
            <ac:inkMk id="457" creationId="{323901A6-A961-5848-8922-801A1F5D608B}"/>
          </ac:inkMkLst>
        </pc:inkChg>
        <pc:inkChg chg="add topLvl">
          <ac:chgData name="Zhang Yifan" userId="c9b86b9a-8bad-4e1d-80e2-8f55c3c19e2c" providerId="ADAL" clId="{9BEFBB74-C0ED-D640-96C8-5B66059E4614}" dt="2021-09-27T18:56:24.215" v="529"/>
          <ac:inkMkLst>
            <pc:docMk/>
            <pc:sldMk cId="234555709" sldId="281"/>
            <ac:inkMk id="458" creationId="{32BFDCE8-A370-A44A-A149-691E909B6E95}"/>
          </ac:inkMkLst>
        </pc:inkChg>
        <pc:inkChg chg="add topLvl">
          <ac:chgData name="Zhang Yifan" userId="c9b86b9a-8bad-4e1d-80e2-8f55c3c19e2c" providerId="ADAL" clId="{9BEFBB74-C0ED-D640-96C8-5B66059E4614}" dt="2021-09-27T18:56:24.215" v="529"/>
          <ac:inkMkLst>
            <pc:docMk/>
            <pc:sldMk cId="234555709" sldId="281"/>
            <ac:inkMk id="459" creationId="{6EABE85E-271A-194A-9ED7-2F6CF728B25F}"/>
          </ac:inkMkLst>
        </pc:inkChg>
        <pc:inkChg chg="add topLvl">
          <ac:chgData name="Zhang Yifan" userId="c9b86b9a-8bad-4e1d-80e2-8f55c3c19e2c" providerId="ADAL" clId="{9BEFBB74-C0ED-D640-96C8-5B66059E4614}" dt="2021-09-27T18:56:24.215" v="529"/>
          <ac:inkMkLst>
            <pc:docMk/>
            <pc:sldMk cId="234555709" sldId="281"/>
            <ac:inkMk id="460" creationId="{33C5778C-18B8-3748-99A6-2F11B17B2A97}"/>
          </ac:inkMkLst>
        </pc:inkChg>
        <pc:inkChg chg="add topLvl">
          <ac:chgData name="Zhang Yifan" userId="c9b86b9a-8bad-4e1d-80e2-8f55c3c19e2c" providerId="ADAL" clId="{9BEFBB74-C0ED-D640-96C8-5B66059E4614}" dt="2021-09-27T18:56:24.215" v="529"/>
          <ac:inkMkLst>
            <pc:docMk/>
            <pc:sldMk cId="234555709" sldId="281"/>
            <ac:inkMk id="461" creationId="{4E013CDA-96DE-4A44-A97C-2A37CA9D32CD}"/>
          </ac:inkMkLst>
        </pc:inkChg>
        <pc:inkChg chg="add topLvl">
          <ac:chgData name="Zhang Yifan" userId="c9b86b9a-8bad-4e1d-80e2-8f55c3c19e2c" providerId="ADAL" clId="{9BEFBB74-C0ED-D640-96C8-5B66059E4614}" dt="2021-09-27T18:56:24.215" v="529"/>
          <ac:inkMkLst>
            <pc:docMk/>
            <pc:sldMk cId="234555709" sldId="281"/>
            <ac:inkMk id="462" creationId="{2C53D604-1DD1-8A44-BBBD-FB7C2E13CAB2}"/>
          </ac:inkMkLst>
        </pc:inkChg>
        <pc:inkChg chg="add topLvl">
          <ac:chgData name="Zhang Yifan" userId="c9b86b9a-8bad-4e1d-80e2-8f55c3c19e2c" providerId="ADAL" clId="{9BEFBB74-C0ED-D640-96C8-5B66059E4614}" dt="2021-09-27T18:56:24.215" v="529"/>
          <ac:inkMkLst>
            <pc:docMk/>
            <pc:sldMk cId="234555709" sldId="281"/>
            <ac:inkMk id="463" creationId="{67D9B505-8168-084B-B6EE-EF95632BBE13}"/>
          </ac:inkMkLst>
        </pc:inkChg>
        <pc:inkChg chg="add topLvl">
          <ac:chgData name="Zhang Yifan" userId="c9b86b9a-8bad-4e1d-80e2-8f55c3c19e2c" providerId="ADAL" clId="{9BEFBB74-C0ED-D640-96C8-5B66059E4614}" dt="2021-09-27T18:56:24.215" v="529"/>
          <ac:inkMkLst>
            <pc:docMk/>
            <pc:sldMk cId="234555709" sldId="281"/>
            <ac:inkMk id="464" creationId="{DFBC3A70-72EF-4A4B-B4F6-EC2582E36A25}"/>
          </ac:inkMkLst>
        </pc:inkChg>
        <pc:inkChg chg="add topLvl">
          <ac:chgData name="Zhang Yifan" userId="c9b86b9a-8bad-4e1d-80e2-8f55c3c19e2c" providerId="ADAL" clId="{9BEFBB74-C0ED-D640-96C8-5B66059E4614}" dt="2021-09-27T18:56:24.215" v="529"/>
          <ac:inkMkLst>
            <pc:docMk/>
            <pc:sldMk cId="234555709" sldId="281"/>
            <ac:inkMk id="466" creationId="{1DE23E53-551A-2348-8FDC-5F95A9B559B8}"/>
          </ac:inkMkLst>
        </pc:inkChg>
        <pc:inkChg chg="add topLvl">
          <ac:chgData name="Zhang Yifan" userId="c9b86b9a-8bad-4e1d-80e2-8f55c3c19e2c" providerId="ADAL" clId="{9BEFBB74-C0ED-D640-96C8-5B66059E4614}" dt="2021-09-27T18:56:24.215" v="529"/>
          <ac:inkMkLst>
            <pc:docMk/>
            <pc:sldMk cId="234555709" sldId="281"/>
            <ac:inkMk id="467" creationId="{4B65FA77-5166-394B-9E9B-4DBEB0A6989B}"/>
          </ac:inkMkLst>
        </pc:inkChg>
        <pc:inkChg chg="add topLvl">
          <ac:chgData name="Zhang Yifan" userId="c9b86b9a-8bad-4e1d-80e2-8f55c3c19e2c" providerId="ADAL" clId="{9BEFBB74-C0ED-D640-96C8-5B66059E4614}" dt="2021-09-27T18:56:24.215" v="529"/>
          <ac:inkMkLst>
            <pc:docMk/>
            <pc:sldMk cId="234555709" sldId="281"/>
            <ac:inkMk id="468" creationId="{EC27C3A1-A290-CE4B-92D1-79F7689AA3B6}"/>
          </ac:inkMkLst>
        </pc:inkChg>
        <pc:inkChg chg="add del topLvl">
          <ac:chgData name="Zhang Yifan" userId="c9b86b9a-8bad-4e1d-80e2-8f55c3c19e2c" providerId="ADAL" clId="{9BEFBB74-C0ED-D640-96C8-5B66059E4614}" dt="2021-09-27T18:56:13.720" v="510"/>
          <ac:inkMkLst>
            <pc:docMk/>
            <pc:sldMk cId="234555709" sldId="281"/>
            <ac:inkMk id="469" creationId="{EFD204ED-882E-CA48-AA8E-3DB1FFABCF54}"/>
          </ac:inkMkLst>
        </pc:inkChg>
        <pc:inkChg chg="add topLvl">
          <ac:chgData name="Zhang Yifan" userId="c9b86b9a-8bad-4e1d-80e2-8f55c3c19e2c" providerId="ADAL" clId="{9BEFBB74-C0ED-D640-96C8-5B66059E4614}" dt="2021-09-27T18:56:24.215" v="529"/>
          <ac:inkMkLst>
            <pc:docMk/>
            <pc:sldMk cId="234555709" sldId="281"/>
            <ac:inkMk id="471" creationId="{24002B03-E11C-7747-B79E-FCA79CD45EC0}"/>
          </ac:inkMkLst>
        </pc:inkChg>
        <pc:inkChg chg="add topLvl">
          <ac:chgData name="Zhang Yifan" userId="c9b86b9a-8bad-4e1d-80e2-8f55c3c19e2c" providerId="ADAL" clId="{9BEFBB74-C0ED-D640-96C8-5B66059E4614}" dt="2021-09-27T18:56:24.215" v="529"/>
          <ac:inkMkLst>
            <pc:docMk/>
            <pc:sldMk cId="234555709" sldId="281"/>
            <ac:inkMk id="472" creationId="{37ACFE75-E9CC-1248-91B7-51873507190C}"/>
          </ac:inkMkLst>
        </pc:inkChg>
        <pc:inkChg chg="add topLvl">
          <ac:chgData name="Zhang Yifan" userId="c9b86b9a-8bad-4e1d-80e2-8f55c3c19e2c" providerId="ADAL" clId="{9BEFBB74-C0ED-D640-96C8-5B66059E4614}" dt="2021-09-27T18:56:24.215" v="529"/>
          <ac:inkMkLst>
            <pc:docMk/>
            <pc:sldMk cId="234555709" sldId="281"/>
            <ac:inkMk id="473" creationId="{862501E1-7EBC-244D-9AE1-FE162B264C18}"/>
          </ac:inkMkLst>
        </pc:inkChg>
        <pc:inkChg chg="add topLvl">
          <ac:chgData name="Zhang Yifan" userId="c9b86b9a-8bad-4e1d-80e2-8f55c3c19e2c" providerId="ADAL" clId="{9BEFBB74-C0ED-D640-96C8-5B66059E4614}" dt="2021-09-27T18:56:24.215" v="529"/>
          <ac:inkMkLst>
            <pc:docMk/>
            <pc:sldMk cId="234555709" sldId="281"/>
            <ac:inkMk id="474" creationId="{70264D89-1D0C-3C44-ADFD-EA0C13EC21D3}"/>
          </ac:inkMkLst>
        </pc:inkChg>
        <pc:inkChg chg="add topLvl">
          <ac:chgData name="Zhang Yifan" userId="c9b86b9a-8bad-4e1d-80e2-8f55c3c19e2c" providerId="ADAL" clId="{9BEFBB74-C0ED-D640-96C8-5B66059E4614}" dt="2021-09-27T18:56:24.215" v="529"/>
          <ac:inkMkLst>
            <pc:docMk/>
            <pc:sldMk cId="234555709" sldId="281"/>
            <ac:inkMk id="475" creationId="{84FF540F-3BC4-0940-A3A7-58C6FFF3ED23}"/>
          </ac:inkMkLst>
        </pc:inkChg>
        <pc:inkChg chg="add topLvl">
          <ac:chgData name="Zhang Yifan" userId="c9b86b9a-8bad-4e1d-80e2-8f55c3c19e2c" providerId="ADAL" clId="{9BEFBB74-C0ED-D640-96C8-5B66059E4614}" dt="2021-09-27T18:56:24.215" v="529"/>
          <ac:inkMkLst>
            <pc:docMk/>
            <pc:sldMk cId="234555709" sldId="281"/>
            <ac:inkMk id="476" creationId="{93D4AD24-4D73-DF43-B5AD-B8BC8AB8408E}"/>
          </ac:inkMkLst>
        </pc:inkChg>
        <pc:inkChg chg="add topLvl">
          <ac:chgData name="Zhang Yifan" userId="c9b86b9a-8bad-4e1d-80e2-8f55c3c19e2c" providerId="ADAL" clId="{9BEFBB74-C0ED-D640-96C8-5B66059E4614}" dt="2021-09-27T18:56:24.215" v="529"/>
          <ac:inkMkLst>
            <pc:docMk/>
            <pc:sldMk cId="234555709" sldId="281"/>
            <ac:inkMk id="477" creationId="{7A0F2C6C-B9BB-6E49-B16A-28C5B24E8EF4}"/>
          </ac:inkMkLst>
        </pc:inkChg>
        <pc:inkChg chg="add topLvl">
          <ac:chgData name="Zhang Yifan" userId="c9b86b9a-8bad-4e1d-80e2-8f55c3c19e2c" providerId="ADAL" clId="{9BEFBB74-C0ED-D640-96C8-5B66059E4614}" dt="2021-09-27T18:56:24.215" v="529"/>
          <ac:inkMkLst>
            <pc:docMk/>
            <pc:sldMk cId="234555709" sldId="281"/>
            <ac:inkMk id="478" creationId="{24479091-04CD-DF4C-98FD-90C76D584B3C}"/>
          </ac:inkMkLst>
        </pc:inkChg>
        <pc:inkChg chg="add topLvl">
          <ac:chgData name="Zhang Yifan" userId="c9b86b9a-8bad-4e1d-80e2-8f55c3c19e2c" providerId="ADAL" clId="{9BEFBB74-C0ED-D640-96C8-5B66059E4614}" dt="2021-09-27T18:56:24.215" v="529"/>
          <ac:inkMkLst>
            <pc:docMk/>
            <pc:sldMk cId="234555709" sldId="281"/>
            <ac:inkMk id="479" creationId="{D53FDCBB-171E-9442-A4F8-DF2EE164F729}"/>
          </ac:inkMkLst>
        </pc:inkChg>
        <pc:inkChg chg="add topLvl">
          <ac:chgData name="Zhang Yifan" userId="c9b86b9a-8bad-4e1d-80e2-8f55c3c19e2c" providerId="ADAL" clId="{9BEFBB74-C0ED-D640-96C8-5B66059E4614}" dt="2021-09-27T18:56:24.215" v="529"/>
          <ac:inkMkLst>
            <pc:docMk/>
            <pc:sldMk cId="234555709" sldId="281"/>
            <ac:inkMk id="480" creationId="{8DB0A04E-95E4-0B40-ABD1-0F30AC2BBBD6}"/>
          </ac:inkMkLst>
        </pc:inkChg>
        <pc:inkChg chg="add topLvl">
          <ac:chgData name="Zhang Yifan" userId="c9b86b9a-8bad-4e1d-80e2-8f55c3c19e2c" providerId="ADAL" clId="{9BEFBB74-C0ED-D640-96C8-5B66059E4614}" dt="2021-09-27T18:56:24.215" v="529"/>
          <ac:inkMkLst>
            <pc:docMk/>
            <pc:sldMk cId="234555709" sldId="281"/>
            <ac:inkMk id="481" creationId="{775A290A-1F57-114F-BE10-41E0C8A85E28}"/>
          </ac:inkMkLst>
        </pc:inkChg>
        <pc:inkChg chg="add">
          <ac:chgData name="Zhang Yifan" userId="c9b86b9a-8bad-4e1d-80e2-8f55c3c19e2c" providerId="ADAL" clId="{9BEFBB74-C0ED-D640-96C8-5B66059E4614}" dt="2021-09-27T18:56:21.094" v="523"/>
          <ac:inkMkLst>
            <pc:docMk/>
            <pc:sldMk cId="234555709" sldId="281"/>
            <ac:inkMk id="483" creationId="{E2E8AE83-7F21-2144-90A4-5946D6BE8FB9}"/>
          </ac:inkMkLst>
        </pc:inkChg>
        <pc:inkChg chg="add">
          <ac:chgData name="Zhang Yifan" userId="c9b86b9a-8bad-4e1d-80e2-8f55c3c19e2c" providerId="ADAL" clId="{9BEFBB74-C0ED-D640-96C8-5B66059E4614}" dt="2021-09-27T18:56:21.360" v="524"/>
          <ac:inkMkLst>
            <pc:docMk/>
            <pc:sldMk cId="234555709" sldId="281"/>
            <ac:inkMk id="484" creationId="{324B57EC-B303-9549-8B5B-87C24A9E5081}"/>
          </ac:inkMkLst>
        </pc:inkChg>
        <pc:inkChg chg="add">
          <ac:chgData name="Zhang Yifan" userId="c9b86b9a-8bad-4e1d-80e2-8f55c3c19e2c" providerId="ADAL" clId="{9BEFBB74-C0ED-D640-96C8-5B66059E4614}" dt="2021-09-27T18:56:21.589" v="525"/>
          <ac:inkMkLst>
            <pc:docMk/>
            <pc:sldMk cId="234555709" sldId="281"/>
            <ac:inkMk id="485" creationId="{C20018AC-E31E-7B47-A592-3B07EBA7A8A3}"/>
          </ac:inkMkLst>
        </pc:inkChg>
        <pc:inkChg chg="add">
          <ac:chgData name="Zhang Yifan" userId="c9b86b9a-8bad-4e1d-80e2-8f55c3c19e2c" providerId="ADAL" clId="{9BEFBB74-C0ED-D640-96C8-5B66059E4614}" dt="2021-09-27T18:56:22.146" v="526"/>
          <ac:inkMkLst>
            <pc:docMk/>
            <pc:sldMk cId="234555709" sldId="281"/>
            <ac:inkMk id="486" creationId="{DA43743A-F8A0-594F-B13C-DD2184BEC66F}"/>
          </ac:inkMkLst>
        </pc:inkChg>
        <pc:inkChg chg="add">
          <ac:chgData name="Zhang Yifan" userId="c9b86b9a-8bad-4e1d-80e2-8f55c3c19e2c" providerId="ADAL" clId="{9BEFBB74-C0ED-D640-96C8-5B66059E4614}" dt="2021-09-27T18:56:23.010" v="527"/>
          <ac:inkMkLst>
            <pc:docMk/>
            <pc:sldMk cId="234555709" sldId="281"/>
            <ac:inkMk id="487" creationId="{D834F731-35CF-6746-9284-02825E7EFBB9}"/>
          </ac:inkMkLst>
        </pc:inkChg>
        <pc:inkChg chg="add">
          <ac:chgData name="Zhang Yifan" userId="c9b86b9a-8bad-4e1d-80e2-8f55c3c19e2c" providerId="ADAL" clId="{9BEFBB74-C0ED-D640-96C8-5B66059E4614}" dt="2021-09-27T18:56:23.412" v="528"/>
          <ac:inkMkLst>
            <pc:docMk/>
            <pc:sldMk cId="234555709" sldId="281"/>
            <ac:inkMk id="488" creationId="{3BEF7BAC-0F24-C548-AEB3-8E4A543B908B}"/>
          </ac:inkMkLst>
        </pc:inkChg>
        <pc:inkChg chg="add">
          <ac:chgData name="Zhang Yifan" userId="c9b86b9a-8bad-4e1d-80e2-8f55c3c19e2c" providerId="ADAL" clId="{9BEFBB74-C0ED-D640-96C8-5B66059E4614}" dt="2021-09-27T18:56:24.554" v="530"/>
          <ac:inkMkLst>
            <pc:docMk/>
            <pc:sldMk cId="234555709" sldId="281"/>
            <ac:inkMk id="490" creationId="{5FE25E94-BA8F-1B44-AAB8-41BF4D34A613}"/>
          </ac:inkMkLst>
        </pc:inkChg>
        <pc:inkChg chg="add">
          <ac:chgData name="Zhang Yifan" userId="c9b86b9a-8bad-4e1d-80e2-8f55c3c19e2c" providerId="ADAL" clId="{9BEFBB74-C0ED-D640-96C8-5B66059E4614}" dt="2021-09-27T18:56:24.791" v="531"/>
          <ac:inkMkLst>
            <pc:docMk/>
            <pc:sldMk cId="234555709" sldId="281"/>
            <ac:inkMk id="491" creationId="{05DA8332-220A-BD49-B0A7-EFABF94B2F71}"/>
          </ac:inkMkLst>
        </pc:inkChg>
        <pc:inkChg chg="add">
          <ac:chgData name="Zhang Yifan" userId="c9b86b9a-8bad-4e1d-80e2-8f55c3c19e2c" providerId="ADAL" clId="{9BEFBB74-C0ED-D640-96C8-5B66059E4614}" dt="2021-09-27T18:56:25.019" v="532"/>
          <ac:inkMkLst>
            <pc:docMk/>
            <pc:sldMk cId="234555709" sldId="281"/>
            <ac:inkMk id="492" creationId="{2571A278-1777-B64F-A073-75C104996BD7}"/>
          </ac:inkMkLst>
        </pc:inkChg>
        <pc:inkChg chg="add">
          <ac:chgData name="Zhang Yifan" userId="c9b86b9a-8bad-4e1d-80e2-8f55c3c19e2c" providerId="ADAL" clId="{9BEFBB74-C0ED-D640-96C8-5B66059E4614}" dt="2021-09-27T18:56:25.914" v="533"/>
          <ac:inkMkLst>
            <pc:docMk/>
            <pc:sldMk cId="234555709" sldId="281"/>
            <ac:inkMk id="493" creationId="{09FA40A1-6737-4B4C-8085-C252A5B6EDB2}"/>
          </ac:inkMkLst>
        </pc:inkChg>
        <pc:inkChg chg="add">
          <ac:chgData name="Zhang Yifan" userId="c9b86b9a-8bad-4e1d-80e2-8f55c3c19e2c" providerId="ADAL" clId="{9BEFBB74-C0ED-D640-96C8-5B66059E4614}" dt="2021-09-27T18:56:26.380" v="534"/>
          <ac:inkMkLst>
            <pc:docMk/>
            <pc:sldMk cId="234555709" sldId="281"/>
            <ac:inkMk id="494" creationId="{32881A31-07BD-B247-9E10-21FF95DA0060}"/>
          </ac:inkMkLst>
        </pc:inkChg>
        <pc:inkChg chg="add">
          <ac:chgData name="Zhang Yifan" userId="c9b86b9a-8bad-4e1d-80e2-8f55c3c19e2c" providerId="ADAL" clId="{9BEFBB74-C0ED-D640-96C8-5B66059E4614}" dt="2021-09-27T18:56:26.637" v="535"/>
          <ac:inkMkLst>
            <pc:docMk/>
            <pc:sldMk cId="234555709" sldId="281"/>
            <ac:inkMk id="495" creationId="{51C3A4AA-FC57-F049-AABD-7AC6924ACA88}"/>
          </ac:inkMkLst>
        </pc:inkChg>
        <pc:inkChg chg="add">
          <ac:chgData name="Zhang Yifan" userId="c9b86b9a-8bad-4e1d-80e2-8f55c3c19e2c" providerId="ADAL" clId="{9BEFBB74-C0ED-D640-96C8-5B66059E4614}" dt="2021-09-27T18:56:26.997" v="536"/>
          <ac:inkMkLst>
            <pc:docMk/>
            <pc:sldMk cId="234555709" sldId="281"/>
            <ac:inkMk id="496" creationId="{448F7BE1-720E-544D-8643-9CB6F3450912}"/>
          </ac:inkMkLst>
        </pc:inkChg>
        <pc:inkChg chg="add">
          <ac:chgData name="Zhang Yifan" userId="c9b86b9a-8bad-4e1d-80e2-8f55c3c19e2c" providerId="ADAL" clId="{9BEFBB74-C0ED-D640-96C8-5B66059E4614}" dt="2021-09-27T18:56:27.239" v="537"/>
          <ac:inkMkLst>
            <pc:docMk/>
            <pc:sldMk cId="234555709" sldId="281"/>
            <ac:inkMk id="497" creationId="{8B2D6E8A-0648-794C-9A19-03E5F8B5541F}"/>
          </ac:inkMkLst>
        </pc:inkChg>
      </pc:sldChg>
      <pc:sldChg chg="addSp delSp add">
        <pc:chgData name="Zhang Yifan" userId="c9b86b9a-8bad-4e1d-80e2-8f55c3c19e2c" providerId="ADAL" clId="{9BEFBB74-C0ED-D640-96C8-5B66059E4614}" dt="2021-09-27T19:03:40.021" v="748"/>
        <pc:sldMkLst>
          <pc:docMk/>
          <pc:sldMk cId="122072807" sldId="282"/>
        </pc:sldMkLst>
        <pc:grpChg chg="add del">
          <ac:chgData name="Zhang Yifan" userId="c9b86b9a-8bad-4e1d-80e2-8f55c3c19e2c" providerId="ADAL" clId="{9BEFBB74-C0ED-D640-96C8-5B66059E4614}" dt="2021-09-27T19:01:33.942" v="684"/>
          <ac:grpSpMkLst>
            <pc:docMk/>
            <pc:sldMk cId="122072807" sldId="282"/>
            <ac:grpSpMk id="4" creationId="{EF34106D-63FC-C842-AE01-0A47604027F8}"/>
          </ac:grpSpMkLst>
        </pc:grpChg>
        <pc:grpChg chg="add">
          <ac:chgData name="Zhang Yifan" userId="c9b86b9a-8bad-4e1d-80e2-8f55c3c19e2c" providerId="ADAL" clId="{9BEFBB74-C0ED-D640-96C8-5B66059E4614}" dt="2021-09-27T19:01:33.942" v="684"/>
          <ac:grpSpMkLst>
            <pc:docMk/>
            <pc:sldMk cId="122072807" sldId="282"/>
            <ac:grpSpMk id="31" creationId="{51303869-0829-D043-B425-38CFE9178DE0}"/>
          </ac:grpSpMkLst>
        </pc:grpChg>
        <pc:grpChg chg="add del">
          <ac:chgData name="Zhang Yifan" userId="c9b86b9a-8bad-4e1d-80e2-8f55c3c19e2c" providerId="ADAL" clId="{9BEFBB74-C0ED-D640-96C8-5B66059E4614}" dt="2021-09-27T19:01:52.184" v="689"/>
          <ac:grpSpMkLst>
            <pc:docMk/>
            <pc:sldMk cId="122072807" sldId="282"/>
            <ac:grpSpMk id="62" creationId="{79346DDE-3C1E-B649-8B3F-484FF1D3F616}"/>
          </ac:grpSpMkLst>
        </pc:grpChg>
        <pc:grpChg chg="add">
          <ac:chgData name="Zhang Yifan" userId="c9b86b9a-8bad-4e1d-80e2-8f55c3c19e2c" providerId="ADAL" clId="{9BEFBB74-C0ED-D640-96C8-5B66059E4614}" dt="2021-09-27T19:01:52.184" v="689"/>
          <ac:grpSpMkLst>
            <pc:docMk/>
            <pc:sldMk cId="122072807" sldId="282"/>
            <ac:grpSpMk id="66" creationId="{C1341F4B-0ECD-EB44-83FB-3477F9230EE0}"/>
          </ac:grpSpMkLst>
        </pc:grpChg>
        <pc:grpChg chg="add">
          <ac:chgData name="Zhang Yifan" userId="c9b86b9a-8bad-4e1d-80e2-8f55c3c19e2c" providerId="ADAL" clId="{9BEFBB74-C0ED-D640-96C8-5B66059E4614}" dt="2021-09-27T19:02:00.952" v="697"/>
          <ac:grpSpMkLst>
            <pc:docMk/>
            <pc:sldMk cId="122072807" sldId="282"/>
            <ac:grpSpMk id="81" creationId="{842FB361-D36C-F244-BB5F-DBFA7BA6BEDC}"/>
          </ac:grpSpMkLst>
        </pc:grpChg>
        <pc:grpChg chg="add del">
          <ac:chgData name="Zhang Yifan" userId="c9b86b9a-8bad-4e1d-80e2-8f55c3c19e2c" providerId="ADAL" clId="{9BEFBB74-C0ED-D640-96C8-5B66059E4614}" dt="2021-09-27T19:02:19.182" v="705"/>
          <ac:grpSpMkLst>
            <pc:docMk/>
            <pc:sldMk cId="122072807" sldId="282"/>
            <ac:grpSpMk id="85" creationId="{A5A5FEEE-4CF2-AB48-93C3-D51C2561B212}"/>
          </ac:grpSpMkLst>
        </pc:grpChg>
        <pc:grpChg chg="add del">
          <ac:chgData name="Zhang Yifan" userId="c9b86b9a-8bad-4e1d-80e2-8f55c3c19e2c" providerId="ADAL" clId="{9BEFBB74-C0ED-D640-96C8-5B66059E4614}" dt="2021-09-27T19:02:18.342" v="704"/>
          <ac:grpSpMkLst>
            <pc:docMk/>
            <pc:sldMk cId="122072807" sldId="282"/>
            <ac:grpSpMk id="87" creationId="{F2D4DB7A-C899-9F4D-86BC-0A791EFCD0DD}"/>
          </ac:grpSpMkLst>
        </pc:grpChg>
        <pc:grpChg chg="add del">
          <ac:chgData name="Zhang Yifan" userId="c9b86b9a-8bad-4e1d-80e2-8f55c3c19e2c" providerId="ADAL" clId="{9BEFBB74-C0ED-D640-96C8-5B66059E4614}" dt="2021-09-27T19:02:23.710" v="709"/>
          <ac:grpSpMkLst>
            <pc:docMk/>
            <pc:sldMk cId="122072807" sldId="282"/>
            <ac:grpSpMk id="90" creationId="{FE993C31-D221-E441-A05E-91D1CD13EA66}"/>
          </ac:grpSpMkLst>
        </pc:grpChg>
        <pc:grpChg chg="add">
          <ac:chgData name="Zhang Yifan" userId="c9b86b9a-8bad-4e1d-80e2-8f55c3c19e2c" providerId="ADAL" clId="{9BEFBB74-C0ED-D640-96C8-5B66059E4614}" dt="2021-09-27T19:02:27.240" v="713"/>
          <ac:grpSpMkLst>
            <pc:docMk/>
            <pc:sldMk cId="122072807" sldId="282"/>
            <ac:grpSpMk id="93" creationId="{C4FC238A-E835-4947-9E90-A0E9D7293C7D}"/>
          </ac:grpSpMkLst>
        </pc:grpChg>
        <pc:grpChg chg="add del">
          <ac:chgData name="Zhang Yifan" userId="c9b86b9a-8bad-4e1d-80e2-8f55c3c19e2c" providerId="ADAL" clId="{9BEFBB74-C0ED-D640-96C8-5B66059E4614}" dt="2021-09-27T19:03:07.533" v="717"/>
          <ac:grpSpMkLst>
            <pc:docMk/>
            <pc:sldMk cId="122072807" sldId="282"/>
            <ac:grpSpMk id="108" creationId="{C5BEDBFF-54D3-5244-9617-5D4220359855}"/>
          </ac:grpSpMkLst>
        </pc:grpChg>
        <pc:grpChg chg="add">
          <ac:chgData name="Zhang Yifan" userId="c9b86b9a-8bad-4e1d-80e2-8f55c3c19e2c" providerId="ADAL" clId="{9BEFBB74-C0ED-D640-96C8-5B66059E4614}" dt="2021-09-27T19:03:15.313" v="729"/>
          <ac:grpSpMkLst>
            <pc:docMk/>
            <pc:sldMk cId="122072807" sldId="282"/>
            <ac:grpSpMk id="120" creationId="{3EFAA2BC-F002-3D41-81DB-348FDFFA0A41}"/>
          </ac:grpSpMkLst>
        </pc:grpChg>
        <pc:grpChg chg="add">
          <ac:chgData name="Zhang Yifan" userId="c9b86b9a-8bad-4e1d-80e2-8f55c3c19e2c" providerId="ADAL" clId="{9BEFBB74-C0ED-D640-96C8-5B66059E4614}" dt="2021-09-27T19:03:35.781" v="739"/>
          <ac:grpSpMkLst>
            <pc:docMk/>
            <pc:sldMk cId="122072807" sldId="282"/>
            <ac:grpSpMk id="130" creationId="{3F93802F-BF29-7840-BFB8-F00D0D4F5BCB}"/>
          </ac:grpSpMkLst>
        </pc:grpChg>
        <pc:grpChg chg="add">
          <ac:chgData name="Zhang Yifan" userId="c9b86b9a-8bad-4e1d-80e2-8f55c3c19e2c" providerId="ADAL" clId="{9BEFBB74-C0ED-D640-96C8-5B66059E4614}" dt="2021-09-27T19:03:40.021" v="748"/>
          <ac:grpSpMkLst>
            <pc:docMk/>
            <pc:sldMk cId="122072807" sldId="282"/>
            <ac:grpSpMk id="139" creationId="{92C25817-554F-5F46-9C42-7B30893A335B}"/>
          </ac:grpSpMkLst>
        </pc:grpChg>
        <pc:inkChg chg="add topLvl">
          <ac:chgData name="Zhang Yifan" userId="c9b86b9a-8bad-4e1d-80e2-8f55c3c19e2c" providerId="ADAL" clId="{9BEFBB74-C0ED-D640-96C8-5B66059E4614}" dt="2021-09-27T19:01:33.942" v="684"/>
          <ac:inkMkLst>
            <pc:docMk/>
            <pc:sldMk cId="122072807" sldId="282"/>
            <ac:inkMk id="2" creationId="{47F52E68-7B22-C240-B5FC-04654390BB87}"/>
          </ac:inkMkLst>
        </pc:inkChg>
        <pc:inkChg chg="add topLvl">
          <ac:chgData name="Zhang Yifan" userId="c9b86b9a-8bad-4e1d-80e2-8f55c3c19e2c" providerId="ADAL" clId="{9BEFBB74-C0ED-D640-96C8-5B66059E4614}" dt="2021-09-27T19:01:33.942" v="684"/>
          <ac:inkMkLst>
            <pc:docMk/>
            <pc:sldMk cId="122072807" sldId="282"/>
            <ac:inkMk id="3" creationId="{0F1039BF-6FF3-7F43-AD99-4912CE92DD94}"/>
          </ac:inkMkLst>
        </pc:inkChg>
        <pc:inkChg chg="add">
          <ac:chgData name="Zhang Yifan" userId="c9b86b9a-8bad-4e1d-80e2-8f55c3c19e2c" providerId="ADAL" clId="{9BEFBB74-C0ED-D640-96C8-5B66059E4614}" dt="2021-09-27T19:01:28.653" v="675"/>
          <ac:inkMkLst>
            <pc:docMk/>
            <pc:sldMk cId="122072807" sldId="282"/>
            <ac:inkMk id="5" creationId="{EF02566A-127B-1E46-96B9-13C673E09415}"/>
          </ac:inkMkLst>
        </pc:inkChg>
        <pc:inkChg chg="add">
          <ac:chgData name="Zhang Yifan" userId="c9b86b9a-8bad-4e1d-80e2-8f55c3c19e2c" providerId="ADAL" clId="{9BEFBB74-C0ED-D640-96C8-5B66059E4614}" dt="2021-09-27T19:01:29.429" v="676"/>
          <ac:inkMkLst>
            <pc:docMk/>
            <pc:sldMk cId="122072807" sldId="282"/>
            <ac:inkMk id="6" creationId="{2FC8B87A-CB08-A941-95E1-671324A4F538}"/>
          </ac:inkMkLst>
        </pc:inkChg>
        <pc:inkChg chg="add">
          <ac:chgData name="Zhang Yifan" userId="c9b86b9a-8bad-4e1d-80e2-8f55c3c19e2c" providerId="ADAL" clId="{9BEFBB74-C0ED-D640-96C8-5B66059E4614}" dt="2021-09-27T19:01:30.092" v="677"/>
          <ac:inkMkLst>
            <pc:docMk/>
            <pc:sldMk cId="122072807" sldId="282"/>
            <ac:inkMk id="7" creationId="{5FDAB9F2-FC50-EA42-B868-A1D0D238666F}"/>
          </ac:inkMkLst>
        </pc:inkChg>
        <pc:inkChg chg="add">
          <ac:chgData name="Zhang Yifan" userId="c9b86b9a-8bad-4e1d-80e2-8f55c3c19e2c" providerId="ADAL" clId="{9BEFBB74-C0ED-D640-96C8-5B66059E4614}" dt="2021-09-27T19:01:30.530" v="678"/>
          <ac:inkMkLst>
            <pc:docMk/>
            <pc:sldMk cId="122072807" sldId="282"/>
            <ac:inkMk id="8" creationId="{54EBE209-EA7A-2249-9578-9F145A9352CA}"/>
          </ac:inkMkLst>
        </pc:inkChg>
        <pc:inkChg chg="add">
          <ac:chgData name="Zhang Yifan" userId="c9b86b9a-8bad-4e1d-80e2-8f55c3c19e2c" providerId="ADAL" clId="{9BEFBB74-C0ED-D640-96C8-5B66059E4614}" dt="2021-09-27T19:01:31.446" v="679"/>
          <ac:inkMkLst>
            <pc:docMk/>
            <pc:sldMk cId="122072807" sldId="282"/>
            <ac:inkMk id="9" creationId="{C96C4293-7A98-F047-BB6A-BBF88F942982}"/>
          </ac:inkMkLst>
        </pc:inkChg>
        <pc:inkChg chg="add">
          <ac:chgData name="Zhang Yifan" userId="c9b86b9a-8bad-4e1d-80e2-8f55c3c19e2c" providerId="ADAL" clId="{9BEFBB74-C0ED-D640-96C8-5B66059E4614}" dt="2021-09-27T19:01:31.671" v="680"/>
          <ac:inkMkLst>
            <pc:docMk/>
            <pc:sldMk cId="122072807" sldId="282"/>
            <ac:inkMk id="22" creationId="{0B792D34-B739-8249-94EF-FEEEB31EBFD4}"/>
          </ac:inkMkLst>
        </pc:inkChg>
        <pc:inkChg chg="add">
          <ac:chgData name="Zhang Yifan" userId="c9b86b9a-8bad-4e1d-80e2-8f55c3c19e2c" providerId="ADAL" clId="{9BEFBB74-C0ED-D640-96C8-5B66059E4614}" dt="2021-09-27T19:01:31.925" v="681"/>
          <ac:inkMkLst>
            <pc:docMk/>
            <pc:sldMk cId="122072807" sldId="282"/>
            <ac:inkMk id="23" creationId="{987ED122-732C-1D41-9E41-3C79E8F1731F}"/>
          </ac:inkMkLst>
        </pc:inkChg>
        <pc:inkChg chg="add">
          <ac:chgData name="Zhang Yifan" userId="c9b86b9a-8bad-4e1d-80e2-8f55c3c19e2c" providerId="ADAL" clId="{9BEFBB74-C0ED-D640-96C8-5B66059E4614}" dt="2021-09-27T19:01:32.586" v="682"/>
          <ac:inkMkLst>
            <pc:docMk/>
            <pc:sldMk cId="122072807" sldId="282"/>
            <ac:inkMk id="24" creationId="{7F1AD751-3418-6F40-9B90-CA1B2811AB00}"/>
          </ac:inkMkLst>
        </pc:inkChg>
        <pc:inkChg chg="add">
          <ac:chgData name="Zhang Yifan" userId="c9b86b9a-8bad-4e1d-80e2-8f55c3c19e2c" providerId="ADAL" clId="{9BEFBB74-C0ED-D640-96C8-5B66059E4614}" dt="2021-09-27T19:01:32.895" v="683"/>
          <ac:inkMkLst>
            <pc:docMk/>
            <pc:sldMk cId="122072807" sldId="282"/>
            <ac:inkMk id="25" creationId="{09C2ED7F-6251-1040-9739-A3E580E15757}"/>
          </ac:inkMkLst>
        </pc:inkChg>
        <pc:inkChg chg="add topLvl">
          <ac:chgData name="Zhang Yifan" userId="c9b86b9a-8bad-4e1d-80e2-8f55c3c19e2c" providerId="ADAL" clId="{9BEFBB74-C0ED-D640-96C8-5B66059E4614}" dt="2021-09-27T19:01:52.184" v="689"/>
          <ac:inkMkLst>
            <pc:docMk/>
            <pc:sldMk cId="122072807" sldId="282"/>
            <ac:inkMk id="46" creationId="{50EB12EE-AE48-C544-9708-23440B50F25A}"/>
          </ac:inkMkLst>
        </pc:inkChg>
        <pc:inkChg chg="add topLvl">
          <ac:chgData name="Zhang Yifan" userId="c9b86b9a-8bad-4e1d-80e2-8f55c3c19e2c" providerId="ADAL" clId="{9BEFBB74-C0ED-D640-96C8-5B66059E4614}" dt="2021-09-27T19:01:52.184" v="689"/>
          <ac:inkMkLst>
            <pc:docMk/>
            <pc:sldMk cId="122072807" sldId="282"/>
            <ac:inkMk id="49" creationId="{00F6D85D-2008-8940-B244-FBEA47093219}"/>
          </ac:inkMkLst>
        </pc:inkChg>
        <pc:inkChg chg="add">
          <ac:chgData name="Zhang Yifan" userId="c9b86b9a-8bad-4e1d-80e2-8f55c3c19e2c" providerId="ADAL" clId="{9BEFBB74-C0ED-D640-96C8-5B66059E4614}" dt="2021-09-27T19:01:51.635" v="688"/>
          <ac:inkMkLst>
            <pc:docMk/>
            <pc:sldMk cId="122072807" sldId="282"/>
            <ac:inkMk id="64" creationId="{922009E5-61AC-424F-A512-22F1316A9D8D}"/>
          </ac:inkMkLst>
        </pc:inkChg>
        <pc:inkChg chg="add">
          <ac:chgData name="Zhang Yifan" userId="c9b86b9a-8bad-4e1d-80e2-8f55c3c19e2c" providerId="ADAL" clId="{9BEFBB74-C0ED-D640-96C8-5B66059E4614}" dt="2021-09-27T19:01:58.146" v="690"/>
          <ac:inkMkLst>
            <pc:docMk/>
            <pc:sldMk cId="122072807" sldId="282"/>
            <ac:inkMk id="68" creationId="{7A80A7A1-918E-3744-9245-DDC89D69AEF8}"/>
          </ac:inkMkLst>
        </pc:inkChg>
        <pc:inkChg chg="add">
          <ac:chgData name="Zhang Yifan" userId="c9b86b9a-8bad-4e1d-80e2-8f55c3c19e2c" providerId="ADAL" clId="{9BEFBB74-C0ED-D640-96C8-5B66059E4614}" dt="2021-09-27T19:01:59.329" v="691"/>
          <ac:inkMkLst>
            <pc:docMk/>
            <pc:sldMk cId="122072807" sldId="282"/>
            <ac:inkMk id="69" creationId="{886DC342-EDCB-A246-8D3B-213E10124878}"/>
          </ac:inkMkLst>
        </pc:inkChg>
        <pc:inkChg chg="add">
          <ac:chgData name="Zhang Yifan" userId="c9b86b9a-8bad-4e1d-80e2-8f55c3c19e2c" providerId="ADAL" clId="{9BEFBB74-C0ED-D640-96C8-5B66059E4614}" dt="2021-09-27T19:01:59.499" v="692"/>
          <ac:inkMkLst>
            <pc:docMk/>
            <pc:sldMk cId="122072807" sldId="282"/>
            <ac:inkMk id="70" creationId="{C315AF0D-DEC8-0842-8173-156184E0AEB6}"/>
          </ac:inkMkLst>
        </pc:inkChg>
        <pc:inkChg chg="add">
          <ac:chgData name="Zhang Yifan" userId="c9b86b9a-8bad-4e1d-80e2-8f55c3c19e2c" providerId="ADAL" clId="{9BEFBB74-C0ED-D640-96C8-5B66059E4614}" dt="2021-09-27T19:01:59.668" v="693"/>
          <ac:inkMkLst>
            <pc:docMk/>
            <pc:sldMk cId="122072807" sldId="282"/>
            <ac:inkMk id="71" creationId="{04FDBCC5-5512-FC47-A1FA-A467738722B4}"/>
          </ac:inkMkLst>
        </pc:inkChg>
        <pc:inkChg chg="add">
          <ac:chgData name="Zhang Yifan" userId="c9b86b9a-8bad-4e1d-80e2-8f55c3c19e2c" providerId="ADAL" clId="{9BEFBB74-C0ED-D640-96C8-5B66059E4614}" dt="2021-09-27T19:01:59.809" v="694"/>
          <ac:inkMkLst>
            <pc:docMk/>
            <pc:sldMk cId="122072807" sldId="282"/>
            <ac:inkMk id="72" creationId="{4BDB9A37-ECA7-E145-BEAE-0CF19E3420CF}"/>
          </ac:inkMkLst>
        </pc:inkChg>
        <pc:inkChg chg="add">
          <ac:chgData name="Zhang Yifan" userId="c9b86b9a-8bad-4e1d-80e2-8f55c3c19e2c" providerId="ADAL" clId="{9BEFBB74-C0ED-D640-96C8-5B66059E4614}" dt="2021-09-27T19:01:59.955" v="695"/>
          <ac:inkMkLst>
            <pc:docMk/>
            <pc:sldMk cId="122072807" sldId="282"/>
            <ac:inkMk id="73" creationId="{6A000F41-1881-0D46-B125-2D0746CF7487}"/>
          </ac:inkMkLst>
        </pc:inkChg>
        <pc:inkChg chg="add">
          <ac:chgData name="Zhang Yifan" userId="c9b86b9a-8bad-4e1d-80e2-8f55c3c19e2c" providerId="ADAL" clId="{9BEFBB74-C0ED-D640-96C8-5B66059E4614}" dt="2021-09-27T19:02:00.091" v="696"/>
          <ac:inkMkLst>
            <pc:docMk/>
            <pc:sldMk cId="122072807" sldId="282"/>
            <ac:inkMk id="80" creationId="{68010B26-6D72-3D4C-AC62-336F5D3AEFCF}"/>
          </ac:inkMkLst>
        </pc:inkChg>
        <pc:inkChg chg="add topLvl">
          <ac:chgData name="Zhang Yifan" userId="c9b86b9a-8bad-4e1d-80e2-8f55c3c19e2c" providerId="ADAL" clId="{9BEFBB74-C0ED-D640-96C8-5B66059E4614}" dt="2021-09-27T19:02:23.710" v="709"/>
          <ac:inkMkLst>
            <pc:docMk/>
            <pc:sldMk cId="122072807" sldId="282"/>
            <ac:inkMk id="82" creationId="{DFA6D999-ED0C-4943-82AA-E8362933D462}"/>
          </ac:inkMkLst>
        </pc:inkChg>
        <pc:inkChg chg="add topLvl">
          <ac:chgData name="Zhang Yifan" userId="c9b86b9a-8bad-4e1d-80e2-8f55c3c19e2c" providerId="ADAL" clId="{9BEFBB74-C0ED-D640-96C8-5B66059E4614}" dt="2021-09-27T19:02:23.710" v="709"/>
          <ac:inkMkLst>
            <pc:docMk/>
            <pc:sldMk cId="122072807" sldId="282"/>
            <ac:inkMk id="83" creationId="{EE48903D-F203-A048-A7D3-22D73704940C}"/>
          </ac:inkMkLst>
        </pc:inkChg>
        <pc:inkChg chg="add del topLvl">
          <ac:chgData name="Zhang Yifan" userId="c9b86b9a-8bad-4e1d-80e2-8f55c3c19e2c" providerId="ADAL" clId="{9BEFBB74-C0ED-D640-96C8-5B66059E4614}" dt="2021-09-27T19:02:19.182" v="705"/>
          <ac:inkMkLst>
            <pc:docMk/>
            <pc:sldMk cId="122072807" sldId="282"/>
            <ac:inkMk id="84" creationId="{8B3BC0E8-7E76-9E44-BAD6-32676E48D3DA}"/>
          </ac:inkMkLst>
        </pc:inkChg>
        <pc:inkChg chg="add del topLvl">
          <ac:chgData name="Zhang Yifan" userId="c9b86b9a-8bad-4e1d-80e2-8f55c3c19e2c" providerId="ADAL" clId="{9BEFBB74-C0ED-D640-96C8-5B66059E4614}" dt="2021-09-27T19:02:18.342" v="704"/>
          <ac:inkMkLst>
            <pc:docMk/>
            <pc:sldMk cId="122072807" sldId="282"/>
            <ac:inkMk id="86" creationId="{F61C9B2B-BC25-1C47-AD95-D1C1DC1EB27C}"/>
          </ac:inkMkLst>
        </pc:inkChg>
        <pc:inkChg chg="add del topLvl">
          <ac:chgData name="Zhang Yifan" userId="c9b86b9a-8bad-4e1d-80e2-8f55c3c19e2c" providerId="ADAL" clId="{9BEFBB74-C0ED-D640-96C8-5B66059E4614}" dt="2021-09-27T19:02:24.211" v="710"/>
          <ac:inkMkLst>
            <pc:docMk/>
            <pc:sldMk cId="122072807" sldId="282"/>
            <ac:inkMk id="88" creationId="{30CDC37A-7A61-BA4F-BD7D-65E7C6EC760A}"/>
          </ac:inkMkLst>
        </pc:inkChg>
        <pc:inkChg chg="add del topLvl">
          <ac:chgData name="Zhang Yifan" userId="c9b86b9a-8bad-4e1d-80e2-8f55c3c19e2c" providerId="ADAL" clId="{9BEFBB74-C0ED-D640-96C8-5B66059E4614}" dt="2021-09-27T19:02:23.710" v="709"/>
          <ac:inkMkLst>
            <pc:docMk/>
            <pc:sldMk cId="122072807" sldId="282"/>
            <ac:inkMk id="89" creationId="{B51D0EA3-0EE1-B044-920E-299CD5634651}"/>
          </ac:inkMkLst>
        </pc:inkChg>
        <pc:inkChg chg="add">
          <ac:chgData name="Zhang Yifan" userId="c9b86b9a-8bad-4e1d-80e2-8f55c3c19e2c" providerId="ADAL" clId="{9BEFBB74-C0ED-D640-96C8-5B66059E4614}" dt="2021-09-27T19:02:25.609" v="711"/>
          <ac:inkMkLst>
            <pc:docMk/>
            <pc:sldMk cId="122072807" sldId="282"/>
            <ac:inkMk id="91" creationId="{88576E76-B873-E342-A5F9-228FC019333B}"/>
          </ac:inkMkLst>
        </pc:inkChg>
        <pc:inkChg chg="add">
          <ac:chgData name="Zhang Yifan" userId="c9b86b9a-8bad-4e1d-80e2-8f55c3c19e2c" providerId="ADAL" clId="{9BEFBB74-C0ED-D640-96C8-5B66059E4614}" dt="2021-09-27T19:02:26.319" v="712"/>
          <ac:inkMkLst>
            <pc:docMk/>
            <pc:sldMk cId="122072807" sldId="282"/>
            <ac:inkMk id="92" creationId="{47EAD410-29E8-A74C-84F4-BD75807A5FAE}"/>
          </ac:inkMkLst>
        </pc:inkChg>
        <pc:inkChg chg="add del topLvl">
          <ac:chgData name="Zhang Yifan" userId="c9b86b9a-8bad-4e1d-80e2-8f55c3c19e2c" providerId="ADAL" clId="{9BEFBB74-C0ED-D640-96C8-5B66059E4614}" dt="2021-09-27T19:03:07.754" v="718"/>
          <ac:inkMkLst>
            <pc:docMk/>
            <pc:sldMk cId="122072807" sldId="282"/>
            <ac:inkMk id="94" creationId="{A97FEC67-313E-A84D-BD8A-23514DDD7847}"/>
          </ac:inkMkLst>
        </pc:inkChg>
        <pc:inkChg chg="add del topLvl">
          <ac:chgData name="Zhang Yifan" userId="c9b86b9a-8bad-4e1d-80e2-8f55c3c19e2c" providerId="ADAL" clId="{9BEFBB74-C0ED-D640-96C8-5B66059E4614}" dt="2021-09-27T19:03:07.533" v="717"/>
          <ac:inkMkLst>
            <pc:docMk/>
            <pc:sldMk cId="122072807" sldId="282"/>
            <ac:inkMk id="102" creationId="{69711C52-1C40-FA4A-98A9-D479A54DA116}"/>
          </ac:inkMkLst>
        </pc:inkChg>
        <pc:inkChg chg="add">
          <ac:chgData name="Zhang Yifan" userId="c9b86b9a-8bad-4e1d-80e2-8f55c3c19e2c" providerId="ADAL" clId="{9BEFBB74-C0ED-D640-96C8-5B66059E4614}" dt="2021-09-27T19:03:10.040" v="719"/>
          <ac:inkMkLst>
            <pc:docMk/>
            <pc:sldMk cId="122072807" sldId="282"/>
            <ac:inkMk id="109" creationId="{2761BC8C-702B-814C-AF28-FC4AEB24E646}"/>
          </ac:inkMkLst>
        </pc:inkChg>
        <pc:inkChg chg="add">
          <ac:chgData name="Zhang Yifan" userId="c9b86b9a-8bad-4e1d-80e2-8f55c3c19e2c" providerId="ADAL" clId="{9BEFBB74-C0ED-D640-96C8-5B66059E4614}" dt="2021-09-27T19:03:10.240" v="720"/>
          <ac:inkMkLst>
            <pc:docMk/>
            <pc:sldMk cId="122072807" sldId="282"/>
            <ac:inkMk id="110" creationId="{ACB954F3-4660-FC45-9EEE-C557BEF119E4}"/>
          </ac:inkMkLst>
        </pc:inkChg>
        <pc:inkChg chg="add">
          <ac:chgData name="Zhang Yifan" userId="c9b86b9a-8bad-4e1d-80e2-8f55c3c19e2c" providerId="ADAL" clId="{9BEFBB74-C0ED-D640-96C8-5B66059E4614}" dt="2021-09-27T19:03:10.470" v="721"/>
          <ac:inkMkLst>
            <pc:docMk/>
            <pc:sldMk cId="122072807" sldId="282"/>
            <ac:inkMk id="111" creationId="{9BFBCE47-9131-E94A-B482-4B801E15EA98}"/>
          </ac:inkMkLst>
        </pc:inkChg>
        <pc:inkChg chg="add">
          <ac:chgData name="Zhang Yifan" userId="c9b86b9a-8bad-4e1d-80e2-8f55c3c19e2c" providerId="ADAL" clId="{9BEFBB74-C0ED-D640-96C8-5B66059E4614}" dt="2021-09-27T19:03:11.051" v="722"/>
          <ac:inkMkLst>
            <pc:docMk/>
            <pc:sldMk cId="122072807" sldId="282"/>
            <ac:inkMk id="112" creationId="{3665CD00-82B2-4440-BC39-B88DE6897CA0}"/>
          </ac:inkMkLst>
        </pc:inkChg>
        <pc:inkChg chg="add">
          <ac:chgData name="Zhang Yifan" userId="c9b86b9a-8bad-4e1d-80e2-8f55c3c19e2c" providerId="ADAL" clId="{9BEFBB74-C0ED-D640-96C8-5B66059E4614}" dt="2021-09-27T19:03:11.758" v="723"/>
          <ac:inkMkLst>
            <pc:docMk/>
            <pc:sldMk cId="122072807" sldId="282"/>
            <ac:inkMk id="113" creationId="{B8BDE026-2F2C-EA47-9773-1C41107C533F}"/>
          </ac:inkMkLst>
        </pc:inkChg>
        <pc:inkChg chg="add">
          <ac:chgData name="Zhang Yifan" userId="c9b86b9a-8bad-4e1d-80e2-8f55c3c19e2c" providerId="ADAL" clId="{9BEFBB74-C0ED-D640-96C8-5B66059E4614}" dt="2021-09-27T19:03:11.893" v="724"/>
          <ac:inkMkLst>
            <pc:docMk/>
            <pc:sldMk cId="122072807" sldId="282"/>
            <ac:inkMk id="114" creationId="{658D4027-E46F-494B-B38B-0C6EBA0C6B12}"/>
          </ac:inkMkLst>
        </pc:inkChg>
        <pc:inkChg chg="add">
          <ac:chgData name="Zhang Yifan" userId="c9b86b9a-8bad-4e1d-80e2-8f55c3c19e2c" providerId="ADAL" clId="{9BEFBB74-C0ED-D640-96C8-5B66059E4614}" dt="2021-09-27T19:03:12.836" v="725"/>
          <ac:inkMkLst>
            <pc:docMk/>
            <pc:sldMk cId="122072807" sldId="282"/>
            <ac:inkMk id="115" creationId="{0F05DCE2-B028-9045-BD3A-9C8EF0001255}"/>
          </ac:inkMkLst>
        </pc:inkChg>
        <pc:inkChg chg="add">
          <ac:chgData name="Zhang Yifan" userId="c9b86b9a-8bad-4e1d-80e2-8f55c3c19e2c" providerId="ADAL" clId="{9BEFBB74-C0ED-D640-96C8-5B66059E4614}" dt="2021-09-27T19:03:13.306" v="726"/>
          <ac:inkMkLst>
            <pc:docMk/>
            <pc:sldMk cId="122072807" sldId="282"/>
            <ac:inkMk id="116" creationId="{9A3EFC8A-8730-3642-BC9A-3424307CDDD0}"/>
          </ac:inkMkLst>
        </pc:inkChg>
        <pc:inkChg chg="add">
          <ac:chgData name="Zhang Yifan" userId="c9b86b9a-8bad-4e1d-80e2-8f55c3c19e2c" providerId="ADAL" clId="{9BEFBB74-C0ED-D640-96C8-5B66059E4614}" dt="2021-09-27T19:03:14.112" v="727"/>
          <ac:inkMkLst>
            <pc:docMk/>
            <pc:sldMk cId="122072807" sldId="282"/>
            <ac:inkMk id="117" creationId="{BA659742-5E2B-034E-821E-693089CA8754}"/>
          </ac:inkMkLst>
        </pc:inkChg>
        <pc:inkChg chg="add">
          <ac:chgData name="Zhang Yifan" userId="c9b86b9a-8bad-4e1d-80e2-8f55c3c19e2c" providerId="ADAL" clId="{9BEFBB74-C0ED-D640-96C8-5B66059E4614}" dt="2021-09-27T19:03:14.467" v="728"/>
          <ac:inkMkLst>
            <pc:docMk/>
            <pc:sldMk cId="122072807" sldId="282"/>
            <ac:inkMk id="119" creationId="{5007E150-7EE6-6E47-AED3-6CB00B3A8C8E}"/>
          </ac:inkMkLst>
        </pc:inkChg>
        <pc:inkChg chg="add">
          <ac:chgData name="Zhang Yifan" userId="c9b86b9a-8bad-4e1d-80e2-8f55c3c19e2c" providerId="ADAL" clId="{9BEFBB74-C0ED-D640-96C8-5B66059E4614}" dt="2021-09-27T19:03:32.510" v="730"/>
          <ac:inkMkLst>
            <pc:docMk/>
            <pc:sldMk cId="122072807" sldId="282"/>
            <ac:inkMk id="121" creationId="{E2D5BE5E-6F4C-C84E-825D-3072E04BC054}"/>
          </ac:inkMkLst>
        </pc:inkChg>
        <pc:inkChg chg="add">
          <ac:chgData name="Zhang Yifan" userId="c9b86b9a-8bad-4e1d-80e2-8f55c3c19e2c" providerId="ADAL" clId="{9BEFBB74-C0ED-D640-96C8-5B66059E4614}" dt="2021-09-27T19:03:32.946" v="731"/>
          <ac:inkMkLst>
            <pc:docMk/>
            <pc:sldMk cId="122072807" sldId="282"/>
            <ac:inkMk id="122" creationId="{D9876EAE-4731-C643-B6CF-E07B06D1993A}"/>
          </ac:inkMkLst>
        </pc:inkChg>
        <pc:inkChg chg="add">
          <ac:chgData name="Zhang Yifan" userId="c9b86b9a-8bad-4e1d-80e2-8f55c3c19e2c" providerId="ADAL" clId="{9BEFBB74-C0ED-D640-96C8-5B66059E4614}" dt="2021-09-27T19:03:33.360" v="732"/>
          <ac:inkMkLst>
            <pc:docMk/>
            <pc:sldMk cId="122072807" sldId="282"/>
            <ac:inkMk id="123" creationId="{CEB9F26F-521A-504F-A668-52DCF5FD62B5}"/>
          </ac:inkMkLst>
        </pc:inkChg>
        <pc:inkChg chg="add">
          <ac:chgData name="Zhang Yifan" userId="c9b86b9a-8bad-4e1d-80e2-8f55c3c19e2c" providerId="ADAL" clId="{9BEFBB74-C0ED-D640-96C8-5B66059E4614}" dt="2021-09-27T19:03:33.557" v="733"/>
          <ac:inkMkLst>
            <pc:docMk/>
            <pc:sldMk cId="122072807" sldId="282"/>
            <ac:inkMk id="124" creationId="{E97AE3F9-7427-7A4F-A01D-E517B9C7FA86}"/>
          </ac:inkMkLst>
        </pc:inkChg>
        <pc:inkChg chg="add">
          <ac:chgData name="Zhang Yifan" userId="c9b86b9a-8bad-4e1d-80e2-8f55c3c19e2c" providerId="ADAL" clId="{9BEFBB74-C0ED-D640-96C8-5B66059E4614}" dt="2021-09-27T19:03:34.103" v="734"/>
          <ac:inkMkLst>
            <pc:docMk/>
            <pc:sldMk cId="122072807" sldId="282"/>
            <ac:inkMk id="125" creationId="{94821BD1-7E0C-0F49-A928-843C7371B587}"/>
          </ac:inkMkLst>
        </pc:inkChg>
        <pc:inkChg chg="add">
          <ac:chgData name="Zhang Yifan" userId="c9b86b9a-8bad-4e1d-80e2-8f55c3c19e2c" providerId="ADAL" clId="{9BEFBB74-C0ED-D640-96C8-5B66059E4614}" dt="2021-09-27T19:03:34.289" v="735"/>
          <ac:inkMkLst>
            <pc:docMk/>
            <pc:sldMk cId="122072807" sldId="282"/>
            <ac:inkMk id="126" creationId="{36C1305E-7643-9444-B49D-DE4B797614C9}"/>
          </ac:inkMkLst>
        </pc:inkChg>
        <pc:inkChg chg="add">
          <ac:chgData name="Zhang Yifan" userId="c9b86b9a-8bad-4e1d-80e2-8f55c3c19e2c" providerId="ADAL" clId="{9BEFBB74-C0ED-D640-96C8-5B66059E4614}" dt="2021-09-27T19:03:34.591" v="736"/>
          <ac:inkMkLst>
            <pc:docMk/>
            <pc:sldMk cId="122072807" sldId="282"/>
            <ac:inkMk id="127" creationId="{6452253E-B6BC-1D4E-A8F5-091056BC65BE}"/>
          </ac:inkMkLst>
        </pc:inkChg>
        <pc:inkChg chg="add">
          <ac:chgData name="Zhang Yifan" userId="c9b86b9a-8bad-4e1d-80e2-8f55c3c19e2c" providerId="ADAL" clId="{9BEFBB74-C0ED-D640-96C8-5B66059E4614}" dt="2021-09-27T19:03:34.798" v="737"/>
          <ac:inkMkLst>
            <pc:docMk/>
            <pc:sldMk cId="122072807" sldId="282"/>
            <ac:inkMk id="128" creationId="{7E9B0993-B989-A346-B993-008F4E1C1EA4}"/>
          </ac:inkMkLst>
        </pc:inkChg>
        <pc:inkChg chg="add">
          <ac:chgData name="Zhang Yifan" userId="c9b86b9a-8bad-4e1d-80e2-8f55c3c19e2c" providerId="ADAL" clId="{9BEFBB74-C0ED-D640-96C8-5B66059E4614}" dt="2021-09-27T19:03:35.101" v="738"/>
          <ac:inkMkLst>
            <pc:docMk/>
            <pc:sldMk cId="122072807" sldId="282"/>
            <ac:inkMk id="129" creationId="{1F8261D8-4472-F947-B45D-35118C7A4AB6}"/>
          </ac:inkMkLst>
        </pc:inkChg>
        <pc:inkChg chg="add">
          <ac:chgData name="Zhang Yifan" userId="c9b86b9a-8bad-4e1d-80e2-8f55c3c19e2c" providerId="ADAL" clId="{9BEFBB74-C0ED-D640-96C8-5B66059E4614}" dt="2021-09-27T19:03:36.731" v="740"/>
          <ac:inkMkLst>
            <pc:docMk/>
            <pc:sldMk cId="122072807" sldId="282"/>
            <ac:inkMk id="131" creationId="{A5B7A8E0-230C-D349-B984-FE34A1A6C0E6}"/>
          </ac:inkMkLst>
        </pc:inkChg>
        <pc:inkChg chg="add">
          <ac:chgData name="Zhang Yifan" userId="c9b86b9a-8bad-4e1d-80e2-8f55c3c19e2c" providerId="ADAL" clId="{9BEFBB74-C0ED-D640-96C8-5B66059E4614}" dt="2021-09-27T19:03:37.143" v="741"/>
          <ac:inkMkLst>
            <pc:docMk/>
            <pc:sldMk cId="122072807" sldId="282"/>
            <ac:inkMk id="132" creationId="{DE9D4B66-4CAF-1B44-A665-196945CE8464}"/>
          </ac:inkMkLst>
        </pc:inkChg>
        <pc:inkChg chg="add">
          <ac:chgData name="Zhang Yifan" userId="c9b86b9a-8bad-4e1d-80e2-8f55c3c19e2c" providerId="ADAL" clId="{9BEFBB74-C0ED-D640-96C8-5B66059E4614}" dt="2021-09-27T19:03:37.544" v="742"/>
          <ac:inkMkLst>
            <pc:docMk/>
            <pc:sldMk cId="122072807" sldId="282"/>
            <ac:inkMk id="133" creationId="{6FD3BBFF-B138-3342-9945-9CC46926A2F8}"/>
          </ac:inkMkLst>
        </pc:inkChg>
        <pc:inkChg chg="add">
          <ac:chgData name="Zhang Yifan" userId="c9b86b9a-8bad-4e1d-80e2-8f55c3c19e2c" providerId="ADAL" clId="{9BEFBB74-C0ED-D640-96C8-5B66059E4614}" dt="2021-09-27T19:03:37.994" v="743"/>
          <ac:inkMkLst>
            <pc:docMk/>
            <pc:sldMk cId="122072807" sldId="282"/>
            <ac:inkMk id="134" creationId="{EFC8830B-197C-5244-A572-6E5312FEA11C}"/>
          </ac:inkMkLst>
        </pc:inkChg>
        <pc:inkChg chg="add">
          <ac:chgData name="Zhang Yifan" userId="c9b86b9a-8bad-4e1d-80e2-8f55c3c19e2c" providerId="ADAL" clId="{9BEFBB74-C0ED-D640-96C8-5B66059E4614}" dt="2021-09-27T19:03:38.415" v="744"/>
          <ac:inkMkLst>
            <pc:docMk/>
            <pc:sldMk cId="122072807" sldId="282"/>
            <ac:inkMk id="135" creationId="{94A689F5-12AA-9349-B583-96E1276E280A}"/>
          </ac:inkMkLst>
        </pc:inkChg>
        <pc:inkChg chg="add">
          <ac:chgData name="Zhang Yifan" userId="c9b86b9a-8bad-4e1d-80e2-8f55c3c19e2c" providerId="ADAL" clId="{9BEFBB74-C0ED-D640-96C8-5B66059E4614}" dt="2021-09-27T19:03:38.734" v="745"/>
          <ac:inkMkLst>
            <pc:docMk/>
            <pc:sldMk cId="122072807" sldId="282"/>
            <ac:inkMk id="136" creationId="{496B904A-1D24-6E4E-A74C-864E125427E9}"/>
          </ac:inkMkLst>
        </pc:inkChg>
        <pc:inkChg chg="add">
          <ac:chgData name="Zhang Yifan" userId="c9b86b9a-8bad-4e1d-80e2-8f55c3c19e2c" providerId="ADAL" clId="{9BEFBB74-C0ED-D640-96C8-5B66059E4614}" dt="2021-09-27T19:03:38.977" v="746"/>
          <ac:inkMkLst>
            <pc:docMk/>
            <pc:sldMk cId="122072807" sldId="282"/>
            <ac:inkMk id="137" creationId="{A09282DB-1663-264E-BDD8-2A5A09EAB0BF}"/>
          </ac:inkMkLst>
        </pc:inkChg>
        <pc:inkChg chg="add">
          <ac:chgData name="Zhang Yifan" userId="c9b86b9a-8bad-4e1d-80e2-8f55c3c19e2c" providerId="ADAL" clId="{9BEFBB74-C0ED-D640-96C8-5B66059E4614}" dt="2021-09-27T19:03:39.488" v="747"/>
          <ac:inkMkLst>
            <pc:docMk/>
            <pc:sldMk cId="122072807" sldId="282"/>
            <ac:inkMk id="138" creationId="{F83024CA-AA91-E14A-BD0B-7AC4C9DF2523}"/>
          </ac:inkMkLst>
        </pc:inkChg>
      </pc:sldChg>
      <pc:sldChg chg="addSp delSp add">
        <pc:chgData name="Zhang Yifan" userId="c9b86b9a-8bad-4e1d-80e2-8f55c3c19e2c" providerId="ADAL" clId="{9BEFBB74-C0ED-D640-96C8-5B66059E4614}" dt="2021-09-27T19:07:22.237" v="881"/>
        <pc:sldMkLst>
          <pc:docMk/>
          <pc:sldMk cId="2385164656" sldId="283"/>
        </pc:sldMkLst>
        <pc:grpChg chg="add">
          <ac:chgData name="Zhang Yifan" userId="c9b86b9a-8bad-4e1d-80e2-8f55c3c19e2c" providerId="ADAL" clId="{9BEFBB74-C0ED-D640-96C8-5B66059E4614}" dt="2021-09-27T19:04:14.804" v="753"/>
          <ac:grpSpMkLst>
            <pc:docMk/>
            <pc:sldMk cId="2385164656" sldId="283"/>
            <ac:grpSpMk id="85" creationId="{BDBAE006-77CA-3F44-95A8-0623CC682DE0}"/>
          </ac:grpSpMkLst>
        </pc:grpChg>
        <pc:grpChg chg="add del">
          <ac:chgData name="Zhang Yifan" userId="c9b86b9a-8bad-4e1d-80e2-8f55c3c19e2c" providerId="ADAL" clId="{9BEFBB74-C0ED-D640-96C8-5B66059E4614}" dt="2021-09-27T19:05:09.664" v="759"/>
          <ac:grpSpMkLst>
            <pc:docMk/>
            <pc:sldMk cId="2385164656" sldId="283"/>
            <ac:grpSpMk id="88" creationId="{67712EC1-B92F-9842-A6C9-3E6A47AF3483}"/>
          </ac:grpSpMkLst>
        </pc:grpChg>
        <pc:grpChg chg="add del">
          <ac:chgData name="Zhang Yifan" userId="c9b86b9a-8bad-4e1d-80e2-8f55c3c19e2c" providerId="ADAL" clId="{9BEFBB74-C0ED-D640-96C8-5B66059E4614}" dt="2021-09-27T19:05:17.236" v="763"/>
          <ac:grpSpMkLst>
            <pc:docMk/>
            <pc:sldMk cId="2385164656" sldId="283"/>
            <ac:grpSpMk id="94" creationId="{7B088D8B-5F44-0147-A02B-258937102A88}"/>
          </ac:grpSpMkLst>
        </pc:grpChg>
        <pc:grpChg chg="add">
          <ac:chgData name="Zhang Yifan" userId="c9b86b9a-8bad-4e1d-80e2-8f55c3c19e2c" providerId="ADAL" clId="{9BEFBB74-C0ED-D640-96C8-5B66059E4614}" dt="2021-09-27T19:05:17.236" v="763"/>
          <ac:grpSpMkLst>
            <pc:docMk/>
            <pc:sldMk cId="2385164656" sldId="283"/>
            <ac:grpSpMk id="141" creationId="{F2AAA636-7A55-AF40-80CA-26F9D742BB67}"/>
          </ac:grpSpMkLst>
        </pc:grpChg>
        <pc:grpChg chg="add del">
          <ac:chgData name="Zhang Yifan" userId="c9b86b9a-8bad-4e1d-80e2-8f55c3c19e2c" providerId="ADAL" clId="{9BEFBB74-C0ED-D640-96C8-5B66059E4614}" dt="2021-09-27T19:05:25.151" v="770"/>
          <ac:grpSpMkLst>
            <pc:docMk/>
            <pc:sldMk cId="2385164656" sldId="283"/>
            <ac:grpSpMk id="144" creationId="{7B94380B-8092-F140-BD76-BCECB9D27CFA}"/>
          </ac:grpSpMkLst>
        </pc:grpChg>
        <pc:grpChg chg="add del">
          <ac:chgData name="Zhang Yifan" userId="c9b86b9a-8bad-4e1d-80e2-8f55c3c19e2c" providerId="ADAL" clId="{9BEFBB74-C0ED-D640-96C8-5B66059E4614}" dt="2021-09-27T19:05:24.667" v="769"/>
          <ac:grpSpMkLst>
            <pc:docMk/>
            <pc:sldMk cId="2385164656" sldId="283"/>
            <ac:grpSpMk id="146" creationId="{C897982A-E552-C34F-B61B-8F9B01310F9E}"/>
          </ac:grpSpMkLst>
        </pc:grpChg>
        <pc:grpChg chg="add">
          <ac:chgData name="Zhang Yifan" userId="c9b86b9a-8bad-4e1d-80e2-8f55c3c19e2c" providerId="ADAL" clId="{9BEFBB74-C0ED-D640-96C8-5B66059E4614}" dt="2021-09-27T19:05:31.259" v="776"/>
          <ac:grpSpMkLst>
            <pc:docMk/>
            <pc:sldMk cId="2385164656" sldId="283"/>
            <ac:grpSpMk id="151" creationId="{BBF188F1-420B-2847-ABC3-EE9D70E4034E}"/>
          </ac:grpSpMkLst>
        </pc:grpChg>
        <pc:grpChg chg="add">
          <ac:chgData name="Zhang Yifan" userId="c9b86b9a-8bad-4e1d-80e2-8f55c3c19e2c" providerId="ADAL" clId="{9BEFBB74-C0ED-D640-96C8-5B66059E4614}" dt="2021-09-27T19:05:38.346" v="786"/>
          <ac:grpSpMkLst>
            <pc:docMk/>
            <pc:sldMk cId="2385164656" sldId="283"/>
            <ac:grpSpMk id="161" creationId="{C7BB591A-106B-A247-94D9-D7FA2C9871FB}"/>
          </ac:grpSpMkLst>
        </pc:grpChg>
        <pc:grpChg chg="add">
          <ac:chgData name="Zhang Yifan" userId="c9b86b9a-8bad-4e1d-80e2-8f55c3c19e2c" providerId="ADAL" clId="{9BEFBB74-C0ED-D640-96C8-5B66059E4614}" dt="2021-09-27T19:05:55.234" v="793"/>
          <ac:grpSpMkLst>
            <pc:docMk/>
            <pc:sldMk cId="2385164656" sldId="283"/>
            <ac:grpSpMk id="165" creationId="{39B3B992-01AE-AD41-AFBB-6B89657E6761}"/>
          </ac:grpSpMkLst>
        </pc:grpChg>
        <pc:grpChg chg="add del">
          <ac:chgData name="Zhang Yifan" userId="c9b86b9a-8bad-4e1d-80e2-8f55c3c19e2c" providerId="ADAL" clId="{9BEFBB74-C0ED-D640-96C8-5B66059E4614}" dt="2021-09-27T19:06:03.321" v="801"/>
          <ac:grpSpMkLst>
            <pc:docMk/>
            <pc:sldMk cId="2385164656" sldId="283"/>
            <ac:grpSpMk id="171" creationId="{C0D48747-3E8B-6B41-BF0B-9D07C865A325}"/>
          </ac:grpSpMkLst>
        </pc:grpChg>
        <pc:grpChg chg="add">
          <ac:chgData name="Zhang Yifan" userId="c9b86b9a-8bad-4e1d-80e2-8f55c3c19e2c" providerId="ADAL" clId="{9BEFBB74-C0ED-D640-96C8-5B66059E4614}" dt="2021-09-27T19:06:03.321" v="801"/>
          <ac:grpSpMkLst>
            <pc:docMk/>
            <pc:sldMk cId="2385164656" sldId="283"/>
            <ac:grpSpMk id="173" creationId="{7E2E4307-8B36-FA4B-BBFE-642E4D345F37}"/>
          </ac:grpSpMkLst>
        </pc:grpChg>
        <pc:grpChg chg="add">
          <ac:chgData name="Zhang Yifan" userId="c9b86b9a-8bad-4e1d-80e2-8f55c3c19e2c" providerId="ADAL" clId="{9BEFBB74-C0ED-D640-96C8-5B66059E4614}" dt="2021-09-27T19:06:12.416" v="805"/>
          <ac:grpSpMkLst>
            <pc:docMk/>
            <pc:sldMk cId="2385164656" sldId="283"/>
            <ac:grpSpMk id="177" creationId="{9B15C267-4C3B-0E49-AC4A-42609DA9A94F}"/>
          </ac:grpSpMkLst>
        </pc:grpChg>
        <pc:grpChg chg="add del">
          <ac:chgData name="Zhang Yifan" userId="c9b86b9a-8bad-4e1d-80e2-8f55c3c19e2c" providerId="ADAL" clId="{9BEFBB74-C0ED-D640-96C8-5B66059E4614}" dt="2021-09-27T19:06:22.284" v="810"/>
          <ac:grpSpMkLst>
            <pc:docMk/>
            <pc:sldMk cId="2385164656" sldId="283"/>
            <ac:grpSpMk id="181" creationId="{102B7BC2-0874-2945-9608-AEDAFD0C0914}"/>
          </ac:grpSpMkLst>
        </pc:grpChg>
        <pc:grpChg chg="add">
          <ac:chgData name="Zhang Yifan" userId="c9b86b9a-8bad-4e1d-80e2-8f55c3c19e2c" providerId="ADAL" clId="{9BEFBB74-C0ED-D640-96C8-5B66059E4614}" dt="2021-09-27T19:06:35.366" v="828"/>
          <ac:grpSpMkLst>
            <pc:docMk/>
            <pc:sldMk cId="2385164656" sldId="283"/>
            <ac:grpSpMk id="197" creationId="{92C5F1C5-E7ED-E84B-B195-96CA9BB2FEAA}"/>
          </ac:grpSpMkLst>
        </pc:grpChg>
        <pc:grpChg chg="add">
          <ac:chgData name="Zhang Yifan" userId="c9b86b9a-8bad-4e1d-80e2-8f55c3c19e2c" providerId="ADAL" clId="{9BEFBB74-C0ED-D640-96C8-5B66059E4614}" dt="2021-09-27T19:06:48.371" v="852"/>
          <ac:grpSpMkLst>
            <pc:docMk/>
            <pc:sldMk cId="2385164656" sldId="283"/>
            <ac:grpSpMk id="221" creationId="{D54C12D4-5264-3D42-80F2-0DC6D7AD1A77}"/>
          </ac:grpSpMkLst>
        </pc:grpChg>
        <pc:grpChg chg="add del">
          <ac:chgData name="Zhang Yifan" userId="c9b86b9a-8bad-4e1d-80e2-8f55c3c19e2c" providerId="ADAL" clId="{9BEFBB74-C0ED-D640-96C8-5B66059E4614}" dt="2021-09-27T19:07:14.173" v="870"/>
          <ac:grpSpMkLst>
            <pc:docMk/>
            <pc:sldMk cId="2385164656" sldId="283"/>
            <ac:grpSpMk id="231" creationId="{9F6F3434-AF3C-1F45-BE11-FEA9CA2ECF20}"/>
          </ac:grpSpMkLst>
        </pc:grpChg>
        <pc:grpChg chg="add">
          <ac:chgData name="Zhang Yifan" userId="c9b86b9a-8bad-4e1d-80e2-8f55c3c19e2c" providerId="ADAL" clId="{9BEFBB74-C0ED-D640-96C8-5B66059E4614}" dt="2021-09-27T19:07:22.237" v="881"/>
          <ac:grpSpMkLst>
            <pc:docMk/>
            <pc:sldMk cId="2385164656" sldId="283"/>
            <ac:grpSpMk id="241" creationId="{6AB08C0D-E0F1-B849-B0B4-E184090F75D7}"/>
          </ac:grpSpMkLst>
        </pc:grpChg>
        <pc:inkChg chg="add">
          <ac:chgData name="Zhang Yifan" userId="c9b86b9a-8bad-4e1d-80e2-8f55c3c19e2c" providerId="ADAL" clId="{9BEFBB74-C0ED-D640-96C8-5B66059E4614}" dt="2021-09-27T19:04:12.010" v="750"/>
          <ac:inkMkLst>
            <pc:docMk/>
            <pc:sldMk cId="2385164656" sldId="283"/>
            <ac:inkMk id="4" creationId="{B0E86220-4E12-1F4D-8988-4D7EF5DDE0C3}"/>
          </ac:inkMkLst>
        </pc:inkChg>
        <pc:inkChg chg="add">
          <ac:chgData name="Zhang Yifan" userId="c9b86b9a-8bad-4e1d-80e2-8f55c3c19e2c" providerId="ADAL" clId="{9BEFBB74-C0ED-D640-96C8-5B66059E4614}" dt="2021-09-27T19:04:13.679" v="751"/>
          <ac:inkMkLst>
            <pc:docMk/>
            <pc:sldMk cId="2385164656" sldId="283"/>
            <ac:inkMk id="62" creationId="{D1E89CFF-E31B-614F-9B79-17440346AEC6}"/>
          </ac:inkMkLst>
        </pc:inkChg>
        <pc:inkChg chg="add">
          <ac:chgData name="Zhang Yifan" userId="c9b86b9a-8bad-4e1d-80e2-8f55c3c19e2c" providerId="ADAL" clId="{9BEFBB74-C0ED-D640-96C8-5B66059E4614}" dt="2021-09-27T19:04:14.234" v="752"/>
          <ac:inkMkLst>
            <pc:docMk/>
            <pc:sldMk cId="2385164656" sldId="283"/>
            <ac:inkMk id="84" creationId="{BAF8141A-F9FC-094C-8D87-EB10E21602E8}"/>
          </ac:inkMkLst>
        </pc:inkChg>
        <pc:inkChg chg="add topLvl">
          <ac:chgData name="Zhang Yifan" userId="c9b86b9a-8bad-4e1d-80e2-8f55c3c19e2c" providerId="ADAL" clId="{9BEFBB74-C0ED-D640-96C8-5B66059E4614}" dt="2021-09-27T19:05:17.236" v="763"/>
          <ac:inkMkLst>
            <pc:docMk/>
            <pc:sldMk cId="2385164656" sldId="283"/>
            <ac:inkMk id="86" creationId="{6AF992E7-3529-7F4D-A714-06FBCC4F455E}"/>
          </ac:inkMkLst>
        </pc:inkChg>
        <pc:inkChg chg="add topLvl">
          <ac:chgData name="Zhang Yifan" userId="c9b86b9a-8bad-4e1d-80e2-8f55c3c19e2c" providerId="ADAL" clId="{9BEFBB74-C0ED-D640-96C8-5B66059E4614}" dt="2021-09-27T19:05:17.236" v="763"/>
          <ac:inkMkLst>
            <pc:docMk/>
            <pc:sldMk cId="2385164656" sldId="283"/>
            <ac:inkMk id="87" creationId="{D07E84BB-1FC3-4543-9A47-D9654E80D71D}"/>
          </ac:inkMkLst>
        </pc:inkChg>
        <pc:inkChg chg="add topLvl">
          <ac:chgData name="Zhang Yifan" userId="c9b86b9a-8bad-4e1d-80e2-8f55c3c19e2c" providerId="ADAL" clId="{9BEFBB74-C0ED-D640-96C8-5B66059E4614}" dt="2021-09-27T19:05:17.236" v="763"/>
          <ac:inkMkLst>
            <pc:docMk/>
            <pc:sldMk cId="2385164656" sldId="283"/>
            <ac:inkMk id="89" creationId="{52EB2001-4B55-6243-B6FD-8CCA3F8DD9D5}"/>
          </ac:inkMkLst>
        </pc:inkChg>
        <pc:inkChg chg="add topLvl">
          <ac:chgData name="Zhang Yifan" userId="c9b86b9a-8bad-4e1d-80e2-8f55c3c19e2c" providerId="ADAL" clId="{9BEFBB74-C0ED-D640-96C8-5B66059E4614}" dt="2021-09-27T19:05:17.236" v="763"/>
          <ac:inkMkLst>
            <pc:docMk/>
            <pc:sldMk cId="2385164656" sldId="283"/>
            <ac:inkMk id="90" creationId="{B8BF84F8-181A-2449-8963-5FE32481E1BA}"/>
          </ac:inkMkLst>
        </pc:inkChg>
        <pc:inkChg chg="add">
          <ac:chgData name="Zhang Yifan" userId="c9b86b9a-8bad-4e1d-80e2-8f55c3c19e2c" providerId="ADAL" clId="{9BEFBB74-C0ED-D640-96C8-5B66059E4614}" dt="2021-09-27T19:05:14.477" v="760"/>
          <ac:inkMkLst>
            <pc:docMk/>
            <pc:sldMk cId="2385164656" sldId="283"/>
            <ac:inkMk id="102" creationId="{81877584-5A5D-D743-8917-6314C307D62D}"/>
          </ac:inkMkLst>
        </pc:inkChg>
        <pc:inkChg chg="add">
          <ac:chgData name="Zhang Yifan" userId="c9b86b9a-8bad-4e1d-80e2-8f55c3c19e2c" providerId="ADAL" clId="{9BEFBB74-C0ED-D640-96C8-5B66059E4614}" dt="2021-09-27T19:05:15.086" v="761"/>
          <ac:inkMkLst>
            <pc:docMk/>
            <pc:sldMk cId="2385164656" sldId="283"/>
            <ac:inkMk id="108" creationId="{2B02C5AA-B9B6-1644-A8D4-7B730B1A7CDD}"/>
          </ac:inkMkLst>
        </pc:inkChg>
        <pc:inkChg chg="del">
          <ac:chgData name="Zhang Yifan" userId="c9b86b9a-8bad-4e1d-80e2-8f55c3c19e2c" providerId="ADAL" clId="{9BEFBB74-C0ED-D640-96C8-5B66059E4614}" dt="2021-09-27T19:05:49.518" v="788"/>
          <ac:inkMkLst>
            <pc:docMk/>
            <pc:sldMk cId="2385164656" sldId="283"/>
            <ac:inkMk id="113" creationId="{B8BDE026-2F2C-EA47-9773-1C41107C533F}"/>
          </ac:inkMkLst>
        </pc:inkChg>
        <pc:inkChg chg="del">
          <ac:chgData name="Zhang Yifan" userId="c9b86b9a-8bad-4e1d-80e2-8f55c3c19e2c" providerId="ADAL" clId="{9BEFBB74-C0ED-D640-96C8-5B66059E4614}" dt="2021-09-27T19:05:49.516" v="787"/>
          <ac:inkMkLst>
            <pc:docMk/>
            <pc:sldMk cId="2385164656" sldId="283"/>
            <ac:inkMk id="114" creationId="{658D4027-E46F-494B-B38B-0C6EBA0C6B12}"/>
          </ac:inkMkLst>
        </pc:inkChg>
        <pc:inkChg chg="del">
          <ac:chgData name="Zhang Yifan" userId="c9b86b9a-8bad-4e1d-80e2-8f55c3c19e2c" providerId="ADAL" clId="{9BEFBB74-C0ED-D640-96C8-5B66059E4614}" dt="2021-09-27T19:05:50.109" v="789"/>
          <ac:inkMkLst>
            <pc:docMk/>
            <pc:sldMk cId="2385164656" sldId="283"/>
            <ac:inkMk id="117" creationId="{BA659742-5E2B-034E-821E-693089CA8754}"/>
          </ac:inkMkLst>
        </pc:inkChg>
        <pc:inkChg chg="add">
          <ac:chgData name="Zhang Yifan" userId="c9b86b9a-8bad-4e1d-80e2-8f55c3c19e2c" providerId="ADAL" clId="{9BEFBB74-C0ED-D640-96C8-5B66059E4614}" dt="2021-09-27T19:05:16.195" v="762"/>
          <ac:inkMkLst>
            <pc:docMk/>
            <pc:sldMk cId="2385164656" sldId="283"/>
            <ac:inkMk id="140" creationId="{6893D87C-AB82-1A43-8BF8-42874EE84A40}"/>
          </ac:inkMkLst>
        </pc:inkChg>
        <pc:inkChg chg="add del topLvl">
          <ac:chgData name="Zhang Yifan" userId="c9b86b9a-8bad-4e1d-80e2-8f55c3c19e2c" providerId="ADAL" clId="{9BEFBB74-C0ED-D640-96C8-5B66059E4614}" dt="2021-09-27T19:05:25.726" v="771"/>
          <ac:inkMkLst>
            <pc:docMk/>
            <pc:sldMk cId="2385164656" sldId="283"/>
            <ac:inkMk id="142" creationId="{5DA6A39D-A269-8D4E-BAF0-B1A2425D1E03}"/>
          </ac:inkMkLst>
        </pc:inkChg>
        <pc:inkChg chg="add del topLvl">
          <ac:chgData name="Zhang Yifan" userId="c9b86b9a-8bad-4e1d-80e2-8f55c3c19e2c" providerId="ADAL" clId="{9BEFBB74-C0ED-D640-96C8-5B66059E4614}" dt="2021-09-27T19:05:25.151" v="770"/>
          <ac:inkMkLst>
            <pc:docMk/>
            <pc:sldMk cId="2385164656" sldId="283"/>
            <ac:inkMk id="143" creationId="{2B6BA850-AAD2-F048-8068-3C28DC51A62D}"/>
          </ac:inkMkLst>
        </pc:inkChg>
        <pc:inkChg chg="add del topLvl">
          <ac:chgData name="Zhang Yifan" userId="c9b86b9a-8bad-4e1d-80e2-8f55c3c19e2c" providerId="ADAL" clId="{9BEFBB74-C0ED-D640-96C8-5B66059E4614}" dt="2021-09-27T19:05:24.667" v="769"/>
          <ac:inkMkLst>
            <pc:docMk/>
            <pc:sldMk cId="2385164656" sldId="283"/>
            <ac:inkMk id="145" creationId="{2D26FA93-7AD4-094B-BA5F-F982AA713DC0}"/>
          </ac:inkMkLst>
        </pc:inkChg>
        <pc:inkChg chg="add">
          <ac:chgData name="Zhang Yifan" userId="c9b86b9a-8bad-4e1d-80e2-8f55c3c19e2c" providerId="ADAL" clId="{9BEFBB74-C0ED-D640-96C8-5B66059E4614}" dt="2021-09-27T19:05:28.103" v="772"/>
          <ac:inkMkLst>
            <pc:docMk/>
            <pc:sldMk cId="2385164656" sldId="283"/>
            <ac:inkMk id="147" creationId="{404A17F5-39DC-1C49-AC7F-B6E65F08E080}"/>
          </ac:inkMkLst>
        </pc:inkChg>
        <pc:inkChg chg="add">
          <ac:chgData name="Zhang Yifan" userId="c9b86b9a-8bad-4e1d-80e2-8f55c3c19e2c" providerId="ADAL" clId="{9BEFBB74-C0ED-D640-96C8-5B66059E4614}" dt="2021-09-27T19:05:28.404" v="773"/>
          <ac:inkMkLst>
            <pc:docMk/>
            <pc:sldMk cId="2385164656" sldId="283"/>
            <ac:inkMk id="148" creationId="{A50DF058-99D8-3E4C-B6EE-11B172C716FA}"/>
          </ac:inkMkLst>
        </pc:inkChg>
        <pc:inkChg chg="add">
          <ac:chgData name="Zhang Yifan" userId="c9b86b9a-8bad-4e1d-80e2-8f55c3c19e2c" providerId="ADAL" clId="{9BEFBB74-C0ED-D640-96C8-5B66059E4614}" dt="2021-09-27T19:05:29.611" v="774"/>
          <ac:inkMkLst>
            <pc:docMk/>
            <pc:sldMk cId="2385164656" sldId="283"/>
            <ac:inkMk id="149" creationId="{1D669927-EE2D-F14F-904C-CAC365965A35}"/>
          </ac:inkMkLst>
        </pc:inkChg>
        <pc:inkChg chg="add">
          <ac:chgData name="Zhang Yifan" userId="c9b86b9a-8bad-4e1d-80e2-8f55c3c19e2c" providerId="ADAL" clId="{9BEFBB74-C0ED-D640-96C8-5B66059E4614}" dt="2021-09-27T19:05:30.200" v="775"/>
          <ac:inkMkLst>
            <pc:docMk/>
            <pc:sldMk cId="2385164656" sldId="283"/>
            <ac:inkMk id="150" creationId="{4BFE0631-5987-E64A-B4C4-3AE00CF38C59}"/>
          </ac:inkMkLst>
        </pc:inkChg>
        <pc:inkChg chg="add">
          <ac:chgData name="Zhang Yifan" userId="c9b86b9a-8bad-4e1d-80e2-8f55c3c19e2c" providerId="ADAL" clId="{9BEFBB74-C0ED-D640-96C8-5B66059E4614}" dt="2021-09-27T19:05:32.571" v="777"/>
          <ac:inkMkLst>
            <pc:docMk/>
            <pc:sldMk cId="2385164656" sldId="283"/>
            <ac:inkMk id="152" creationId="{867E74A4-7C36-D547-99B7-D479654E6777}"/>
          </ac:inkMkLst>
        </pc:inkChg>
        <pc:inkChg chg="add">
          <ac:chgData name="Zhang Yifan" userId="c9b86b9a-8bad-4e1d-80e2-8f55c3c19e2c" providerId="ADAL" clId="{9BEFBB74-C0ED-D640-96C8-5B66059E4614}" dt="2021-09-27T19:05:32.922" v="778"/>
          <ac:inkMkLst>
            <pc:docMk/>
            <pc:sldMk cId="2385164656" sldId="283"/>
            <ac:inkMk id="153" creationId="{49137700-870C-624C-BFF5-0FAEA7462963}"/>
          </ac:inkMkLst>
        </pc:inkChg>
        <pc:inkChg chg="add">
          <ac:chgData name="Zhang Yifan" userId="c9b86b9a-8bad-4e1d-80e2-8f55c3c19e2c" providerId="ADAL" clId="{9BEFBB74-C0ED-D640-96C8-5B66059E4614}" dt="2021-09-27T19:05:33.113" v="779"/>
          <ac:inkMkLst>
            <pc:docMk/>
            <pc:sldMk cId="2385164656" sldId="283"/>
            <ac:inkMk id="154" creationId="{28338CBB-B4FB-2B4E-BAE3-5A493D468E7E}"/>
          </ac:inkMkLst>
        </pc:inkChg>
        <pc:inkChg chg="add">
          <ac:chgData name="Zhang Yifan" userId="c9b86b9a-8bad-4e1d-80e2-8f55c3c19e2c" providerId="ADAL" clId="{9BEFBB74-C0ED-D640-96C8-5B66059E4614}" dt="2021-09-27T19:05:33.913" v="780"/>
          <ac:inkMkLst>
            <pc:docMk/>
            <pc:sldMk cId="2385164656" sldId="283"/>
            <ac:inkMk id="155" creationId="{43AF4418-5BDA-7E44-B537-2790D72613EA}"/>
          </ac:inkMkLst>
        </pc:inkChg>
        <pc:inkChg chg="add">
          <ac:chgData name="Zhang Yifan" userId="c9b86b9a-8bad-4e1d-80e2-8f55c3c19e2c" providerId="ADAL" clId="{9BEFBB74-C0ED-D640-96C8-5B66059E4614}" dt="2021-09-27T19:05:34.670" v="781"/>
          <ac:inkMkLst>
            <pc:docMk/>
            <pc:sldMk cId="2385164656" sldId="283"/>
            <ac:inkMk id="156" creationId="{BF299E8B-062E-C94C-A7FC-A48404DC4823}"/>
          </ac:inkMkLst>
        </pc:inkChg>
        <pc:inkChg chg="add">
          <ac:chgData name="Zhang Yifan" userId="c9b86b9a-8bad-4e1d-80e2-8f55c3c19e2c" providerId="ADAL" clId="{9BEFBB74-C0ED-D640-96C8-5B66059E4614}" dt="2021-09-27T19:05:35.373" v="782"/>
          <ac:inkMkLst>
            <pc:docMk/>
            <pc:sldMk cId="2385164656" sldId="283"/>
            <ac:inkMk id="157" creationId="{796C1D87-D666-124C-A88A-CB66F8467816}"/>
          </ac:inkMkLst>
        </pc:inkChg>
        <pc:inkChg chg="add">
          <ac:chgData name="Zhang Yifan" userId="c9b86b9a-8bad-4e1d-80e2-8f55c3c19e2c" providerId="ADAL" clId="{9BEFBB74-C0ED-D640-96C8-5B66059E4614}" dt="2021-09-27T19:05:36.364" v="783"/>
          <ac:inkMkLst>
            <pc:docMk/>
            <pc:sldMk cId="2385164656" sldId="283"/>
            <ac:inkMk id="158" creationId="{E86DE88B-AEFF-CC49-83A6-E84F67680756}"/>
          </ac:inkMkLst>
        </pc:inkChg>
        <pc:inkChg chg="add">
          <ac:chgData name="Zhang Yifan" userId="c9b86b9a-8bad-4e1d-80e2-8f55c3c19e2c" providerId="ADAL" clId="{9BEFBB74-C0ED-D640-96C8-5B66059E4614}" dt="2021-09-27T19:05:36.548" v="784"/>
          <ac:inkMkLst>
            <pc:docMk/>
            <pc:sldMk cId="2385164656" sldId="283"/>
            <ac:inkMk id="159" creationId="{98C3298E-A36D-0949-8041-9758217A4304}"/>
          </ac:inkMkLst>
        </pc:inkChg>
        <pc:inkChg chg="add">
          <ac:chgData name="Zhang Yifan" userId="c9b86b9a-8bad-4e1d-80e2-8f55c3c19e2c" providerId="ADAL" clId="{9BEFBB74-C0ED-D640-96C8-5B66059E4614}" dt="2021-09-27T19:05:37.498" v="785"/>
          <ac:inkMkLst>
            <pc:docMk/>
            <pc:sldMk cId="2385164656" sldId="283"/>
            <ac:inkMk id="160" creationId="{9E5A0A06-565F-0F42-B51E-538578BE6422}"/>
          </ac:inkMkLst>
        </pc:inkChg>
        <pc:inkChg chg="add">
          <ac:chgData name="Zhang Yifan" userId="c9b86b9a-8bad-4e1d-80e2-8f55c3c19e2c" providerId="ADAL" clId="{9BEFBB74-C0ED-D640-96C8-5B66059E4614}" dt="2021-09-27T19:05:53.420" v="790"/>
          <ac:inkMkLst>
            <pc:docMk/>
            <pc:sldMk cId="2385164656" sldId="283"/>
            <ac:inkMk id="162" creationId="{0F146C6C-5960-6340-A15B-43284E3E8EB8}"/>
          </ac:inkMkLst>
        </pc:inkChg>
        <pc:inkChg chg="add">
          <ac:chgData name="Zhang Yifan" userId="c9b86b9a-8bad-4e1d-80e2-8f55c3c19e2c" providerId="ADAL" clId="{9BEFBB74-C0ED-D640-96C8-5B66059E4614}" dt="2021-09-27T19:05:54.185" v="791"/>
          <ac:inkMkLst>
            <pc:docMk/>
            <pc:sldMk cId="2385164656" sldId="283"/>
            <ac:inkMk id="163" creationId="{90CA932C-901C-7247-A4E8-608E68E91038}"/>
          </ac:inkMkLst>
        </pc:inkChg>
        <pc:inkChg chg="add">
          <ac:chgData name="Zhang Yifan" userId="c9b86b9a-8bad-4e1d-80e2-8f55c3c19e2c" providerId="ADAL" clId="{9BEFBB74-C0ED-D640-96C8-5B66059E4614}" dt="2021-09-27T19:05:54.508" v="792"/>
          <ac:inkMkLst>
            <pc:docMk/>
            <pc:sldMk cId="2385164656" sldId="283"/>
            <ac:inkMk id="164" creationId="{3FBDA71F-61FE-A141-ACB2-61C80E9EAFAE}"/>
          </ac:inkMkLst>
        </pc:inkChg>
        <pc:inkChg chg="add topLvl">
          <ac:chgData name="Zhang Yifan" userId="c9b86b9a-8bad-4e1d-80e2-8f55c3c19e2c" providerId="ADAL" clId="{9BEFBB74-C0ED-D640-96C8-5B66059E4614}" dt="2021-09-27T19:06:03.321" v="801"/>
          <ac:inkMkLst>
            <pc:docMk/>
            <pc:sldMk cId="2385164656" sldId="283"/>
            <ac:inkMk id="166" creationId="{71F99FFF-1072-2C46-A8E3-E79A5A9C4A64}"/>
          </ac:inkMkLst>
        </pc:inkChg>
        <pc:inkChg chg="add topLvl">
          <ac:chgData name="Zhang Yifan" userId="c9b86b9a-8bad-4e1d-80e2-8f55c3c19e2c" providerId="ADAL" clId="{9BEFBB74-C0ED-D640-96C8-5B66059E4614}" dt="2021-09-27T19:06:03.321" v="801"/>
          <ac:inkMkLst>
            <pc:docMk/>
            <pc:sldMk cId="2385164656" sldId="283"/>
            <ac:inkMk id="167" creationId="{E8B25AC6-FBE0-634B-B6A0-34363BBCDFB1}"/>
          </ac:inkMkLst>
        </pc:inkChg>
        <pc:inkChg chg="add topLvl">
          <ac:chgData name="Zhang Yifan" userId="c9b86b9a-8bad-4e1d-80e2-8f55c3c19e2c" providerId="ADAL" clId="{9BEFBB74-C0ED-D640-96C8-5B66059E4614}" dt="2021-09-27T19:06:03.321" v="801"/>
          <ac:inkMkLst>
            <pc:docMk/>
            <pc:sldMk cId="2385164656" sldId="283"/>
            <ac:inkMk id="168" creationId="{56EE454A-288B-1347-A7B8-EAABCB2D97BC}"/>
          </ac:inkMkLst>
        </pc:inkChg>
        <pc:inkChg chg="add topLvl">
          <ac:chgData name="Zhang Yifan" userId="c9b86b9a-8bad-4e1d-80e2-8f55c3c19e2c" providerId="ADAL" clId="{9BEFBB74-C0ED-D640-96C8-5B66059E4614}" dt="2021-09-27T19:06:03.321" v="801"/>
          <ac:inkMkLst>
            <pc:docMk/>
            <pc:sldMk cId="2385164656" sldId="283"/>
            <ac:inkMk id="169" creationId="{90128B63-5E27-8847-9DCB-D8CCF5DDD6B5}"/>
          </ac:inkMkLst>
        </pc:inkChg>
        <pc:inkChg chg="add topLvl">
          <ac:chgData name="Zhang Yifan" userId="c9b86b9a-8bad-4e1d-80e2-8f55c3c19e2c" providerId="ADAL" clId="{9BEFBB74-C0ED-D640-96C8-5B66059E4614}" dt="2021-09-27T19:06:03.321" v="801"/>
          <ac:inkMkLst>
            <pc:docMk/>
            <pc:sldMk cId="2385164656" sldId="283"/>
            <ac:inkMk id="170" creationId="{F96A209F-CB06-294A-B844-33C61CE2105F}"/>
          </ac:inkMkLst>
        </pc:inkChg>
        <pc:inkChg chg="add">
          <ac:chgData name="Zhang Yifan" userId="c9b86b9a-8bad-4e1d-80e2-8f55c3c19e2c" providerId="ADAL" clId="{9BEFBB74-C0ED-D640-96C8-5B66059E4614}" dt="2021-09-27T19:06:02.759" v="800"/>
          <ac:inkMkLst>
            <pc:docMk/>
            <pc:sldMk cId="2385164656" sldId="283"/>
            <ac:inkMk id="172" creationId="{6AB6229C-C248-8741-8794-E7368E81273B}"/>
          </ac:inkMkLst>
        </pc:inkChg>
        <pc:inkChg chg="add">
          <ac:chgData name="Zhang Yifan" userId="c9b86b9a-8bad-4e1d-80e2-8f55c3c19e2c" providerId="ADAL" clId="{9BEFBB74-C0ED-D640-96C8-5B66059E4614}" dt="2021-09-27T19:06:10.395" v="802"/>
          <ac:inkMkLst>
            <pc:docMk/>
            <pc:sldMk cId="2385164656" sldId="283"/>
            <ac:inkMk id="174" creationId="{FB49775E-15C9-734C-A6FE-8EE90462FFEB}"/>
          </ac:inkMkLst>
        </pc:inkChg>
        <pc:inkChg chg="add">
          <ac:chgData name="Zhang Yifan" userId="c9b86b9a-8bad-4e1d-80e2-8f55c3c19e2c" providerId="ADAL" clId="{9BEFBB74-C0ED-D640-96C8-5B66059E4614}" dt="2021-09-27T19:06:11.361" v="803"/>
          <ac:inkMkLst>
            <pc:docMk/>
            <pc:sldMk cId="2385164656" sldId="283"/>
            <ac:inkMk id="175" creationId="{FD579C4A-34F2-4B44-9BF2-C00E9B5A9349}"/>
          </ac:inkMkLst>
        </pc:inkChg>
        <pc:inkChg chg="add">
          <ac:chgData name="Zhang Yifan" userId="c9b86b9a-8bad-4e1d-80e2-8f55c3c19e2c" providerId="ADAL" clId="{9BEFBB74-C0ED-D640-96C8-5B66059E4614}" dt="2021-09-27T19:06:11.562" v="804"/>
          <ac:inkMkLst>
            <pc:docMk/>
            <pc:sldMk cId="2385164656" sldId="283"/>
            <ac:inkMk id="176" creationId="{C3411C90-E10F-C348-B6BD-4929B5D0FBD7}"/>
          </ac:inkMkLst>
        </pc:inkChg>
        <pc:inkChg chg="add del topLvl">
          <ac:chgData name="Zhang Yifan" userId="c9b86b9a-8bad-4e1d-80e2-8f55c3c19e2c" providerId="ADAL" clId="{9BEFBB74-C0ED-D640-96C8-5B66059E4614}" dt="2021-09-27T19:06:23.250" v="812"/>
          <ac:inkMkLst>
            <pc:docMk/>
            <pc:sldMk cId="2385164656" sldId="283"/>
            <ac:inkMk id="178" creationId="{ACB3C0DB-A57A-1347-AF6F-DF1670775CAF}"/>
          </ac:inkMkLst>
        </pc:inkChg>
        <pc:inkChg chg="add del topLvl">
          <ac:chgData name="Zhang Yifan" userId="c9b86b9a-8bad-4e1d-80e2-8f55c3c19e2c" providerId="ADAL" clId="{9BEFBB74-C0ED-D640-96C8-5B66059E4614}" dt="2021-09-27T19:06:22.558" v="811"/>
          <ac:inkMkLst>
            <pc:docMk/>
            <pc:sldMk cId="2385164656" sldId="283"/>
            <ac:inkMk id="179" creationId="{13FC0165-7081-8A4F-A960-B2B4ED3C1F61}"/>
          </ac:inkMkLst>
        </pc:inkChg>
        <pc:inkChg chg="add del topLvl">
          <ac:chgData name="Zhang Yifan" userId="c9b86b9a-8bad-4e1d-80e2-8f55c3c19e2c" providerId="ADAL" clId="{9BEFBB74-C0ED-D640-96C8-5B66059E4614}" dt="2021-09-27T19:06:22.284" v="810"/>
          <ac:inkMkLst>
            <pc:docMk/>
            <pc:sldMk cId="2385164656" sldId="283"/>
            <ac:inkMk id="180" creationId="{0A2447EF-8AFD-B349-A5A7-52A288DB3577}"/>
          </ac:inkMkLst>
        </pc:inkChg>
        <pc:inkChg chg="add">
          <ac:chgData name="Zhang Yifan" userId="c9b86b9a-8bad-4e1d-80e2-8f55c3c19e2c" providerId="ADAL" clId="{9BEFBB74-C0ED-D640-96C8-5B66059E4614}" dt="2021-09-27T19:06:25.149" v="813"/>
          <ac:inkMkLst>
            <pc:docMk/>
            <pc:sldMk cId="2385164656" sldId="283"/>
            <ac:inkMk id="182" creationId="{02ABD126-3F4B-084D-92F9-AC268AEB2C43}"/>
          </ac:inkMkLst>
        </pc:inkChg>
        <pc:inkChg chg="add">
          <ac:chgData name="Zhang Yifan" userId="c9b86b9a-8bad-4e1d-80e2-8f55c3c19e2c" providerId="ADAL" clId="{9BEFBB74-C0ED-D640-96C8-5B66059E4614}" dt="2021-09-27T19:06:25.517" v="814"/>
          <ac:inkMkLst>
            <pc:docMk/>
            <pc:sldMk cId="2385164656" sldId="283"/>
            <ac:inkMk id="183" creationId="{75D0A047-65B6-C84E-A8E0-E5E365D6BBDC}"/>
          </ac:inkMkLst>
        </pc:inkChg>
        <pc:inkChg chg="add">
          <ac:chgData name="Zhang Yifan" userId="c9b86b9a-8bad-4e1d-80e2-8f55c3c19e2c" providerId="ADAL" clId="{9BEFBB74-C0ED-D640-96C8-5B66059E4614}" dt="2021-09-27T19:06:25.707" v="815"/>
          <ac:inkMkLst>
            <pc:docMk/>
            <pc:sldMk cId="2385164656" sldId="283"/>
            <ac:inkMk id="184" creationId="{BA46DA1F-3FE5-6847-8DEB-5B656DF4580F}"/>
          </ac:inkMkLst>
        </pc:inkChg>
        <pc:inkChg chg="add">
          <ac:chgData name="Zhang Yifan" userId="c9b86b9a-8bad-4e1d-80e2-8f55c3c19e2c" providerId="ADAL" clId="{9BEFBB74-C0ED-D640-96C8-5B66059E4614}" dt="2021-09-27T19:06:26.661" v="816"/>
          <ac:inkMkLst>
            <pc:docMk/>
            <pc:sldMk cId="2385164656" sldId="283"/>
            <ac:inkMk id="185" creationId="{147BE276-C38A-CD47-AFCD-AFF14D884731}"/>
          </ac:inkMkLst>
        </pc:inkChg>
        <pc:inkChg chg="add">
          <ac:chgData name="Zhang Yifan" userId="c9b86b9a-8bad-4e1d-80e2-8f55c3c19e2c" providerId="ADAL" clId="{9BEFBB74-C0ED-D640-96C8-5B66059E4614}" dt="2021-09-27T19:06:27.346" v="817"/>
          <ac:inkMkLst>
            <pc:docMk/>
            <pc:sldMk cId="2385164656" sldId="283"/>
            <ac:inkMk id="186" creationId="{6F13FD69-C9A1-A846-948C-F964DB6E8071}"/>
          </ac:inkMkLst>
        </pc:inkChg>
        <pc:inkChg chg="add">
          <ac:chgData name="Zhang Yifan" userId="c9b86b9a-8bad-4e1d-80e2-8f55c3c19e2c" providerId="ADAL" clId="{9BEFBB74-C0ED-D640-96C8-5B66059E4614}" dt="2021-09-27T19:06:28.197" v="818"/>
          <ac:inkMkLst>
            <pc:docMk/>
            <pc:sldMk cId="2385164656" sldId="283"/>
            <ac:inkMk id="187" creationId="{111254B5-6873-0D48-80AF-4D885EBE9C1E}"/>
          </ac:inkMkLst>
        </pc:inkChg>
        <pc:inkChg chg="add">
          <ac:chgData name="Zhang Yifan" userId="c9b86b9a-8bad-4e1d-80e2-8f55c3c19e2c" providerId="ADAL" clId="{9BEFBB74-C0ED-D640-96C8-5B66059E4614}" dt="2021-09-27T19:06:28.821" v="819"/>
          <ac:inkMkLst>
            <pc:docMk/>
            <pc:sldMk cId="2385164656" sldId="283"/>
            <ac:inkMk id="188" creationId="{E6F411AC-F170-B644-93D3-3C4CC0EF4588}"/>
          </ac:inkMkLst>
        </pc:inkChg>
        <pc:inkChg chg="add">
          <ac:chgData name="Zhang Yifan" userId="c9b86b9a-8bad-4e1d-80e2-8f55c3c19e2c" providerId="ADAL" clId="{9BEFBB74-C0ED-D640-96C8-5B66059E4614}" dt="2021-09-27T19:06:29.006" v="820"/>
          <ac:inkMkLst>
            <pc:docMk/>
            <pc:sldMk cId="2385164656" sldId="283"/>
            <ac:inkMk id="189" creationId="{E87D0F3B-E96D-5C41-9263-07D8DC434444}"/>
          </ac:inkMkLst>
        </pc:inkChg>
        <pc:inkChg chg="add">
          <ac:chgData name="Zhang Yifan" userId="c9b86b9a-8bad-4e1d-80e2-8f55c3c19e2c" providerId="ADAL" clId="{9BEFBB74-C0ED-D640-96C8-5B66059E4614}" dt="2021-09-27T19:06:29.163" v="821"/>
          <ac:inkMkLst>
            <pc:docMk/>
            <pc:sldMk cId="2385164656" sldId="283"/>
            <ac:inkMk id="190" creationId="{23CA2090-A117-A148-992A-3B0AA78F7618}"/>
          </ac:inkMkLst>
        </pc:inkChg>
        <pc:inkChg chg="add">
          <ac:chgData name="Zhang Yifan" userId="c9b86b9a-8bad-4e1d-80e2-8f55c3c19e2c" providerId="ADAL" clId="{9BEFBB74-C0ED-D640-96C8-5B66059E4614}" dt="2021-09-27T19:06:29.985" v="822"/>
          <ac:inkMkLst>
            <pc:docMk/>
            <pc:sldMk cId="2385164656" sldId="283"/>
            <ac:inkMk id="191" creationId="{D4612525-8EB3-8144-9888-1691DC89C117}"/>
          </ac:inkMkLst>
        </pc:inkChg>
        <pc:inkChg chg="add">
          <ac:chgData name="Zhang Yifan" userId="c9b86b9a-8bad-4e1d-80e2-8f55c3c19e2c" providerId="ADAL" clId="{9BEFBB74-C0ED-D640-96C8-5B66059E4614}" dt="2021-09-27T19:06:30.441" v="823"/>
          <ac:inkMkLst>
            <pc:docMk/>
            <pc:sldMk cId="2385164656" sldId="283"/>
            <ac:inkMk id="192" creationId="{124EEB8F-85B6-F341-BCA2-48462DB64AE6}"/>
          </ac:inkMkLst>
        </pc:inkChg>
        <pc:inkChg chg="add">
          <ac:chgData name="Zhang Yifan" userId="c9b86b9a-8bad-4e1d-80e2-8f55c3c19e2c" providerId="ADAL" clId="{9BEFBB74-C0ED-D640-96C8-5B66059E4614}" dt="2021-09-27T19:06:30.618" v="824"/>
          <ac:inkMkLst>
            <pc:docMk/>
            <pc:sldMk cId="2385164656" sldId="283"/>
            <ac:inkMk id="193" creationId="{EC328D0E-488B-424D-867B-740140EEFEBA}"/>
          </ac:inkMkLst>
        </pc:inkChg>
        <pc:inkChg chg="add">
          <ac:chgData name="Zhang Yifan" userId="c9b86b9a-8bad-4e1d-80e2-8f55c3c19e2c" providerId="ADAL" clId="{9BEFBB74-C0ED-D640-96C8-5B66059E4614}" dt="2021-09-27T19:06:30.944" v="825"/>
          <ac:inkMkLst>
            <pc:docMk/>
            <pc:sldMk cId="2385164656" sldId="283"/>
            <ac:inkMk id="194" creationId="{C1CED138-DA41-564A-815B-469BBADC3780}"/>
          </ac:inkMkLst>
        </pc:inkChg>
        <pc:inkChg chg="add">
          <ac:chgData name="Zhang Yifan" userId="c9b86b9a-8bad-4e1d-80e2-8f55c3c19e2c" providerId="ADAL" clId="{9BEFBB74-C0ED-D640-96C8-5B66059E4614}" dt="2021-09-27T19:06:32.590" v="826"/>
          <ac:inkMkLst>
            <pc:docMk/>
            <pc:sldMk cId="2385164656" sldId="283"/>
            <ac:inkMk id="195" creationId="{4B1A1179-687A-E940-8375-BDDB31903496}"/>
          </ac:inkMkLst>
        </pc:inkChg>
        <pc:inkChg chg="add">
          <ac:chgData name="Zhang Yifan" userId="c9b86b9a-8bad-4e1d-80e2-8f55c3c19e2c" providerId="ADAL" clId="{9BEFBB74-C0ED-D640-96C8-5B66059E4614}" dt="2021-09-27T19:06:34.359" v="827"/>
          <ac:inkMkLst>
            <pc:docMk/>
            <pc:sldMk cId="2385164656" sldId="283"/>
            <ac:inkMk id="196" creationId="{21C5A2A2-5828-2640-B389-E86035DB9877}"/>
          </ac:inkMkLst>
        </pc:inkChg>
        <pc:inkChg chg="add">
          <ac:chgData name="Zhang Yifan" userId="c9b86b9a-8bad-4e1d-80e2-8f55c3c19e2c" providerId="ADAL" clId="{9BEFBB74-C0ED-D640-96C8-5B66059E4614}" dt="2021-09-27T19:06:37.599" v="829"/>
          <ac:inkMkLst>
            <pc:docMk/>
            <pc:sldMk cId="2385164656" sldId="283"/>
            <ac:inkMk id="198" creationId="{1C50A4C3-9ACF-8246-9C16-50699D062D5C}"/>
          </ac:inkMkLst>
        </pc:inkChg>
        <pc:inkChg chg="add">
          <ac:chgData name="Zhang Yifan" userId="c9b86b9a-8bad-4e1d-80e2-8f55c3c19e2c" providerId="ADAL" clId="{9BEFBB74-C0ED-D640-96C8-5B66059E4614}" dt="2021-09-27T19:06:37.909" v="830"/>
          <ac:inkMkLst>
            <pc:docMk/>
            <pc:sldMk cId="2385164656" sldId="283"/>
            <ac:inkMk id="199" creationId="{CCAD9021-C2CB-594B-94C1-638AA6591736}"/>
          </ac:inkMkLst>
        </pc:inkChg>
        <pc:inkChg chg="add">
          <ac:chgData name="Zhang Yifan" userId="c9b86b9a-8bad-4e1d-80e2-8f55c3c19e2c" providerId="ADAL" clId="{9BEFBB74-C0ED-D640-96C8-5B66059E4614}" dt="2021-09-27T19:06:38.623" v="831"/>
          <ac:inkMkLst>
            <pc:docMk/>
            <pc:sldMk cId="2385164656" sldId="283"/>
            <ac:inkMk id="200" creationId="{991419D1-4476-8F4B-857A-8E10148A8B28}"/>
          </ac:inkMkLst>
        </pc:inkChg>
        <pc:inkChg chg="add">
          <ac:chgData name="Zhang Yifan" userId="c9b86b9a-8bad-4e1d-80e2-8f55c3c19e2c" providerId="ADAL" clId="{9BEFBB74-C0ED-D640-96C8-5B66059E4614}" dt="2021-09-27T19:06:39.165" v="832"/>
          <ac:inkMkLst>
            <pc:docMk/>
            <pc:sldMk cId="2385164656" sldId="283"/>
            <ac:inkMk id="201" creationId="{7AB1E654-E7E8-174A-BCF9-C0B7142AD95C}"/>
          </ac:inkMkLst>
        </pc:inkChg>
        <pc:inkChg chg="add">
          <ac:chgData name="Zhang Yifan" userId="c9b86b9a-8bad-4e1d-80e2-8f55c3c19e2c" providerId="ADAL" clId="{9BEFBB74-C0ED-D640-96C8-5B66059E4614}" dt="2021-09-27T19:06:39.389" v="833"/>
          <ac:inkMkLst>
            <pc:docMk/>
            <pc:sldMk cId="2385164656" sldId="283"/>
            <ac:inkMk id="202" creationId="{8A0DFD23-BD8C-C44A-BEF1-9571A39817A2}"/>
          </ac:inkMkLst>
        </pc:inkChg>
        <pc:inkChg chg="add">
          <ac:chgData name="Zhang Yifan" userId="c9b86b9a-8bad-4e1d-80e2-8f55c3c19e2c" providerId="ADAL" clId="{9BEFBB74-C0ED-D640-96C8-5B66059E4614}" dt="2021-09-27T19:06:39.535" v="834"/>
          <ac:inkMkLst>
            <pc:docMk/>
            <pc:sldMk cId="2385164656" sldId="283"/>
            <ac:inkMk id="203" creationId="{CA337D3E-FD9A-F543-BB8B-B16B5C8DA621}"/>
          </ac:inkMkLst>
        </pc:inkChg>
        <pc:inkChg chg="add">
          <ac:chgData name="Zhang Yifan" userId="c9b86b9a-8bad-4e1d-80e2-8f55c3c19e2c" providerId="ADAL" clId="{9BEFBB74-C0ED-D640-96C8-5B66059E4614}" dt="2021-09-27T19:06:39.745" v="835"/>
          <ac:inkMkLst>
            <pc:docMk/>
            <pc:sldMk cId="2385164656" sldId="283"/>
            <ac:inkMk id="204" creationId="{61841B24-F4B2-5B44-A350-E7B75D5CB065}"/>
          </ac:inkMkLst>
        </pc:inkChg>
        <pc:inkChg chg="add">
          <ac:chgData name="Zhang Yifan" userId="c9b86b9a-8bad-4e1d-80e2-8f55c3c19e2c" providerId="ADAL" clId="{9BEFBB74-C0ED-D640-96C8-5B66059E4614}" dt="2021-09-27T19:06:40.067" v="836"/>
          <ac:inkMkLst>
            <pc:docMk/>
            <pc:sldMk cId="2385164656" sldId="283"/>
            <ac:inkMk id="205" creationId="{FCD768D5-4E0F-5541-A221-3972CF370703}"/>
          </ac:inkMkLst>
        </pc:inkChg>
        <pc:inkChg chg="add">
          <ac:chgData name="Zhang Yifan" userId="c9b86b9a-8bad-4e1d-80e2-8f55c3c19e2c" providerId="ADAL" clId="{9BEFBB74-C0ED-D640-96C8-5B66059E4614}" dt="2021-09-27T19:06:40.412" v="837"/>
          <ac:inkMkLst>
            <pc:docMk/>
            <pc:sldMk cId="2385164656" sldId="283"/>
            <ac:inkMk id="206" creationId="{E1A59D4C-182F-5E4B-9CE6-6FC046623828}"/>
          </ac:inkMkLst>
        </pc:inkChg>
        <pc:inkChg chg="add">
          <ac:chgData name="Zhang Yifan" userId="c9b86b9a-8bad-4e1d-80e2-8f55c3c19e2c" providerId="ADAL" clId="{9BEFBB74-C0ED-D640-96C8-5B66059E4614}" dt="2021-09-27T19:06:40.666" v="838"/>
          <ac:inkMkLst>
            <pc:docMk/>
            <pc:sldMk cId="2385164656" sldId="283"/>
            <ac:inkMk id="207" creationId="{2DD71B0D-531B-AE46-89FE-D90F52065072}"/>
          </ac:inkMkLst>
        </pc:inkChg>
        <pc:inkChg chg="add">
          <ac:chgData name="Zhang Yifan" userId="c9b86b9a-8bad-4e1d-80e2-8f55c3c19e2c" providerId="ADAL" clId="{9BEFBB74-C0ED-D640-96C8-5B66059E4614}" dt="2021-09-27T19:06:41.278" v="839"/>
          <ac:inkMkLst>
            <pc:docMk/>
            <pc:sldMk cId="2385164656" sldId="283"/>
            <ac:inkMk id="208" creationId="{B10AEC1A-4566-1A4D-87CD-851AB40A65A0}"/>
          </ac:inkMkLst>
        </pc:inkChg>
        <pc:inkChg chg="add">
          <ac:chgData name="Zhang Yifan" userId="c9b86b9a-8bad-4e1d-80e2-8f55c3c19e2c" providerId="ADAL" clId="{9BEFBB74-C0ED-D640-96C8-5B66059E4614}" dt="2021-09-27T19:06:41.460" v="840"/>
          <ac:inkMkLst>
            <pc:docMk/>
            <pc:sldMk cId="2385164656" sldId="283"/>
            <ac:inkMk id="209" creationId="{8FB1F6F7-5985-C242-BE49-BAA76989C6D9}"/>
          </ac:inkMkLst>
        </pc:inkChg>
        <pc:inkChg chg="add">
          <ac:chgData name="Zhang Yifan" userId="c9b86b9a-8bad-4e1d-80e2-8f55c3c19e2c" providerId="ADAL" clId="{9BEFBB74-C0ED-D640-96C8-5B66059E4614}" dt="2021-09-27T19:06:41.809" v="841"/>
          <ac:inkMkLst>
            <pc:docMk/>
            <pc:sldMk cId="2385164656" sldId="283"/>
            <ac:inkMk id="210" creationId="{5AFD4B06-312D-284D-AAE4-EBC8B3EBBCC0}"/>
          </ac:inkMkLst>
        </pc:inkChg>
        <pc:inkChg chg="add">
          <ac:chgData name="Zhang Yifan" userId="c9b86b9a-8bad-4e1d-80e2-8f55c3c19e2c" providerId="ADAL" clId="{9BEFBB74-C0ED-D640-96C8-5B66059E4614}" dt="2021-09-27T19:06:42.189" v="842"/>
          <ac:inkMkLst>
            <pc:docMk/>
            <pc:sldMk cId="2385164656" sldId="283"/>
            <ac:inkMk id="211" creationId="{5889BD99-2398-9645-A1BE-C4838872E9BC}"/>
          </ac:inkMkLst>
        </pc:inkChg>
        <pc:inkChg chg="add">
          <ac:chgData name="Zhang Yifan" userId="c9b86b9a-8bad-4e1d-80e2-8f55c3c19e2c" providerId="ADAL" clId="{9BEFBB74-C0ED-D640-96C8-5B66059E4614}" dt="2021-09-27T19:06:42.613" v="843"/>
          <ac:inkMkLst>
            <pc:docMk/>
            <pc:sldMk cId="2385164656" sldId="283"/>
            <ac:inkMk id="212" creationId="{B45783D7-C29B-0842-81D7-0F0F794F48F0}"/>
          </ac:inkMkLst>
        </pc:inkChg>
        <pc:inkChg chg="add">
          <ac:chgData name="Zhang Yifan" userId="c9b86b9a-8bad-4e1d-80e2-8f55c3c19e2c" providerId="ADAL" clId="{9BEFBB74-C0ED-D640-96C8-5B66059E4614}" dt="2021-09-27T19:06:42.807" v="844"/>
          <ac:inkMkLst>
            <pc:docMk/>
            <pc:sldMk cId="2385164656" sldId="283"/>
            <ac:inkMk id="213" creationId="{0C9F51D7-F6A3-2E43-9C67-701F6AB67D30}"/>
          </ac:inkMkLst>
        </pc:inkChg>
        <pc:inkChg chg="add">
          <ac:chgData name="Zhang Yifan" userId="c9b86b9a-8bad-4e1d-80e2-8f55c3c19e2c" providerId="ADAL" clId="{9BEFBB74-C0ED-D640-96C8-5B66059E4614}" dt="2021-09-27T19:06:43.038" v="845"/>
          <ac:inkMkLst>
            <pc:docMk/>
            <pc:sldMk cId="2385164656" sldId="283"/>
            <ac:inkMk id="214" creationId="{A76A2D42-AD7A-EC4F-82F0-582D120793AC}"/>
          </ac:inkMkLst>
        </pc:inkChg>
        <pc:inkChg chg="add">
          <ac:chgData name="Zhang Yifan" userId="c9b86b9a-8bad-4e1d-80e2-8f55c3c19e2c" providerId="ADAL" clId="{9BEFBB74-C0ED-D640-96C8-5B66059E4614}" dt="2021-09-27T19:06:43.447" v="846"/>
          <ac:inkMkLst>
            <pc:docMk/>
            <pc:sldMk cId="2385164656" sldId="283"/>
            <ac:inkMk id="215" creationId="{8499171E-72C6-2F46-A84C-37B9A543783C}"/>
          </ac:inkMkLst>
        </pc:inkChg>
        <pc:inkChg chg="add">
          <ac:chgData name="Zhang Yifan" userId="c9b86b9a-8bad-4e1d-80e2-8f55c3c19e2c" providerId="ADAL" clId="{9BEFBB74-C0ED-D640-96C8-5B66059E4614}" dt="2021-09-27T19:06:44.054" v="847"/>
          <ac:inkMkLst>
            <pc:docMk/>
            <pc:sldMk cId="2385164656" sldId="283"/>
            <ac:inkMk id="216" creationId="{A55BA5BD-4036-D94D-A979-88DD618B41B4}"/>
          </ac:inkMkLst>
        </pc:inkChg>
        <pc:inkChg chg="add">
          <ac:chgData name="Zhang Yifan" userId="c9b86b9a-8bad-4e1d-80e2-8f55c3c19e2c" providerId="ADAL" clId="{9BEFBB74-C0ED-D640-96C8-5B66059E4614}" dt="2021-09-27T19:06:44.591" v="848"/>
          <ac:inkMkLst>
            <pc:docMk/>
            <pc:sldMk cId="2385164656" sldId="283"/>
            <ac:inkMk id="217" creationId="{8BB24A72-D15E-174C-9528-CF959E062437}"/>
          </ac:inkMkLst>
        </pc:inkChg>
        <pc:inkChg chg="add">
          <ac:chgData name="Zhang Yifan" userId="c9b86b9a-8bad-4e1d-80e2-8f55c3c19e2c" providerId="ADAL" clId="{9BEFBB74-C0ED-D640-96C8-5B66059E4614}" dt="2021-09-27T19:06:45.043" v="849"/>
          <ac:inkMkLst>
            <pc:docMk/>
            <pc:sldMk cId="2385164656" sldId="283"/>
            <ac:inkMk id="218" creationId="{024082C9-9075-1447-B03D-D154EC885092}"/>
          </ac:inkMkLst>
        </pc:inkChg>
        <pc:inkChg chg="add">
          <ac:chgData name="Zhang Yifan" userId="c9b86b9a-8bad-4e1d-80e2-8f55c3c19e2c" providerId="ADAL" clId="{9BEFBB74-C0ED-D640-96C8-5B66059E4614}" dt="2021-09-27T19:06:46.108" v="850"/>
          <ac:inkMkLst>
            <pc:docMk/>
            <pc:sldMk cId="2385164656" sldId="283"/>
            <ac:inkMk id="219" creationId="{3E2B4B1E-3F20-0F4F-8CE0-FEB1A1BCBE58}"/>
          </ac:inkMkLst>
        </pc:inkChg>
        <pc:inkChg chg="add">
          <ac:chgData name="Zhang Yifan" userId="c9b86b9a-8bad-4e1d-80e2-8f55c3c19e2c" providerId="ADAL" clId="{9BEFBB74-C0ED-D640-96C8-5B66059E4614}" dt="2021-09-27T19:06:47.635" v="851"/>
          <ac:inkMkLst>
            <pc:docMk/>
            <pc:sldMk cId="2385164656" sldId="283"/>
            <ac:inkMk id="220" creationId="{6AFF1DA1-14E0-8940-9508-2BF223E13B48}"/>
          </ac:inkMkLst>
        </pc:inkChg>
        <pc:inkChg chg="add del">
          <ac:chgData name="Zhang Yifan" userId="c9b86b9a-8bad-4e1d-80e2-8f55c3c19e2c" providerId="ADAL" clId="{9BEFBB74-C0ED-D640-96C8-5B66059E4614}" dt="2021-09-27T19:07:14.150" v="863"/>
          <ac:inkMkLst>
            <pc:docMk/>
            <pc:sldMk cId="2385164656" sldId="283"/>
            <ac:inkMk id="222" creationId="{FDD9C7C9-593A-944C-8522-930C3DF8D6EE}"/>
          </ac:inkMkLst>
        </pc:inkChg>
        <pc:inkChg chg="add del">
          <ac:chgData name="Zhang Yifan" userId="c9b86b9a-8bad-4e1d-80e2-8f55c3c19e2c" providerId="ADAL" clId="{9BEFBB74-C0ED-D640-96C8-5B66059E4614}" dt="2021-09-27T19:07:14.167" v="868"/>
          <ac:inkMkLst>
            <pc:docMk/>
            <pc:sldMk cId="2385164656" sldId="283"/>
            <ac:inkMk id="223" creationId="{1FDF0DAB-D22F-7440-B957-4BA0DB1B6D79}"/>
          </ac:inkMkLst>
        </pc:inkChg>
        <pc:inkChg chg="add del">
          <ac:chgData name="Zhang Yifan" userId="c9b86b9a-8bad-4e1d-80e2-8f55c3c19e2c" providerId="ADAL" clId="{9BEFBB74-C0ED-D640-96C8-5B66059E4614}" dt="2021-09-27T19:07:14.154" v="864"/>
          <ac:inkMkLst>
            <pc:docMk/>
            <pc:sldMk cId="2385164656" sldId="283"/>
            <ac:inkMk id="224" creationId="{EE25E1D5-DA19-344E-9FDE-7845190EB03E}"/>
          </ac:inkMkLst>
        </pc:inkChg>
        <pc:inkChg chg="add del">
          <ac:chgData name="Zhang Yifan" userId="c9b86b9a-8bad-4e1d-80e2-8f55c3c19e2c" providerId="ADAL" clId="{9BEFBB74-C0ED-D640-96C8-5B66059E4614}" dt="2021-09-27T19:07:14.165" v="867"/>
          <ac:inkMkLst>
            <pc:docMk/>
            <pc:sldMk cId="2385164656" sldId="283"/>
            <ac:inkMk id="225" creationId="{7A5F132D-6BE1-4D4D-8441-23F99E092302}"/>
          </ac:inkMkLst>
        </pc:inkChg>
        <pc:inkChg chg="add del">
          <ac:chgData name="Zhang Yifan" userId="c9b86b9a-8bad-4e1d-80e2-8f55c3c19e2c" providerId="ADAL" clId="{9BEFBB74-C0ED-D640-96C8-5B66059E4614}" dt="2021-09-27T19:07:14.159" v="865"/>
          <ac:inkMkLst>
            <pc:docMk/>
            <pc:sldMk cId="2385164656" sldId="283"/>
            <ac:inkMk id="226" creationId="{8DA9641C-FE88-A34D-AA5E-7F6B363366E2}"/>
          </ac:inkMkLst>
        </pc:inkChg>
        <pc:inkChg chg="add del">
          <ac:chgData name="Zhang Yifan" userId="c9b86b9a-8bad-4e1d-80e2-8f55c3c19e2c" providerId="ADAL" clId="{9BEFBB74-C0ED-D640-96C8-5B66059E4614}" dt="2021-09-27T19:07:14.170" v="869"/>
          <ac:inkMkLst>
            <pc:docMk/>
            <pc:sldMk cId="2385164656" sldId="283"/>
            <ac:inkMk id="227" creationId="{29A7DE60-BF74-9343-BABC-6B820DE358CC}"/>
          </ac:inkMkLst>
        </pc:inkChg>
        <pc:inkChg chg="add del topLvl">
          <ac:chgData name="Zhang Yifan" userId="c9b86b9a-8bad-4e1d-80e2-8f55c3c19e2c" providerId="ADAL" clId="{9BEFBB74-C0ED-D640-96C8-5B66059E4614}" dt="2021-09-27T19:07:14.173" v="870"/>
          <ac:inkMkLst>
            <pc:docMk/>
            <pc:sldMk cId="2385164656" sldId="283"/>
            <ac:inkMk id="228" creationId="{AD49E0E5-F0FD-6843-ABA0-494EB0B9D655}"/>
          </ac:inkMkLst>
        </pc:inkChg>
        <pc:inkChg chg="add del">
          <ac:chgData name="Zhang Yifan" userId="c9b86b9a-8bad-4e1d-80e2-8f55c3c19e2c" providerId="ADAL" clId="{9BEFBB74-C0ED-D640-96C8-5B66059E4614}" dt="2021-09-27T19:07:14.162" v="866"/>
          <ac:inkMkLst>
            <pc:docMk/>
            <pc:sldMk cId="2385164656" sldId="283"/>
            <ac:inkMk id="229" creationId="{CABD6AA2-0E62-3145-AE38-48547DF89154}"/>
          </ac:inkMkLst>
        </pc:inkChg>
        <pc:inkChg chg="add del topLvl">
          <ac:chgData name="Zhang Yifan" userId="c9b86b9a-8bad-4e1d-80e2-8f55c3c19e2c" providerId="ADAL" clId="{9BEFBB74-C0ED-D640-96C8-5B66059E4614}" dt="2021-09-27T19:07:14.175" v="871"/>
          <ac:inkMkLst>
            <pc:docMk/>
            <pc:sldMk cId="2385164656" sldId="283"/>
            <ac:inkMk id="230" creationId="{090E148C-B832-974B-B299-1ED6B95F81D8}"/>
          </ac:inkMkLst>
        </pc:inkChg>
        <pc:inkChg chg="add">
          <ac:chgData name="Zhang Yifan" userId="c9b86b9a-8bad-4e1d-80e2-8f55c3c19e2c" providerId="ADAL" clId="{9BEFBB74-C0ED-D640-96C8-5B66059E4614}" dt="2021-09-27T19:07:17.625" v="872"/>
          <ac:inkMkLst>
            <pc:docMk/>
            <pc:sldMk cId="2385164656" sldId="283"/>
            <ac:inkMk id="232" creationId="{D2FA893A-F00B-3045-8AF8-0A49EECC41E0}"/>
          </ac:inkMkLst>
        </pc:inkChg>
        <pc:inkChg chg="add">
          <ac:chgData name="Zhang Yifan" userId="c9b86b9a-8bad-4e1d-80e2-8f55c3c19e2c" providerId="ADAL" clId="{9BEFBB74-C0ED-D640-96C8-5B66059E4614}" dt="2021-09-27T19:07:18.045" v="873"/>
          <ac:inkMkLst>
            <pc:docMk/>
            <pc:sldMk cId="2385164656" sldId="283"/>
            <ac:inkMk id="233" creationId="{9CB89708-CCEB-044D-9012-09B8B99820C6}"/>
          </ac:inkMkLst>
        </pc:inkChg>
        <pc:inkChg chg="add">
          <ac:chgData name="Zhang Yifan" userId="c9b86b9a-8bad-4e1d-80e2-8f55c3c19e2c" providerId="ADAL" clId="{9BEFBB74-C0ED-D640-96C8-5B66059E4614}" dt="2021-09-27T19:07:19.263" v="874"/>
          <ac:inkMkLst>
            <pc:docMk/>
            <pc:sldMk cId="2385164656" sldId="283"/>
            <ac:inkMk id="234" creationId="{ECBCD45D-BC21-9E4F-8159-1EC7C29A565A}"/>
          </ac:inkMkLst>
        </pc:inkChg>
        <pc:inkChg chg="add">
          <ac:chgData name="Zhang Yifan" userId="c9b86b9a-8bad-4e1d-80e2-8f55c3c19e2c" providerId="ADAL" clId="{9BEFBB74-C0ED-D640-96C8-5B66059E4614}" dt="2021-09-27T19:07:19.510" v="875"/>
          <ac:inkMkLst>
            <pc:docMk/>
            <pc:sldMk cId="2385164656" sldId="283"/>
            <ac:inkMk id="235" creationId="{96CBDE03-300C-0248-ADCA-7C48D3852476}"/>
          </ac:inkMkLst>
        </pc:inkChg>
        <pc:inkChg chg="add">
          <ac:chgData name="Zhang Yifan" userId="c9b86b9a-8bad-4e1d-80e2-8f55c3c19e2c" providerId="ADAL" clId="{9BEFBB74-C0ED-D640-96C8-5B66059E4614}" dt="2021-09-27T19:07:19.703" v="876"/>
          <ac:inkMkLst>
            <pc:docMk/>
            <pc:sldMk cId="2385164656" sldId="283"/>
            <ac:inkMk id="236" creationId="{C7B52AE0-3420-9C47-87B8-9FC7E7C5F46A}"/>
          </ac:inkMkLst>
        </pc:inkChg>
        <pc:inkChg chg="add">
          <ac:chgData name="Zhang Yifan" userId="c9b86b9a-8bad-4e1d-80e2-8f55c3c19e2c" providerId="ADAL" clId="{9BEFBB74-C0ED-D640-96C8-5B66059E4614}" dt="2021-09-27T19:07:19.891" v="877"/>
          <ac:inkMkLst>
            <pc:docMk/>
            <pc:sldMk cId="2385164656" sldId="283"/>
            <ac:inkMk id="237" creationId="{113855DA-9089-344D-99DD-B23F14195BB1}"/>
          </ac:inkMkLst>
        </pc:inkChg>
        <pc:inkChg chg="add">
          <ac:chgData name="Zhang Yifan" userId="c9b86b9a-8bad-4e1d-80e2-8f55c3c19e2c" providerId="ADAL" clId="{9BEFBB74-C0ED-D640-96C8-5B66059E4614}" dt="2021-09-27T19:07:20.238" v="878"/>
          <ac:inkMkLst>
            <pc:docMk/>
            <pc:sldMk cId="2385164656" sldId="283"/>
            <ac:inkMk id="238" creationId="{E3E11034-36AA-1642-8582-D1D86C6715E6}"/>
          </ac:inkMkLst>
        </pc:inkChg>
        <pc:inkChg chg="add">
          <ac:chgData name="Zhang Yifan" userId="c9b86b9a-8bad-4e1d-80e2-8f55c3c19e2c" providerId="ADAL" clId="{9BEFBB74-C0ED-D640-96C8-5B66059E4614}" dt="2021-09-27T19:07:20.698" v="879"/>
          <ac:inkMkLst>
            <pc:docMk/>
            <pc:sldMk cId="2385164656" sldId="283"/>
            <ac:inkMk id="239" creationId="{33CD4210-8470-C446-93FB-12FC48189D64}"/>
          </ac:inkMkLst>
        </pc:inkChg>
        <pc:inkChg chg="add">
          <ac:chgData name="Zhang Yifan" userId="c9b86b9a-8bad-4e1d-80e2-8f55c3c19e2c" providerId="ADAL" clId="{9BEFBB74-C0ED-D640-96C8-5B66059E4614}" dt="2021-09-27T19:07:21.337" v="880"/>
          <ac:inkMkLst>
            <pc:docMk/>
            <pc:sldMk cId="2385164656" sldId="283"/>
            <ac:inkMk id="240" creationId="{101045D8-94ED-E843-96EF-8986633CB23A}"/>
          </ac:inkMkLst>
        </pc:inkChg>
      </pc:sldChg>
      <pc:sldChg chg="addSp delSp modSp add">
        <pc:chgData name="Zhang Yifan" userId="c9b86b9a-8bad-4e1d-80e2-8f55c3c19e2c" providerId="ADAL" clId="{9BEFBB74-C0ED-D640-96C8-5B66059E4614}" dt="2021-09-27T19:23:07.194" v="1256"/>
        <pc:sldMkLst>
          <pc:docMk/>
          <pc:sldMk cId="634456784" sldId="284"/>
        </pc:sldMkLst>
        <pc:grpChg chg="add del">
          <ac:chgData name="Zhang Yifan" userId="c9b86b9a-8bad-4e1d-80e2-8f55c3c19e2c" providerId="ADAL" clId="{9BEFBB74-C0ED-D640-96C8-5B66059E4614}" dt="2021-09-27T19:12:11.477" v="1044"/>
          <ac:grpSpMkLst>
            <pc:docMk/>
            <pc:sldMk cId="634456784" sldId="284"/>
            <ac:grpSpMk id="6" creationId="{65ADE1C1-D34D-A049-BA7E-055E1981EDE3}"/>
          </ac:grpSpMkLst>
        </pc:grpChg>
        <pc:grpChg chg="add del">
          <ac:chgData name="Zhang Yifan" userId="c9b86b9a-8bad-4e1d-80e2-8f55c3c19e2c" providerId="ADAL" clId="{9BEFBB74-C0ED-D640-96C8-5B66059E4614}" dt="2021-09-27T19:12:13.898" v="1049"/>
          <ac:grpSpMkLst>
            <pc:docMk/>
            <pc:sldMk cId="634456784" sldId="284"/>
            <ac:grpSpMk id="20" creationId="{30F8A5DA-9DD5-4C43-877B-66354B0B8EA9}"/>
          </ac:grpSpMkLst>
        </pc:grpChg>
        <pc:grpChg chg="add del">
          <ac:chgData name="Zhang Yifan" userId="c9b86b9a-8bad-4e1d-80e2-8f55c3c19e2c" providerId="ADAL" clId="{9BEFBB74-C0ED-D640-96C8-5B66059E4614}" dt="2021-09-27T19:12:20.012" v="1061"/>
          <ac:grpSpMkLst>
            <pc:docMk/>
            <pc:sldMk cId="634456784" sldId="284"/>
            <ac:grpSpMk id="143" creationId="{51C50318-3AAD-7D4B-A832-98905AD4A02D}"/>
          </ac:grpSpMkLst>
        </pc:grpChg>
        <pc:grpChg chg="add">
          <ac:chgData name="Zhang Yifan" userId="c9b86b9a-8bad-4e1d-80e2-8f55c3c19e2c" providerId="ADAL" clId="{9BEFBB74-C0ED-D640-96C8-5B66059E4614}" dt="2021-09-27T19:12:20.012" v="1061"/>
          <ac:grpSpMkLst>
            <pc:docMk/>
            <pc:sldMk cId="634456784" sldId="284"/>
            <ac:grpSpMk id="192" creationId="{7A479927-DDB5-0641-AF81-9CBD001419A5}"/>
          </ac:grpSpMkLst>
        </pc:grpChg>
        <pc:grpChg chg="add del">
          <ac:chgData name="Zhang Yifan" userId="c9b86b9a-8bad-4e1d-80e2-8f55c3c19e2c" providerId="ADAL" clId="{9BEFBB74-C0ED-D640-96C8-5B66059E4614}" dt="2021-09-27T19:13:52.238" v="1080"/>
          <ac:grpSpMkLst>
            <pc:docMk/>
            <pc:sldMk cId="634456784" sldId="284"/>
            <ac:grpSpMk id="195" creationId="{654855EC-9AAE-7C42-A524-CEBD06CFE884}"/>
          </ac:grpSpMkLst>
        </pc:grpChg>
        <pc:grpChg chg="add del">
          <ac:chgData name="Zhang Yifan" userId="c9b86b9a-8bad-4e1d-80e2-8f55c3c19e2c" providerId="ADAL" clId="{9BEFBB74-C0ED-D640-96C8-5B66059E4614}" dt="2021-09-27T19:13:47.868" v="1072"/>
          <ac:grpSpMkLst>
            <pc:docMk/>
            <pc:sldMk cId="634456784" sldId="284"/>
            <ac:grpSpMk id="202" creationId="{B07BDFAB-F81B-7D43-A1F5-DCF8BE2B6D35}"/>
          </ac:grpSpMkLst>
        </pc:grpChg>
        <pc:grpChg chg="add del">
          <ac:chgData name="Zhang Yifan" userId="c9b86b9a-8bad-4e1d-80e2-8f55c3c19e2c" providerId="ADAL" clId="{9BEFBB74-C0ED-D640-96C8-5B66059E4614}" dt="2021-09-27T19:13:55.712" v="1086"/>
          <ac:grpSpMkLst>
            <pc:docMk/>
            <pc:sldMk cId="634456784" sldId="284"/>
            <ac:grpSpMk id="209" creationId="{9BB3FAAD-AD16-D64B-B52C-DDA01E585951}"/>
          </ac:grpSpMkLst>
        </pc:grpChg>
        <pc:grpChg chg="add del">
          <ac:chgData name="Zhang Yifan" userId="c9b86b9a-8bad-4e1d-80e2-8f55c3c19e2c" providerId="ADAL" clId="{9BEFBB74-C0ED-D640-96C8-5B66059E4614}" dt="2021-09-27T19:14:03.415" v="1097"/>
          <ac:grpSpMkLst>
            <pc:docMk/>
            <pc:sldMk cId="634456784" sldId="284"/>
            <ac:grpSpMk id="215" creationId="{7E5699C9-C478-B14E-91E1-5141AA5D9373}"/>
          </ac:grpSpMkLst>
        </pc:grpChg>
        <pc:grpChg chg="add del">
          <ac:chgData name="Zhang Yifan" userId="c9b86b9a-8bad-4e1d-80e2-8f55c3c19e2c" providerId="ADAL" clId="{9BEFBB74-C0ED-D640-96C8-5B66059E4614}" dt="2021-09-27T19:23:07.194" v="1256"/>
          <ac:grpSpMkLst>
            <pc:docMk/>
            <pc:sldMk cId="634456784" sldId="284"/>
            <ac:grpSpMk id="226" creationId="{AF86298F-36A9-484B-B5EF-B572EC9DFC1C}"/>
          </ac:grpSpMkLst>
        </pc:grpChg>
        <pc:grpChg chg="add del">
          <ac:chgData name="Zhang Yifan" userId="c9b86b9a-8bad-4e1d-80e2-8f55c3c19e2c" providerId="ADAL" clId="{9BEFBB74-C0ED-D640-96C8-5B66059E4614}" dt="2021-09-27T19:16:08.072" v="1108"/>
          <ac:grpSpMkLst>
            <pc:docMk/>
            <pc:sldMk cId="634456784" sldId="284"/>
            <ac:grpSpMk id="236" creationId="{50D4C25B-6543-0549-8001-49407C611E20}"/>
          </ac:grpSpMkLst>
        </pc:grpChg>
        <pc:grpChg chg="add del">
          <ac:chgData name="Zhang Yifan" userId="c9b86b9a-8bad-4e1d-80e2-8f55c3c19e2c" providerId="ADAL" clId="{9BEFBB74-C0ED-D640-96C8-5B66059E4614}" dt="2021-09-27T19:16:18.193" v="1126"/>
          <ac:grpSpMkLst>
            <pc:docMk/>
            <pc:sldMk cId="634456784" sldId="284"/>
            <ac:grpSpMk id="247" creationId="{DBC1A6C4-AD48-0144-A5A2-387814A682CD}"/>
          </ac:grpSpMkLst>
        </pc:grpChg>
        <pc:grpChg chg="add">
          <ac:chgData name="Zhang Yifan" userId="c9b86b9a-8bad-4e1d-80e2-8f55c3c19e2c" providerId="ADAL" clId="{9BEFBB74-C0ED-D640-96C8-5B66059E4614}" dt="2021-09-27T19:16:22.500" v="1134"/>
          <ac:grpSpMkLst>
            <pc:docMk/>
            <pc:sldMk cId="634456784" sldId="284"/>
            <ac:grpSpMk id="253" creationId="{9C3BA930-2E28-2346-BBA2-1F2CA98F92ED}"/>
          </ac:grpSpMkLst>
        </pc:grpChg>
        <pc:grpChg chg="add del">
          <ac:chgData name="Zhang Yifan" userId="c9b86b9a-8bad-4e1d-80e2-8f55c3c19e2c" providerId="ADAL" clId="{9BEFBB74-C0ED-D640-96C8-5B66059E4614}" dt="2021-09-27T19:22:41.160" v="1249"/>
          <ac:grpSpMkLst>
            <pc:docMk/>
            <pc:sldMk cId="634456784" sldId="284"/>
            <ac:grpSpMk id="256" creationId="{5F0B02DE-AA47-554C-A511-550279CF0C68}"/>
          </ac:grpSpMkLst>
        </pc:grpChg>
        <pc:grpChg chg="add del">
          <ac:chgData name="Zhang Yifan" userId="c9b86b9a-8bad-4e1d-80e2-8f55c3c19e2c" providerId="ADAL" clId="{9BEFBB74-C0ED-D640-96C8-5B66059E4614}" dt="2021-09-27T19:16:48.564" v="1152"/>
          <ac:grpSpMkLst>
            <pc:docMk/>
            <pc:sldMk cId="634456784" sldId="284"/>
            <ac:grpSpMk id="270" creationId="{EE19175F-81B5-CF45-B41F-98C4AC33FB39}"/>
          </ac:grpSpMkLst>
        </pc:grpChg>
        <pc:grpChg chg="add del">
          <ac:chgData name="Zhang Yifan" userId="c9b86b9a-8bad-4e1d-80e2-8f55c3c19e2c" providerId="ADAL" clId="{9BEFBB74-C0ED-D640-96C8-5B66059E4614}" dt="2021-09-27T19:16:53.651" v="1166"/>
          <ac:grpSpMkLst>
            <pc:docMk/>
            <pc:sldMk cId="634456784" sldId="284"/>
            <ac:grpSpMk id="272" creationId="{90BB50BA-97D9-7C4B-A39F-F6B0CC3DFE3D}"/>
          </ac:grpSpMkLst>
        </pc:grpChg>
        <pc:grpChg chg="add del">
          <ac:chgData name="Zhang Yifan" userId="c9b86b9a-8bad-4e1d-80e2-8f55c3c19e2c" providerId="ADAL" clId="{9BEFBB74-C0ED-D640-96C8-5B66059E4614}" dt="2021-09-27T19:17:05.770" v="1176"/>
          <ac:grpSpMkLst>
            <pc:docMk/>
            <pc:sldMk cId="634456784" sldId="284"/>
            <ac:grpSpMk id="279" creationId="{99F30310-0B44-BB4A-BEC6-C7003FFABA9F}"/>
          </ac:grpSpMkLst>
        </pc:grpChg>
        <pc:grpChg chg="add del">
          <ac:chgData name="Zhang Yifan" userId="c9b86b9a-8bad-4e1d-80e2-8f55c3c19e2c" providerId="ADAL" clId="{9BEFBB74-C0ED-D640-96C8-5B66059E4614}" dt="2021-09-27T19:17:08.789" v="1183"/>
          <ac:grpSpMkLst>
            <pc:docMk/>
            <pc:sldMk cId="634456784" sldId="284"/>
            <ac:grpSpMk id="281" creationId="{38079EFA-EB54-3245-AF7A-795B32449597}"/>
          </ac:grpSpMkLst>
        </pc:grpChg>
        <pc:grpChg chg="add del">
          <ac:chgData name="Zhang Yifan" userId="c9b86b9a-8bad-4e1d-80e2-8f55c3c19e2c" providerId="ADAL" clId="{9BEFBB74-C0ED-D640-96C8-5B66059E4614}" dt="2021-09-27T19:20:47.020" v="1205"/>
          <ac:grpSpMkLst>
            <pc:docMk/>
            <pc:sldMk cId="634456784" sldId="284"/>
            <ac:grpSpMk id="288" creationId="{75FC7273-9C05-9A43-A654-D2EE36D010B3}"/>
          </ac:grpSpMkLst>
        </pc:grpChg>
        <pc:grpChg chg="add del">
          <ac:chgData name="Zhang Yifan" userId="c9b86b9a-8bad-4e1d-80e2-8f55c3c19e2c" providerId="ADAL" clId="{9BEFBB74-C0ED-D640-96C8-5B66059E4614}" dt="2021-09-27T19:20:37.364" v="1189"/>
          <ac:grpSpMkLst>
            <pc:docMk/>
            <pc:sldMk cId="634456784" sldId="284"/>
            <ac:grpSpMk id="293" creationId="{CBC7B429-A696-7F4D-BA1A-59C67B879A1F}"/>
          </ac:grpSpMkLst>
        </pc:grpChg>
        <pc:grpChg chg="add del">
          <ac:chgData name="Zhang Yifan" userId="c9b86b9a-8bad-4e1d-80e2-8f55c3c19e2c" providerId="ADAL" clId="{9BEFBB74-C0ED-D640-96C8-5B66059E4614}" dt="2021-09-27T19:20:48.299" v="1208"/>
          <ac:grpSpMkLst>
            <pc:docMk/>
            <pc:sldMk cId="634456784" sldId="284"/>
            <ac:grpSpMk id="306" creationId="{BFB1EFDA-62E0-A943-B68A-6270C3E86038}"/>
          </ac:grpSpMkLst>
        </pc:grpChg>
        <pc:grpChg chg="add">
          <ac:chgData name="Zhang Yifan" userId="c9b86b9a-8bad-4e1d-80e2-8f55c3c19e2c" providerId="ADAL" clId="{9BEFBB74-C0ED-D640-96C8-5B66059E4614}" dt="2021-09-27T19:20:48.299" v="1208"/>
          <ac:grpSpMkLst>
            <pc:docMk/>
            <pc:sldMk cId="634456784" sldId="284"/>
            <ac:grpSpMk id="309" creationId="{00612887-50D2-F445-9EDE-76EAFD964C6D}"/>
          </ac:grpSpMkLst>
        </pc:grpChg>
        <pc:grpChg chg="add">
          <ac:chgData name="Zhang Yifan" userId="c9b86b9a-8bad-4e1d-80e2-8f55c3c19e2c" providerId="ADAL" clId="{9BEFBB74-C0ED-D640-96C8-5B66059E4614}" dt="2021-09-27T19:20:52.892" v="1213"/>
          <ac:grpSpMkLst>
            <pc:docMk/>
            <pc:sldMk cId="634456784" sldId="284"/>
            <ac:grpSpMk id="312" creationId="{67F6CE95-9A86-A448-94C4-DA0174DFA3E4}"/>
          </ac:grpSpMkLst>
        </pc:grpChg>
        <pc:grpChg chg="add">
          <ac:chgData name="Zhang Yifan" userId="c9b86b9a-8bad-4e1d-80e2-8f55c3c19e2c" providerId="ADAL" clId="{9BEFBB74-C0ED-D640-96C8-5B66059E4614}" dt="2021-09-27T19:23:07.194" v="1256"/>
          <ac:grpSpMkLst>
            <pc:docMk/>
            <pc:sldMk cId="634456784" sldId="284"/>
            <ac:grpSpMk id="316" creationId="{94476ABC-195A-A14F-892B-7EFB1C700B76}"/>
          </ac:grpSpMkLst>
        </pc:grpChg>
        <pc:inkChg chg="add">
          <ac:chgData name="Zhang Yifan" userId="c9b86b9a-8bad-4e1d-80e2-8f55c3c19e2c" providerId="ADAL" clId="{9BEFBB74-C0ED-D640-96C8-5B66059E4614}" dt="2021-09-27T19:11:40.343" v="1029"/>
          <ac:inkMkLst>
            <pc:docMk/>
            <pc:sldMk cId="634456784" sldId="284"/>
            <ac:inkMk id="2" creationId="{E82AE8A2-B265-AC4B-974E-18F6B6546377}"/>
          </ac:inkMkLst>
        </pc:inkChg>
        <pc:inkChg chg="add">
          <ac:chgData name="Zhang Yifan" userId="c9b86b9a-8bad-4e1d-80e2-8f55c3c19e2c" providerId="ADAL" clId="{9BEFBB74-C0ED-D640-96C8-5B66059E4614}" dt="2021-09-27T19:11:42.187" v="1030"/>
          <ac:inkMkLst>
            <pc:docMk/>
            <pc:sldMk cId="634456784" sldId="284"/>
            <ac:inkMk id="3" creationId="{8461208A-4014-5C41-BC7C-273F09D7E0AC}"/>
          </ac:inkMkLst>
        </pc:inkChg>
        <pc:inkChg chg="add topLvl">
          <ac:chgData name="Zhang Yifan" userId="c9b86b9a-8bad-4e1d-80e2-8f55c3c19e2c" providerId="ADAL" clId="{9BEFBB74-C0ED-D640-96C8-5B66059E4614}" dt="2021-09-27T19:12:20.012" v="1061"/>
          <ac:inkMkLst>
            <pc:docMk/>
            <pc:sldMk cId="634456784" sldId="284"/>
            <ac:inkMk id="4" creationId="{7BA5B283-A754-6D43-9A30-588E492298DB}"/>
          </ac:inkMkLst>
        </pc:inkChg>
        <pc:inkChg chg="add topLvl">
          <ac:chgData name="Zhang Yifan" userId="c9b86b9a-8bad-4e1d-80e2-8f55c3c19e2c" providerId="ADAL" clId="{9BEFBB74-C0ED-D640-96C8-5B66059E4614}" dt="2021-09-27T19:12:20.012" v="1061"/>
          <ac:inkMkLst>
            <pc:docMk/>
            <pc:sldMk cId="634456784" sldId="284"/>
            <ac:inkMk id="5" creationId="{7D588608-E1D9-094E-B612-84AC05D6DCE5}"/>
          </ac:inkMkLst>
        </pc:inkChg>
        <pc:inkChg chg="add topLvl">
          <ac:chgData name="Zhang Yifan" userId="c9b86b9a-8bad-4e1d-80e2-8f55c3c19e2c" providerId="ADAL" clId="{9BEFBB74-C0ED-D640-96C8-5B66059E4614}" dt="2021-09-27T19:12:20.012" v="1061"/>
          <ac:inkMkLst>
            <pc:docMk/>
            <pc:sldMk cId="634456784" sldId="284"/>
            <ac:inkMk id="7" creationId="{2D3D4E8C-19F1-6844-8C02-75723A886227}"/>
          </ac:inkMkLst>
        </pc:inkChg>
        <pc:inkChg chg="add topLvl">
          <ac:chgData name="Zhang Yifan" userId="c9b86b9a-8bad-4e1d-80e2-8f55c3c19e2c" providerId="ADAL" clId="{9BEFBB74-C0ED-D640-96C8-5B66059E4614}" dt="2021-09-27T19:12:20.012" v="1061"/>
          <ac:inkMkLst>
            <pc:docMk/>
            <pc:sldMk cId="634456784" sldId="284"/>
            <ac:inkMk id="8" creationId="{799DED4D-731C-6E40-8B64-9C1E1C73A575}"/>
          </ac:inkMkLst>
        </pc:inkChg>
        <pc:inkChg chg="add topLvl">
          <ac:chgData name="Zhang Yifan" userId="c9b86b9a-8bad-4e1d-80e2-8f55c3c19e2c" providerId="ADAL" clId="{9BEFBB74-C0ED-D640-96C8-5B66059E4614}" dt="2021-09-27T19:12:20.012" v="1061"/>
          <ac:inkMkLst>
            <pc:docMk/>
            <pc:sldMk cId="634456784" sldId="284"/>
            <ac:inkMk id="9" creationId="{182F74A0-E58C-FA43-B48F-16C3860A6E9F}"/>
          </ac:inkMkLst>
        </pc:inkChg>
        <pc:inkChg chg="add topLvl">
          <ac:chgData name="Zhang Yifan" userId="c9b86b9a-8bad-4e1d-80e2-8f55c3c19e2c" providerId="ADAL" clId="{9BEFBB74-C0ED-D640-96C8-5B66059E4614}" dt="2021-09-27T19:12:20.012" v="1061"/>
          <ac:inkMkLst>
            <pc:docMk/>
            <pc:sldMk cId="634456784" sldId="284"/>
            <ac:inkMk id="10" creationId="{1C2B6DC3-69DA-9349-BD1F-65AC89359DAB}"/>
          </ac:inkMkLst>
        </pc:inkChg>
        <pc:inkChg chg="add topLvl">
          <ac:chgData name="Zhang Yifan" userId="c9b86b9a-8bad-4e1d-80e2-8f55c3c19e2c" providerId="ADAL" clId="{9BEFBB74-C0ED-D640-96C8-5B66059E4614}" dt="2021-09-27T19:12:20.012" v="1061"/>
          <ac:inkMkLst>
            <pc:docMk/>
            <pc:sldMk cId="634456784" sldId="284"/>
            <ac:inkMk id="11" creationId="{7D043892-077D-0541-B258-13A5A98DC3F8}"/>
          </ac:inkMkLst>
        </pc:inkChg>
        <pc:inkChg chg="add topLvl">
          <ac:chgData name="Zhang Yifan" userId="c9b86b9a-8bad-4e1d-80e2-8f55c3c19e2c" providerId="ADAL" clId="{9BEFBB74-C0ED-D640-96C8-5B66059E4614}" dt="2021-09-27T19:12:20.012" v="1061"/>
          <ac:inkMkLst>
            <pc:docMk/>
            <pc:sldMk cId="634456784" sldId="284"/>
            <ac:inkMk id="12" creationId="{4E3404AA-D561-2247-BC65-D2EDB46C1E63}"/>
          </ac:inkMkLst>
        </pc:inkChg>
        <pc:inkChg chg="add topLvl">
          <ac:chgData name="Zhang Yifan" userId="c9b86b9a-8bad-4e1d-80e2-8f55c3c19e2c" providerId="ADAL" clId="{9BEFBB74-C0ED-D640-96C8-5B66059E4614}" dt="2021-09-27T19:12:20.012" v="1061"/>
          <ac:inkMkLst>
            <pc:docMk/>
            <pc:sldMk cId="634456784" sldId="284"/>
            <ac:inkMk id="13" creationId="{02DDCE51-E3E4-7842-B0CC-4293781A7FD6}"/>
          </ac:inkMkLst>
        </pc:inkChg>
        <pc:inkChg chg="add topLvl">
          <ac:chgData name="Zhang Yifan" userId="c9b86b9a-8bad-4e1d-80e2-8f55c3c19e2c" providerId="ADAL" clId="{9BEFBB74-C0ED-D640-96C8-5B66059E4614}" dt="2021-09-27T19:12:20.012" v="1061"/>
          <ac:inkMkLst>
            <pc:docMk/>
            <pc:sldMk cId="634456784" sldId="284"/>
            <ac:inkMk id="14" creationId="{7B97DB99-73CC-6648-85C4-818E10F932AC}"/>
          </ac:inkMkLst>
        </pc:inkChg>
        <pc:inkChg chg="add topLvl">
          <ac:chgData name="Zhang Yifan" userId="c9b86b9a-8bad-4e1d-80e2-8f55c3c19e2c" providerId="ADAL" clId="{9BEFBB74-C0ED-D640-96C8-5B66059E4614}" dt="2021-09-27T19:12:20.012" v="1061"/>
          <ac:inkMkLst>
            <pc:docMk/>
            <pc:sldMk cId="634456784" sldId="284"/>
            <ac:inkMk id="15" creationId="{D6045122-2753-B54D-B379-D4505E0ED668}"/>
          </ac:inkMkLst>
        </pc:inkChg>
        <pc:inkChg chg="add topLvl">
          <ac:chgData name="Zhang Yifan" userId="c9b86b9a-8bad-4e1d-80e2-8f55c3c19e2c" providerId="ADAL" clId="{9BEFBB74-C0ED-D640-96C8-5B66059E4614}" dt="2021-09-27T19:12:20.012" v="1061"/>
          <ac:inkMkLst>
            <pc:docMk/>
            <pc:sldMk cId="634456784" sldId="284"/>
            <ac:inkMk id="19" creationId="{82A1FEF5-E410-644A-804F-7B244C9992F2}"/>
          </ac:inkMkLst>
        </pc:inkChg>
        <pc:inkChg chg="add topLvl">
          <ac:chgData name="Zhang Yifan" userId="c9b86b9a-8bad-4e1d-80e2-8f55c3c19e2c" providerId="ADAL" clId="{9BEFBB74-C0ED-D640-96C8-5B66059E4614}" dt="2021-09-27T19:12:20.012" v="1061"/>
          <ac:inkMkLst>
            <pc:docMk/>
            <pc:sldMk cId="634456784" sldId="284"/>
            <ac:inkMk id="21" creationId="{1FF8235E-9F71-AC4F-95A7-3EF6D50EA9A9}"/>
          </ac:inkMkLst>
        </pc:inkChg>
        <pc:inkChg chg="add topLvl">
          <ac:chgData name="Zhang Yifan" userId="c9b86b9a-8bad-4e1d-80e2-8f55c3c19e2c" providerId="ADAL" clId="{9BEFBB74-C0ED-D640-96C8-5B66059E4614}" dt="2021-09-27T19:12:20.012" v="1061"/>
          <ac:inkMkLst>
            <pc:docMk/>
            <pc:sldMk cId="634456784" sldId="284"/>
            <ac:inkMk id="22" creationId="{D34258E6-EA13-3343-BDAB-7A077863947C}"/>
          </ac:inkMkLst>
        </pc:inkChg>
        <pc:inkChg chg="add topLvl">
          <ac:chgData name="Zhang Yifan" userId="c9b86b9a-8bad-4e1d-80e2-8f55c3c19e2c" providerId="ADAL" clId="{9BEFBB74-C0ED-D640-96C8-5B66059E4614}" dt="2021-09-27T19:12:20.012" v="1061"/>
          <ac:inkMkLst>
            <pc:docMk/>
            <pc:sldMk cId="634456784" sldId="284"/>
            <ac:inkMk id="23" creationId="{BD2C060E-C55F-034B-9A3A-40AA433A717A}"/>
          </ac:inkMkLst>
        </pc:inkChg>
        <pc:inkChg chg="add topLvl">
          <ac:chgData name="Zhang Yifan" userId="c9b86b9a-8bad-4e1d-80e2-8f55c3c19e2c" providerId="ADAL" clId="{9BEFBB74-C0ED-D640-96C8-5B66059E4614}" dt="2021-09-27T19:12:20.012" v="1061"/>
          <ac:inkMkLst>
            <pc:docMk/>
            <pc:sldMk cId="634456784" sldId="284"/>
            <ac:inkMk id="24" creationId="{D7FE357C-907D-E247-8B7A-EFFE71658294}"/>
          </ac:inkMkLst>
        </pc:inkChg>
        <pc:inkChg chg="add">
          <ac:chgData name="Zhang Yifan" userId="c9b86b9a-8bad-4e1d-80e2-8f55c3c19e2c" providerId="ADAL" clId="{9BEFBB74-C0ED-D640-96C8-5B66059E4614}" dt="2021-09-27T19:12:14.796" v="1050"/>
          <ac:inkMkLst>
            <pc:docMk/>
            <pc:sldMk cId="634456784" sldId="284"/>
            <ac:inkMk id="144" creationId="{352934DD-49E8-9A4F-B1B8-3F0BD3A5AB94}"/>
          </ac:inkMkLst>
        </pc:inkChg>
        <pc:inkChg chg="add">
          <ac:chgData name="Zhang Yifan" userId="c9b86b9a-8bad-4e1d-80e2-8f55c3c19e2c" providerId="ADAL" clId="{9BEFBB74-C0ED-D640-96C8-5B66059E4614}" dt="2021-09-27T19:12:15.267" v="1051"/>
          <ac:inkMkLst>
            <pc:docMk/>
            <pc:sldMk cId="634456784" sldId="284"/>
            <ac:inkMk id="149" creationId="{E0607DFE-FE0A-EA4A-8D6B-9E4CBBDCD456}"/>
          </ac:inkMkLst>
        </pc:inkChg>
        <pc:inkChg chg="add">
          <ac:chgData name="Zhang Yifan" userId="c9b86b9a-8bad-4e1d-80e2-8f55c3c19e2c" providerId="ADAL" clId="{9BEFBB74-C0ED-D640-96C8-5B66059E4614}" dt="2021-09-27T19:12:15.526" v="1052"/>
          <ac:inkMkLst>
            <pc:docMk/>
            <pc:sldMk cId="634456784" sldId="284"/>
            <ac:inkMk id="150" creationId="{EDC23E1D-A52A-194E-BA07-9B8398367E59}"/>
          </ac:inkMkLst>
        </pc:inkChg>
        <pc:inkChg chg="add">
          <ac:chgData name="Zhang Yifan" userId="c9b86b9a-8bad-4e1d-80e2-8f55c3c19e2c" providerId="ADAL" clId="{9BEFBB74-C0ED-D640-96C8-5B66059E4614}" dt="2021-09-27T19:12:15.693" v="1053"/>
          <ac:inkMkLst>
            <pc:docMk/>
            <pc:sldMk cId="634456784" sldId="284"/>
            <ac:inkMk id="151" creationId="{4824112F-47EA-CC47-A21C-F33BC3E09B1F}"/>
          </ac:inkMkLst>
        </pc:inkChg>
        <pc:inkChg chg="add">
          <ac:chgData name="Zhang Yifan" userId="c9b86b9a-8bad-4e1d-80e2-8f55c3c19e2c" providerId="ADAL" clId="{9BEFBB74-C0ED-D640-96C8-5B66059E4614}" dt="2021-09-27T19:12:15.896" v="1054"/>
          <ac:inkMkLst>
            <pc:docMk/>
            <pc:sldMk cId="634456784" sldId="284"/>
            <ac:inkMk id="152" creationId="{3618D99A-491D-7A44-8D0E-B72097DDFFDC}"/>
          </ac:inkMkLst>
        </pc:inkChg>
        <pc:inkChg chg="add">
          <ac:chgData name="Zhang Yifan" userId="c9b86b9a-8bad-4e1d-80e2-8f55c3c19e2c" providerId="ADAL" clId="{9BEFBB74-C0ED-D640-96C8-5B66059E4614}" dt="2021-09-27T19:12:16.198" v="1055"/>
          <ac:inkMkLst>
            <pc:docMk/>
            <pc:sldMk cId="634456784" sldId="284"/>
            <ac:inkMk id="153" creationId="{508F4E2B-F668-A44E-A2A0-AFFCBBA55973}"/>
          </ac:inkMkLst>
        </pc:inkChg>
        <pc:inkChg chg="add">
          <ac:chgData name="Zhang Yifan" userId="c9b86b9a-8bad-4e1d-80e2-8f55c3c19e2c" providerId="ADAL" clId="{9BEFBB74-C0ED-D640-96C8-5B66059E4614}" dt="2021-09-27T19:12:16.506" v="1056"/>
          <ac:inkMkLst>
            <pc:docMk/>
            <pc:sldMk cId="634456784" sldId="284"/>
            <ac:inkMk id="170" creationId="{D9DB89ED-3D9F-E344-BEE6-384DCA8D62C1}"/>
          </ac:inkMkLst>
        </pc:inkChg>
        <pc:inkChg chg="add">
          <ac:chgData name="Zhang Yifan" userId="c9b86b9a-8bad-4e1d-80e2-8f55c3c19e2c" providerId="ADAL" clId="{9BEFBB74-C0ED-D640-96C8-5B66059E4614}" dt="2021-09-27T19:12:17.232" v="1057"/>
          <ac:inkMkLst>
            <pc:docMk/>
            <pc:sldMk cId="634456784" sldId="284"/>
            <ac:inkMk id="181" creationId="{92DCEE7A-D6A7-1645-AF5D-0C9B9976F86C}"/>
          </ac:inkMkLst>
        </pc:inkChg>
        <pc:inkChg chg="add">
          <ac:chgData name="Zhang Yifan" userId="c9b86b9a-8bad-4e1d-80e2-8f55c3c19e2c" providerId="ADAL" clId="{9BEFBB74-C0ED-D640-96C8-5B66059E4614}" dt="2021-09-27T19:12:18.002" v="1058"/>
          <ac:inkMkLst>
            <pc:docMk/>
            <pc:sldMk cId="634456784" sldId="284"/>
            <ac:inkMk id="182" creationId="{5F7A5B55-6447-F748-8779-D5C561E9AC74}"/>
          </ac:inkMkLst>
        </pc:inkChg>
        <pc:inkChg chg="add">
          <ac:chgData name="Zhang Yifan" userId="c9b86b9a-8bad-4e1d-80e2-8f55c3c19e2c" providerId="ADAL" clId="{9BEFBB74-C0ED-D640-96C8-5B66059E4614}" dt="2021-09-27T19:12:18.893" v="1059"/>
          <ac:inkMkLst>
            <pc:docMk/>
            <pc:sldMk cId="634456784" sldId="284"/>
            <ac:inkMk id="183" creationId="{5F2FCB18-D5D5-C649-BE19-0E4240086896}"/>
          </ac:inkMkLst>
        </pc:inkChg>
        <pc:inkChg chg="del">
          <ac:chgData name="Zhang Yifan" userId="c9b86b9a-8bad-4e1d-80e2-8f55c3c19e2c" providerId="ADAL" clId="{9BEFBB74-C0ED-D640-96C8-5B66059E4614}" dt="2021-09-27T19:11:36.346" v="1027"/>
          <ac:inkMkLst>
            <pc:docMk/>
            <pc:sldMk cId="634456784" sldId="284"/>
            <ac:inkMk id="189" creationId="{D0AF1C72-90BD-634F-8BC6-3AEAE886E5B9}"/>
          </ac:inkMkLst>
        </pc:inkChg>
        <pc:inkChg chg="del">
          <ac:chgData name="Zhang Yifan" userId="c9b86b9a-8bad-4e1d-80e2-8f55c3c19e2c" providerId="ADAL" clId="{9BEFBB74-C0ED-D640-96C8-5B66059E4614}" dt="2021-09-27T19:11:37.113" v="1028"/>
          <ac:inkMkLst>
            <pc:docMk/>
            <pc:sldMk cId="634456784" sldId="284"/>
            <ac:inkMk id="190" creationId="{844C1302-698E-8E45-B762-54B11422F8E1}"/>
          </ac:inkMkLst>
        </pc:inkChg>
        <pc:inkChg chg="add">
          <ac:chgData name="Zhang Yifan" userId="c9b86b9a-8bad-4e1d-80e2-8f55c3c19e2c" providerId="ADAL" clId="{9BEFBB74-C0ED-D640-96C8-5B66059E4614}" dt="2021-09-27T19:12:19.189" v="1060"/>
          <ac:inkMkLst>
            <pc:docMk/>
            <pc:sldMk cId="634456784" sldId="284"/>
            <ac:inkMk id="191" creationId="{53ADFA77-58B6-0147-BC1A-C2C379E96DC1}"/>
          </ac:inkMkLst>
        </pc:inkChg>
        <pc:inkChg chg="add topLvl">
          <ac:chgData name="Zhang Yifan" userId="c9b86b9a-8bad-4e1d-80e2-8f55c3c19e2c" providerId="ADAL" clId="{9BEFBB74-C0ED-D640-96C8-5B66059E4614}" dt="2021-09-27T19:23:07.194" v="1256"/>
          <ac:inkMkLst>
            <pc:docMk/>
            <pc:sldMk cId="634456784" sldId="284"/>
            <ac:inkMk id="193" creationId="{C5B76162-B755-DC44-B835-33202684E7FF}"/>
          </ac:inkMkLst>
        </pc:inkChg>
        <pc:inkChg chg="add topLvl">
          <ac:chgData name="Zhang Yifan" userId="c9b86b9a-8bad-4e1d-80e2-8f55c3c19e2c" providerId="ADAL" clId="{9BEFBB74-C0ED-D640-96C8-5B66059E4614}" dt="2021-09-27T19:23:07.194" v="1256"/>
          <ac:inkMkLst>
            <pc:docMk/>
            <pc:sldMk cId="634456784" sldId="284"/>
            <ac:inkMk id="194" creationId="{C907124A-333E-1C45-9E4B-3996C15CBA7F}"/>
          </ac:inkMkLst>
        </pc:inkChg>
        <pc:inkChg chg="add topLvl">
          <ac:chgData name="Zhang Yifan" userId="c9b86b9a-8bad-4e1d-80e2-8f55c3c19e2c" providerId="ADAL" clId="{9BEFBB74-C0ED-D640-96C8-5B66059E4614}" dt="2021-09-27T19:23:07.194" v="1256"/>
          <ac:inkMkLst>
            <pc:docMk/>
            <pc:sldMk cId="634456784" sldId="284"/>
            <ac:inkMk id="196" creationId="{936943F1-B504-A64F-B8F2-1A473F65E890}"/>
          </ac:inkMkLst>
        </pc:inkChg>
        <pc:inkChg chg="add topLvl">
          <ac:chgData name="Zhang Yifan" userId="c9b86b9a-8bad-4e1d-80e2-8f55c3c19e2c" providerId="ADAL" clId="{9BEFBB74-C0ED-D640-96C8-5B66059E4614}" dt="2021-09-27T19:23:07.194" v="1256"/>
          <ac:inkMkLst>
            <pc:docMk/>
            <pc:sldMk cId="634456784" sldId="284"/>
            <ac:inkMk id="197" creationId="{D527884D-89BA-7243-87B6-60539D06E935}"/>
          </ac:inkMkLst>
        </pc:inkChg>
        <pc:inkChg chg="add topLvl">
          <ac:chgData name="Zhang Yifan" userId="c9b86b9a-8bad-4e1d-80e2-8f55c3c19e2c" providerId="ADAL" clId="{9BEFBB74-C0ED-D640-96C8-5B66059E4614}" dt="2021-09-27T19:23:07.194" v="1256"/>
          <ac:inkMkLst>
            <pc:docMk/>
            <pc:sldMk cId="634456784" sldId="284"/>
            <ac:inkMk id="198" creationId="{2B9A0383-19C0-C941-81DE-DCF637CA214A}"/>
          </ac:inkMkLst>
        </pc:inkChg>
        <pc:inkChg chg="add topLvl">
          <ac:chgData name="Zhang Yifan" userId="c9b86b9a-8bad-4e1d-80e2-8f55c3c19e2c" providerId="ADAL" clId="{9BEFBB74-C0ED-D640-96C8-5B66059E4614}" dt="2021-09-27T19:23:07.194" v="1256"/>
          <ac:inkMkLst>
            <pc:docMk/>
            <pc:sldMk cId="634456784" sldId="284"/>
            <ac:inkMk id="199" creationId="{9BCD119C-6D75-6E42-B3F9-E46F1AFB08C9}"/>
          </ac:inkMkLst>
        </pc:inkChg>
        <pc:inkChg chg="add del topLvl">
          <ac:chgData name="Zhang Yifan" userId="c9b86b9a-8bad-4e1d-80e2-8f55c3c19e2c" providerId="ADAL" clId="{9BEFBB74-C0ED-D640-96C8-5B66059E4614}" dt="2021-09-27T19:13:48.100" v="1073"/>
          <ac:inkMkLst>
            <pc:docMk/>
            <pc:sldMk cId="634456784" sldId="284"/>
            <ac:inkMk id="200" creationId="{3D46B5E6-E873-1F48-9478-E306C525F26D}"/>
          </ac:inkMkLst>
        </pc:inkChg>
        <pc:inkChg chg="add del topLvl">
          <ac:chgData name="Zhang Yifan" userId="c9b86b9a-8bad-4e1d-80e2-8f55c3c19e2c" providerId="ADAL" clId="{9BEFBB74-C0ED-D640-96C8-5B66059E4614}" dt="2021-09-27T19:13:47.868" v="1072"/>
          <ac:inkMkLst>
            <pc:docMk/>
            <pc:sldMk cId="634456784" sldId="284"/>
            <ac:inkMk id="201" creationId="{A1AA1250-1C70-F943-9DEF-D6ED40E6F526}"/>
          </ac:inkMkLst>
        </pc:inkChg>
        <pc:inkChg chg="add topLvl">
          <ac:chgData name="Zhang Yifan" userId="c9b86b9a-8bad-4e1d-80e2-8f55c3c19e2c" providerId="ADAL" clId="{9BEFBB74-C0ED-D640-96C8-5B66059E4614}" dt="2021-09-27T19:23:07.194" v="1256"/>
          <ac:inkMkLst>
            <pc:docMk/>
            <pc:sldMk cId="634456784" sldId="284"/>
            <ac:inkMk id="203" creationId="{F3AA78F7-0866-014F-91F7-5F704CFDAB09}"/>
          </ac:inkMkLst>
        </pc:inkChg>
        <pc:inkChg chg="add topLvl">
          <ac:chgData name="Zhang Yifan" userId="c9b86b9a-8bad-4e1d-80e2-8f55c3c19e2c" providerId="ADAL" clId="{9BEFBB74-C0ED-D640-96C8-5B66059E4614}" dt="2021-09-27T19:23:07.194" v="1256"/>
          <ac:inkMkLst>
            <pc:docMk/>
            <pc:sldMk cId="634456784" sldId="284"/>
            <ac:inkMk id="204" creationId="{B74086D1-1E39-5E4F-BC10-AB8F43BA4BB7}"/>
          </ac:inkMkLst>
        </pc:inkChg>
        <pc:inkChg chg="add topLvl">
          <ac:chgData name="Zhang Yifan" userId="c9b86b9a-8bad-4e1d-80e2-8f55c3c19e2c" providerId="ADAL" clId="{9BEFBB74-C0ED-D640-96C8-5B66059E4614}" dt="2021-09-27T19:23:07.194" v="1256"/>
          <ac:inkMkLst>
            <pc:docMk/>
            <pc:sldMk cId="634456784" sldId="284"/>
            <ac:inkMk id="205" creationId="{4A0F5F8C-DC60-0A4B-9938-EA040B58D337}"/>
          </ac:inkMkLst>
        </pc:inkChg>
        <pc:inkChg chg="add topLvl">
          <ac:chgData name="Zhang Yifan" userId="c9b86b9a-8bad-4e1d-80e2-8f55c3c19e2c" providerId="ADAL" clId="{9BEFBB74-C0ED-D640-96C8-5B66059E4614}" dt="2021-09-27T19:23:07.194" v="1256"/>
          <ac:inkMkLst>
            <pc:docMk/>
            <pc:sldMk cId="634456784" sldId="284"/>
            <ac:inkMk id="206" creationId="{0D217159-0A94-044B-A016-447C48D30409}"/>
          </ac:inkMkLst>
        </pc:inkChg>
        <pc:inkChg chg="add topLvl">
          <ac:chgData name="Zhang Yifan" userId="c9b86b9a-8bad-4e1d-80e2-8f55c3c19e2c" providerId="ADAL" clId="{9BEFBB74-C0ED-D640-96C8-5B66059E4614}" dt="2021-09-27T19:23:07.194" v="1256"/>
          <ac:inkMkLst>
            <pc:docMk/>
            <pc:sldMk cId="634456784" sldId="284"/>
            <ac:inkMk id="207" creationId="{7B5DD4C3-6A58-ED4E-8828-9F2CADF88725}"/>
          </ac:inkMkLst>
        </pc:inkChg>
        <pc:inkChg chg="add topLvl">
          <ac:chgData name="Zhang Yifan" userId="c9b86b9a-8bad-4e1d-80e2-8f55c3c19e2c" providerId="ADAL" clId="{9BEFBB74-C0ED-D640-96C8-5B66059E4614}" dt="2021-09-27T19:23:07.194" v="1256"/>
          <ac:inkMkLst>
            <pc:docMk/>
            <pc:sldMk cId="634456784" sldId="284"/>
            <ac:inkMk id="208" creationId="{4DB8DA2F-F25B-0147-93FC-7BE6F9606CA9}"/>
          </ac:inkMkLst>
        </pc:inkChg>
        <pc:inkChg chg="add topLvl">
          <ac:chgData name="Zhang Yifan" userId="c9b86b9a-8bad-4e1d-80e2-8f55c3c19e2c" providerId="ADAL" clId="{9BEFBB74-C0ED-D640-96C8-5B66059E4614}" dt="2021-09-27T19:23:07.194" v="1256"/>
          <ac:inkMkLst>
            <pc:docMk/>
            <pc:sldMk cId="634456784" sldId="284"/>
            <ac:inkMk id="210" creationId="{66E976B0-0AC1-6C4B-9505-9623B3746C2B}"/>
          </ac:inkMkLst>
        </pc:inkChg>
        <pc:inkChg chg="add topLvl">
          <ac:chgData name="Zhang Yifan" userId="c9b86b9a-8bad-4e1d-80e2-8f55c3c19e2c" providerId="ADAL" clId="{9BEFBB74-C0ED-D640-96C8-5B66059E4614}" dt="2021-09-27T19:23:07.194" v="1256"/>
          <ac:inkMkLst>
            <pc:docMk/>
            <pc:sldMk cId="634456784" sldId="284"/>
            <ac:inkMk id="211" creationId="{8B3CFF0F-9225-FC4E-AD48-CC447726B4ED}"/>
          </ac:inkMkLst>
        </pc:inkChg>
        <pc:inkChg chg="add topLvl">
          <ac:chgData name="Zhang Yifan" userId="c9b86b9a-8bad-4e1d-80e2-8f55c3c19e2c" providerId="ADAL" clId="{9BEFBB74-C0ED-D640-96C8-5B66059E4614}" dt="2021-09-27T19:23:07.194" v="1256"/>
          <ac:inkMkLst>
            <pc:docMk/>
            <pc:sldMk cId="634456784" sldId="284"/>
            <ac:inkMk id="212" creationId="{8AF9045F-F3F3-5145-B9ED-7CA43E39633F}"/>
          </ac:inkMkLst>
        </pc:inkChg>
        <pc:inkChg chg="add topLvl">
          <ac:chgData name="Zhang Yifan" userId="c9b86b9a-8bad-4e1d-80e2-8f55c3c19e2c" providerId="ADAL" clId="{9BEFBB74-C0ED-D640-96C8-5B66059E4614}" dt="2021-09-27T19:23:07.194" v="1256"/>
          <ac:inkMkLst>
            <pc:docMk/>
            <pc:sldMk cId="634456784" sldId="284"/>
            <ac:inkMk id="213" creationId="{C6290DD1-8EAB-C34A-A630-7879BDAF23C5}"/>
          </ac:inkMkLst>
        </pc:inkChg>
        <pc:inkChg chg="add topLvl">
          <ac:chgData name="Zhang Yifan" userId="c9b86b9a-8bad-4e1d-80e2-8f55c3c19e2c" providerId="ADAL" clId="{9BEFBB74-C0ED-D640-96C8-5B66059E4614}" dt="2021-09-27T19:23:07.194" v="1256"/>
          <ac:inkMkLst>
            <pc:docMk/>
            <pc:sldMk cId="634456784" sldId="284"/>
            <ac:inkMk id="214" creationId="{F10105BB-511C-0F4F-8B60-1F9B1A1AF613}"/>
          </ac:inkMkLst>
        </pc:inkChg>
        <pc:inkChg chg="add topLvl">
          <ac:chgData name="Zhang Yifan" userId="c9b86b9a-8bad-4e1d-80e2-8f55c3c19e2c" providerId="ADAL" clId="{9BEFBB74-C0ED-D640-96C8-5B66059E4614}" dt="2021-09-27T19:23:07.194" v="1256"/>
          <ac:inkMkLst>
            <pc:docMk/>
            <pc:sldMk cId="634456784" sldId="284"/>
            <ac:inkMk id="216" creationId="{F3CA04DD-4F24-934E-822F-6557D52F83F0}"/>
          </ac:inkMkLst>
        </pc:inkChg>
        <pc:inkChg chg="add topLvl">
          <ac:chgData name="Zhang Yifan" userId="c9b86b9a-8bad-4e1d-80e2-8f55c3c19e2c" providerId="ADAL" clId="{9BEFBB74-C0ED-D640-96C8-5B66059E4614}" dt="2021-09-27T19:23:07.194" v="1256"/>
          <ac:inkMkLst>
            <pc:docMk/>
            <pc:sldMk cId="634456784" sldId="284"/>
            <ac:inkMk id="217" creationId="{337C78AB-AE4F-164A-ADF0-6870F81858C5}"/>
          </ac:inkMkLst>
        </pc:inkChg>
        <pc:inkChg chg="add topLvl">
          <ac:chgData name="Zhang Yifan" userId="c9b86b9a-8bad-4e1d-80e2-8f55c3c19e2c" providerId="ADAL" clId="{9BEFBB74-C0ED-D640-96C8-5B66059E4614}" dt="2021-09-27T19:23:07.194" v="1256"/>
          <ac:inkMkLst>
            <pc:docMk/>
            <pc:sldMk cId="634456784" sldId="284"/>
            <ac:inkMk id="218" creationId="{4EEA9B88-59C9-4146-98A2-681590BE5716}"/>
          </ac:inkMkLst>
        </pc:inkChg>
        <pc:inkChg chg="add topLvl">
          <ac:chgData name="Zhang Yifan" userId="c9b86b9a-8bad-4e1d-80e2-8f55c3c19e2c" providerId="ADAL" clId="{9BEFBB74-C0ED-D640-96C8-5B66059E4614}" dt="2021-09-27T19:23:07.194" v="1256"/>
          <ac:inkMkLst>
            <pc:docMk/>
            <pc:sldMk cId="634456784" sldId="284"/>
            <ac:inkMk id="219" creationId="{8FC3BE7C-BCC8-614C-96A5-70D18CBFB69F}"/>
          </ac:inkMkLst>
        </pc:inkChg>
        <pc:inkChg chg="add topLvl">
          <ac:chgData name="Zhang Yifan" userId="c9b86b9a-8bad-4e1d-80e2-8f55c3c19e2c" providerId="ADAL" clId="{9BEFBB74-C0ED-D640-96C8-5B66059E4614}" dt="2021-09-27T19:23:07.194" v="1256"/>
          <ac:inkMkLst>
            <pc:docMk/>
            <pc:sldMk cId="634456784" sldId="284"/>
            <ac:inkMk id="220" creationId="{0CF11AD7-D040-254F-A07D-9FC53EAA0C27}"/>
          </ac:inkMkLst>
        </pc:inkChg>
        <pc:inkChg chg="add topLvl">
          <ac:chgData name="Zhang Yifan" userId="c9b86b9a-8bad-4e1d-80e2-8f55c3c19e2c" providerId="ADAL" clId="{9BEFBB74-C0ED-D640-96C8-5B66059E4614}" dt="2021-09-27T19:23:07.194" v="1256"/>
          <ac:inkMkLst>
            <pc:docMk/>
            <pc:sldMk cId="634456784" sldId="284"/>
            <ac:inkMk id="221" creationId="{CCDBB127-8643-4943-8A9C-1AAE2007A860}"/>
          </ac:inkMkLst>
        </pc:inkChg>
        <pc:inkChg chg="add topLvl">
          <ac:chgData name="Zhang Yifan" userId="c9b86b9a-8bad-4e1d-80e2-8f55c3c19e2c" providerId="ADAL" clId="{9BEFBB74-C0ED-D640-96C8-5B66059E4614}" dt="2021-09-27T19:23:07.194" v="1256"/>
          <ac:inkMkLst>
            <pc:docMk/>
            <pc:sldMk cId="634456784" sldId="284"/>
            <ac:inkMk id="222" creationId="{B2B80D91-1117-4747-B6E0-8450DBD9A7FD}"/>
          </ac:inkMkLst>
        </pc:inkChg>
        <pc:inkChg chg="add topLvl">
          <ac:chgData name="Zhang Yifan" userId="c9b86b9a-8bad-4e1d-80e2-8f55c3c19e2c" providerId="ADAL" clId="{9BEFBB74-C0ED-D640-96C8-5B66059E4614}" dt="2021-09-27T19:23:07.194" v="1256"/>
          <ac:inkMkLst>
            <pc:docMk/>
            <pc:sldMk cId="634456784" sldId="284"/>
            <ac:inkMk id="223" creationId="{8D306827-FA61-0C4B-8F20-70A4519B13C9}"/>
          </ac:inkMkLst>
        </pc:inkChg>
        <pc:inkChg chg="add topLvl">
          <ac:chgData name="Zhang Yifan" userId="c9b86b9a-8bad-4e1d-80e2-8f55c3c19e2c" providerId="ADAL" clId="{9BEFBB74-C0ED-D640-96C8-5B66059E4614}" dt="2021-09-27T19:23:07.194" v="1256"/>
          <ac:inkMkLst>
            <pc:docMk/>
            <pc:sldMk cId="634456784" sldId="284"/>
            <ac:inkMk id="224" creationId="{B5DB41EC-2E25-AE46-BBF8-4BECB572CF7B}"/>
          </ac:inkMkLst>
        </pc:inkChg>
        <pc:inkChg chg="add del">
          <ac:chgData name="Zhang Yifan" userId="c9b86b9a-8bad-4e1d-80e2-8f55c3c19e2c" providerId="ADAL" clId="{9BEFBB74-C0ED-D640-96C8-5B66059E4614}" dt="2021-09-27T19:22:43.119" v="1250"/>
          <ac:inkMkLst>
            <pc:docMk/>
            <pc:sldMk cId="634456784" sldId="284"/>
            <ac:inkMk id="225" creationId="{7299D58D-54E7-0346-B36D-DDE393B0D163}"/>
          </ac:inkMkLst>
        </pc:inkChg>
        <pc:inkChg chg="add topLvl">
          <ac:chgData name="Zhang Yifan" userId="c9b86b9a-8bad-4e1d-80e2-8f55c3c19e2c" providerId="ADAL" clId="{9BEFBB74-C0ED-D640-96C8-5B66059E4614}" dt="2021-09-27T19:16:18.193" v="1126"/>
          <ac:inkMkLst>
            <pc:docMk/>
            <pc:sldMk cId="634456784" sldId="284"/>
            <ac:inkMk id="227" creationId="{B04A320E-2486-3244-9BBF-8B1FE1A1E3F9}"/>
          </ac:inkMkLst>
        </pc:inkChg>
        <pc:inkChg chg="add topLvl">
          <ac:chgData name="Zhang Yifan" userId="c9b86b9a-8bad-4e1d-80e2-8f55c3c19e2c" providerId="ADAL" clId="{9BEFBB74-C0ED-D640-96C8-5B66059E4614}" dt="2021-09-27T19:16:18.193" v="1126"/>
          <ac:inkMkLst>
            <pc:docMk/>
            <pc:sldMk cId="634456784" sldId="284"/>
            <ac:inkMk id="228" creationId="{C8D9C96E-E1E8-204D-9E78-253C5C09E0C9}"/>
          </ac:inkMkLst>
        </pc:inkChg>
        <pc:inkChg chg="add del topLvl">
          <ac:chgData name="Zhang Yifan" userId="c9b86b9a-8bad-4e1d-80e2-8f55c3c19e2c" providerId="ADAL" clId="{9BEFBB74-C0ED-D640-96C8-5B66059E4614}" dt="2021-09-27T19:16:10.286" v="1114"/>
          <ac:inkMkLst>
            <pc:docMk/>
            <pc:sldMk cId="634456784" sldId="284"/>
            <ac:inkMk id="229" creationId="{0D9EECA1-17FF-D94A-9713-DF62464C96E5}"/>
          </ac:inkMkLst>
        </pc:inkChg>
        <pc:inkChg chg="add del topLvl">
          <ac:chgData name="Zhang Yifan" userId="c9b86b9a-8bad-4e1d-80e2-8f55c3c19e2c" providerId="ADAL" clId="{9BEFBB74-C0ED-D640-96C8-5B66059E4614}" dt="2021-09-27T19:16:09.203" v="1113"/>
          <ac:inkMkLst>
            <pc:docMk/>
            <pc:sldMk cId="634456784" sldId="284"/>
            <ac:inkMk id="230" creationId="{2127EED9-CA7E-5640-A8AA-2067F5C24CE7}"/>
          </ac:inkMkLst>
        </pc:inkChg>
        <pc:inkChg chg="add del topLvl">
          <ac:chgData name="Zhang Yifan" userId="c9b86b9a-8bad-4e1d-80e2-8f55c3c19e2c" providerId="ADAL" clId="{9BEFBB74-C0ED-D640-96C8-5B66059E4614}" dt="2021-09-27T19:16:08.942" v="1112"/>
          <ac:inkMkLst>
            <pc:docMk/>
            <pc:sldMk cId="634456784" sldId="284"/>
            <ac:inkMk id="231" creationId="{47CD1C8B-2B40-014D-8816-4A4E85749B98}"/>
          </ac:inkMkLst>
        </pc:inkChg>
        <pc:inkChg chg="add del topLvl">
          <ac:chgData name="Zhang Yifan" userId="c9b86b9a-8bad-4e1d-80e2-8f55c3c19e2c" providerId="ADAL" clId="{9BEFBB74-C0ED-D640-96C8-5B66059E4614}" dt="2021-09-27T19:16:08.664" v="1111"/>
          <ac:inkMkLst>
            <pc:docMk/>
            <pc:sldMk cId="634456784" sldId="284"/>
            <ac:inkMk id="232" creationId="{00E67613-94C8-B048-B42A-45DC8078E7C9}"/>
          </ac:inkMkLst>
        </pc:inkChg>
        <pc:inkChg chg="add del topLvl">
          <ac:chgData name="Zhang Yifan" userId="c9b86b9a-8bad-4e1d-80e2-8f55c3c19e2c" providerId="ADAL" clId="{9BEFBB74-C0ED-D640-96C8-5B66059E4614}" dt="2021-09-27T19:16:08.459" v="1110"/>
          <ac:inkMkLst>
            <pc:docMk/>
            <pc:sldMk cId="634456784" sldId="284"/>
            <ac:inkMk id="233" creationId="{803CA735-F353-BE4B-A8EC-3BC936859240}"/>
          </ac:inkMkLst>
        </pc:inkChg>
        <pc:inkChg chg="add del topLvl">
          <ac:chgData name="Zhang Yifan" userId="c9b86b9a-8bad-4e1d-80e2-8f55c3c19e2c" providerId="ADAL" clId="{9BEFBB74-C0ED-D640-96C8-5B66059E4614}" dt="2021-09-27T19:16:08.260" v="1109"/>
          <ac:inkMkLst>
            <pc:docMk/>
            <pc:sldMk cId="634456784" sldId="284"/>
            <ac:inkMk id="234" creationId="{EF009780-CFA0-7343-8BB6-10721B12A87F}"/>
          </ac:inkMkLst>
        </pc:inkChg>
        <pc:inkChg chg="add del topLvl">
          <ac:chgData name="Zhang Yifan" userId="c9b86b9a-8bad-4e1d-80e2-8f55c3c19e2c" providerId="ADAL" clId="{9BEFBB74-C0ED-D640-96C8-5B66059E4614}" dt="2021-09-27T19:16:08.072" v="1108"/>
          <ac:inkMkLst>
            <pc:docMk/>
            <pc:sldMk cId="634456784" sldId="284"/>
            <ac:inkMk id="235" creationId="{E8EE4613-5560-3E41-A3C0-436168B11EF0}"/>
          </ac:inkMkLst>
        </pc:inkChg>
        <pc:inkChg chg="add topLvl">
          <ac:chgData name="Zhang Yifan" userId="c9b86b9a-8bad-4e1d-80e2-8f55c3c19e2c" providerId="ADAL" clId="{9BEFBB74-C0ED-D640-96C8-5B66059E4614}" dt="2021-09-27T19:16:18.193" v="1126"/>
          <ac:inkMkLst>
            <pc:docMk/>
            <pc:sldMk cId="634456784" sldId="284"/>
            <ac:inkMk id="237" creationId="{B79BD749-637E-B545-BCFB-CBE0D460169E}"/>
          </ac:inkMkLst>
        </pc:inkChg>
        <pc:inkChg chg="add topLvl">
          <ac:chgData name="Zhang Yifan" userId="c9b86b9a-8bad-4e1d-80e2-8f55c3c19e2c" providerId="ADAL" clId="{9BEFBB74-C0ED-D640-96C8-5B66059E4614}" dt="2021-09-27T19:16:18.193" v="1126"/>
          <ac:inkMkLst>
            <pc:docMk/>
            <pc:sldMk cId="634456784" sldId="284"/>
            <ac:inkMk id="238" creationId="{0C802273-C107-BB4E-9573-E00BD59B45F2}"/>
          </ac:inkMkLst>
        </pc:inkChg>
        <pc:inkChg chg="add topLvl">
          <ac:chgData name="Zhang Yifan" userId="c9b86b9a-8bad-4e1d-80e2-8f55c3c19e2c" providerId="ADAL" clId="{9BEFBB74-C0ED-D640-96C8-5B66059E4614}" dt="2021-09-27T19:16:18.193" v="1126"/>
          <ac:inkMkLst>
            <pc:docMk/>
            <pc:sldMk cId="634456784" sldId="284"/>
            <ac:inkMk id="239" creationId="{1930231F-5E33-BD45-9551-6712B54E4A88}"/>
          </ac:inkMkLst>
        </pc:inkChg>
        <pc:inkChg chg="add topLvl">
          <ac:chgData name="Zhang Yifan" userId="c9b86b9a-8bad-4e1d-80e2-8f55c3c19e2c" providerId="ADAL" clId="{9BEFBB74-C0ED-D640-96C8-5B66059E4614}" dt="2021-09-27T19:16:18.193" v="1126"/>
          <ac:inkMkLst>
            <pc:docMk/>
            <pc:sldMk cId="634456784" sldId="284"/>
            <ac:inkMk id="240" creationId="{8AA66279-60C1-3A41-8220-B4F3DC155615}"/>
          </ac:inkMkLst>
        </pc:inkChg>
        <pc:inkChg chg="add topLvl">
          <ac:chgData name="Zhang Yifan" userId="c9b86b9a-8bad-4e1d-80e2-8f55c3c19e2c" providerId="ADAL" clId="{9BEFBB74-C0ED-D640-96C8-5B66059E4614}" dt="2021-09-27T19:16:18.193" v="1126"/>
          <ac:inkMkLst>
            <pc:docMk/>
            <pc:sldMk cId="634456784" sldId="284"/>
            <ac:inkMk id="241" creationId="{5F3C0190-EF0C-3842-81C1-0BD2D07E6E76}"/>
          </ac:inkMkLst>
        </pc:inkChg>
        <pc:inkChg chg="add topLvl">
          <ac:chgData name="Zhang Yifan" userId="c9b86b9a-8bad-4e1d-80e2-8f55c3c19e2c" providerId="ADAL" clId="{9BEFBB74-C0ED-D640-96C8-5B66059E4614}" dt="2021-09-27T19:16:18.193" v="1126"/>
          <ac:inkMkLst>
            <pc:docMk/>
            <pc:sldMk cId="634456784" sldId="284"/>
            <ac:inkMk id="242" creationId="{34780550-1A73-6C47-877A-27DD5C1C6168}"/>
          </ac:inkMkLst>
        </pc:inkChg>
        <pc:inkChg chg="add topLvl">
          <ac:chgData name="Zhang Yifan" userId="c9b86b9a-8bad-4e1d-80e2-8f55c3c19e2c" providerId="ADAL" clId="{9BEFBB74-C0ED-D640-96C8-5B66059E4614}" dt="2021-09-27T19:16:18.193" v="1126"/>
          <ac:inkMkLst>
            <pc:docMk/>
            <pc:sldMk cId="634456784" sldId="284"/>
            <ac:inkMk id="243" creationId="{ECB49979-1995-534F-8362-A4D5D426346D}"/>
          </ac:inkMkLst>
        </pc:inkChg>
        <pc:inkChg chg="add del topLvl">
          <ac:chgData name="Zhang Yifan" userId="c9b86b9a-8bad-4e1d-80e2-8f55c3c19e2c" providerId="ADAL" clId="{9BEFBB74-C0ED-D640-96C8-5B66059E4614}" dt="2021-09-27T19:16:18.776" v="1128"/>
          <ac:inkMkLst>
            <pc:docMk/>
            <pc:sldMk cId="634456784" sldId="284"/>
            <ac:inkMk id="244" creationId="{AF813D7A-0F30-424E-8912-B73285918B9F}"/>
          </ac:inkMkLst>
        </pc:inkChg>
        <pc:inkChg chg="add del topLvl">
          <ac:chgData name="Zhang Yifan" userId="c9b86b9a-8bad-4e1d-80e2-8f55c3c19e2c" providerId="ADAL" clId="{9BEFBB74-C0ED-D640-96C8-5B66059E4614}" dt="2021-09-27T19:16:18.360" v="1127"/>
          <ac:inkMkLst>
            <pc:docMk/>
            <pc:sldMk cId="634456784" sldId="284"/>
            <ac:inkMk id="245" creationId="{8ACECFFE-A377-7A42-A465-5426D53415AD}"/>
          </ac:inkMkLst>
        </pc:inkChg>
        <pc:inkChg chg="add del topLvl">
          <ac:chgData name="Zhang Yifan" userId="c9b86b9a-8bad-4e1d-80e2-8f55c3c19e2c" providerId="ADAL" clId="{9BEFBB74-C0ED-D640-96C8-5B66059E4614}" dt="2021-09-27T19:16:18.193" v="1126"/>
          <ac:inkMkLst>
            <pc:docMk/>
            <pc:sldMk cId="634456784" sldId="284"/>
            <ac:inkMk id="246" creationId="{91F64DFA-3AC6-104B-9422-0A8A6C2B13D7}"/>
          </ac:inkMkLst>
        </pc:inkChg>
        <pc:inkChg chg="add">
          <ac:chgData name="Zhang Yifan" userId="c9b86b9a-8bad-4e1d-80e2-8f55c3c19e2c" providerId="ADAL" clId="{9BEFBB74-C0ED-D640-96C8-5B66059E4614}" dt="2021-09-27T19:16:20.252" v="1129"/>
          <ac:inkMkLst>
            <pc:docMk/>
            <pc:sldMk cId="634456784" sldId="284"/>
            <ac:inkMk id="248" creationId="{67C3EB1E-D920-804B-B395-0C655BE3022D}"/>
          </ac:inkMkLst>
        </pc:inkChg>
        <pc:inkChg chg="add">
          <ac:chgData name="Zhang Yifan" userId="c9b86b9a-8bad-4e1d-80e2-8f55c3c19e2c" providerId="ADAL" clId="{9BEFBB74-C0ED-D640-96C8-5B66059E4614}" dt="2021-09-27T19:16:20.525" v="1130"/>
          <ac:inkMkLst>
            <pc:docMk/>
            <pc:sldMk cId="634456784" sldId="284"/>
            <ac:inkMk id="249" creationId="{A7ACB4BA-2D69-6043-AEAA-4A6C9E3E77FE}"/>
          </ac:inkMkLst>
        </pc:inkChg>
        <pc:inkChg chg="add">
          <ac:chgData name="Zhang Yifan" userId="c9b86b9a-8bad-4e1d-80e2-8f55c3c19e2c" providerId="ADAL" clId="{9BEFBB74-C0ED-D640-96C8-5B66059E4614}" dt="2021-09-27T19:16:20.947" v="1131"/>
          <ac:inkMkLst>
            <pc:docMk/>
            <pc:sldMk cId="634456784" sldId="284"/>
            <ac:inkMk id="250" creationId="{4907BA93-56B1-4345-961D-8402C9A487AF}"/>
          </ac:inkMkLst>
        </pc:inkChg>
        <pc:inkChg chg="add">
          <ac:chgData name="Zhang Yifan" userId="c9b86b9a-8bad-4e1d-80e2-8f55c3c19e2c" providerId="ADAL" clId="{9BEFBB74-C0ED-D640-96C8-5B66059E4614}" dt="2021-09-27T19:16:21.447" v="1132"/>
          <ac:inkMkLst>
            <pc:docMk/>
            <pc:sldMk cId="634456784" sldId="284"/>
            <ac:inkMk id="251" creationId="{B9EB7345-F3B9-524A-92A5-6233EEF0FF18}"/>
          </ac:inkMkLst>
        </pc:inkChg>
        <pc:inkChg chg="add">
          <ac:chgData name="Zhang Yifan" userId="c9b86b9a-8bad-4e1d-80e2-8f55c3c19e2c" providerId="ADAL" clId="{9BEFBB74-C0ED-D640-96C8-5B66059E4614}" dt="2021-09-27T19:16:21.832" v="1133"/>
          <ac:inkMkLst>
            <pc:docMk/>
            <pc:sldMk cId="634456784" sldId="284"/>
            <ac:inkMk id="252" creationId="{93CFB005-AA6C-7D47-8A6D-52C52B18C062}"/>
          </ac:inkMkLst>
        </pc:inkChg>
        <pc:inkChg chg="add del topLvl">
          <ac:chgData name="Zhang Yifan" userId="c9b86b9a-8bad-4e1d-80e2-8f55c3c19e2c" providerId="ADAL" clId="{9BEFBB74-C0ED-D640-96C8-5B66059E4614}" dt="2021-09-27T19:22:41.160" v="1249"/>
          <ac:inkMkLst>
            <pc:docMk/>
            <pc:sldMk cId="634456784" sldId="284"/>
            <ac:inkMk id="254" creationId="{88A67D19-2EA6-BA43-923C-57539C4A8A23}"/>
          </ac:inkMkLst>
        </pc:inkChg>
        <pc:inkChg chg="add topLvl">
          <ac:chgData name="Zhang Yifan" userId="c9b86b9a-8bad-4e1d-80e2-8f55c3c19e2c" providerId="ADAL" clId="{9BEFBB74-C0ED-D640-96C8-5B66059E4614}" dt="2021-09-27T19:22:41.160" v="1249"/>
          <ac:inkMkLst>
            <pc:docMk/>
            <pc:sldMk cId="634456784" sldId="284"/>
            <ac:inkMk id="255" creationId="{D8C164B4-A463-4F47-9C95-412B028FF45E}"/>
          </ac:inkMkLst>
        </pc:inkChg>
        <pc:inkChg chg="add del topLvl">
          <ac:chgData name="Zhang Yifan" userId="c9b86b9a-8bad-4e1d-80e2-8f55c3c19e2c" providerId="ADAL" clId="{9BEFBB74-C0ED-D640-96C8-5B66059E4614}" dt="2021-09-27T19:16:53.617" v="1157"/>
          <ac:inkMkLst>
            <pc:docMk/>
            <pc:sldMk cId="634456784" sldId="284"/>
            <ac:inkMk id="257" creationId="{E0589449-5A15-6540-8364-651AAA5265DE}"/>
          </ac:inkMkLst>
        </pc:inkChg>
        <pc:inkChg chg="add del topLvl">
          <ac:chgData name="Zhang Yifan" userId="c9b86b9a-8bad-4e1d-80e2-8f55c3c19e2c" providerId="ADAL" clId="{9BEFBB74-C0ED-D640-96C8-5B66059E4614}" dt="2021-09-27T19:16:53.622" v="1158"/>
          <ac:inkMkLst>
            <pc:docMk/>
            <pc:sldMk cId="634456784" sldId="284"/>
            <ac:inkMk id="258" creationId="{3A2131D1-8589-4642-9C32-D1ECB05BA5F8}"/>
          </ac:inkMkLst>
        </pc:inkChg>
        <pc:inkChg chg="add del topLvl">
          <ac:chgData name="Zhang Yifan" userId="c9b86b9a-8bad-4e1d-80e2-8f55c3c19e2c" providerId="ADAL" clId="{9BEFBB74-C0ED-D640-96C8-5B66059E4614}" dt="2021-09-27T19:16:53.636" v="1161"/>
          <ac:inkMkLst>
            <pc:docMk/>
            <pc:sldMk cId="634456784" sldId="284"/>
            <ac:inkMk id="259" creationId="{67B7B35A-23D5-8346-9B92-F804D2B5B3BA}"/>
          </ac:inkMkLst>
        </pc:inkChg>
        <pc:inkChg chg="add del topLvl">
          <ac:chgData name="Zhang Yifan" userId="c9b86b9a-8bad-4e1d-80e2-8f55c3c19e2c" providerId="ADAL" clId="{9BEFBB74-C0ED-D640-96C8-5B66059E4614}" dt="2021-09-27T19:16:53.643" v="1163"/>
          <ac:inkMkLst>
            <pc:docMk/>
            <pc:sldMk cId="634456784" sldId="284"/>
            <ac:inkMk id="260" creationId="{18DBDA23-BE36-9740-A73D-C25321AFAA67}"/>
          </ac:inkMkLst>
        </pc:inkChg>
        <pc:inkChg chg="add del topLvl">
          <ac:chgData name="Zhang Yifan" userId="c9b86b9a-8bad-4e1d-80e2-8f55c3c19e2c" providerId="ADAL" clId="{9BEFBB74-C0ED-D640-96C8-5B66059E4614}" dt="2021-09-27T19:16:53.646" v="1164"/>
          <ac:inkMkLst>
            <pc:docMk/>
            <pc:sldMk cId="634456784" sldId="284"/>
            <ac:inkMk id="261" creationId="{41205187-1932-EA4F-8CA2-313639D0EDD4}"/>
          </ac:inkMkLst>
        </pc:inkChg>
        <pc:inkChg chg="add del topLvl">
          <ac:chgData name="Zhang Yifan" userId="c9b86b9a-8bad-4e1d-80e2-8f55c3c19e2c" providerId="ADAL" clId="{9BEFBB74-C0ED-D640-96C8-5B66059E4614}" dt="2021-09-27T19:16:53.648" v="1165"/>
          <ac:inkMkLst>
            <pc:docMk/>
            <pc:sldMk cId="634456784" sldId="284"/>
            <ac:inkMk id="262" creationId="{C66A69E5-509E-1E42-A80E-936193C3D335}"/>
          </ac:inkMkLst>
        </pc:inkChg>
        <pc:inkChg chg="add del topLvl">
          <ac:chgData name="Zhang Yifan" userId="c9b86b9a-8bad-4e1d-80e2-8f55c3c19e2c" providerId="ADAL" clId="{9BEFBB74-C0ED-D640-96C8-5B66059E4614}" dt="2021-09-27T19:16:53.640" v="1162"/>
          <ac:inkMkLst>
            <pc:docMk/>
            <pc:sldMk cId="634456784" sldId="284"/>
            <ac:inkMk id="263" creationId="{CC478200-FA2C-AB48-9D76-ACC2F8E4840E}"/>
          </ac:inkMkLst>
        </pc:inkChg>
        <pc:inkChg chg="add del topLvl">
          <ac:chgData name="Zhang Yifan" userId="c9b86b9a-8bad-4e1d-80e2-8f55c3c19e2c" providerId="ADAL" clId="{9BEFBB74-C0ED-D640-96C8-5B66059E4614}" dt="2021-09-27T19:16:53.610" v="1156"/>
          <ac:inkMkLst>
            <pc:docMk/>
            <pc:sldMk cId="634456784" sldId="284"/>
            <ac:inkMk id="264" creationId="{831B5337-D5D0-D448-9522-43B0690000D7}"/>
          </ac:inkMkLst>
        </pc:inkChg>
        <pc:inkChg chg="add del topLvl">
          <ac:chgData name="Zhang Yifan" userId="c9b86b9a-8bad-4e1d-80e2-8f55c3c19e2c" providerId="ADAL" clId="{9BEFBB74-C0ED-D640-96C8-5B66059E4614}" dt="2021-09-27T19:16:53.628" v="1159"/>
          <ac:inkMkLst>
            <pc:docMk/>
            <pc:sldMk cId="634456784" sldId="284"/>
            <ac:inkMk id="265" creationId="{0A390307-0547-8C4D-93AA-B692DF8A755D}"/>
          </ac:inkMkLst>
        </pc:inkChg>
        <pc:inkChg chg="add del topLvl">
          <ac:chgData name="Zhang Yifan" userId="c9b86b9a-8bad-4e1d-80e2-8f55c3c19e2c" providerId="ADAL" clId="{9BEFBB74-C0ED-D640-96C8-5B66059E4614}" dt="2021-09-27T19:16:53.633" v="1160"/>
          <ac:inkMkLst>
            <pc:docMk/>
            <pc:sldMk cId="634456784" sldId="284"/>
            <ac:inkMk id="266" creationId="{186B1A4C-AB0B-D347-91D2-2FB980F2F1D5}"/>
          </ac:inkMkLst>
        </pc:inkChg>
        <pc:inkChg chg="add del topLvl">
          <ac:chgData name="Zhang Yifan" userId="c9b86b9a-8bad-4e1d-80e2-8f55c3c19e2c" providerId="ADAL" clId="{9BEFBB74-C0ED-D640-96C8-5B66059E4614}" dt="2021-09-27T19:16:53.651" v="1166"/>
          <ac:inkMkLst>
            <pc:docMk/>
            <pc:sldMk cId="634456784" sldId="284"/>
            <ac:inkMk id="267" creationId="{720F6596-8186-E941-92F6-B8CDC33671DD}"/>
          </ac:inkMkLst>
        </pc:inkChg>
        <pc:inkChg chg="add del topLvl">
          <ac:chgData name="Zhang Yifan" userId="c9b86b9a-8bad-4e1d-80e2-8f55c3c19e2c" providerId="ADAL" clId="{9BEFBB74-C0ED-D640-96C8-5B66059E4614}" dt="2021-09-27T19:16:48.721" v="1153"/>
          <ac:inkMkLst>
            <pc:docMk/>
            <pc:sldMk cId="634456784" sldId="284"/>
            <ac:inkMk id="268" creationId="{25C4CB81-E540-AC4B-9FF6-87CC17616043}"/>
          </ac:inkMkLst>
        </pc:inkChg>
        <pc:inkChg chg="add del topLvl">
          <ac:chgData name="Zhang Yifan" userId="c9b86b9a-8bad-4e1d-80e2-8f55c3c19e2c" providerId="ADAL" clId="{9BEFBB74-C0ED-D640-96C8-5B66059E4614}" dt="2021-09-27T19:16:48.564" v="1152"/>
          <ac:inkMkLst>
            <pc:docMk/>
            <pc:sldMk cId="634456784" sldId="284"/>
            <ac:inkMk id="269" creationId="{6D960E7C-BC52-8543-A0B7-62D41AC61EAD}"/>
          </ac:inkMkLst>
        </pc:inkChg>
        <pc:inkChg chg="add del topLvl">
          <ac:chgData name="Zhang Yifan" userId="c9b86b9a-8bad-4e1d-80e2-8f55c3c19e2c" providerId="ADAL" clId="{9BEFBB74-C0ED-D640-96C8-5B66059E4614}" dt="2021-09-27T19:16:53.653" v="1167"/>
          <ac:inkMkLst>
            <pc:docMk/>
            <pc:sldMk cId="634456784" sldId="284"/>
            <ac:inkMk id="271" creationId="{EA5F6E4A-CFEE-2642-95E0-CCC0236A361A}"/>
          </ac:inkMkLst>
        </pc:inkChg>
        <pc:inkChg chg="add mod topLvl">
          <ac:chgData name="Zhang Yifan" userId="c9b86b9a-8bad-4e1d-80e2-8f55c3c19e2c" providerId="ADAL" clId="{9BEFBB74-C0ED-D640-96C8-5B66059E4614}" dt="2021-09-27T19:22:36.633" v="1248" actId="1076"/>
          <ac:inkMkLst>
            <pc:docMk/>
            <pc:sldMk cId="634456784" sldId="284"/>
            <ac:inkMk id="273" creationId="{2CDCB1BA-F6EE-1841-A0E6-D600C90EFEB6}"/>
          </ac:inkMkLst>
        </pc:inkChg>
        <pc:inkChg chg="add mod topLvl">
          <ac:chgData name="Zhang Yifan" userId="c9b86b9a-8bad-4e1d-80e2-8f55c3c19e2c" providerId="ADAL" clId="{9BEFBB74-C0ED-D640-96C8-5B66059E4614}" dt="2021-09-27T19:22:36.633" v="1248" actId="1076"/>
          <ac:inkMkLst>
            <pc:docMk/>
            <pc:sldMk cId="634456784" sldId="284"/>
            <ac:inkMk id="274" creationId="{79200DA4-AF57-D94C-A182-F272701A8AD3}"/>
          </ac:inkMkLst>
        </pc:inkChg>
        <pc:inkChg chg="add mod topLvl">
          <ac:chgData name="Zhang Yifan" userId="c9b86b9a-8bad-4e1d-80e2-8f55c3c19e2c" providerId="ADAL" clId="{9BEFBB74-C0ED-D640-96C8-5B66059E4614}" dt="2021-09-27T19:22:36.633" v="1248" actId="1076"/>
          <ac:inkMkLst>
            <pc:docMk/>
            <pc:sldMk cId="634456784" sldId="284"/>
            <ac:inkMk id="275" creationId="{501CC816-B21A-824F-866F-C8CC47E0722B}"/>
          </ac:inkMkLst>
        </pc:inkChg>
        <pc:inkChg chg="add mod topLvl">
          <ac:chgData name="Zhang Yifan" userId="c9b86b9a-8bad-4e1d-80e2-8f55c3c19e2c" providerId="ADAL" clId="{9BEFBB74-C0ED-D640-96C8-5B66059E4614}" dt="2021-09-27T19:22:36.633" v="1248" actId="1076"/>
          <ac:inkMkLst>
            <pc:docMk/>
            <pc:sldMk cId="634456784" sldId="284"/>
            <ac:inkMk id="276" creationId="{A1EE9E09-1765-AC44-A9F7-5BB36C748BCA}"/>
          </ac:inkMkLst>
        </pc:inkChg>
        <pc:inkChg chg="add mod topLvl">
          <ac:chgData name="Zhang Yifan" userId="c9b86b9a-8bad-4e1d-80e2-8f55c3c19e2c" providerId="ADAL" clId="{9BEFBB74-C0ED-D640-96C8-5B66059E4614}" dt="2021-09-27T19:22:36.633" v="1248" actId="1076"/>
          <ac:inkMkLst>
            <pc:docMk/>
            <pc:sldMk cId="634456784" sldId="284"/>
            <ac:inkMk id="277" creationId="{0465BD48-4236-CF4B-BA9D-21A1C67449CE}"/>
          </ac:inkMkLst>
        </pc:inkChg>
        <pc:inkChg chg="add mod topLvl">
          <ac:chgData name="Zhang Yifan" userId="c9b86b9a-8bad-4e1d-80e2-8f55c3c19e2c" providerId="ADAL" clId="{9BEFBB74-C0ED-D640-96C8-5B66059E4614}" dt="2021-09-27T19:22:36.633" v="1248" actId="1076"/>
          <ac:inkMkLst>
            <pc:docMk/>
            <pc:sldMk cId="634456784" sldId="284"/>
            <ac:inkMk id="278" creationId="{781E0BB0-7ACE-584E-8633-9B4C064DDC8B}"/>
          </ac:inkMkLst>
        </pc:inkChg>
        <pc:inkChg chg="add mod topLvl">
          <ac:chgData name="Zhang Yifan" userId="c9b86b9a-8bad-4e1d-80e2-8f55c3c19e2c" providerId="ADAL" clId="{9BEFBB74-C0ED-D640-96C8-5B66059E4614}" dt="2021-09-27T19:22:36.633" v="1248" actId="1076"/>
          <ac:inkMkLst>
            <pc:docMk/>
            <pc:sldMk cId="634456784" sldId="284"/>
            <ac:inkMk id="280" creationId="{FBE279F5-E521-9E4E-9D65-5829EF00AECB}"/>
          </ac:inkMkLst>
        </pc:inkChg>
        <pc:inkChg chg="add mod topLvl">
          <ac:chgData name="Zhang Yifan" userId="c9b86b9a-8bad-4e1d-80e2-8f55c3c19e2c" providerId="ADAL" clId="{9BEFBB74-C0ED-D640-96C8-5B66059E4614}" dt="2021-09-27T19:22:36.633" v="1248" actId="1076"/>
          <ac:inkMkLst>
            <pc:docMk/>
            <pc:sldMk cId="634456784" sldId="284"/>
            <ac:inkMk id="282" creationId="{0C8B3006-F44B-C141-90FE-74258BAE069E}"/>
          </ac:inkMkLst>
        </pc:inkChg>
        <pc:inkChg chg="add mod topLvl">
          <ac:chgData name="Zhang Yifan" userId="c9b86b9a-8bad-4e1d-80e2-8f55c3c19e2c" providerId="ADAL" clId="{9BEFBB74-C0ED-D640-96C8-5B66059E4614}" dt="2021-09-27T19:22:36.633" v="1248" actId="1076"/>
          <ac:inkMkLst>
            <pc:docMk/>
            <pc:sldMk cId="634456784" sldId="284"/>
            <ac:inkMk id="283" creationId="{D27E7D71-8F9B-A644-A9B0-E879358AC9F6}"/>
          </ac:inkMkLst>
        </pc:inkChg>
        <pc:inkChg chg="add mod topLvl">
          <ac:chgData name="Zhang Yifan" userId="c9b86b9a-8bad-4e1d-80e2-8f55c3c19e2c" providerId="ADAL" clId="{9BEFBB74-C0ED-D640-96C8-5B66059E4614}" dt="2021-09-27T19:22:36.633" v="1248" actId="1076"/>
          <ac:inkMkLst>
            <pc:docMk/>
            <pc:sldMk cId="634456784" sldId="284"/>
            <ac:inkMk id="284" creationId="{29896DE9-0B66-FF46-8E15-099788A19202}"/>
          </ac:inkMkLst>
        </pc:inkChg>
        <pc:inkChg chg="add mod topLvl">
          <ac:chgData name="Zhang Yifan" userId="c9b86b9a-8bad-4e1d-80e2-8f55c3c19e2c" providerId="ADAL" clId="{9BEFBB74-C0ED-D640-96C8-5B66059E4614}" dt="2021-09-27T19:22:36.633" v="1248" actId="1076"/>
          <ac:inkMkLst>
            <pc:docMk/>
            <pc:sldMk cId="634456784" sldId="284"/>
            <ac:inkMk id="285" creationId="{26D74BD8-471F-A14E-9CD3-2B0B434F696D}"/>
          </ac:inkMkLst>
        </pc:inkChg>
        <pc:inkChg chg="add del topLvl">
          <ac:chgData name="Zhang Yifan" userId="c9b86b9a-8bad-4e1d-80e2-8f55c3c19e2c" providerId="ADAL" clId="{9BEFBB74-C0ED-D640-96C8-5B66059E4614}" dt="2021-09-27T19:20:49.999" v="1210"/>
          <ac:inkMkLst>
            <pc:docMk/>
            <pc:sldMk cId="634456784" sldId="284"/>
            <ac:inkMk id="286" creationId="{BC2548B5-F6C9-B44A-BF3E-4DD9809E2C51}"/>
          </ac:inkMkLst>
        </pc:inkChg>
        <pc:inkChg chg="add del topLvl">
          <ac:chgData name="Zhang Yifan" userId="c9b86b9a-8bad-4e1d-80e2-8f55c3c19e2c" providerId="ADAL" clId="{9BEFBB74-C0ED-D640-96C8-5B66059E4614}" dt="2021-09-27T19:20:49.990" v="1209"/>
          <ac:inkMkLst>
            <pc:docMk/>
            <pc:sldMk cId="634456784" sldId="284"/>
            <ac:inkMk id="287" creationId="{0A1E9DA2-1FB4-274F-9086-E1A83EA73DF4}"/>
          </ac:inkMkLst>
        </pc:inkChg>
        <pc:inkChg chg="add del topLvl">
          <ac:chgData name="Zhang Yifan" userId="c9b86b9a-8bad-4e1d-80e2-8f55c3c19e2c" providerId="ADAL" clId="{9BEFBB74-C0ED-D640-96C8-5B66059E4614}" dt="2021-09-27T19:20:39.541" v="1192"/>
          <ac:inkMkLst>
            <pc:docMk/>
            <pc:sldMk cId="634456784" sldId="284"/>
            <ac:inkMk id="289" creationId="{6A63F2C7-8704-1349-95C9-1A6B4C7E9808}"/>
          </ac:inkMkLst>
        </pc:inkChg>
        <pc:inkChg chg="add del topLvl">
          <ac:chgData name="Zhang Yifan" userId="c9b86b9a-8bad-4e1d-80e2-8f55c3c19e2c" providerId="ADAL" clId="{9BEFBB74-C0ED-D640-96C8-5B66059E4614}" dt="2021-09-27T19:20:38.982" v="1191"/>
          <ac:inkMkLst>
            <pc:docMk/>
            <pc:sldMk cId="634456784" sldId="284"/>
            <ac:inkMk id="290" creationId="{F6AEB739-DD95-B047-8951-7BA1EE80FCA3}"/>
          </ac:inkMkLst>
        </pc:inkChg>
        <pc:inkChg chg="add del topLvl">
          <ac:chgData name="Zhang Yifan" userId="c9b86b9a-8bad-4e1d-80e2-8f55c3c19e2c" providerId="ADAL" clId="{9BEFBB74-C0ED-D640-96C8-5B66059E4614}" dt="2021-09-27T19:20:37.515" v="1190"/>
          <ac:inkMkLst>
            <pc:docMk/>
            <pc:sldMk cId="634456784" sldId="284"/>
            <ac:inkMk id="291" creationId="{9773A00B-0141-784E-A7E2-A89281C91EAA}"/>
          </ac:inkMkLst>
        </pc:inkChg>
        <pc:inkChg chg="add del topLvl">
          <ac:chgData name="Zhang Yifan" userId="c9b86b9a-8bad-4e1d-80e2-8f55c3c19e2c" providerId="ADAL" clId="{9BEFBB74-C0ED-D640-96C8-5B66059E4614}" dt="2021-09-27T19:20:37.364" v="1189"/>
          <ac:inkMkLst>
            <pc:docMk/>
            <pc:sldMk cId="634456784" sldId="284"/>
            <ac:inkMk id="292" creationId="{DA7C2AC3-142C-294B-9727-078807A33F2E}"/>
          </ac:inkMkLst>
        </pc:inkChg>
        <pc:inkChg chg="add mod topLvl">
          <ac:chgData name="Zhang Yifan" userId="c9b86b9a-8bad-4e1d-80e2-8f55c3c19e2c" providerId="ADAL" clId="{9BEFBB74-C0ED-D640-96C8-5B66059E4614}" dt="2021-09-27T19:22:36.633" v="1248" actId="1076"/>
          <ac:inkMkLst>
            <pc:docMk/>
            <pc:sldMk cId="634456784" sldId="284"/>
            <ac:inkMk id="294" creationId="{AA75CD80-FA1B-CE44-9A8C-BFBF1F2A25FD}"/>
          </ac:inkMkLst>
        </pc:inkChg>
        <pc:inkChg chg="add mod topLvl">
          <ac:chgData name="Zhang Yifan" userId="c9b86b9a-8bad-4e1d-80e2-8f55c3c19e2c" providerId="ADAL" clId="{9BEFBB74-C0ED-D640-96C8-5B66059E4614}" dt="2021-09-27T19:22:36.633" v="1248" actId="1076"/>
          <ac:inkMkLst>
            <pc:docMk/>
            <pc:sldMk cId="634456784" sldId="284"/>
            <ac:inkMk id="295" creationId="{ABD7FBA9-D570-9240-BBAE-E7D710A63F23}"/>
          </ac:inkMkLst>
        </pc:inkChg>
        <pc:inkChg chg="add mod topLvl">
          <ac:chgData name="Zhang Yifan" userId="c9b86b9a-8bad-4e1d-80e2-8f55c3c19e2c" providerId="ADAL" clId="{9BEFBB74-C0ED-D640-96C8-5B66059E4614}" dt="2021-09-27T19:22:36.633" v="1248" actId="1076"/>
          <ac:inkMkLst>
            <pc:docMk/>
            <pc:sldMk cId="634456784" sldId="284"/>
            <ac:inkMk id="296" creationId="{62A35561-5B39-5F4C-A83A-10022AB485D0}"/>
          </ac:inkMkLst>
        </pc:inkChg>
        <pc:inkChg chg="add mod topLvl">
          <ac:chgData name="Zhang Yifan" userId="c9b86b9a-8bad-4e1d-80e2-8f55c3c19e2c" providerId="ADAL" clId="{9BEFBB74-C0ED-D640-96C8-5B66059E4614}" dt="2021-09-27T19:22:36.633" v="1248" actId="1076"/>
          <ac:inkMkLst>
            <pc:docMk/>
            <pc:sldMk cId="634456784" sldId="284"/>
            <ac:inkMk id="297" creationId="{FCF823F9-DE39-CE4D-AD36-E0D69D86EEDB}"/>
          </ac:inkMkLst>
        </pc:inkChg>
        <pc:inkChg chg="add mod topLvl">
          <ac:chgData name="Zhang Yifan" userId="c9b86b9a-8bad-4e1d-80e2-8f55c3c19e2c" providerId="ADAL" clId="{9BEFBB74-C0ED-D640-96C8-5B66059E4614}" dt="2021-09-27T19:22:36.633" v="1248" actId="1076"/>
          <ac:inkMkLst>
            <pc:docMk/>
            <pc:sldMk cId="634456784" sldId="284"/>
            <ac:inkMk id="298" creationId="{806E8B9D-FCFC-7642-BC09-74F357EA018D}"/>
          </ac:inkMkLst>
        </pc:inkChg>
        <pc:inkChg chg="add mod topLvl">
          <ac:chgData name="Zhang Yifan" userId="c9b86b9a-8bad-4e1d-80e2-8f55c3c19e2c" providerId="ADAL" clId="{9BEFBB74-C0ED-D640-96C8-5B66059E4614}" dt="2021-09-27T19:22:36.633" v="1248" actId="1076"/>
          <ac:inkMkLst>
            <pc:docMk/>
            <pc:sldMk cId="634456784" sldId="284"/>
            <ac:inkMk id="299" creationId="{0A1FBB6C-6E05-D841-B281-934B8DF44908}"/>
          </ac:inkMkLst>
        </pc:inkChg>
        <pc:inkChg chg="add mod topLvl">
          <ac:chgData name="Zhang Yifan" userId="c9b86b9a-8bad-4e1d-80e2-8f55c3c19e2c" providerId="ADAL" clId="{9BEFBB74-C0ED-D640-96C8-5B66059E4614}" dt="2021-09-27T19:22:36.633" v="1248" actId="1076"/>
          <ac:inkMkLst>
            <pc:docMk/>
            <pc:sldMk cId="634456784" sldId="284"/>
            <ac:inkMk id="300" creationId="{63BA3EE5-C7AB-E34F-BE9B-69CA41AF0D80}"/>
          </ac:inkMkLst>
        </pc:inkChg>
        <pc:inkChg chg="add mod topLvl">
          <ac:chgData name="Zhang Yifan" userId="c9b86b9a-8bad-4e1d-80e2-8f55c3c19e2c" providerId="ADAL" clId="{9BEFBB74-C0ED-D640-96C8-5B66059E4614}" dt="2021-09-27T19:22:36.633" v="1248" actId="1076"/>
          <ac:inkMkLst>
            <pc:docMk/>
            <pc:sldMk cId="634456784" sldId="284"/>
            <ac:inkMk id="301" creationId="{61F01351-D931-014C-8DBC-788DE278643C}"/>
          </ac:inkMkLst>
        </pc:inkChg>
        <pc:inkChg chg="add mod topLvl">
          <ac:chgData name="Zhang Yifan" userId="c9b86b9a-8bad-4e1d-80e2-8f55c3c19e2c" providerId="ADAL" clId="{9BEFBB74-C0ED-D640-96C8-5B66059E4614}" dt="2021-09-27T19:22:36.633" v="1248" actId="1076"/>
          <ac:inkMkLst>
            <pc:docMk/>
            <pc:sldMk cId="634456784" sldId="284"/>
            <ac:inkMk id="302" creationId="{353DD19B-E748-B447-A4A3-9FC9D1B5049F}"/>
          </ac:inkMkLst>
        </pc:inkChg>
        <pc:inkChg chg="add mod topLvl">
          <ac:chgData name="Zhang Yifan" userId="c9b86b9a-8bad-4e1d-80e2-8f55c3c19e2c" providerId="ADAL" clId="{9BEFBB74-C0ED-D640-96C8-5B66059E4614}" dt="2021-09-27T19:22:36.633" v="1248" actId="1076"/>
          <ac:inkMkLst>
            <pc:docMk/>
            <pc:sldMk cId="634456784" sldId="284"/>
            <ac:inkMk id="303" creationId="{72FBB943-B218-504E-AE50-635C7D96D572}"/>
          </ac:inkMkLst>
        </pc:inkChg>
        <pc:inkChg chg="add mod topLvl">
          <ac:chgData name="Zhang Yifan" userId="c9b86b9a-8bad-4e1d-80e2-8f55c3c19e2c" providerId="ADAL" clId="{9BEFBB74-C0ED-D640-96C8-5B66059E4614}" dt="2021-09-27T19:22:36.633" v="1248" actId="1076"/>
          <ac:inkMkLst>
            <pc:docMk/>
            <pc:sldMk cId="634456784" sldId="284"/>
            <ac:inkMk id="304" creationId="{66A675BB-C82A-474C-807D-3E0C048FC57E}"/>
          </ac:inkMkLst>
        </pc:inkChg>
        <pc:inkChg chg="add mod topLvl">
          <ac:chgData name="Zhang Yifan" userId="c9b86b9a-8bad-4e1d-80e2-8f55c3c19e2c" providerId="ADAL" clId="{9BEFBB74-C0ED-D640-96C8-5B66059E4614}" dt="2021-09-27T19:22:36.633" v="1248" actId="1076"/>
          <ac:inkMkLst>
            <pc:docMk/>
            <pc:sldMk cId="634456784" sldId="284"/>
            <ac:inkMk id="305" creationId="{E9F06976-8EB4-5F4F-A7A9-ECFFA9D582D6}"/>
          </ac:inkMkLst>
        </pc:inkChg>
        <pc:inkChg chg="add mod">
          <ac:chgData name="Zhang Yifan" userId="c9b86b9a-8bad-4e1d-80e2-8f55c3c19e2c" providerId="ADAL" clId="{9BEFBB74-C0ED-D640-96C8-5B66059E4614}" dt="2021-09-27T19:22:36.633" v="1248" actId="1076"/>
          <ac:inkMkLst>
            <pc:docMk/>
            <pc:sldMk cId="634456784" sldId="284"/>
            <ac:inkMk id="307" creationId="{4F8E171A-BC5D-E143-A8DF-F2B1B8CF5480}"/>
          </ac:inkMkLst>
        </pc:inkChg>
        <pc:inkChg chg="add mod">
          <ac:chgData name="Zhang Yifan" userId="c9b86b9a-8bad-4e1d-80e2-8f55c3c19e2c" providerId="ADAL" clId="{9BEFBB74-C0ED-D640-96C8-5B66059E4614}" dt="2021-09-27T19:22:36.633" v="1248" actId="1076"/>
          <ac:inkMkLst>
            <pc:docMk/>
            <pc:sldMk cId="634456784" sldId="284"/>
            <ac:inkMk id="308" creationId="{A219B90B-5407-9E4A-A46C-FB7652A2AB1A}"/>
          </ac:inkMkLst>
        </pc:inkChg>
        <pc:inkChg chg="add mod">
          <ac:chgData name="Zhang Yifan" userId="c9b86b9a-8bad-4e1d-80e2-8f55c3c19e2c" providerId="ADAL" clId="{9BEFBB74-C0ED-D640-96C8-5B66059E4614}" dt="2021-09-27T19:22:36.633" v="1248" actId="1076"/>
          <ac:inkMkLst>
            <pc:docMk/>
            <pc:sldMk cId="634456784" sldId="284"/>
            <ac:inkMk id="310" creationId="{8F0E0A75-B94E-CA40-854A-05C45600341C}"/>
          </ac:inkMkLst>
        </pc:inkChg>
        <pc:inkChg chg="add mod">
          <ac:chgData name="Zhang Yifan" userId="c9b86b9a-8bad-4e1d-80e2-8f55c3c19e2c" providerId="ADAL" clId="{9BEFBB74-C0ED-D640-96C8-5B66059E4614}" dt="2021-09-27T19:22:36.633" v="1248" actId="1076"/>
          <ac:inkMkLst>
            <pc:docMk/>
            <pc:sldMk cId="634456784" sldId="284"/>
            <ac:inkMk id="311" creationId="{433CCCD6-2EB2-8E48-9534-770F718399B3}"/>
          </ac:inkMkLst>
        </pc:inkChg>
        <pc:inkChg chg="add">
          <ac:chgData name="Zhang Yifan" userId="c9b86b9a-8bad-4e1d-80e2-8f55c3c19e2c" providerId="ADAL" clId="{9BEFBB74-C0ED-D640-96C8-5B66059E4614}" dt="2021-09-27T19:23:05.507" v="1253"/>
          <ac:inkMkLst>
            <pc:docMk/>
            <pc:sldMk cId="634456784" sldId="284"/>
            <ac:inkMk id="313" creationId="{9A945B67-9DC0-F248-8B41-DDB02784024C}"/>
          </ac:inkMkLst>
        </pc:inkChg>
        <pc:inkChg chg="add">
          <ac:chgData name="Zhang Yifan" userId="c9b86b9a-8bad-4e1d-80e2-8f55c3c19e2c" providerId="ADAL" clId="{9BEFBB74-C0ED-D640-96C8-5B66059E4614}" dt="2021-09-27T19:23:06.327" v="1254"/>
          <ac:inkMkLst>
            <pc:docMk/>
            <pc:sldMk cId="634456784" sldId="284"/>
            <ac:inkMk id="314" creationId="{21462F88-3D33-774D-8283-88069985F890}"/>
          </ac:inkMkLst>
        </pc:inkChg>
        <pc:inkChg chg="add">
          <ac:chgData name="Zhang Yifan" userId="c9b86b9a-8bad-4e1d-80e2-8f55c3c19e2c" providerId="ADAL" clId="{9BEFBB74-C0ED-D640-96C8-5B66059E4614}" dt="2021-09-27T19:23:06.559" v="1255"/>
          <ac:inkMkLst>
            <pc:docMk/>
            <pc:sldMk cId="634456784" sldId="284"/>
            <ac:inkMk id="315" creationId="{A948196A-D78A-B64E-8273-9BD54398F252}"/>
          </ac:inkMkLst>
        </pc:inkChg>
      </pc:sldChg>
      <pc:sldChg chg="addSp delSp add del">
        <pc:chgData name="Zhang Yifan" userId="c9b86b9a-8bad-4e1d-80e2-8f55c3c19e2c" providerId="ADAL" clId="{9BEFBB74-C0ED-D640-96C8-5B66059E4614}" dt="2021-09-27T19:27:33.556" v="1353" actId="2696"/>
        <pc:sldMkLst>
          <pc:docMk/>
          <pc:sldMk cId="1185870173" sldId="285"/>
        </pc:sldMkLst>
        <pc:grpChg chg="add del">
          <ac:chgData name="Zhang Yifan" userId="c9b86b9a-8bad-4e1d-80e2-8f55c3c19e2c" providerId="ADAL" clId="{9BEFBB74-C0ED-D640-96C8-5B66059E4614}" dt="2021-09-27T19:24:34.245" v="1278"/>
          <ac:grpSpMkLst>
            <pc:docMk/>
            <pc:sldMk cId="1185870173" sldId="285"/>
            <ac:grpSpMk id="190" creationId="{F2820E90-BCA9-7E42-8F8E-051BD4F918C3}"/>
          </ac:grpSpMkLst>
        </pc:grpChg>
        <pc:grpChg chg="add del">
          <ac:chgData name="Zhang Yifan" userId="c9b86b9a-8bad-4e1d-80e2-8f55c3c19e2c" providerId="ADAL" clId="{9BEFBB74-C0ED-D640-96C8-5B66059E4614}" dt="2021-09-27T19:24:44.802" v="1290"/>
          <ac:grpSpMkLst>
            <pc:docMk/>
            <pc:sldMk cId="1185870173" sldId="285"/>
            <ac:grpSpMk id="234" creationId="{1AD4559D-54CB-B84C-9B90-87C17CD95E4F}"/>
          </ac:grpSpMkLst>
        </pc:grpChg>
        <pc:grpChg chg="add">
          <ac:chgData name="Zhang Yifan" userId="c9b86b9a-8bad-4e1d-80e2-8f55c3c19e2c" providerId="ADAL" clId="{9BEFBB74-C0ED-D640-96C8-5B66059E4614}" dt="2021-09-27T19:24:44.802" v="1290"/>
          <ac:grpSpMkLst>
            <pc:docMk/>
            <pc:sldMk cId="1185870173" sldId="285"/>
            <ac:grpSpMk id="260" creationId="{B79AB056-D022-024E-A123-9C0920322A02}"/>
          </ac:grpSpMkLst>
        </pc:grpChg>
        <pc:grpChg chg="add del">
          <ac:chgData name="Zhang Yifan" userId="c9b86b9a-8bad-4e1d-80e2-8f55c3c19e2c" providerId="ADAL" clId="{9BEFBB74-C0ED-D640-96C8-5B66059E4614}" dt="2021-09-27T19:24:56.110" v="1311"/>
          <ac:grpSpMkLst>
            <pc:docMk/>
            <pc:sldMk cId="1185870173" sldId="285"/>
            <ac:grpSpMk id="281" creationId="{5778B236-4588-2541-9EC7-CB8FE4C0ECF1}"/>
          </ac:grpSpMkLst>
        </pc:grpChg>
        <pc:grpChg chg="add del">
          <ac:chgData name="Zhang Yifan" userId="c9b86b9a-8bad-4e1d-80e2-8f55c3c19e2c" providerId="ADAL" clId="{9BEFBB74-C0ED-D640-96C8-5B66059E4614}" dt="2021-09-27T19:25:01.986" v="1318"/>
          <ac:grpSpMkLst>
            <pc:docMk/>
            <pc:sldMk cId="1185870173" sldId="285"/>
            <ac:grpSpMk id="292" creationId="{C9621EB3-C7E2-9349-AAEE-C7AB8F60547F}"/>
          </ac:grpSpMkLst>
        </pc:grpChg>
        <pc:grpChg chg="add del">
          <ac:chgData name="Zhang Yifan" userId="c9b86b9a-8bad-4e1d-80e2-8f55c3c19e2c" providerId="ADAL" clId="{9BEFBB74-C0ED-D640-96C8-5B66059E4614}" dt="2021-09-27T19:25:12.429" v="1327"/>
          <ac:grpSpMkLst>
            <pc:docMk/>
            <pc:sldMk cId="1185870173" sldId="285"/>
            <ac:grpSpMk id="321" creationId="{ABF2D83E-AE91-1144-8E8F-79F676C4BD59}"/>
          </ac:grpSpMkLst>
        </pc:grpChg>
        <pc:grpChg chg="add del">
          <ac:chgData name="Zhang Yifan" userId="c9b86b9a-8bad-4e1d-80e2-8f55c3c19e2c" providerId="ADAL" clId="{9BEFBB74-C0ED-D640-96C8-5B66059E4614}" dt="2021-09-27T19:25:19.522" v="1334"/>
          <ac:grpSpMkLst>
            <pc:docMk/>
            <pc:sldMk cId="1185870173" sldId="285"/>
            <ac:grpSpMk id="330" creationId="{B73EC88C-0158-C543-91F9-A4725A420D23}"/>
          </ac:grpSpMkLst>
        </pc:grpChg>
        <pc:grpChg chg="add">
          <ac:chgData name="Zhang Yifan" userId="c9b86b9a-8bad-4e1d-80e2-8f55c3c19e2c" providerId="ADAL" clId="{9BEFBB74-C0ED-D640-96C8-5B66059E4614}" dt="2021-09-27T19:25:19.522" v="1334"/>
          <ac:grpSpMkLst>
            <pc:docMk/>
            <pc:sldMk cId="1185870173" sldId="285"/>
            <ac:grpSpMk id="337" creationId="{77737224-BAEE-9046-993E-C634010611B1}"/>
          </ac:grpSpMkLst>
        </pc:grpChg>
        <pc:inkChg chg="del">
          <ac:chgData name="Zhang Yifan" userId="c9b86b9a-8bad-4e1d-80e2-8f55c3c19e2c" providerId="ADAL" clId="{9BEFBB74-C0ED-D640-96C8-5B66059E4614}" dt="2021-09-27T19:23:36.760" v="1258"/>
          <ac:inkMkLst>
            <pc:docMk/>
            <pc:sldMk cId="1185870173" sldId="285"/>
            <ac:inkMk id="2" creationId="{E82AE8A2-B265-AC4B-974E-18F6B6546377}"/>
          </ac:inkMkLst>
        </pc:inkChg>
        <pc:inkChg chg="del">
          <ac:chgData name="Zhang Yifan" userId="c9b86b9a-8bad-4e1d-80e2-8f55c3c19e2c" providerId="ADAL" clId="{9BEFBB74-C0ED-D640-96C8-5B66059E4614}" dt="2021-09-27T19:23:37.441" v="1259"/>
          <ac:inkMkLst>
            <pc:docMk/>
            <pc:sldMk cId="1185870173" sldId="285"/>
            <ac:inkMk id="3" creationId="{8461208A-4014-5C41-BC7C-273F09D7E0AC}"/>
          </ac:inkMkLst>
        </pc:inkChg>
        <pc:inkChg chg="add">
          <ac:chgData name="Zhang Yifan" userId="c9b86b9a-8bad-4e1d-80e2-8f55c3c19e2c" providerId="ADAL" clId="{9BEFBB74-C0ED-D640-96C8-5B66059E4614}" dt="2021-09-27T19:23:40.154" v="1260"/>
          <ac:inkMkLst>
            <pc:docMk/>
            <pc:sldMk cId="1185870173" sldId="285"/>
            <ac:inkMk id="6" creationId="{D9F5EE9E-C11B-684A-9414-05C8BCCF5ABA}"/>
          </ac:inkMkLst>
        </pc:inkChg>
        <pc:inkChg chg="add">
          <ac:chgData name="Zhang Yifan" userId="c9b86b9a-8bad-4e1d-80e2-8f55c3c19e2c" providerId="ADAL" clId="{9BEFBB74-C0ED-D640-96C8-5B66059E4614}" dt="2021-09-27T19:23:41.626" v="1261"/>
          <ac:inkMkLst>
            <pc:docMk/>
            <pc:sldMk cId="1185870173" sldId="285"/>
            <ac:inkMk id="20" creationId="{855199C8-0537-A44E-B81F-F43C363736EB}"/>
          </ac:inkMkLst>
        </pc:inkChg>
        <pc:inkChg chg="add topLvl">
          <ac:chgData name="Zhang Yifan" userId="c9b86b9a-8bad-4e1d-80e2-8f55c3c19e2c" providerId="ADAL" clId="{9BEFBB74-C0ED-D640-96C8-5B66059E4614}" dt="2021-09-27T19:24:44.802" v="1290"/>
          <ac:inkMkLst>
            <pc:docMk/>
            <pc:sldMk cId="1185870173" sldId="285"/>
            <ac:inkMk id="143" creationId="{E92EBE67-0EA3-5C45-8018-A6E3D5F9E6A5}"/>
          </ac:inkMkLst>
        </pc:inkChg>
        <pc:inkChg chg="add topLvl">
          <ac:chgData name="Zhang Yifan" userId="c9b86b9a-8bad-4e1d-80e2-8f55c3c19e2c" providerId="ADAL" clId="{9BEFBB74-C0ED-D640-96C8-5B66059E4614}" dt="2021-09-27T19:24:44.802" v="1290"/>
          <ac:inkMkLst>
            <pc:docMk/>
            <pc:sldMk cId="1185870173" sldId="285"/>
            <ac:inkMk id="189" creationId="{75DB2B27-33CF-7C41-B885-BB2A8EF9B7FC}"/>
          </ac:inkMkLst>
        </pc:inkChg>
        <pc:inkChg chg="add topLvl">
          <ac:chgData name="Zhang Yifan" userId="c9b86b9a-8bad-4e1d-80e2-8f55c3c19e2c" providerId="ADAL" clId="{9BEFBB74-C0ED-D640-96C8-5B66059E4614}" dt="2021-09-27T19:24:44.802" v="1290"/>
          <ac:inkMkLst>
            <pc:docMk/>
            <pc:sldMk cId="1185870173" sldId="285"/>
            <ac:inkMk id="195" creationId="{30FDBFF9-B7C2-D04B-8392-8338D9BF3A60}"/>
          </ac:inkMkLst>
        </pc:inkChg>
        <pc:inkChg chg="add topLvl">
          <ac:chgData name="Zhang Yifan" userId="c9b86b9a-8bad-4e1d-80e2-8f55c3c19e2c" providerId="ADAL" clId="{9BEFBB74-C0ED-D640-96C8-5B66059E4614}" dt="2021-09-27T19:24:44.802" v="1290"/>
          <ac:inkMkLst>
            <pc:docMk/>
            <pc:sldMk cId="1185870173" sldId="285"/>
            <ac:inkMk id="200" creationId="{A3A57209-7AEC-A545-A02B-2344B2DE08C0}"/>
          </ac:inkMkLst>
        </pc:inkChg>
        <pc:inkChg chg="add topLvl">
          <ac:chgData name="Zhang Yifan" userId="c9b86b9a-8bad-4e1d-80e2-8f55c3c19e2c" providerId="ADAL" clId="{9BEFBB74-C0ED-D640-96C8-5B66059E4614}" dt="2021-09-27T19:24:44.802" v="1290"/>
          <ac:inkMkLst>
            <pc:docMk/>
            <pc:sldMk cId="1185870173" sldId="285"/>
            <ac:inkMk id="201" creationId="{4CB81554-0762-804D-A4AB-2A072DCFE354}"/>
          </ac:inkMkLst>
        </pc:inkChg>
        <pc:inkChg chg="add topLvl">
          <ac:chgData name="Zhang Yifan" userId="c9b86b9a-8bad-4e1d-80e2-8f55c3c19e2c" providerId="ADAL" clId="{9BEFBB74-C0ED-D640-96C8-5B66059E4614}" dt="2021-09-27T19:24:44.802" v="1290"/>
          <ac:inkMkLst>
            <pc:docMk/>
            <pc:sldMk cId="1185870173" sldId="285"/>
            <ac:inkMk id="202" creationId="{C8BD50E3-59D8-B94C-90C5-B79F665E92C1}"/>
          </ac:inkMkLst>
        </pc:inkChg>
        <pc:inkChg chg="add topLvl">
          <ac:chgData name="Zhang Yifan" userId="c9b86b9a-8bad-4e1d-80e2-8f55c3c19e2c" providerId="ADAL" clId="{9BEFBB74-C0ED-D640-96C8-5B66059E4614}" dt="2021-09-27T19:24:44.802" v="1290"/>
          <ac:inkMkLst>
            <pc:docMk/>
            <pc:sldMk cId="1185870173" sldId="285"/>
            <ac:inkMk id="209" creationId="{9DE8724A-8A0F-F54A-8AFE-F75D4246BEDA}"/>
          </ac:inkMkLst>
        </pc:inkChg>
        <pc:inkChg chg="add topLvl">
          <ac:chgData name="Zhang Yifan" userId="c9b86b9a-8bad-4e1d-80e2-8f55c3c19e2c" providerId="ADAL" clId="{9BEFBB74-C0ED-D640-96C8-5B66059E4614}" dt="2021-09-27T19:24:44.802" v="1290"/>
          <ac:inkMkLst>
            <pc:docMk/>
            <pc:sldMk cId="1185870173" sldId="285"/>
            <ac:inkMk id="215" creationId="{43C8582C-1571-174A-80DF-44182F4290CD}"/>
          </ac:inkMkLst>
        </pc:inkChg>
        <pc:inkChg chg="add topLvl">
          <ac:chgData name="Zhang Yifan" userId="c9b86b9a-8bad-4e1d-80e2-8f55c3c19e2c" providerId="ADAL" clId="{9BEFBB74-C0ED-D640-96C8-5B66059E4614}" dt="2021-09-27T19:24:44.802" v="1290"/>
          <ac:inkMkLst>
            <pc:docMk/>
            <pc:sldMk cId="1185870173" sldId="285"/>
            <ac:inkMk id="225" creationId="{43EAEB32-3305-DB4F-857F-275733FB8C97}"/>
          </ac:inkMkLst>
        </pc:inkChg>
        <pc:inkChg chg="add topLvl">
          <ac:chgData name="Zhang Yifan" userId="c9b86b9a-8bad-4e1d-80e2-8f55c3c19e2c" providerId="ADAL" clId="{9BEFBB74-C0ED-D640-96C8-5B66059E4614}" dt="2021-09-27T19:24:44.802" v="1290"/>
          <ac:inkMkLst>
            <pc:docMk/>
            <pc:sldMk cId="1185870173" sldId="285"/>
            <ac:inkMk id="226" creationId="{BD1CB877-324A-3542-BF2C-4885A2BFCFBA}"/>
          </ac:inkMkLst>
        </pc:inkChg>
        <pc:inkChg chg="add topLvl">
          <ac:chgData name="Zhang Yifan" userId="c9b86b9a-8bad-4e1d-80e2-8f55c3c19e2c" providerId="ADAL" clId="{9BEFBB74-C0ED-D640-96C8-5B66059E4614}" dt="2021-09-27T19:24:44.802" v="1290"/>
          <ac:inkMkLst>
            <pc:docMk/>
            <pc:sldMk cId="1185870173" sldId="285"/>
            <ac:inkMk id="229" creationId="{442F4A89-898F-0043-AD30-1E59D0714054}"/>
          </ac:inkMkLst>
        </pc:inkChg>
        <pc:inkChg chg="add topLvl">
          <ac:chgData name="Zhang Yifan" userId="c9b86b9a-8bad-4e1d-80e2-8f55c3c19e2c" providerId="ADAL" clId="{9BEFBB74-C0ED-D640-96C8-5B66059E4614}" dt="2021-09-27T19:24:44.802" v="1290"/>
          <ac:inkMkLst>
            <pc:docMk/>
            <pc:sldMk cId="1185870173" sldId="285"/>
            <ac:inkMk id="230" creationId="{2ED47037-930D-A74C-8475-A40A9D16A408}"/>
          </ac:inkMkLst>
        </pc:inkChg>
        <pc:inkChg chg="add topLvl">
          <ac:chgData name="Zhang Yifan" userId="c9b86b9a-8bad-4e1d-80e2-8f55c3c19e2c" providerId="ADAL" clId="{9BEFBB74-C0ED-D640-96C8-5B66059E4614}" dt="2021-09-27T19:24:44.802" v="1290"/>
          <ac:inkMkLst>
            <pc:docMk/>
            <pc:sldMk cId="1185870173" sldId="285"/>
            <ac:inkMk id="231" creationId="{DD5DC1F9-AC3F-DA4D-BB66-B686BDDBD79E}"/>
          </ac:inkMkLst>
        </pc:inkChg>
        <pc:inkChg chg="add topLvl">
          <ac:chgData name="Zhang Yifan" userId="c9b86b9a-8bad-4e1d-80e2-8f55c3c19e2c" providerId="ADAL" clId="{9BEFBB74-C0ED-D640-96C8-5B66059E4614}" dt="2021-09-27T19:24:44.802" v="1290"/>
          <ac:inkMkLst>
            <pc:docMk/>
            <pc:sldMk cId="1185870173" sldId="285"/>
            <ac:inkMk id="232" creationId="{BD421995-5B5E-5849-8EE1-6732A759E5BF}"/>
          </ac:inkMkLst>
        </pc:inkChg>
        <pc:inkChg chg="add topLvl">
          <ac:chgData name="Zhang Yifan" userId="c9b86b9a-8bad-4e1d-80e2-8f55c3c19e2c" providerId="ADAL" clId="{9BEFBB74-C0ED-D640-96C8-5B66059E4614}" dt="2021-09-27T19:24:44.802" v="1290"/>
          <ac:inkMkLst>
            <pc:docMk/>
            <pc:sldMk cId="1185870173" sldId="285"/>
            <ac:inkMk id="233" creationId="{33CBF7C2-F3E1-774F-9A27-8B318820A548}"/>
          </ac:inkMkLst>
        </pc:inkChg>
        <pc:inkChg chg="add">
          <ac:chgData name="Zhang Yifan" userId="c9b86b9a-8bad-4e1d-80e2-8f55c3c19e2c" providerId="ADAL" clId="{9BEFBB74-C0ED-D640-96C8-5B66059E4614}" dt="2021-09-27T19:24:39.599" v="1279"/>
          <ac:inkMkLst>
            <pc:docMk/>
            <pc:sldMk cId="1185870173" sldId="285"/>
            <ac:inkMk id="235" creationId="{B96B70CE-CD82-804D-9683-AE5B6C059114}"/>
          </ac:inkMkLst>
        </pc:inkChg>
        <pc:inkChg chg="add">
          <ac:chgData name="Zhang Yifan" userId="c9b86b9a-8bad-4e1d-80e2-8f55c3c19e2c" providerId="ADAL" clId="{9BEFBB74-C0ED-D640-96C8-5B66059E4614}" dt="2021-09-27T19:24:39.823" v="1280"/>
          <ac:inkMkLst>
            <pc:docMk/>
            <pc:sldMk cId="1185870173" sldId="285"/>
            <ac:inkMk id="236" creationId="{7454A45A-E4C7-E946-AAE3-ED2D259F3D03}"/>
          </ac:inkMkLst>
        </pc:inkChg>
        <pc:inkChg chg="add">
          <ac:chgData name="Zhang Yifan" userId="c9b86b9a-8bad-4e1d-80e2-8f55c3c19e2c" providerId="ADAL" clId="{9BEFBB74-C0ED-D640-96C8-5B66059E4614}" dt="2021-09-27T19:24:39.985" v="1281"/>
          <ac:inkMkLst>
            <pc:docMk/>
            <pc:sldMk cId="1185870173" sldId="285"/>
            <ac:inkMk id="244" creationId="{D216E17C-3481-1441-A93B-054E5DDB8D47}"/>
          </ac:inkMkLst>
        </pc:inkChg>
        <pc:inkChg chg="add">
          <ac:chgData name="Zhang Yifan" userId="c9b86b9a-8bad-4e1d-80e2-8f55c3c19e2c" providerId="ADAL" clId="{9BEFBB74-C0ED-D640-96C8-5B66059E4614}" dt="2021-09-27T19:24:40.850" v="1282"/>
          <ac:inkMkLst>
            <pc:docMk/>
            <pc:sldMk cId="1185870173" sldId="285"/>
            <ac:inkMk id="245" creationId="{C8AA03A6-F2B0-FF4B-8701-7620593F3A7A}"/>
          </ac:inkMkLst>
        </pc:inkChg>
        <pc:inkChg chg="add">
          <ac:chgData name="Zhang Yifan" userId="c9b86b9a-8bad-4e1d-80e2-8f55c3c19e2c" providerId="ADAL" clId="{9BEFBB74-C0ED-D640-96C8-5B66059E4614}" dt="2021-09-27T19:24:41.276" v="1283"/>
          <ac:inkMkLst>
            <pc:docMk/>
            <pc:sldMk cId="1185870173" sldId="285"/>
            <ac:inkMk id="246" creationId="{3E41B34A-1918-F241-9AD4-4A7A949A3787}"/>
          </ac:inkMkLst>
        </pc:inkChg>
        <pc:inkChg chg="add">
          <ac:chgData name="Zhang Yifan" userId="c9b86b9a-8bad-4e1d-80e2-8f55c3c19e2c" providerId="ADAL" clId="{9BEFBB74-C0ED-D640-96C8-5B66059E4614}" dt="2021-09-27T19:24:41.510" v="1284"/>
          <ac:inkMkLst>
            <pc:docMk/>
            <pc:sldMk cId="1185870173" sldId="285"/>
            <ac:inkMk id="247" creationId="{AEB612A3-84D7-B446-A420-5D5B45CCBA7E}"/>
          </ac:inkMkLst>
        </pc:inkChg>
        <pc:inkChg chg="add">
          <ac:chgData name="Zhang Yifan" userId="c9b86b9a-8bad-4e1d-80e2-8f55c3c19e2c" providerId="ADAL" clId="{9BEFBB74-C0ED-D640-96C8-5B66059E4614}" dt="2021-09-27T19:24:42.351" v="1285"/>
          <ac:inkMkLst>
            <pc:docMk/>
            <pc:sldMk cId="1185870173" sldId="285"/>
            <ac:inkMk id="254" creationId="{FCD2C968-3C9C-0641-A4CD-5822CD79EC1B}"/>
          </ac:inkMkLst>
        </pc:inkChg>
        <pc:inkChg chg="add">
          <ac:chgData name="Zhang Yifan" userId="c9b86b9a-8bad-4e1d-80e2-8f55c3c19e2c" providerId="ADAL" clId="{9BEFBB74-C0ED-D640-96C8-5B66059E4614}" dt="2021-09-27T19:24:42.758" v="1286"/>
          <ac:inkMkLst>
            <pc:docMk/>
            <pc:sldMk cId="1185870173" sldId="285"/>
            <ac:inkMk id="256" creationId="{0FD13B7D-4C86-3B48-B8EF-15DBD2337461}"/>
          </ac:inkMkLst>
        </pc:inkChg>
        <pc:inkChg chg="add">
          <ac:chgData name="Zhang Yifan" userId="c9b86b9a-8bad-4e1d-80e2-8f55c3c19e2c" providerId="ADAL" clId="{9BEFBB74-C0ED-D640-96C8-5B66059E4614}" dt="2021-09-27T19:24:42.958" v="1287"/>
          <ac:inkMkLst>
            <pc:docMk/>
            <pc:sldMk cId="1185870173" sldId="285"/>
            <ac:inkMk id="257" creationId="{779A70E0-43BA-4D4F-8B21-16A5A86F17B1}"/>
          </ac:inkMkLst>
        </pc:inkChg>
        <pc:inkChg chg="add">
          <ac:chgData name="Zhang Yifan" userId="c9b86b9a-8bad-4e1d-80e2-8f55c3c19e2c" providerId="ADAL" clId="{9BEFBB74-C0ED-D640-96C8-5B66059E4614}" dt="2021-09-27T19:24:43.724" v="1288"/>
          <ac:inkMkLst>
            <pc:docMk/>
            <pc:sldMk cId="1185870173" sldId="285"/>
            <ac:inkMk id="258" creationId="{63ABD50F-6B54-9341-AABA-3B8067F4739E}"/>
          </ac:inkMkLst>
        </pc:inkChg>
        <pc:inkChg chg="add">
          <ac:chgData name="Zhang Yifan" userId="c9b86b9a-8bad-4e1d-80e2-8f55c3c19e2c" providerId="ADAL" clId="{9BEFBB74-C0ED-D640-96C8-5B66059E4614}" dt="2021-09-27T19:24:43.880" v="1289"/>
          <ac:inkMkLst>
            <pc:docMk/>
            <pc:sldMk cId="1185870173" sldId="285"/>
            <ac:inkMk id="259" creationId="{2453DF39-EADC-2F4D-8547-086894BBA942}"/>
          </ac:inkMkLst>
        </pc:inkChg>
        <pc:inkChg chg="add topLvl">
          <ac:chgData name="Zhang Yifan" userId="c9b86b9a-8bad-4e1d-80e2-8f55c3c19e2c" providerId="ADAL" clId="{9BEFBB74-C0ED-D640-96C8-5B66059E4614}" dt="2021-09-27T19:25:19.522" v="1334"/>
          <ac:inkMkLst>
            <pc:docMk/>
            <pc:sldMk cId="1185870173" sldId="285"/>
            <ac:inkMk id="261" creationId="{8BFBA123-DC7C-4E44-BDE3-AF6D53B43BA9}"/>
          </ac:inkMkLst>
        </pc:inkChg>
        <pc:inkChg chg="add topLvl">
          <ac:chgData name="Zhang Yifan" userId="c9b86b9a-8bad-4e1d-80e2-8f55c3c19e2c" providerId="ADAL" clId="{9BEFBB74-C0ED-D640-96C8-5B66059E4614}" dt="2021-09-27T19:25:19.522" v="1334"/>
          <ac:inkMkLst>
            <pc:docMk/>
            <pc:sldMk cId="1185870173" sldId="285"/>
            <ac:inkMk id="262" creationId="{36AEB563-3CA4-FF4B-9B56-D8FACA38EF4F}"/>
          </ac:inkMkLst>
        </pc:inkChg>
        <pc:inkChg chg="add topLvl">
          <ac:chgData name="Zhang Yifan" userId="c9b86b9a-8bad-4e1d-80e2-8f55c3c19e2c" providerId="ADAL" clId="{9BEFBB74-C0ED-D640-96C8-5B66059E4614}" dt="2021-09-27T19:25:19.522" v="1334"/>
          <ac:inkMkLst>
            <pc:docMk/>
            <pc:sldMk cId="1185870173" sldId="285"/>
            <ac:inkMk id="263" creationId="{BE0CDAAD-193E-9048-9155-A70F40A48E10}"/>
          </ac:inkMkLst>
        </pc:inkChg>
        <pc:inkChg chg="add topLvl">
          <ac:chgData name="Zhang Yifan" userId="c9b86b9a-8bad-4e1d-80e2-8f55c3c19e2c" providerId="ADAL" clId="{9BEFBB74-C0ED-D640-96C8-5B66059E4614}" dt="2021-09-27T19:25:19.522" v="1334"/>
          <ac:inkMkLst>
            <pc:docMk/>
            <pc:sldMk cId="1185870173" sldId="285"/>
            <ac:inkMk id="264" creationId="{65F647D7-0DAD-4D45-A420-559CFD654EE6}"/>
          </ac:inkMkLst>
        </pc:inkChg>
        <pc:inkChg chg="add topLvl">
          <ac:chgData name="Zhang Yifan" userId="c9b86b9a-8bad-4e1d-80e2-8f55c3c19e2c" providerId="ADAL" clId="{9BEFBB74-C0ED-D640-96C8-5B66059E4614}" dt="2021-09-27T19:25:19.522" v="1334"/>
          <ac:inkMkLst>
            <pc:docMk/>
            <pc:sldMk cId="1185870173" sldId="285"/>
            <ac:inkMk id="265" creationId="{48FFD2F8-A27F-794D-94A6-7E0F0F1CAC5B}"/>
          </ac:inkMkLst>
        </pc:inkChg>
        <pc:inkChg chg="add topLvl">
          <ac:chgData name="Zhang Yifan" userId="c9b86b9a-8bad-4e1d-80e2-8f55c3c19e2c" providerId="ADAL" clId="{9BEFBB74-C0ED-D640-96C8-5B66059E4614}" dt="2021-09-27T19:25:19.522" v="1334"/>
          <ac:inkMkLst>
            <pc:docMk/>
            <pc:sldMk cId="1185870173" sldId="285"/>
            <ac:inkMk id="266" creationId="{09777E8D-449B-8843-8C08-DBFFC0E97B24}"/>
          </ac:inkMkLst>
        </pc:inkChg>
        <pc:inkChg chg="add topLvl">
          <ac:chgData name="Zhang Yifan" userId="c9b86b9a-8bad-4e1d-80e2-8f55c3c19e2c" providerId="ADAL" clId="{9BEFBB74-C0ED-D640-96C8-5B66059E4614}" dt="2021-09-27T19:25:19.522" v="1334"/>
          <ac:inkMkLst>
            <pc:docMk/>
            <pc:sldMk cId="1185870173" sldId="285"/>
            <ac:inkMk id="267" creationId="{2A4CC75C-DE5F-7C44-AB45-1E2FB0EF6637}"/>
          </ac:inkMkLst>
        </pc:inkChg>
        <pc:inkChg chg="add topLvl">
          <ac:chgData name="Zhang Yifan" userId="c9b86b9a-8bad-4e1d-80e2-8f55c3c19e2c" providerId="ADAL" clId="{9BEFBB74-C0ED-D640-96C8-5B66059E4614}" dt="2021-09-27T19:25:19.522" v="1334"/>
          <ac:inkMkLst>
            <pc:docMk/>
            <pc:sldMk cId="1185870173" sldId="285"/>
            <ac:inkMk id="268" creationId="{46BF7322-1F98-FF4B-B1DB-979D0B8CDCA7}"/>
          </ac:inkMkLst>
        </pc:inkChg>
        <pc:inkChg chg="add topLvl">
          <ac:chgData name="Zhang Yifan" userId="c9b86b9a-8bad-4e1d-80e2-8f55c3c19e2c" providerId="ADAL" clId="{9BEFBB74-C0ED-D640-96C8-5B66059E4614}" dt="2021-09-27T19:25:19.522" v="1334"/>
          <ac:inkMkLst>
            <pc:docMk/>
            <pc:sldMk cId="1185870173" sldId="285"/>
            <ac:inkMk id="269" creationId="{B8B50B99-74D2-594E-89A8-9BBC94E0D199}"/>
          </ac:inkMkLst>
        </pc:inkChg>
        <pc:inkChg chg="add topLvl">
          <ac:chgData name="Zhang Yifan" userId="c9b86b9a-8bad-4e1d-80e2-8f55c3c19e2c" providerId="ADAL" clId="{9BEFBB74-C0ED-D640-96C8-5B66059E4614}" dt="2021-09-27T19:25:19.522" v="1334"/>
          <ac:inkMkLst>
            <pc:docMk/>
            <pc:sldMk cId="1185870173" sldId="285"/>
            <ac:inkMk id="270" creationId="{4EEB1492-C059-624E-B742-F7921183CE87}"/>
          </ac:inkMkLst>
        </pc:inkChg>
        <pc:inkChg chg="add topLvl">
          <ac:chgData name="Zhang Yifan" userId="c9b86b9a-8bad-4e1d-80e2-8f55c3c19e2c" providerId="ADAL" clId="{9BEFBB74-C0ED-D640-96C8-5B66059E4614}" dt="2021-09-27T19:25:19.522" v="1334"/>
          <ac:inkMkLst>
            <pc:docMk/>
            <pc:sldMk cId="1185870173" sldId="285"/>
            <ac:inkMk id="271" creationId="{E8F68CA2-A7F8-9C4B-9E21-8D5F58AA2A7B}"/>
          </ac:inkMkLst>
        </pc:inkChg>
        <pc:inkChg chg="add topLvl">
          <ac:chgData name="Zhang Yifan" userId="c9b86b9a-8bad-4e1d-80e2-8f55c3c19e2c" providerId="ADAL" clId="{9BEFBB74-C0ED-D640-96C8-5B66059E4614}" dt="2021-09-27T19:25:19.522" v="1334"/>
          <ac:inkMkLst>
            <pc:docMk/>
            <pc:sldMk cId="1185870173" sldId="285"/>
            <ac:inkMk id="272" creationId="{CE343161-28AA-9648-A5E2-061A724056D1}"/>
          </ac:inkMkLst>
        </pc:inkChg>
        <pc:inkChg chg="add topLvl">
          <ac:chgData name="Zhang Yifan" userId="c9b86b9a-8bad-4e1d-80e2-8f55c3c19e2c" providerId="ADAL" clId="{9BEFBB74-C0ED-D640-96C8-5B66059E4614}" dt="2021-09-27T19:25:19.522" v="1334"/>
          <ac:inkMkLst>
            <pc:docMk/>
            <pc:sldMk cId="1185870173" sldId="285"/>
            <ac:inkMk id="279" creationId="{6DD51FAD-0928-0844-BA01-1B9773E785BC}"/>
          </ac:inkMkLst>
        </pc:inkChg>
        <pc:inkChg chg="add topLvl">
          <ac:chgData name="Zhang Yifan" userId="c9b86b9a-8bad-4e1d-80e2-8f55c3c19e2c" providerId="ADAL" clId="{9BEFBB74-C0ED-D640-96C8-5B66059E4614}" dt="2021-09-27T19:25:19.522" v="1334"/>
          <ac:inkMkLst>
            <pc:docMk/>
            <pc:sldMk cId="1185870173" sldId="285"/>
            <ac:inkMk id="286" creationId="{C0A47F82-12CE-7643-91AB-88B770C813B9}"/>
          </ac:inkMkLst>
        </pc:inkChg>
        <pc:inkChg chg="add topLvl">
          <ac:chgData name="Zhang Yifan" userId="c9b86b9a-8bad-4e1d-80e2-8f55c3c19e2c" providerId="ADAL" clId="{9BEFBB74-C0ED-D640-96C8-5B66059E4614}" dt="2021-09-27T19:25:19.522" v="1334"/>
          <ac:inkMkLst>
            <pc:docMk/>
            <pc:sldMk cId="1185870173" sldId="285"/>
            <ac:inkMk id="287" creationId="{E74EEC2A-6CB4-0C4F-A859-A05D894E58C1}"/>
          </ac:inkMkLst>
        </pc:inkChg>
        <pc:inkChg chg="add topLvl">
          <ac:chgData name="Zhang Yifan" userId="c9b86b9a-8bad-4e1d-80e2-8f55c3c19e2c" providerId="ADAL" clId="{9BEFBB74-C0ED-D640-96C8-5B66059E4614}" dt="2021-09-27T19:25:19.522" v="1334"/>
          <ac:inkMkLst>
            <pc:docMk/>
            <pc:sldMk cId="1185870173" sldId="285"/>
            <ac:inkMk id="288" creationId="{0010A9E1-086A-B74A-84A3-4E9960274EC4}"/>
          </ac:inkMkLst>
        </pc:inkChg>
        <pc:inkChg chg="add topLvl">
          <ac:chgData name="Zhang Yifan" userId="c9b86b9a-8bad-4e1d-80e2-8f55c3c19e2c" providerId="ADAL" clId="{9BEFBB74-C0ED-D640-96C8-5B66059E4614}" dt="2021-09-27T19:25:19.522" v="1334"/>
          <ac:inkMkLst>
            <pc:docMk/>
            <pc:sldMk cId="1185870173" sldId="285"/>
            <ac:inkMk id="289" creationId="{A12DAB5D-DB9A-6E4D-8438-81A6FCC3081D}"/>
          </ac:inkMkLst>
        </pc:inkChg>
        <pc:inkChg chg="add topLvl">
          <ac:chgData name="Zhang Yifan" userId="c9b86b9a-8bad-4e1d-80e2-8f55c3c19e2c" providerId="ADAL" clId="{9BEFBB74-C0ED-D640-96C8-5B66059E4614}" dt="2021-09-27T19:25:19.522" v="1334"/>
          <ac:inkMkLst>
            <pc:docMk/>
            <pc:sldMk cId="1185870173" sldId="285"/>
            <ac:inkMk id="290" creationId="{E93CA3FD-7E91-0245-BB13-642DBD3382E9}"/>
          </ac:inkMkLst>
        </pc:inkChg>
        <pc:inkChg chg="add topLvl">
          <ac:chgData name="Zhang Yifan" userId="c9b86b9a-8bad-4e1d-80e2-8f55c3c19e2c" providerId="ADAL" clId="{9BEFBB74-C0ED-D640-96C8-5B66059E4614}" dt="2021-09-27T19:25:19.522" v="1334"/>
          <ac:inkMkLst>
            <pc:docMk/>
            <pc:sldMk cId="1185870173" sldId="285"/>
            <ac:inkMk id="291" creationId="{7B3A2824-DE8E-A946-8DC4-FF3D564CFD07}"/>
          </ac:inkMkLst>
        </pc:inkChg>
        <pc:inkChg chg="add topLvl">
          <ac:chgData name="Zhang Yifan" userId="c9b86b9a-8bad-4e1d-80e2-8f55c3c19e2c" providerId="ADAL" clId="{9BEFBB74-C0ED-D640-96C8-5B66059E4614}" dt="2021-09-27T19:25:19.522" v="1334"/>
          <ac:inkMkLst>
            <pc:docMk/>
            <pc:sldMk cId="1185870173" sldId="285"/>
            <ac:inkMk id="293" creationId="{6AFCB572-636C-5F42-9FF1-18E17F0BB522}"/>
          </ac:inkMkLst>
        </pc:inkChg>
        <pc:inkChg chg="add topLvl">
          <ac:chgData name="Zhang Yifan" userId="c9b86b9a-8bad-4e1d-80e2-8f55c3c19e2c" providerId="ADAL" clId="{9BEFBB74-C0ED-D640-96C8-5B66059E4614}" dt="2021-09-27T19:25:19.522" v="1334"/>
          <ac:inkMkLst>
            <pc:docMk/>
            <pc:sldMk cId="1185870173" sldId="285"/>
            <ac:inkMk id="306" creationId="{742E46A2-52F7-6D4D-AE44-CDAA2615BC8C}"/>
          </ac:inkMkLst>
        </pc:inkChg>
        <pc:inkChg chg="add topLvl">
          <ac:chgData name="Zhang Yifan" userId="c9b86b9a-8bad-4e1d-80e2-8f55c3c19e2c" providerId="ADAL" clId="{9BEFBB74-C0ED-D640-96C8-5B66059E4614}" dt="2021-09-27T19:25:19.522" v="1334"/>
          <ac:inkMkLst>
            <pc:docMk/>
            <pc:sldMk cId="1185870173" sldId="285"/>
            <ac:inkMk id="317" creationId="{8159CB2B-9033-4948-B6B6-9232AD0B2FB0}"/>
          </ac:inkMkLst>
        </pc:inkChg>
        <pc:inkChg chg="add topLvl">
          <ac:chgData name="Zhang Yifan" userId="c9b86b9a-8bad-4e1d-80e2-8f55c3c19e2c" providerId="ADAL" clId="{9BEFBB74-C0ED-D640-96C8-5B66059E4614}" dt="2021-09-27T19:25:19.522" v="1334"/>
          <ac:inkMkLst>
            <pc:docMk/>
            <pc:sldMk cId="1185870173" sldId="285"/>
            <ac:inkMk id="318" creationId="{25C7B173-6CF5-8E46-98AF-137C07508C3E}"/>
          </ac:inkMkLst>
        </pc:inkChg>
        <pc:inkChg chg="add topLvl">
          <ac:chgData name="Zhang Yifan" userId="c9b86b9a-8bad-4e1d-80e2-8f55c3c19e2c" providerId="ADAL" clId="{9BEFBB74-C0ED-D640-96C8-5B66059E4614}" dt="2021-09-27T19:25:19.522" v="1334"/>
          <ac:inkMkLst>
            <pc:docMk/>
            <pc:sldMk cId="1185870173" sldId="285"/>
            <ac:inkMk id="319" creationId="{326BCD29-011E-0B49-B9E0-5BCC6F271447}"/>
          </ac:inkMkLst>
        </pc:inkChg>
        <pc:inkChg chg="add topLvl">
          <ac:chgData name="Zhang Yifan" userId="c9b86b9a-8bad-4e1d-80e2-8f55c3c19e2c" providerId="ADAL" clId="{9BEFBB74-C0ED-D640-96C8-5B66059E4614}" dt="2021-09-27T19:25:19.522" v="1334"/>
          <ac:inkMkLst>
            <pc:docMk/>
            <pc:sldMk cId="1185870173" sldId="285"/>
            <ac:inkMk id="320" creationId="{5946B2C6-B6E0-8247-81A0-B26DF9FC379C}"/>
          </ac:inkMkLst>
        </pc:inkChg>
        <pc:inkChg chg="add del topLvl">
          <ac:chgData name="Zhang Yifan" userId="c9b86b9a-8bad-4e1d-80e2-8f55c3c19e2c" providerId="ADAL" clId="{9BEFBB74-C0ED-D640-96C8-5B66059E4614}" dt="2021-09-27T19:25:24.422" v="1348"/>
          <ac:inkMkLst>
            <pc:docMk/>
            <pc:sldMk cId="1185870173" sldId="285"/>
            <ac:inkMk id="322" creationId="{B55E3E75-28EB-7246-A78D-FD115877420B}"/>
          </ac:inkMkLst>
        </pc:inkChg>
        <pc:inkChg chg="add del topLvl">
          <ac:chgData name="Zhang Yifan" userId="c9b86b9a-8bad-4e1d-80e2-8f55c3c19e2c" providerId="ADAL" clId="{9BEFBB74-C0ED-D640-96C8-5B66059E4614}" dt="2021-09-27T19:25:24.332" v="1335"/>
          <ac:inkMkLst>
            <pc:docMk/>
            <pc:sldMk cId="1185870173" sldId="285"/>
            <ac:inkMk id="323" creationId="{63F1D19D-BFF0-6448-A934-E6EC27E3BA8B}"/>
          </ac:inkMkLst>
        </pc:inkChg>
        <pc:inkChg chg="add del topLvl">
          <ac:chgData name="Zhang Yifan" userId="c9b86b9a-8bad-4e1d-80e2-8f55c3c19e2c" providerId="ADAL" clId="{9BEFBB74-C0ED-D640-96C8-5B66059E4614}" dt="2021-09-27T19:25:24.362" v="1338"/>
          <ac:inkMkLst>
            <pc:docMk/>
            <pc:sldMk cId="1185870173" sldId="285"/>
            <ac:inkMk id="324" creationId="{1016B176-8EF7-114B-B909-E8E92BDD22FC}"/>
          </ac:inkMkLst>
        </pc:inkChg>
        <pc:inkChg chg="add del topLvl">
          <ac:chgData name="Zhang Yifan" userId="c9b86b9a-8bad-4e1d-80e2-8f55c3c19e2c" providerId="ADAL" clId="{9BEFBB74-C0ED-D640-96C8-5B66059E4614}" dt="2021-09-27T19:25:24.388" v="1342"/>
          <ac:inkMkLst>
            <pc:docMk/>
            <pc:sldMk cId="1185870173" sldId="285"/>
            <ac:inkMk id="325" creationId="{151C1DAB-DFFA-464D-83ED-66D4EFECF427}"/>
          </ac:inkMkLst>
        </pc:inkChg>
        <pc:inkChg chg="add del topLvl">
          <ac:chgData name="Zhang Yifan" userId="c9b86b9a-8bad-4e1d-80e2-8f55c3c19e2c" providerId="ADAL" clId="{9BEFBB74-C0ED-D640-96C8-5B66059E4614}" dt="2021-09-27T19:25:24.394" v="1343"/>
          <ac:inkMkLst>
            <pc:docMk/>
            <pc:sldMk cId="1185870173" sldId="285"/>
            <ac:inkMk id="326" creationId="{0DB67288-22E9-2946-B3FF-6CED0B7FD6BB}"/>
          </ac:inkMkLst>
        </pc:inkChg>
        <pc:inkChg chg="add del topLvl">
          <ac:chgData name="Zhang Yifan" userId="c9b86b9a-8bad-4e1d-80e2-8f55c3c19e2c" providerId="ADAL" clId="{9BEFBB74-C0ED-D640-96C8-5B66059E4614}" dt="2021-09-27T19:25:24.400" v="1344"/>
          <ac:inkMkLst>
            <pc:docMk/>
            <pc:sldMk cId="1185870173" sldId="285"/>
            <ac:inkMk id="327" creationId="{D176F59A-CF5D-3E48-8D09-1AB10F360F81}"/>
          </ac:inkMkLst>
        </pc:inkChg>
        <pc:inkChg chg="add del topLvl">
          <ac:chgData name="Zhang Yifan" userId="c9b86b9a-8bad-4e1d-80e2-8f55c3c19e2c" providerId="ADAL" clId="{9BEFBB74-C0ED-D640-96C8-5B66059E4614}" dt="2021-09-27T19:25:24.405" v="1345"/>
          <ac:inkMkLst>
            <pc:docMk/>
            <pc:sldMk cId="1185870173" sldId="285"/>
            <ac:inkMk id="328" creationId="{9CA04174-BB73-6148-82BF-32151EFC346F}"/>
          </ac:inkMkLst>
        </pc:inkChg>
        <pc:inkChg chg="add del topLvl">
          <ac:chgData name="Zhang Yifan" userId="c9b86b9a-8bad-4e1d-80e2-8f55c3c19e2c" providerId="ADAL" clId="{9BEFBB74-C0ED-D640-96C8-5B66059E4614}" dt="2021-09-27T19:25:24.416" v="1347"/>
          <ac:inkMkLst>
            <pc:docMk/>
            <pc:sldMk cId="1185870173" sldId="285"/>
            <ac:inkMk id="329" creationId="{A17A0A47-91AD-2B43-92E1-52E5C3B4CFCE}"/>
          </ac:inkMkLst>
        </pc:inkChg>
        <pc:inkChg chg="add del">
          <ac:chgData name="Zhang Yifan" userId="c9b86b9a-8bad-4e1d-80e2-8f55c3c19e2c" providerId="ADAL" clId="{9BEFBB74-C0ED-D640-96C8-5B66059E4614}" dt="2021-09-27T19:25:24.343" v="1336"/>
          <ac:inkMkLst>
            <pc:docMk/>
            <pc:sldMk cId="1185870173" sldId="285"/>
            <ac:inkMk id="331" creationId="{D7A20717-8494-B64D-A20E-FCFA2B7F6919}"/>
          </ac:inkMkLst>
        </pc:inkChg>
        <pc:inkChg chg="add del">
          <ac:chgData name="Zhang Yifan" userId="c9b86b9a-8bad-4e1d-80e2-8f55c3c19e2c" providerId="ADAL" clId="{9BEFBB74-C0ED-D640-96C8-5B66059E4614}" dt="2021-09-27T19:25:24.353" v="1337"/>
          <ac:inkMkLst>
            <pc:docMk/>
            <pc:sldMk cId="1185870173" sldId="285"/>
            <ac:inkMk id="332" creationId="{1D50E04C-3A24-3248-B242-5D321FB16B07}"/>
          </ac:inkMkLst>
        </pc:inkChg>
        <pc:inkChg chg="add del">
          <ac:chgData name="Zhang Yifan" userId="c9b86b9a-8bad-4e1d-80e2-8f55c3c19e2c" providerId="ADAL" clId="{9BEFBB74-C0ED-D640-96C8-5B66059E4614}" dt="2021-09-27T19:25:24.370" v="1339"/>
          <ac:inkMkLst>
            <pc:docMk/>
            <pc:sldMk cId="1185870173" sldId="285"/>
            <ac:inkMk id="333" creationId="{8E8E70C1-0A53-A440-BB78-0C2C33155B92}"/>
          </ac:inkMkLst>
        </pc:inkChg>
        <pc:inkChg chg="add del">
          <ac:chgData name="Zhang Yifan" userId="c9b86b9a-8bad-4e1d-80e2-8f55c3c19e2c" providerId="ADAL" clId="{9BEFBB74-C0ED-D640-96C8-5B66059E4614}" dt="2021-09-27T19:25:24.376" v="1340"/>
          <ac:inkMkLst>
            <pc:docMk/>
            <pc:sldMk cId="1185870173" sldId="285"/>
            <ac:inkMk id="334" creationId="{73636FBF-F551-8942-9AEF-94B0531E029A}"/>
          </ac:inkMkLst>
        </pc:inkChg>
        <pc:inkChg chg="add del">
          <ac:chgData name="Zhang Yifan" userId="c9b86b9a-8bad-4e1d-80e2-8f55c3c19e2c" providerId="ADAL" clId="{9BEFBB74-C0ED-D640-96C8-5B66059E4614}" dt="2021-09-27T19:25:24.411" v="1346"/>
          <ac:inkMkLst>
            <pc:docMk/>
            <pc:sldMk cId="1185870173" sldId="285"/>
            <ac:inkMk id="335" creationId="{8E3A604B-4C96-844F-BE8F-81ADF6187CBD}"/>
          </ac:inkMkLst>
        </pc:inkChg>
        <pc:inkChg chg="add del">
          <ac:chgData name="Zhang Yifan" userId="c9b86b9a-8bad-4e1d-80e2-8f55c3c19e2c" providerId="ADAL" clId="{9BEFBB74-C0ED-D640-96C8-5B66059E4614}" dt="2021-09-27T19:25:24.382" v="1341"/>
          <ac:inkMkLst>
            <pc:docMk/>
            <pc:sldMk cId="1185870173" sldId="285"/>
            <ac:inkMk id="336" creationId="{3785F672-9784-0D4A-AC04-99415D375E68}"/>
          </ac:inkMkLst>
        </pc:inkChg>
      </pc:sldChg>
      <pc:sldChg chg="addSp delSp add del">
        <pc:chgData name="Zhang Yifan" userId="c9b86b9a-8bad-4e1d-80e2-8f55c3c19e2c" providerId="ADAL" clId="{9BEFBB74-C0ED-D640-96C8-5B66059E4614}" dt="2021-09-27T19:22:27.512" v="1247" actId="2696"/>
        <pc:sldMkLst>
          <pc:docMk/>
          <pc:sldMk cId="1977305321" sldId="285"/>
        </pc:sldMkLst>
        <pc:grpChg chg="add del">
          <ac:chgData name="Zhang Yifan" userId="c9b86b9a-8bad-4e1d-80e2-8f55c3c19e2c" providerId="ADAL" clId="{9BEFBB74-C0ED-D640-96C8-5B66059E4614}" dt="2021-09-27T19:21:41.420" v="1218"/>
          <ac:grpSpMkLst>
            <pc:docMk/>
            <pc:sldMk cId="1977305321" sldId="285"/>
            <ac:grpSpMk id="143" creationId="{A71386D8-0486-064D-8F85-23515D6722D0}"/>
          </ac:grpSpMkLst>
        </pc:grpChg>
        <pc:grpChg chg="add del">
          <ac:chgData name="Zhang Yifan" userId="c9b86b9a-8bad-4e1d-80e2-8f55c3c19e2c" providerId="ADAL" clId="{9BEFBB74-C0ED-D640-96C8-5B66059E4614}" dt="2021-09-27T19:22:00.008" v="1246"/>
          <ac:grpSpMkLst>
            <pc:docMk/>
            <pc:sldMk cId="1977305321" sldId="285"/>
            <ac:grpSpMk id="246" creationId="{4D144BD7-2843-B24F-88D1-C50DEAC4A5AF}"/>
          </ac:grpSpMkLst>
        </pc:grpChg>
        <pc:grpChg chg="add">
          <ac:chgData name="Zhang Yifan" userId="c9b86b9a-8bad-4e1d-80e2-8f55c3c19e2c" providerId="ADAL" clId="{9BEFBB74-C0ED-D640-96C8-5B66059E4614}" dt="2021-09-27T19:22:00.008" v="1246"/>
          <ac:grpSpMkLst>
            <pc:docMk/>
            <pc:sldMk cId="1977305321" sldId="285"/>
            <ac:grpSpMk id="264" creationId="{EF55862E-C061-0845-8E0C-73D1BD31DF4B}"/>
          </ac:grpSpMkLst>
        </pc:grpChg>
        <pc:inkChg chg="add topLvl">
          <ac:chgData name="Zhang Yifan" userId="c9b86b9a-8bad-4e1d-80e2-8f55c3c19e2c" providerId="ADAL" clId="{9BEFBB74-C0ED-D640-96C8-5B66059E4614}" dt="2021-09-27T19:21:41.420" v="1218"/>
          <ac:inkMkLst>
            <pc:docMk/>
            <pc:sldMk cId="1977305321" sldId="285"/>
            <ac:inkMk id="6" creationId="{587CC5E7-8CDE-644F-A2DD-16292258F67B}"/>
          </ac:inkMkLst>
        </pc:inkChg>
        <pc:inkChg chg="add del topLvl">
          <ac:chgData name="Zhang Yifan" userId="c9b86b9a-8bad-4e1d-80e2-8f55c3c19e2c" providerId="ADAL" clId="{9BEFBB74-C0ED-D640-96C8-5B66059E4614}" dt="2021-09-27T19:21:41.420" v="1218"/>
          <ac:inkMkLst>
            <pc:docMk/>
            <pc:sldMk cId="1977305321" sldId="285"/>
            <ac:inkMk id="20" creationId="{4C5B3804-E48D-124A-AA8F-36C2F3765BF1}"/>
          </ac:inkMkLst>
        </pc:inkChg>
        <pc:inkChg chg="add topLvl">
          <ac:chgData name="Zhang Yifan" userId="c9b86b9a-8bad-4e1d-80e2-8f55c3c19e2c" providerId="ADAL" clId="{9BEFBB74-C0ED-D640-96C8-5B66059E4614}" dt="2021-09-27T19:22:00.008" v="1246"/>
          <ac:inkMkLst>
            <pc:docMk/>
            <pc:sldMk cId="1977305321" sldId="285"/>
            <ac:inkMk id="189" creationId="{C7EE7067-8BFA-5640-A723-5DD2DD8ED723}"/>
          </ac:inkMkLst>
        </pc:inkChg>
        <pc:inkChg chg="add topLvl">
          <ac:chgData name="Zhang Yifan" userId="c9b86b9a-8bad-4e1d-80e2-8f55c3c19e2c" providerId="ADAL" clId="{9BEFBB74-C0ED-D640-96C8-5B66059E4614}" dt="2021-09-27T19:22:00.008" v="1246"/>
          <ac:inkMkLst>
            <pc:docMk/>
            <pc:sldMk cId="1977305321" sldId="285"/>
            <ac:inkMk id="190" creationId="{5B8EF0D6-0BC3-BF46-A79B-E5F92D1685CE}"/>
          </ac:inkMkLst>
        </pc:inkChg>
        <pc:inkChg chg="add topLvl">
          <ac:chgData name="Zhang Yifan" userId="c9b86b9a-8bad-4e1d-80e2-8f55c3c19e2c" providerId="ADAL" clId="{9BEFBB74-C0ED-D640-96C8-5B66059E4614}" dt="2021-09-27T19:22:00.008" v="1246"/>
          <ac:inkMkLst>
            <pc:docMk/>
            <pc:sldMk cId="1977305321" sldId="285"/>
            <ac:inkMk id="195" creationId="{EECC8E48-A351-0544-A390-00980F8A8E4C}"/>
          </ac:inkMkLst>
        </pc:inkChg>
        <pc:inkChg chg="add topLvl">
          <ac:chgData name="Zhang Yifan" userId="c9b86b9a-8bad-4e1d-80e2-8f55c3c19e2c" providerId="ADAL" clId="{9BEFBB74-C0ED-D640-96C8-5B66059E4614}" dt="2021-09-27T19:22:00.008" v="1246"/>
          <ac:inkMkLst>
            <pc:docMk/>
            <pc:sldMk cId="1977305321" sldId="285"/>
            <ac:inkMk id="200" creationId="{92A9B583-818D-2C4D-9A4B-6BE76653DCFD}"/>
          </ac:inkMkLst>
        </pc:inkChg>
        <pc:inkChg chg="add topLvl">
          <ac:chgData name="Zhang Yifan" userId="c9b86b9a-8bad-4e1d-80e2-8f55c3c19e2c" providerId="ADAL" clId="{9BEFBB74-C0ED-D640-96C8-5B66059E4614}" dt="2021-09-27T19:22:00.008" v="1246"/>
          <ac:inkMkLst>
            <pc:docMk/>
            <pc:sldMk cId="1977305321" sldId="285"/>
            <ac:inkMk id="201" creationId="{95060DAF-73F9-6B49-9585-9091BE69B6E7}"/>
          </ac:inkMkLst>
        </pc:inkChg>
        <pc:inkChg chg="add topLvl">
          <ac:chgData name="Zhang Yifan" userId="c9b86b9a-8bad-4e1d-80e2-8f55c3c19e2c" providerId="ADAL" clId="{9BEFBB74-C0ED-D640-96C8-5B66059E4614}" dt="2021-09-27T19:22:00.008" v="1246"/>
          <ac:inkMkLst>
            <pc:docMk/>
            <pc:sldMk cId="1977305321" sldId="285"/>
            <ac:inkMk id="202" creationId="{8168D208-C103-7143-B97B-13EF9BC3461D}"/>
          </ac:inkMkLst>
        </pc:inkChg>
        <pc:inkChg chg="add topLvl">
          <ac:chgData name="Zhang Yifan" userId="c9b86b9a-8bad-4e1d-80e2-8f55c3c19e2c" providerId="ADAL" clId="{9BEFBB74-C0ED-D640-96C8-5B66059E4614}" dt="2021-09-27T19:22:00.008" v="1246"/>
          <ac:inkMkLst>
            <pc:docMk/>
            <pc:sldMk cId="1977305321" sldId="285"/>
            <ac:inkMk id="209" creationId="{7C5E3063-2027-E64D-883E-1D415492BFE5}"/>
          </ac:inkMkLst>
        </pc:inkChg>
        <pc:inkChg chg="add topLvl">
          <ac:chgData name="Zhang Yifan" userId="c9b86b9a-8bad-4e1d-80e2-8f55c3c19e2c" providerId="ADAL" clId="{9BEFBB74-C0ED-D640-96C8-5B66059E4614}" dt="2021-09-27T19:22:00.008" v="1246"/>
          <ac:inkMkLst>
            <pc:docMk/>
            <pc:sldMk cId="1977305321" sldId="285"/>
            <ac:inkMk id="215" creationId="{37A9B39A-EFB4-5646-8ECA-41E03B415802}"/>
          </ac:inkMkLst>
        </pc:inkChg>
        <pc:inkChg chg="add topLvl">
          <ac:chgData name="Zhang Yifan" userId="c9b86b9a-8bad-4e1d-80e2-8f55c3c19e2c" providerId="ADAL" clId="{9BEFBB74-C0ED-D640-96C8-5B66059E4614}" dt="2021-09-27T19:22:00.008" v="1246"/>
          <ac:inkMkLst>
            <pc:docMk/>
            <pc:sldMk cId="1977305321" sldId="285"/>
            <ac:inkMk id="229" creationId="{146E225F-A61D-AF4F-AA15-EE621AD9E2C1}"/>
          </ac:inkMkLst>
        </pc:inkChg>
        <pc:inkChg chg="add topLvl">
          <ac:chgData name="Zhang Yifan" userId="c9b86b9a-8bad-4e1d-80e2-8f55c3c19e2c" providerId="ADAL" clId="{9BEFBB74-C0ED-D640-96C8-5B66059E4614}" dt="2021-09-27T19:22:00.008" v="1246"/>
          <ac:inkMkLst>
            <pc:docMk/>
            <pc:sldMk cId="1977305321" sldId="285"/>
            <ac:inkMk id="230" creationId="{9EA456FE-F1EB-F14A-9B5A-E635C75931C8}"/>
          </ac:inkMkLst>
        </pc:inkChg>
        <pc:inkChg chg="add topLvl">
          <ac:chgData name="Zhang Yifan" userId="c9b86b9a-8bad-4e1d-80e2-8f55c3c19e2c" providerId="ADAL" clId="{9BEFBB74-C0ED-D640-96C8-5B66059E4614}" dt="2021-09-27T19:22:00.008" v="1246"/>
          <ac:inkMkLst>
            <pc:docMk/>
            <pc:sldMk cId="1977305321" sldId="285"/>
            <ac:inkMk id="231" creationId="{17111505-AA8C-6842-B915-3DC75E121C61}"/>
          </ac:inkMkLst>
        </pc:inkChg>
        <pc:inkChg chg="add topLvl">
          <ac:chgData name="Zhang Yifan" userId="c9b86b9a-8bad-4e1d-80e2-8f55c3c19e2c" providerId="ADAL" clId="{9BEFBB74-C0ED-D640-96C8-5B66059E4614}" dt="2021-09-27T19:22:00.008" v="1246"/>
          <ac:inkMkLst>
            <pc:docMk/>
            <pc:sldMk cId="1977305321" sldId="285"/>
            <ac:inkMk id="232" creationId="{F9D2A33F-11A9-F440-BD8E-33ECAEEC0290}"/>
          </ac:inkMkLst>
        </pc:inkChg>
        <pc:inkChg chg="add topLvl">
          <ac:chgData name="Zhang Yifan" userId="c9b86b9a-8bad-4e1d-80e2-8f55c3c19e2c" providerId="ADAL" clId="{9BEFBB74-C0ED-D640-96C8-5B66059E4614}" dt="2021-09-27T19:22:00.008" v="1246"/>
          <ac:inkMkLst>
            <pc:docMk/>
            <pc:sldMk cId="1977305321" sldId="285"/>
            <ac:inkMk id="233" creationId="{77A7BA12-7BF5-7642-BC5A-7104A4174FC5}"/>
          </ac:inkMkLst>
        </pc:inkChg>
        <pc:inkChg chg="add topLvl">
          <ac:chgData name="Zhang Yifan" userId="c9b86b9a-8bad-4e1d-80e2-8f55c3c19e2c" providerId="ADAL" clId="{9BEFBB74-C0ED-D640-96C8-5B66059E4614}" dt="2021-09-27T19:22:00.008" v="1246"/>
          <ac:inkMkLst>
            <pc:docMk/>
            <pc:sldMk cId="1977305321" sldId="285"/>
            <ac:inkMk id="234" creationId="{0EADEDB3-E3EF-F94A-862D-14D39DCBE86C}"/>
          </ac:inkMkLst>
        </pc:inkChg>
        <pc:inkChg chg="add topLvl">
          <ac:chgData name="Zhang Yifan" userId="c9b86b9a-8bad-4e1d-80e2-8f55c3c19e2c" providerId="ADAL" clId="{9BEFBB74-C0ED-D640-96C8-5B66059E4614}" dt="2021-09-27T19:22:00.008" v="1246"/>
          <ac:inkMkLst>
            <pc:docMk/>
            <pc:sldMk cId="1977305321" sldId="285"/>
            <ac:inkMk id="235" creationId="{4B117677-A1A2-BF43-970A-3AB8AF0B327B}"/>
          </ac:inkMkLst>
        </pc:inkChg>
        <pc:inkChg chg="add topLvl">
          <ac:chgData name="Zhang Yifan" userId="c9b86b9a-8bad-4e1d-80e2-8f55c3c19e2c" providerId="ADAL" clId="{9BEFBB74-C0ED-D640-96C8-5B66059E4614}" dt="2021-09-27T19:22:00.008" v="1246"/>
          <ac:inkMkLst>
            <pc:docMk/>
            <pc:sldMk cId="1977305321" sldId="285"/>
            <ac:inkMk id="236" creationId="{855E3C8F-943E-B841-9C3C-EA3DBC3D92C1}"/>
          </ac:inkMkLst>
        </pc:inkChg>
        <pc:inkChg chg="add topLvl">
          <ac:chgData name="Zhang Yifan" userId="c9b86b9a-8bad-4e1d-80e2-8f55c3c19e2c" providerId="ADAL" clId="{9BEFBB74-C0ED-D640-96C8-5B66059E4614}" dt="2021-09-27T19:22:00.008" v="1246"/>
          <ac:inkMkLst>
            <pc:docMk/>
            <pc:sldMk cId="1977305321" sldId="285"/>
            <ac:inkMk id="244" creationId="{D77B7F27-4036-6242-8FC6-DEB57A67F31F}"/>
          </ac:inkMkLst>
        </pc:inkChg>
        <pc:inkChg chg="add topLvl">
          <ac:chgData name="Zhang Yifan" userId="c9b86b9a-8bad-4e1d-80e2-8f55c3c19e2c" providerId="ADAL" clId="{9BEFBB74-C0ED-D640-96C8-5B66059E4614}" dt="2021-09-27T19:22:00.008" v="1246"/>
          <ac:inkMkLst>
            <pc:docMk/>
            <pc:sldMk cId="1977305321" sldId="285"/>
            <ac:inkMk id="245" creationId="{FB2ACA70-E85B-D440-93D7-C15EE9E0EEE4}"/>
          </ac:inkMkLst>
        </pc:inkChg>
        <pc:inkChg chg="add">
          <ac:chgData name="Zhang Yifan" userId="c9b86b9a-8bad-4e1d-80e2-8f55c3c19e2c" providerId="ADAL" clId="{9BEFBB74-C0ED-D640-96C8-5B66059E4614}" dt="2021-09-27T19:21:55.427" v="1238"/>
          <ac:inkMkLst>
            <pc:docMk/>
            <pc:sldMk cId="1977305321" sldId="285"/>
            <ac:inkMk id="247" creationId="{6F14BC92-D6E3-C348-B6F0-2241087F0E9C}"/>
          </ac:inkMkLst>
        </pc:inkChg>
        <pc:inkChg chg="add">
          <ac:chgData name="Zhang Yifan" userId="c9b86b9a-8bad-4e1d-80e2-8f55c3c19e2c" providerId="ADAL" clId="{9BEFBB74-C0ED-D640-96C8-5B66059E4614}" dt="2021-09-27T19:21:56.247" v="1239"/>
          <ac:inkMkLst>
            <pc:docMk/>
            <pc:sldMk cId="1977305321" sldId="285"/>
            <ac:inkMk id="257" creationId="{470D9C94-E7EC-5F44-BD5C-E80A15315492}"/>
          </ac:inkMkLst>
        </pc:inkChg>
        <pc:inkChg chg="add">
          <ac:chgData name="Zhang Yifan" userId="c9b86b9a-8bad-4e1d-80e2-8f55c3c19e2c" providerId="ADAL" clId="{9BEFBB74-C0ED-D640-96C8-5B66059E4614}" dt="2021-09-27T19:21:57.197" v="1240"/>
          <ac:inkMkLst>
            <pc:docMk/>
            <pc:sldMk cId="1977305321" sldId="285"/>
            <ac:inkMk id="258" creationId="{61891673-CD2D-D447-A9C6-3290776C22D7}"/>
          </ac:inkMkLst>
        </pc:inkChg>
        <pc:inkChg chg="add">
          <ac:chgData name="Zhang Yifan" userId="c9b86b9a-8bad-4e1d-80e2-8f55c3c19e2c" providerId="ADAL" clId="{9BEFBB74-C0ED-D640-96C8-5B66059E4614}" dt="2021-09-27T19:21:57.797" v="1241"/>
          <ac:inkMkLst>
            <pc:docMk/>
            <pc:sldMk cId="1977305321" sldId="285"/>
            <ac:inkMk id="259" creationId="{DB0F0B8B-2F50-D841-847A-3C6247108CD9}"/>
          </ac:inkMkLst>
        </pc:inkChg>
        <pc:inkChg chg="add">
          <ac:chgData name="Zhang Yifan" userId="c9b86b9a-8bad-4e1d-80e2-8f55c3c19e2c" providerId="ADAL" clId="{9BEFBB74-C0ED-D640-96C8-5B66059E4614}" dt="2021-09-27T19:21:57.997" v="1242"/>
          <ac:inkMkLst>
            <pc:docMk/>
            <pc:sldMk cId="1977305321" sldId="285"/>
            <ac:inkMk id="260" creationId="{193518A1-F920-E94D-8FDD-314A1CCAB0EE}"/>
          </ac:inkMkLst>
        </pc:inkChg>
        <pc:inkChg chg="add">
          <ac:chgData name="Zhang Yifan" userId="c9b86b9a-8bad-4e1d-80e2-8f55c3c19e2c" providerId="ADAL" clId="{9BEFBB74-C0ED-D640-96C8-5B66059E4614}" dt="2021-09-27T19:21:58.737" v="1243"/>
          <ac:inkMkLst>
            <pc:docMk/>
            <pc:sldMk cId="1977305321" sldId="285"/>
            <ac:inkMk id="261" creationId="{CB3A5A6D-D19B-8C4F-9F72-A3EB9694286F}"/>
          </ac:inkMkLst>
        </pc:inkChg>
        <pc:inkChg chg="add">
          <ac:chgData name="Zhang Yifan" userId="c9b86b9a-8bad-4e1d-80e2-8f55c3c19e2c" providerId="ADAL" clId="{9BEFBB74-C0ED-D640-96C8-5B66059E4614}" dt="2021-09-27T19:21:58.929" v="1244"/>
          <ac:inkMkLst>
            <pc:docMk/>
            <pc:sldMk cId="1977305321" sldId="285"/>
            <ac:inkMk id="262" creationId="{2DF4991E-C9BA-874C-9544-377BCDC415CC}"/>
          </ac:inkMkLst>
        </pc:inkChg>
        <pc:inkChg chg="add">
          <ac:chgData name="Zhang Yifan" userId="c9b86b9a-8bad-4e1d-80e2-8f55c3c19e2c" providerId="ADAL" clId="{9BEFBB74-C0ED-D640-96C8-5B66059E4614}" dt="2021-09-27T19:21:59.279" v="1245"/>
          <ac:inkMkLst>
            <pc:docMk/>
            <pc:sldMk cId="1977305321" sldId="285"/>
            <ac:inkMk id="263" creationId="{00B17187-ED03-4F4A-9ADF-BC3FB35AA0C3}"/>
          </ac:inkMkLst>
        </pc:inkChg>
      </pc:sldChg>
      <pc:sldChg chg="add del">
        <pc:chgData name="Zhang Yifan" userId="c9b86b9a-8bad-4e1d-80e2-8f55c3c19e2c" providerId="ADAL" clId="{9BEFBB74-C0ED-D640-96C8-5B66059E4614}" dt="2021-09-27T19:23:01.071" v="1252" actId="2696"/>
        <pc:sldMkLst>
          <pc:docMk/>
          <pc:sldMk cId="2055703969" sldId="285"/>
        </pc:sldMkLst>
      </pc:sldChg>
      <pc:sldChg chg="addSp delSp modSp add">
        <pc:chgData name="Zhang Yifan" userId="c9b86b9a-8bad-4e1d-80e2-8f55c3c19e2c" providerId="ADAL" clId="{9BEFBB74-C0ED-D640-96C8-5B66059E4614}" dt="2021-09-27T19:28:23.424" v="1365" actId="478"/>
        <pc:sldMkLst>
          <pc:docMk/>
          <pc:sldMk cId="1312175969" sldId="286"/>
        </pc:sldMkLst>
        <pc:spChg chg="add del mod">
          <ac:chgData name="Zhang Yifan" userId="c9b86b9a-8bad-4e1d-80e2-8f55c3c19e2c" providerId="ADAL" clId="{9BEFBB74-C0ED-D640-96C8-5B66059E4614}" dt="2021-09-27T19:27:51.355" v="1357" actId="478"/>
          <ac:spMkLst>
            <pc:docMk/>
            <pc:sldMk cId="1312175969" sldId="286"/>
            <ac:spMk id="3" creationId="{DA9068AC-E898-3F49-B74A-03C54AA23E2D}"/>
          </ac:spMkLst>
        </pc:spChg>
        <pc:spChg chg="del">
          <ac:chgData name="Zhang Yifan" userId="c9b86b9a-8bad-4e1d-80e2-8f55c3c19e2c" providerId="ADAL" clId="{9BEFBB74-C0ED-D640-96C8-5B66059E4614}" dt="2021-09-27T19:28:01.822" v="1360" actId="478"/>
          <ac:spMkLst>
            <pc:docMk/>
            <pc:sldMk cId="1312175969" sldId="286"/>
            <ac:spMk id="145" creationId="{00000000-0000-0000-0000-000000000000}"/>
          </ac:spMkLst>
        </pc:spChg>
        <pc:spChg chg="del">
          <ac:chgData name="Zhang Yifan" userId="c9b86b9a-8bad-4e1d-80e2-8f55c3c19e2c" providerId="ADAL" clId="{9BEFBB74-C0ED-D640-96C8-5B66059E4614}" dt="2021-09-27T19:27:47.906" v="1356" actId="478"/>
          <ac:spMkLst>
            <pc:docMk/>
            <pc:sldMk cId="1312175969" sldId="286"/>
            <ac:spMk id="146" creationId="{00000000-0000-0000-0000-000000000000}"/>
          </ac:spMkLst>
        </pc:spChg>
        <pc:spChg chg="add del mod">
          <ac:chgData name="Zhang Yifan" userId="c9b86b9a-8bad-4e1d-80e2-8f55c3c19e2c" providerId="ADAL" clId="{9BEFBB74-C0ED-D640-96C8-5B66059E4614}" dt="2021-09-27T19:28:23.424" v="1365" actId="478"/>
          <ac:spMkLst>
            <pc:docMk/>
            <pc:sldMk cId="1312175969" sldId="286"/>
            <ac:spMk id="234" creationId="{C870E036-6B36-414A-93AE-D60725F77F6F}"/>
          </ac:spMkLst>
        </pc:sp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4" creationId="{7BA5B283-A754-6D43-9A30-588E492298DB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5" creationId="{7D588608-E1D9-094E-B612-84AC05D6DCE5}"/>
          </ac:inkMkLst>
        </pc:inkChg>
        <pc:inkChg chg="del">
          <ac:chgData name="Zhang Yifan" userId="c9b86b9a-8bad-4e1d-80e2-8f55c3c19e2c" providerId="ADAL" clId="{9BEFBB74-C0ED-D640-96C8-5B66059E4614}" dt="2021-09-27T19:27:54.208" v="1358" actId="478"/>
          <ac:inkMkLst>
            <pc:docMk/>
            <pc:sldMk cId="1312175969" sldId="286"/>
            <ac:inkMk id="6" creationId="{D9F5EE9E-C11B-684A-9414-05C8BCCF5ABA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7" creationId="{2D3D4E8C-19F1-6844-8C02-75723A886227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8" creationId="{799DED4D-731C-6E40-8B64-9C1E1C73A575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9" creationId="{182F74A0-E58C-FA43-B48F-16C3860A6E9F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0" creationId="{1C2B6DC3-69DA-9349-BD1F-65AC89359DAB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1" creationId="{7D043892-077D-0541-B258-13A5A98DC3F8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2" creationId="{4E3404AA-D561-2247-BC65-D2EDB46C1E63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3" creationId="{02DDCE51-E3E4-7842-B0CC-4293781A7FD6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4" creationId="{7B97DB99-73CC-6648-85C4-818E10F932AC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5" creationId="{D6045122-2753-B54D-B379-D4505E0ED668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6" creationId="{37AAD8A1-65FB-F348-9AA7-E11249E4525B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7" creationId="{E0C9CF36-E919-B74E-8B26-5E2334B5DC9D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9" creationId="{82A1FEF5-E410-644A-804F-7B244C9992F2}"/>
          </ac:inkMkLst>
        </pc:inkChg>
        <pc:inkChg chg="del">
          <ac:chgData name="Zhang Yifan" userId="c9b86b9a-8bad-4e1d-80e2-8f55c3c19e2c" providerId="ADAL" clId="{9BEFBB74-C0ED-D640-96C8-5B66059E4614}" dt="2021-09-27T19:27:58.924" v="1359" actId="478"/>
          <ac:inkMkLst>
            <pc:docMk/>
            <pc:sldMk cId="1312175969" sldId="286"/>
            <ac:inkMk id="20" creationId="{855199C8-0537-A44E-B81F-F43C363736EB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1" creationId="{1FF8235E-9F71-AC4F-95A7-3EF6D50EA9A9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2" creationId="{D34258E6-EA13-3343-BDAB-7A077863947C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3" creationId="{BD2C060E-C55F-034B-9A3A-40AA433A717A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4" creationId="{D7FE357C-907D-E247-8B7A-EFFE71658294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5" creationId="{E0D43742-8B32-5D40-8372-97639A5A74C1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6" creationId="{86C625F9-D1BA-3643-8E3B-FC793DABDB12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7" creationId="{4EED06B9-20D5-074F-B55D-C5657A5F5437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8" creationId="{08425E4D-002C-0E4A-81AA-85DC296EE15B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9" creationId="{12300089-E36F-3F49-B32A-5AA50026CD49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30" creationId="{73E2D290-8AD5-614E-A497-FC0900765EE0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31" creationId="{754D47B1-D10E-784A-B113-07E92E1B2DF1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32" creationId="{0ED52B12-DC91-C84F-AEE3-FF4C6131AFB0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33" creationId="{2D31DCB7-0E09-8349-AC59-C71BE8222821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34" creationId="{360399D6-4AF1-5B4B-8241-EACDDEF7E63B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35" creationId="{2E148DF1-F5E9-084D-93F4-E190708DADF7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36" creationId="{A67859A7-373D-8140-BC27-9C8B234A1C97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37" creationId="{89E83DAF-13AD-B14F-BC07-FD4BF59FE2D5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39" creationId="{D45F0E69-0350-6D45-B7A8-37D4700F9263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40" creationId="{A99B3C79-714D-5047-BC48-ADD7F4BB05D1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41" creationId="{996517D5-F30A-034C-9D80-735A99C8E3C7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42" creationId="{526F3E42-460C-7E41-9DC3-6FCB1C362447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43" creationId="{BF993A85-8468-5546-9AF4-C12993D04786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44" creationId="{4E3DF3D7-4B0C-C145-A031-49FF0BCF268C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45" creationId="{C2631DCA-23B1-4E4E-A5D1-07892A29306D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46" creationId="{2F1554A7-6635-5844-B2D1-6EA8400E470B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49" creationId="{065270CC-3F63-9949-A810-FC0B8ABA57D4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50" creationId="{B12DDEAD-8F86-664F-977A-4BD8FD67744E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52" creationId="{3727F856-0A7C-9944-BC72-EE9DDAC1CADB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53" creationId="{009351AC-4F53-D14F-8CEB-6FCB8C077AC5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54" creationId="{01251050-A73C-CB4C-B299-502AB634ACCE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55" creationId="{08A17D02-558D-9448-AC4C-A8A0FA48D759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56" creationId="{2D73FD14-6C62-6743-B0E1-5B71C7E09AA6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57" creationId="{03A8BB6C-70E1-A941-BBFF-7F7150A3E3BD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58" creationId="{2C880E6C-38D1-AA4D-ADC2-9E37885A9935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59" creationId="{CB2412E1-59D3-D14C-B859-AA8DC9A6EE55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60" creationId="{85D74B6B-A465-B34A-AA4E-253CA09A56E3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61" creationId="{2D42934B-22E8-7047-AFC5-8DE0286095E8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62" creationId="{4CF990B5-9616-6D46-96C7-29E90EA479AE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63" creationId="{21A90F3E-E1DC-444E-8D21-D40A489F90BD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29" creationId="{1CD38E05-A425-474E-B799-979AD545725E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30" creationId="{B6BF48C8-A293-E84F-A39A-F5ED8DF557EF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31" creationId="{2A87BDA4-5EE3-8646-A523-3E527E48D388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32" creationId="{A47B4292-1582-E847-82DB-1CB4355BEFBB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33" creationId="{C914D059-FFA0-4A4C-AC28-A08F166F207D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34" creationId="{6C13F36C-5632-C540-B78A-0C845F0382FF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35" creationId="{1E535081-74BC-C646-97FD-7D7357260DE8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36" creationId="{1C16BB64-D9F6-D840-BB72-F05148A6B250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37" creationId="{3B4DCC94-3AA6-964F-A1D3-2E43B86185E0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38" creationId="{26EA508A-14DF-8647-80F8-69A6ECFBB565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39" creationId="{A21192F9-31A3-2A4F-9987-79C4C4C27EF8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40" creationId="{1AFD570A-F3EF-C343-A53E-663122F3950B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41" creationId="{8A36FC7A-9554-3B42-90AD-AEEE1954F4B2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42" creationId="{6F848362-EBAB-E940-9C48-E4DA4BB8085F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43" creationId="{E92EBE67-0EA3-5C45-8018-A6E3D5F9E6A5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44" creationId="{352934DD-49E8-9A4F-B1B8-3F0BD3A5AB94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49" creationId="{E0607DFE-FE0A-EA4A-8D6B-9E4CBBDCD456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50" creationId="{EDC23E1D-A52A-194E-BA07-9B8398367E59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51" creationId="{4824112F-47EA-CC47-A21C-F33BC3E09B1F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52" creationId="{3618D99A-491D-7A44-8D0E-B72097DDFFDC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53" creationId="{508F4E2B-F668-A44E-A2A0-AFFCBBA55973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54" creationId="{2FD6F0F2-38BA-B942-9EE1-DD6B0988141C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56" creationId="{B9A55046-8B3B-BD40-BB96-948EB3778078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57" creationId="{5BCA5003-9E3C-C74D-8280-6C96EB79C8D0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58" creationId="{9FC8475F-7BB3-8040-A907-2CA61E3D6B9D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59" creationId="{45528A79-7A42-224A-89BE-D9436E7EF050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60" creationId="{FB6300C4-BCAC-9F44-A3F9-AF489C062CF3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61" creationId="{79A2F186-C367-FA49-90E0-80530102453B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62" creationId="{AC49B841-6407-F244-ACAD-16742914F451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63" creationId="{BD985429-CB8C-AB4D-BEBE-850AFAADC460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64" creationId="{548CBBD6-8B4B-1443-9B1F-CA771E47B979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65" creationId="{4FEB79D1-8855-F345-8AA4-3D753E8ED384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66" creationId="{FBCF4C61-B456-254F-8372-ABCF0496D26D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68" creationId="{0B7B831D-357B-174E-A1DD-3E77118D8302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69" creationId="{B7DE2F8F-F776-344B-9585-82BBB13CB4BF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70" creationId="{D9DB89ED-3D9F-E344-BEE6-384DCA8D62C1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71" creationId="{02CC19C6-A2A7-994E-A473-98849B0CC886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72" creationId="{00EDCF1E-76D4-824E-B281-6B940CFC72CF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73" creationId="{CA63A756-8AA3-2B42-A532-22B816E40010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74" creationId="{C47FBF9A-3D58-824F-8116-4489C7E2B0CA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75" creationId="{B6FF463C-4CCD-AA42-8C56-05A2C9ED53DC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76" creationId="{CE7132BF-97E5-724B-B6B5-CD91BB91C108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77" creationId="{2EFE65AA-63D4-5B4F-B663-0464347FEFDF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78" creationId="{AE324F57-214D-0A4D-8B6F-6F1C8B1D00CF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79" creationId="{FF9D2958-BB03-8248-AE35-633CC1A47CCE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80" creationId="{EB9C8705-1F96-614E-B807-F44463413D13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81" creationId="{92DCEE7A-D6A7-1645-AF5D-0C9B9976F86C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82" creationId="{5F7A5B55-6447-F748-8779-D5C561E9AC74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83" creationId="{5F2FCB18-D5D5-C649-BE19-0E4240086896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84" creationId="{CA1FA05B-0E23-AE40-AB51-19A3DE9DC68A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85" creationId="{4E215A26-0D34-6F4E-B9B4-FE2164F6131C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86" creationId="{A97E17F8-6BDD-AA49-AC03-A31B0B970CF1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87" creationId="{BCB0BF30-5B99-D54B-A749-7BCFC5B0B1AE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89" creationId="{75DB2B27-33CF-7C41-B885-BB2A8EF9B7FC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91" creationId="{53ADFA77-58B6-0147-BC1A-C2C379E96DC1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93" creationId="{C5B76162-B755-DC44-B835-33202684E7FF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94" creationId="{C907124A-333E-1C45-9E4B-3996C15CBA7F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95" creationId="{30FDBFF9-B7C2-D04B-8392-8338D9BF3A60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96" creationId="{936943F1-B504-A64F-B8F2-1A473F65E890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97" creationId="{D527884D-89BA-7243-87B6-60539D06E935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98" creationId="{2B9A0383-19C0-C941-81DE-DCF637CA214A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199" creationId="{9BCD119C-6D75-6E42-B3F9-E46F1AFB08C9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00" creationId="{A3A57209-7AEC-A545-A02B-2344B2DE08C0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01" creationId="{4CB81554-0762-804D-A4AB-2A072DCFE354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02" creationId="{C8BD50E3-59D8-B94C-90C5-B79F665E92C1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03" creationId="{F3AA78F7-0866-014F-91F7-5F704CFDAB09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04" creationId="{B74086D1-1E39-5E4F-BC10-AB8F43BA4BB7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05" creationId="{4A0F5F8C-DC60-0A4B-9938-EA040B58D337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06" creationId="{0D217159-0A94-044B-A016-447C48D30409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07" creationId="{7B5DD4C3-6A58-ED4E-8828-9F2CADF88725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08" creationId="{4DB8DA2F-F25B-0147-93FC-7BE6F9606CA9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09" creationId="{9DE8724A-8A0F-F54A-8AFE-F75D4246BEDA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10" creationId="{66E976B0-0AC1-6C4B-9505-9623B3746C2B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11" creationId="{8B3CFF0F-9225-FC4E-AD48-CC447726B4ED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12" creationId="{8AF9045F-F3F3-5145-B9ED-7CA43E39633F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13" creationId="{C6290DD1-8EAB-C34A-A630-7879BDAF23C5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14" creationId="{F10105BB-511C-0F4F-8B60-1F9B1A1AF613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15" creationId="{43C8582C-1571-174A-80DF-44182F4290CD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16" creationId="{F3CA04DD-4F24-934E-822F-6557D52F83F0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17" creationId="{337C78AB-AE4F-164A-ADF0-6870F81858C5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18" creationId="{4EEA9B88-59C9-4146-98A2-681590BE5716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19" creationId="{8FC3BE7C-BCC8-614C-96A5-70D18CBFB69F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20" creationId="{0CF11AD7-D040-254F-A07D-9FC53EAA0C27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21" creationId="{CCDBB127-8643-4943-8A9C-1AAE2007A860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22" creationId="{B2B80D91-1117-4747-B6E0-8450DBD9A7FD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23" creationId="{8D306827-FA61-0C4B-8F20-70A4519B13C9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24" creationId="{B5DB41EC-2E25-AE46-BBF8-4BECB572CF7B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25" creationId="{43EAEB32-3305-DB4F-857F-275733FB8C97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26" creationId="{BD1CB877-324A-3542-BF2C-4885A2BFCFBA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27" creationId="{B04A320E-2486-3244-9BBF-8B1FE1A1E3F9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28" creationId="{C8D9C96E-E1E8-204D-9E78-253C5C09E0C9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29" creationId="{442F4A89-898F-0043-AD30-1E59D0714054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30" creationId="{2ED47037-930D-A74C-8475-A40A9D16A408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31" creationId="{DD5DC1F9-AC3F-DA4D-BB66-B686BDDBD79E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32" creationId="{BD421995-5B5E-5849-8EE1-6732A759E5BF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33" creationId="{33CBF7C2-F3E1-774F-9A27-8B318820A548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35" creationId="{B96B70CE-CD82-804D-9683-AE5B6C059114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36" creationId="{7454A45A-E4C7-E946-AAE3-ED2D259F3D03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37" creationId="{B79BD749-637E-B545-BCFB-CBE0D460169E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38" creationId="{0C802273-C107-BB4E-9573-E00BD59B45F2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39" creationId="{1930231F-5E33-BD45-9551-6712B54E4A88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40" creationId="{8AA66279-60C1-3A41-8220-B4F3DC155615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41" creationId="{5F3C0190-EF0C-3842-81C1-0BD2D07E6E76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42" creationId="{34780550-1A73-6C47-877A-27DD5C1C6168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43" creationId="{ECB49979-1995-534F-8362-A4D5D426346D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44" creationId="{D216E17C-3481-1441-A93B-054E5DDB8D47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45" creationId="{C8AA03A6-F2B0-FF4B-8701-7620593F3A7A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46" creationId="{3E41B34A-1918-F241-9AD4-4A7A949A3787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47" creationId="{AEB612A3-84D7-B446-A420-5D5B45CCBA7E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48" creationId="{67C3EB1E-D920-804B-B395-0C655BE3022D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49" creationId="{A7ACB4BA-2D69-6043-AEAA-4A6C9E3E77FE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50" creationId="{4907BA93-56B1-4345-961D-8402C9A487AF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51" creationId="{B9EB7345-F3B9-524A-92A5-6233EEF0FF18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52" creationId="{93CFB005-AA6C-7D47-8A6D-52C52B18C062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54" creationId="{FCD2C968-3C9C-0641-A4CD-5822CD79EC1B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55" creationId="{D8C164B4-A463-4F47-9C95-412B028FF45E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56" creationId="{0FD13B7D-4C86-3B48-B8EF-15DBD2337461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57" creationId="{779A70E0-43BA-4D4F-8B21-16A5A86F17B1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58" creationId="{63ABD50F-6B54-9341-AABA-3B8067F4739E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59" creationId="{2453DF39-EADC-2F4D-8547-086894BBA942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61" creationId="{8BFBA123-DC7C-4E44-BDE3-AF6D53B43BA9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62" creationId="{36AEB563-3CA4-FF4B-9B56-D8FACA38EF4F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63" creationId="{BE0CDAAD-193E-9048-9155-A70F40A48E10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64" creationId="{65F647D7-0DAD-4D45-A420-559CFD654EE6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65" creationId="{48FFD2F8-A27F-794D-94A6-7E0F0F1CAC5B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66" creationId="{09777E8D-449B-8843-8C08-DBFFC0E97B24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67" creationId="{2A4CC75C-DE5F-7C44-AB45-1E2FB0EF6637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68" creationId="{46BF7322-1F98-FF4B-B1DB-979D0B8CDCA7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69" creationId="{B8B50B99-74D2-594E-89A8-9BBC94E0D199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70" creationId="{4EEB1492-C059-624E-B742-F7921183CE87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71" creationId="{E8F68CA2-A7F8-9C4B-9E21-8D5F58AA2A7B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72" creationId="{CE343161-28AA-9648-A5E2-061A724056D1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73" creationId="{2CDCB1BA-F6EE-1841-A0E6-D600C90EFEB6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74" creationId="{79200DA4-AF57-D94C-A182-F272701A8AD3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75" creationId="{501CC816-B21A-824F-866F-C8CC47E0722B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76" creationId="{A1EE9E09-1765-AC44-A9F7-5BB36C748BCA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77" creationId="{0465BD48-4236-CF4B-BA9D-21A1C67449CE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78" creationId="{781E0BB0-7ACE-584E-8633-9B4C064DDC8B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79" creationId="{6DD51FAD-0928-0844-BA01-1B9773E785BC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80" creationId="{FBE279F5-E521-9E4E-9D65-5829EF00AECB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82" creationId="{0C8B3006-F44B-C141-90FE-74258BAE069E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83" creationId="{D27E7D71-8F9B-A644-A9B0-E879358AC9F6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84" creationId="{29896DE9-0B66-FF46-8E15-099788A19202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85" creationId="{26D74BD8-471F-A14E-9CD3-2B0B434F696D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86" creationId="{C0A47F82-12CE-7643-91AB-88B770C813B9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87" creationId="{E74EEC2A-6CB4-0C4F-A859-A05D894E58C1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88" creationId="{0010A9E1-086A-B74A-84A3-4E9960274EC4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89" creationId="{A12DAB5D-DB9A-6E4D-8438-81A6FCC3081D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90" creationId="{E93CA3FD-7E91-0245-BB13-642DBD3382E9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91" creationId="{7B3A2824-DE8E-A946-8DC4-FF3D564CFD07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93" creationId="{6AFCB572-636C-5F42-9FF1-18E17F0BB522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94" creationId="{AA75CD80-FA1B-CE44-9A8C-BFBF1F2A25FD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95" creationId="{ABD7FBA9-D570-9240-BBAE-E7D710A63F23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96" creationId="{62A35561-5B39-5F4C-A83A-10022AB485D0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97" creationId="{FCF823F9-DE39-CE4D-AD36-E0D69D86EEDB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98" creationId="{806E8B9D-FCFC-7642-BC09-74F357EA018D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299" creationId="{0A1FBB6C-6E05-D841-B281-934B8DF44908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300" creationId="{63BA3EE5-C7AB-E34F-BE9B-69CA41AF0D80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301" creationId="{61F01351-D931-014C-8DBC-788DE278643C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302" creationId="{353DD19B-E748-B447-A4A3-9FC9D1B5049F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303" creationId="{72FBB943-B218-504E-AE50-635C7D96D572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304" creationId="{66A675BB-C82A-474C-807D-3E0C048FC57E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305" creationId="{E9F06976-8EB4-5F4F-A7A9-ECFFA9D582D6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306" creationId="{742E46A2-52F7-6D4D-AE44-CDAA2615BC8C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307" creationId="{4F8E171A-BC5D-E143-A8DF-F2B1B8CF5480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308" creationId="{A219B90B-5407-9E4A-A46C-FB7652A2AB1A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310" creationId="{8F0E0A75-B94E-CA40-854A-05C45600341C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311" creationId="{433CCCD6-2EB2-8E48-9534-770F718399B3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313" creationId="{9A945B67-9DC0-F248-8B41-DDB02784024C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314" creationId="{21462F88-3D33-774D-8283-88069985F890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315" creationId="{A948196A-D78A-B64E-8273-9BD54398F252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317" creationId="{8159CB2B-9033-4948-B6B6-9232AD0B2FB0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318" creationId="{25C7B173-6CF5-8E46-98AF-137C07508C3E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319" creationId="{326BCD29-011E-0B49-B9E0-5BCC6F271447}"/>
          </ac:inkMkLst>
        </pc:inkChg>
        <pc:inkChg chg="mod">
          <ac:chgData name="Zhang Yifan" userId="c9b86b9a-8bad-4e1d-80e2-8f55c3c19e2c" providerId="ADAL" clId="{9BEFBB74-C0ED-D640-96C8-5B66059E4614}" dt="2021-09-27T19:28:21.422" v="1364" actId="1076"/>
          <ac:inkMkLst>
            <pc:docMk/>
            <pc:sldMk cId="1312175969" sldId="286"/>
            <ac:inkMk id="320" creationId="{5946B2C6-B6E0-8247-81A0-B26DF9FC379C}"/>
          </ac:inkMkLst>
        </pc:inkChg>
      </pc:sldChg>
      <pc:sldChg chg="addSp delSp">
        <pc:chgData name="Zhang Yifan" userId="c9b86b9a-8bad-4e1d-80e2-8f55c3c19e2c" providerId="ADAL" clId="{9BEFBB74-C0ED-D640-96C8-5B66059E4614}" dt="2021-09-27T19:33:13.308" v="1392"/>
        <pc:sldMkLst>
          <pc:docMk/>
          <pc:sldMk cId="2304836964" sldId="288"/>
        </pc:sldMkLst>
        <pc:grpChg chg="add del">
          <ac:chgData name="Zhang Yifan" userId="c9b86b9a-8bad-4e1d-80e2-8f55c3c19e2c" providerId="ADAL" clId="{9BEFBB74-C0ED-D640-96C8-5B66059E4614}" dt="2021-09-27T19:33:02.423" v="1372"/>
          <ac:grpSpMkLst>
            <pc:docMk/>
            <pc:sldMk cId="2304836964" sldId="288"/>
            <ac:grpSpMk id="145" creationId="{B85E0CD6-615C-794B-981B-B40AEAE5D74F}"/>
          </ac:grpSpMkLst>
        </pc:grpChg>
        <pc:grpChg chg="add del">
          <ac:chgData name="Zhang Yifan" userId="c9b86b9a-8bad-4e1d-80e2-8f55c3c19e2c" providerId="ADAL" clId="{9BEFBB74-C0ED-D640-96C8-5B66059E4614}" dt="2021-09-27T19:33:08.351" v="1383"/>
          <ac:grpSpMkLst>
            <pc:docMk/>
            <pc:sldMk cId="2304836964" sldId="288"/>
            <ac:grpSpMk id="325" creationId="{1F8DD767-FC49-3C48-9E26-8D33F002D1C5}"/>
          </ac:grpSpMkLst>
        </pc:grpChg>
        <pc:grpChg chg="add">
          <ac:chgData name="Zhang Yifan" userId="c9b86b9a-8bad-4e1d-80e2-8f55c3c19e2c" providerId="ADAL" clId="{9BEFBB74-C0ED-D640-96C8-5B66059E4614}" dt="2021-09-27T19:33:13.308" v="1392"/>
          <ac:grpSpMkLst>
            <pc:docMk/>
            <pc:sldMk cId="2304836964" sldId="288"/>
            <ac:grpSpMk id="333" creationId="{18756CEA-DABF-7A48-A9D2-3D000E756164}"/>
          </ac:grpSpMkLst>
        </pc:grpChg>
        <pc:inkChg chg="add topLvl">
          <ac:chgData name="Zhang Yifan" userId="c9b86b9a-8bad-4e1d-80e2-8f55c3c19e2c" providerId="ADAL" clId="{9BEFBB74-C0ED-D640-96C8-5B66059E4614}" dt="2021-09-27T19:33:08.351" v="1383"/>
          <ac:inkMkLst>
            <pc:docMk/>
            <pc:sldMk cId="2304836964" sldId="288"/>
            <ac:inkMk id="2" creationId="{9D8A5245-1E95-3F40-894D-451D0B918315}"/>
          </ac:inkMkLst>
        </pc:inkChg>
        <pc:inkChg chg="add topLvl">
          <ac:chgData name="Zhang Yifan" userId="c9b86b9a-8bad-4e1d-80e2-8f55c3c19e2c" providerId="ADAL" clId="{9BEFBB74-C0ED-D640-96C8-5B66059E4614}" dt="2021-09-27T19:33:08.351" v="1383"/>
          <ac:inkMkLst>
            <pc:docMk/>
            <pc:sldMk cId="2304836964" sldId="288"/>
            <ac:inkMk id="3" creationId="{FF0814ED-1E7D-2B40-966D-27E60DF60B82}"/>
          </ac:inkMkLst>
        </pc:inkChg>
        <pc:inkChg chg="add del topLvl">
          <ac:chgData name="Zhang Yifan" userId="c9b86b9a-8bad-4e1d-80e2-8f55c3c19e2c" providerId="ADAL" clId="{9BEFBB74-C0ED-D640-96C8-5B66059E4614}" dt="2021-09-27T19:33:02.704" v="1373"/>
          <ac:inkMkLst>
            <pc:docMk/>
            <pc:sldMk cId="2304836964" sldId="288"/>
            <ac:inkMk id="6" creationId="{E94EE4F3-C38E-9C41-8236-F310A36983F0}"/>
          </ac:inkMkLst>
        </pc:inkChg>
        <pc:inkChg chg="add del topLvl">
          <ac:chgData name="Zhang Yifan" userId="c9b86b9a-8bad-4e1d-80e2-8f55c3c19e2c" providerId="ADAL" clId="{9BEFBB74-C0ED-D640-96C8-5B66059E4614}" dt="2021-09-27T19:33:02.423" v="1372"/>
          <ac:inkMkLst>
            <pc:docMk/>
            <pc:sldMk cId="2304836964" sldId="288"/>
            <ac:inkMk id="20" creationId="{D624E0C5-B03F-6C42-8691-78544500701C}"/>
          </ac:inkMkLst>
        </pc:inkChg>
        <pc:inkChg chg="add topLvl">
          <ac:chgData name="Zhang Yifan" userId="c9b86b9a-8bad-4e1d-80e2-8f55c3c19e2c" providerId="ADAL" clId="{9BEFBB74-C0ED-D640-96C8-5B66059E4614}" dt="2021-09-27T19:33:08.351" v="1383"/>
          <ac:inkMkLst>
            <pc:docMk/>
            <pc:sldMk cId="2304836964" sldId="288"/>
            <ac:inkMk id="146" creationId="{6BC05AA3-5C82-AD42-A95E-24147EC9B16D}"/>
          </ac:inkMkLst>
        </pc:inkChg>
        <pc:inkChg chg="add topLvl">
          <ac:chgData name="Zhang Yifan" userId="c9b86b9a-8bad-4e1d-80e2-8f55c3c19e2c" providerId="ADAL" clId="{9BEFBB74-C0ED-D640-96C8-5B66059E4614}" dt="2021-09-27T19:33:08.351" v="1383"/>
          <ac:inkMkLst>
            <pc:docMk/>
            <pc:sldMk cId="2304836964" sldId="288"/>
            <ac:inkMk id="190" creationId="{B0650728-378D-D844-B9A3-F51A27764A7C}"/>
          </ac:inkMkLst>
        </pc:inkChg>
        <pc:inkChg chg="add topLvl">
          <ac:chgData name="Zhang Yifan" userId="c9b86b9a-8bad-4e1d-80e2-8f55c3c19e2c" providerId="ADAL" clId="{9BEFBB74-C0ED-D640-96C8-5B66059E4614}" dt="2021-09-27T19:33:08.351" v="1383"/>
          <ac:inkMkLst>
            <pc:docMk/>
            <pc:sldMk cId="2304836964" sldId="288"/>
            <ac:inkMk id="234" creationId="{EB36ADA1-107E-E448-A72B-B05650FDF472}"/>
          </ac:inkMkLst>
        </pc:inkChg>
        <pc:inkChg chg="add topLvl">
          <ac:chgData name="Zhang Yifan" userId="c9b86b9a-8bad-4e1d-80e2-8f55c3c19e2c" providerId="ADAL" clId="{9BEFBB74-C0ED-D640-96C8-5B66059E4614}" dt="2021-09-27T19:33:08.351" v="1383"/>
          <ac:inkMkLst>
            <pc:docMk/>
            <pc:sldMk cId="2304836964" sldId="288"/>
            <ac:inkMk id="292" creationId="{83AED10A-601F-EA4B-B7A1-19CE14F87613}"/>
          </ac:inkMkLst>
        </pc:inkChg>
        <pc:inkChg chg="add topLvl">
          <ac:chgData name="Zhang Yifan" userId="c9b86b9a-8bad-4e1d-80e2-8f55c3c19e2c" providerId="ADAL" clId="{9BEFBB74-C0ED-D640-96C8-5B66059E4614}" dt="2021-09-27T19:33:08.351" v="1383"/>
          <ac:inkMkLst>
            <pc:docMk/>
            <pc:sldMk cId="2304836964" sldId="288"/>
            <ac:inkMk id="321" creationId="{D846F69D-EF9F-DD40-8750-AF1268F53238}"/>
          </ac:inkMkLst>
        </pc:inkChg>
        <pc:inkChg chg="add topLvl">
          <ac:chgData name="Zhang Yifan" userId="c9b86b9a-8bad-4e1d-80e2-8f55c3c19e2c" providerId="ADAL" clId="{9BEFBB74-C0ED-D640-96C8-5B66059E4614}" dt="2021-09-27T19:33:08.351" v="1383"/>
          <ac:inkMkLst>
            <pc:docMk/>
            <pc:sldMk cId="2304836964" sldId="288"/>
            <ac:inkMk id="322" creationId="{50676910-F8CA-4945-9244-4E567A6998C3}"/>
          </ac:inkMkLst>
        </pc:inkChg>
        <pc:inkChg chg="add del topLvl">
          <ac:chgData name="Zhang Yifan" userId="c9b86b9a-8bad-4e1d-80e2-8f55c3c19e2c" providerId="ADAL" clId="{9BEFBB74-C0ED-D640-96C8-5B66059E4614}" dt="2021-09-27T19:33:08.554" v="1384"/>
          <ac:inkMkLst>
            <pc:docMk/>
            <pc:sldMk cId="2304836964" sldId="288"/>
            <ac:inkMk id="323" creationId="{FC4B76A6-241A-CB4E-8694-07FB76563DD9}"/>
          </ac:inkMkLst>
        </pc:inkChg>
        <pc:inkChg chg="add del topLvl">
          <ac:chgData name="Zhang Yifan" userId="c9b86b9a-8bad-4e1d-80e2-8f55c3c19e2c" providerId="ADAL" clId="{9BEFBB74-C0ED-D640-96C8-5B66059E4614}" dt="2021-09-27T19:33:08.351" v="1383"/>
          <ac:inkMkLst>
            <pc:docMk/>
            <pc:sldMk cId="2304836964" sldId="288"/>
            <ac:inkMk id="324" creationId="{86FCDF96-9C9D-5940-980A-D8460A0FC535}"/>
          </ac:inkMkLst>
        </pc:inkChg>
        <pc:inkChg chg="add">
          <ac:chgData name="Zhang Yifan" userId="c9b86b9a-8bad-4e1d-80e2-8f55c3c19e2c" providerId="ADAL" clId="{9BEFBB74-C0ED-D640-96C8-5B66059E4614}" dt="2021-09-27T19:33:10.260" v="1385"/>
          <ac:inkMkLst>
            <pc:docMk/>
            <pc:sldMk cId="2304836964" sldId="288"/>
            <ac:inkMk id="326" creationId="{EBE79E09-DFF3-2A4B-AABE-0861A9D53B97}"/>
          </ac:inkMkLst>
        </pc:inkChg>
        <pc:inkChg chg="add">
          <ac:chgData name="Zhang Yifan" userId="c9b86b9a-8bad-4e1d-80e2-8f55c3c19e2c" providerId="ADAL" clId="{9BEFBB74-C0ED-D640-96C8-5B66059E4614}" dt="2021-09-27T19:33:10.719" v="1386"/>
          <ac:inkMkLst>
            <pc:docMk/>
            <pc:sldMk cId="2304836964" sldId="288"/>
            <ac:inkMk id="327" creationId="{FD9231B0-A3EB-A149-B578-23AE2BB621FB}"/>
          </ac:inkMkLst>
        </pc:inkChg>
        <pc:inkChg chg="add">
          <ac:chgData name="Zhang Yifan" userId="c9b86b9a-8bad-4e1d-80e2-8f55c3c19e2c" providerId="ADAL" clId="{9BEFBB74-C0ED-D640-96C8-5B66059E4614}" dt="2021-09-27T19:33:10.945" v="1387"/>
          <ac:inkMkLst>
            <pc:docMk/>
            <pc:sldMk cId="2304836964" sldId="288"/>
            <ac:inkMk id="328" creationId="{DD4D9CEF-3E44-CC4B-8B36-EEA23376CE50}"/>
          </ac:inkMkLst>
        </pc:inkChg>
        <pc:inkChg chg="add">
          <ac:chgData name="Zhang Yifan" userId="c9b86b9a-8bad-4e1d-80e2-8f55c3c19e2c" providerId="ADAL" clId="{9BEFBB74-C0ED-D640-96C8-5B66059E4614}" dt="2021-09-27T19:33:11.500" v="1388"/>
          <ac:inkMkLst>
            <pc:docMk/>
            <pc:sldMk cId="2304836964" sldId="288"/>
            <ac:inkMk id="329" creationId="{34114B03-5C91-7B45-A310-3CAF4D574245}"/>
          </ac:inkMkLst>
        </pc:inkChg>
        <pc:inkChg chg="add">
          <ac:chgData name="Zhang Yifan" userId="c9b86b9a-8bad-4e1d-80e2-8f55c3c19e2c" providerId="ADAL" clId="{9BEFBB74-C0ED-D640-96C8-5B66059E4614}" dt="2021-09-27T19:33:11.779" v="1389"/>
          <ac:inkMkLst>
            <pc:docMk/>
            <pc:sldMk cId="2304836964" sldId="288"/>
            <ac:inkMk id="330" creationId="{7903ADB4-0223-4148-9AA5-D35A8146E8B7}"/>
          </ac:inkMkLst>
        </pc:inkChg>
        <pc:inkChg chg="add">
          <ac:chgData name="Zhang Yifan" userId="c9b86b9a-8bad-4e1d-80e2-8f55c3c19e2c" providerId="ADAL" clId="{9BEFBB74-C0ED-D640-96C8-5B66059E4614}" dt="2021-09-27T19:33:12.034" v="1390"/>
          <ac:inkMkLst>
            <pc:docMk/>
            <pc:sldMk cId="2304836964" sldId="288"/>
            <ac:inkMk id="331" creationId="{DABDA0BC-90A6-6B4E-B988-185FE4DBE3EC}"/>
          </ac:inkMkLst>
        </pc:inkChg>
        <pc:inkChg chg="add">
          <ac:chgData name="Zhang Yifan" userId="c9b86b9a-8bad-4e1d-80e2-8f55c3c19e2c" providerId="ADAL" clId="{9BEFBB74-C0ED-D640-96C8-5B66059E4614}" dt="2021-09-27T19:33:12.409" v="1391"/>
          <ac:inkMkLst>
            <pc:docMk/>
            <pc:sldMk cId="2304836964" sldId="288"/>
            <ac:inkMk id="332" creationId="{20F2057D-4EE9-0947-B590-7B72BBD757F0}"/>
          </ac:inkMkLst>
        </pc:inkChg>
      </pc:sldChg>
      <pc:sldChg chg="addSp delSp modSp add">
        <pc:chgData name="Zhang Yifan" userId="c9b86b9a-8bad-4e1d-80e2-8f55c3c19e2c" providerId="ADAL" clId="{9BEFBB74-C0ED-D640-96C8-5B66059E4614}" dt="2021-09-27T19:34:58.398" v="1519"/>
        <pc:sldMkLst>
          <pc:docMk/>
          <pc:sldMk cId="2336732971" sldId="289"/>
        </pc:sldMkLst>
        <pc:grpChg chg="del">
          <ac:chgData name="Zhang Yifan" userId="c9b86b9a-8bad-4e1d-80e2-8f55c3c19e2c" providerId="ADAL" clId="{9BEFBB74-C0ED-D640-96C8-5B66059E4614}" dt="2021-09-27T19:33:58.509" v="1395"/>
          <ac:grpSpMkLst>
            <pc:docMk/>
            <pc:sldMk cId="2336732971" sldId="289"/>
            <ac:grpSpMk id="51" creationId="{38BB70D7-EFD7-BC49-BCED-AA594317BC6C}"/>
          </ac:grpSpMkLst>
        </pc:grpChg>
        <pc:grpChg chg="add">
          <ac:chgData name="Zhang Yifan" userId="c9b86b9a-8bad-4e1d-80e2-8f55c3c19e2c" providerId="ADAL" clId="{9BEFBB74-C0ED-D640-96C8-5B66059E4614}" dt="2021-09-27T19:34:01.797" v="1399"/>
          <ac:grpSpMkLst>
            <pc:docMk/>
            <pc:sldMk cId="2336732971" sldId="289"/>
            <ac:grpSpMk id="145" creationId="{6951B4D1-F161-0F4F-B87A-92AED107CE4D}"/>
          </ac:grpSpMkLst>
        </pc:grpChg>
        <pc:grpChg chg="del">
          <ac:chgData name="Zhang Yifan" userId="c9b86b9a-8bad-4e1d-80e2-8f55c3c19e2c" providerId="ADAL" clId="{9BEFBB74-C0ED-D640-96C8-5B66059E4614}" dt="2021-09-27T19:34:30.988" v="1475"/>
          <ac:grpSpMkLst>
            <pc:docMk/>
            <pc:sldMk cId="2336732971" sldId="289"/>
            <ac:grpSpMk id="253" creationId="{9C3BA930-2E28-2346-BBA2-1F2CA98F92ED}"/>
          </ac:grpSpMkLst>
        </pc:grpChg>
        <pc:grpChg chg="del">
          <ac:chgData name="Zhang Yifan" userId="c9b86b9a-8bad-4e1d-80e2-8f55c3c19e2c" providerId="ADAL" clId="{9BEFBB74-C0ED-D640-96C8-5B66059E4614}" dt="2021-09-27T19:34:06.384" v="1424"/>
          <ac:grpSpMkLst>
            <pc:docMk/>
            <pc:sldMk cId="2336732971" sldId="289"/>
            <ac:grpSpMk id="260" creationId="{B79AB056-D022-024E-A123-9C0920322A02}"/>
          </ac:grpSpMkLst>
        </pc:grpChg>
        <pc:grpChg chg="del">
          <ac:chgData name="Zhang Yifan" userId="c9b86b9a-8bad-4e1d-80e2-8f55c3c19e2c" providerId="ADAL" clId="{9BEFBB74-C0ED-D640-96C8-5B66059E4614}" dt="2021-09-27T19:34:31.033" v="1492"/>
          <ac:grpSpMkLst>
            <pc:docMk/>
            <pc:sldMk cId="2336732971" sldId="289"/>
            <ac:grpSpMk id="309" creationId="{00612887-50D2-F445-9EDE-76EAFD964C6D}"/>
          </ac:grpSpMkLst>
        </pc:grpChg>
        <pc:grpChg chg="del">
          <ac:chgData name="Zhang Yifan" userId="c9b86b9a-8bad-4e1d-80e2-8f55c3c19e2c" providerId="ADAL" clId="{9BEFBB74-C0ED-D640-96C8-5B66059E4614}" dt="2021-09-27T19:34:30.830" v="1437"/>
          <ac:grpSpMkLst>
            <pc:docMk/>
            <pc:sldMk cId="2336732971" sldId="289"/>
            <ac:grpSpMk id="312" creationId="{67F6CE95-9A86-A448-94C4-DA0174DFA3E4}"/>
          </ac:grpSpMkLst>
        </pc:grpChg>
        <pc:grpChg chg="add">
          <ac:chgData name="Zhang Yifan" userId="c9b86b9a-8bad-4e1d-80e2-8f55c3c19e2c" providerId="ADAL" clId="{9BEFBB74-C0ED-D640-96C8-5B66059E4614}" dt="2021-09-27T19:34:11.231" v="1430"/>
          <ac:grpSpMkLst>
            <pc:docMk/>
            <pc:sldMk cId="2336732971" sldId="289"/>
            <ac:grpSpMk id="325" creationId="{2CEA2F22-763F-784E-A5FE-5777B8F22CA3}"/>
          </ac:grpSpMkLst>
        </pc:grpChg>
        <pc:grpChg chg="add">
          <ac:chgData name="Zhang Yifan" userId="c9b86b9a-8bad-4e1d-80e2-8f55c3c19e2c" providerId="ADAL" clId="{9BEFBB74-C0ED-D640-96C8-5B66059E4614}" dt="2021-09-27T19:34:14.046" v="1433"/>
          <ac:grpSpMkLst>
            <pc:docMk/>
            <pc:sldMk cId="2336732971" sldId="289"/>
            <ac:grpSpMk id="336" creationId="{E7855C2A-F46D-4946-B86B-E9C964E28BD8}"/>
          </ac:grpSpMkLst>
        </pc:grpChg>
        <pc:grpChg chg="del">
          <ac:chgData name="Zhang Yifan" userId="c9b86b9a-8bad-4e1d-80e2-8f55c3c19e2c" providerId="ADAL" clId="{9BEFBB74-C0ED-D640-96C8-5B66059E4614}" dt="2021-09-27T19:34:31.046" v="1499"/>
          <ac:grpSpMkLst>
            <pc:docMk/>
            <pc:sldMk cId="2336732971" sldId="289"/>
            <ac:grpSpMk id="337" creationId="{77737224-BAEE-9046-993E-C634010611B1}"/>
          </ac:grpSpMkLst>
        </pc:grpChg>
        <pc:grpChg chg="add">
          <ac:chgData name="Zhang Yifan" userId="c9b86b9a-8bad-4e1d-80e2-8f55c3c19e2c" providerId="ADAL" clId="{9BEFBB74-C0ED-D640-96C8-5B66059E4614}" dt="2021-09-27T19:34:49.636" v="1508"/>
          <ac:grpSpMkLst>
            <pc:docMk/>
            <pc:sldMk cId="2336732971" sldId="289"/>
            <ac:grpSpMk id="341" creationId="{443C435D-87A8-8442-B9F8-322DC979A589}"/>
          </ac:grpSpMkLst>
        </pc:grpChg>
        <pc:grpChg chg="add del">
          <ac:chgData name="Zhang Yifan" userId="c9b86b9a-8bad-4e1d-80e2-8f55c3c19e2c" providerId="ADAL" clId="{9BEFBB74-C0ED-D640-96C8-5B66059E4614}" dt="2021-09-27T19:34:55.523" v="1515"/>
          <ac:grpSpMkLst>
            <pc:docMk/>
            <pc:sldMk cId="2336732971" sldId="289"/>
            <ac:grpSpMk id="347" creationId="{D7F7A526-061D-6B44-938F-8085A4091D35}"/>
          </ac:grpSpMkLst>
        </pc:grpChg>
        <pc:inkChg chg="del">
          <ac:chgData name="Zhang Yifan" userId="c9b86b9a-8bad-4e1d-80e2-8f55c3c19e2c" providerId="ADAL" clId="{9BEFBB74-C0ED-D640-96C8-5B66059E4614}" dt="2021-09-27T19:34:08.133" v="1427"/>
          <ac:inkMkLst>
            <pc:docMk/>
            <pc:sldMk cId="2336732971" sldId="289"/>
            <ac:inkMk id="4" creationId="{7BA5B283-A754-6D43-9A30-588E492298DB}"/>
          </ac:inkMkLst>
        </pc:inkChg>
        <pc:inkChg chg="del">
          <ac:chgData name="Zhang Yifan" userId="c9b86b9a-8bad-4e1d-80e2-8f55c3c19e2c" providerId="ADAL" clId="{9BEFBB74-C0ED-D640-96C8-5B66059E4614}" dt="2021-09-27T19:34:08.122" v="1426"/>
          <ac:inkMkLst>
            <pc:docMk/>
            <pc:sldMk cId="2336732971" sldId="289"/>
            <ac:inkMk id="5" creationId="{7D588608-E1D9-094E-B612-84AC05D6DCE5}"/>
          </ac:inkMkLst>
        </pc:inkChg>
        <pc:inkChg chg="add">
          <ac:chgData name="Zhang Yifan" userId="c9b86b9a-8bad-4e1d-80e2-8f55c3c19e2c" providerId="ADAL" clId="{9BEFBB74-C0ED-D640-96C8-5B66059E4614}" dt="2021-09-27T19:34:00.529" v="1397"/>
          <ac:inkMkLst>
            <pc:docMk/>
            <pc:sldMk cId="2336732971" sldId="289"/>
            <ac:inkMk id="6" creationId="{F40A8DD3-C7BB-AC43-BFB6-06A866AC1CA1}"/>
          </ac:inkMkLst>
        </pc:inkChg>
        <pc:inkChg chg="add">
          <ac:chgData name="Zhang Yifan" userId="c9b86b9a-8bad-4e1d-80e2-8f55c3c19e2c" providerId="ADAL" clId="{9BEFBB74-C0ED-D640-96C8-5B66059E4614}" dt="2021-09-27T19:34:01.081" v="1398"/>
          <ac:inkMkLst>
            <pc:docMk/>
            <pc:sldMk cId="2336732971" sldId="289"/>
            <ac:inkMk id="20" creationId="{351FAB00-1A38-4F46-A7D4-6ACE95EBBBB7}"/>
          </ac:inkMkLst>
        </pc:inkChg>
        <pc:inkChg chg="del topLvl">
          <ac:chgData name="Zhang Yifan" userId="c9b86b9a-8bad-4e1d-80e2-8f55c3c19e2c" providerId="ADAL" clId="{9BEFBB74-C0ED-D640-96C8-5B66059E4614}" dt="2021-09-27T19:33:58.509" v="1395"/>
          <ac:inkMkLst>
            <pc:docMk/>
            <pc:sldMk cId="2336732971" sldId="289"/>
            <ac:inkMk id="49" creationId="{065270CC-3F63-9949-A810-FC0B8ABA57D4}"/>
          </ac:inkMkLst>
        </pc:inkChg>
        <pc:inkChg chg="del topLvl">
          <ac:chgData name="Zhang Yifan" userId="c9b86b9a-8bad-4e1d-80e2-8f55c3c19e2c" providerId="ADAL" clId="{9BEFBB74-C0ED-D640-96C8-5B66059E4614}" dt="2021-09-27T19:33:58.512" v="1396"/>
          <ac:inkMkLst>
            <pc:docMk/>
            <pc:sldMk cId="2336732971" sldId="289"/>
            <ac:inkMk id="50" creationId="{B12DDEAD-8F86-664F-977A-4BD8FD67744E}"/>
          </ac:inkMkLst>
        </pc:inkChg>
        <pc:inkChg chg="mod">
          <ac:chgData name="Zhang Yifan" userId="c9b86b9a-8bad-4e1d-80e2-8f55c3c19e2c" providerId="ADAL" clId="{9BEFBB74-C0ED-D640-96C8-5B66059E4614}" dt="2021-09-27T19:33:56.570" v="1394" actId="1076"/>
          <ac:inkMkLst>
            <pc:docMk/>
            <pc:sldMk cId="2336732971" sldId="289"/>
            <ac:inkMk id="52" creationId="{3727F856-0A7C-9944-BC72-EE9DDAC1CADB}"/>
          </ac:inkMkLst>
        </pc:inkChg>
        <pc:inkChg chg="mod">
          <ac:chgData name="Zhang Yifan" userId="c9b86b9a-8bad-4e1d-80e2-8f55c3c19e2c" providerId="ADAL" clId="{9BEFBB74-C0ED-D640-96C8-5B66059E4614}" dt="2021-09-27T19:33:56.570" v="1394" actId="1076"/>
          <ac:inkMkLst>
            <pc:docMk/>
            <pc:sldMk cId="2336732971" sldId="289"/>
            <ac:inkMk id="53" creationId="{009351AC-4F53-D14F-8CEB-6FCB8C077AC5}"/>
          </ac:inkMkLst>
        </pc:inkChg>
        <pc:inkChg chg="mod">
          <ac:chgData name="Zhang Yifan" userId="c9b86b9a-8bad-4e1d-80e2-8f55c3c19e2c" providerId="ADAL" clId="{9BEFBB74-C0ED-D640-96C8-5B66059E4614}" dt="2021-09-27T19:33:56.570" v="1394" actId="1076"/>
          <ac:inkMkLst>
            <pc:docMk/>
            <pc:sldMk cId="2336732971" sldId="289"/>
            <ac:inkMk id="54" creationId="{01251050-A73C-CB4C-B299-502AB634ACCE}"/>
          </ac:inkMkLst>
        </pc:inkChg>
        <pc:inkChg chg="mod">
          <ac:chgData name="Zhang Yifan" userId="c9b86b9a-8bad-4e1d-80e2-8f55c3c19e2c" providerId="ADAL" clId="{9BEFBB74-C0ED-D640-96C8-5B66059E4614}" dt="2021-09-27T19:33:56.570" v="1394" actId="1076"/>
          <ac:inkMkLst>
            <pc:docMk/>
            <pc:sldMk cId="2336732971" sldId="289"/>
            <ac:inkMk id="55" creationId="{08A17D02-558D-9448-AC4C-A8A0FA48D759}"/>
          </ac:inkMkLst>
        </pc:inkChg>
        <pc:inkChg chg="mod">
          <ac:chgData name="Zhang Yifan" userId="c9b86b9a-8bad-4e1d-80e2-8f55c3c19e2c" providerId="ADAL" clId="{9BEFBB74-C0ED-D640-96C8-5B66059E4614}" dt="2021-09-27T19:33:56.570" v="1394" actId="1076"/>
          <ac:inkMkLst>
            <pc:docMk/>
            <pc:sldMk cId="2336732971" sldId="289"/>
            <ac:inkMk id="56" creationId="{2D73FD14-6C62-6743-B0E1-5B71C7E09AA6}"/>
          </ac:inkMkLst>
        </pc:inkChg>
        <pc:inkChg chg="mod">
          <ac:chgData name="Zhang Yifan" userId="c9b86b9a-8bad-4e1d-80e2-8f55c3c19e2c" providerId="ADAL" clId="{9BEFBB74-C0ED-D640-96C8-5B66059E4614}" dt="2021-09-27T19:33:56.570" v="1394" actId="1076"/>
          <ac:inkMkLst>
            <pc:docMk/>
            <pc:sldMk cId="2336732971" sldId="289"/>
            <ac:inkMk id="57" creationId="{03A8BB6C-70E1-A941-BBFF-7F7150A3E3BD}"/>
          </ac:inkMkLst>
        </pc:inkChg>
        <pc:inkChg chg="mod">
          <ac:chgData name="Zhang Yifan" userId="c9b86b9a-8bad-4e1d-80e2-8f55c3c19e2c" providerId="ADAL" clId="{9BEFBB74-C0ED-D640-96C8-5B66059E4614}" dt="2021-09-27T19:33:56.570" v="1394" actId="1076"/>
          <ac:inkMkLst>
            <pc:docMk/>
            <pc:sldMk cId="2336732971" sldId="289"/>
            <ac:inkMk id="58" creationId="{2C880E6C-38D1-AA4D-ADC2-9E37885A9935}"/>
          </ac:inkMkLst>
        </pc:inkChg>
        <pc:inkChg chg="mod">
          <ac:chgData name="Zhang Yifan" userId="c9b86b9a-8bad-4e1d-80e2-8f55c3c19e2c" providerId="ADAL" clId="{9BEFBB74-C0ED-D640-96C8-5B66059E4614}" dt="2021-09-27T19:33:56.570" v="1394" actId="1076"/>
          <ac:inkMkLst>
            <pc:docMk/>
            <pc:sldMk cId="2336732971" sldId="289"/>
            <ac:inkMk id="59" creationId="{CB2412E1-59D3-D14C-B859-AA8DC9A6EE55}"/>
          </ac:inkMkLst>
        </pc:inkChg>
        <pc:inkChg chg="mod">
          <ac:chgData name="Zhang Yifan" userId="c9b86b9a-8bad-4e1d-80e2-8f55c3c19e2c" providerId="ADAL" clId="{9BEFBB74-C0ED-D640-96C8-5B66059E4614}" dt="2021-09-27T19:33:56.570" v="1394" actId="1076"/>
          <ac:inkMkLst>
            <pc:docMk/>
            <pc:sldMk cId="2336732971" sldId="289"/>
            <ac:inkMk id="60" creationId="{85D74B6B-A465-B34A-AA4E-253CA09A56E3}"/>
          </ac:inkMkLst>
        </pc:inkChg>
        <pc:inkChg chg="mod">
          <ac:chgData name="Zhang Yifan" userId="c9b86b9a-8bad-4e1d-80e2-8f55c3c19e2c" providerId="ADAL" clId="{9BEFBB74-C0ED-D640-96C8-5B66059E4614}" dt="2021-09-27T19:33:56.570" v="1394" actId="1076"/>
          <ac:inkMkLst>
            <pc:docMk/>
            <pc:sldMk cId="2336732971" sldId="289"/>
            <ac:inkMk id="61" creationId="{2D42934B-22E8-7047-AFC5-8DE0286095E8}"/>
          </ac:inkMkLst>
        </pc:inkChg>
        <pc:inkChg chg="mod">
          <ac:chgData name="Zhang Yifan" userId="c9b86b9a-8bad-4e1d-80e2-8f55c3c19e2c" providerId="ADAL" clId="{9BEFBB74-C0ED-D640-96C8-5B66059E4614}" dt="2021-09-27T19:33:56.570" v="1394" actId="1076"/>
          <ac:inkMkLst>
            <pc:docMk/>
            <pc:sldMk cId="2336732971" sldId="289"/>
            <ac:inkMk id="62" creationId="{4CF990B5-9616-6D46-96C7-29E90EA479AE}"/>
          </ac:inkMkLst>
        </pc:inkChg>
        <pc:inkChg chg="mod">
          <ac:chgData name="Zhang Yifan" userId="c9b86b9a-8bad-4e1d-80e2-8f55c3c19e2c" providerId="ADAL" clId="{9BEFBB74-C0ED-D640-96C8-5B66059E4614}" dt="2021-09-27T19:33:56.570" v="1394" actId="1076"/>
          <ac:inkMkLst>
            <pc:docMk/>
            <pc:sldMk cId="2336732971" sldId="289"/>
            <ac:inkMk id="63" creationId="{21A90F3E-E1DC-444E-8D21-D40A489F90BD}"/>
          </ac:inkMkLst>
        </pc:inkChg>
        <pc:inkChg chg="del">
          <ac:chgData name="Zhang Yifan" userId="c9b86b9a-8bad-4e1d-80e2-8f55c3c19e2c" providerId="ADAL" clId="{9BEFBB74-C0ED-D640-96C8-5B66059E4614}" dt="2021-09-27T19:34:06.353" v="1414"/>
          <ac:inkMkLst>
            <pc:docMk/>
            <pc:sldMk cId="2336732971" sldId="289"/>
            <ac:inkMk id="143" creationId="{E92EBE67-0EA3-5C45-8018-A6E3D5F9E6A5}"/>
          </ac:inkMkLst>
        </pc:inkChg>
        <pc:inkChg chg="del">
          <ac:chgData name="Zhang Yifan" userId="c9b86b9a-8bad-4e1d-80e2-8f55c3c19e2c" providerId="ADAL" clId="{9BEFBB74-C0ED-D640-96C8-5B66059E4614}" dt="2021-09-27T19:34:45.802" v="1504"/>
          <ac:inkMkLst>
            <pc:docMk/>
            <pc:sldMk cId="2336732971" sldId="289"/>
            <ac:inkMk id="168" creationId="{0B7B831D-357B-174E-A1DD-3E77118D8302}"/>
          </ac:inkMkLst>
        </pc:inkChg>
        <pc:inkChg chg="del">
          <ac:chgData name="Zhang Yifan" userId="c9b86b9a-8bad-4e1d-80e2-8f55c3c19e2c" providerId="ADAL" clId="{9BEFBB74-C0ED-D640-96C8-5B66059E4614}" dt="2021-09-27T19:34:45.810" v="1505"/>
          <ac:inkMkLst>
            <pc:docMk/>
            <pc:sldMk cId="2336732971" sldId="289"/>
            <ac:inkMk id="169" creationId="{B7DE2F8F-F776-344B-9585-82BBB13CB4BF}"/>
          </ac:inkMkLst>
        </pc:inkChg>
        <pc:inkChg chg="mod">
          <ac:chgData name="Zhang Yifan" userId="c9b86b9a-8bad-4e1d-80e2-8f55c3c19e2c" providerId="ADAL" clId="{9BEFBB74-C0ED-D640-96C8-5B66059E4614}" dt="2021-09-27T19:34:37.957" v="1501" actId="1076"/>
          <ac:inkMkLst>
            <pc:docMk/>
            <pc:sldMk cId="2336732971" sldId="289"/>
            <ac:inkMk id="171" creationId="{02CC19C6-A2A7-994E-A473-98849B0CC886}"/>
          </ac:inkMkLst>
        </pc:inkChg>
        <pc:inkChg chg="mod">
          <ac:chgData name="Zhang Yifan" userId="c9b86b9a-8bad-4e1d-80e2-8f55c3c19e2c" providerId="ADAL" clId="{9BEFBB74-C0ED-D640-96C8-5B66059E4614}" dt="2021-09-27T19:34:37.957" v="1501" actId="1076"/>
          <ac:inkMkLst>
            <pc:docMk/>
            <pc:sldMk cId="2336732971" sldId="289"/>
            <ac:inkMk id="172" creationId="{00EDCF1E-76D4-824E-B281-6B940CFC72CF}"/>
          </ac:inkMkLst>
        </pc:inkChg>
        <pc:inkChg chg="mod">
          <ac:chgData name="Zhang Yifan" userId="c9b86b9a-8bad-4e1d-80e2-8f55c3c19e2c" providerId="ADAL" clId="{9BEFBB74-C0ED-D640-96C8-5B66059E4614}" dt="2021-09-27T19:34:37.957" v="1501" actId="1076"/>
          <ac:inkMkLst>
            <pc:docMk/>
            <pc:sldMk cId="2336732971" sldId="289"/>
            <ac:inkMk id="173" creationId="{CA63A756-8AA3-2B42-A532-22B816E40010}"/>
          </ac:inkMkLst>
        </pc:inkChg>
        <pc:inkChg chg="mod">
          <ac:chgData name="Zhang Yifan" userId="c9b86b9a-8bad-4e1d-80e2-8f55c3c19e2c" providerId="ADAL" clId="{9BEFBB74-C0ED-D640-96C8-5B66059E4614}" dt="2021-09-27T19:34:37.957" v="1501" actId="1076"/>
          <ac:inkMkLst>
            <pc:docMk/>
            <pc:sldMk cId="2336732971" sldId="289"/>
            <ac:inkMk id="174" creationId="{C47FBF9A-3D58-824F-8116-4489C7E2B0CA}"/>
          </ac:inkMkLst>
        </pc:inkChg>
        <pc:inkChg chg="mod">
          <ac:chgData name="Zhang Yifan" userId="c9b86b9a-8bad-4e1d-80e2-8f55c3c19e2c" providerId="ADAL" clId="{9BEFBB74-C0ED-D640-96C8-5B66059E4614}" dt="2021-09-27T19:34:37.957" v="1501" actId="1076"/>
          <ac:inkMkLst>
            <pc:docMk/>
            <pc:sldMk cId="2336732971" sldId="289"/>
            <ac:inkMk id="175" creationId="{B6FF463C-4CCD-AA42-8C56-05A2C9ED53DC}"/>
          </ac:inkMkLst>
        </pc:inkChg>
        <pc:inkChg chg="mod">
          <ac:chgData name="Zhang Yifan" userId="c9b86b9a-8bad-4e1d-80e2-8f55c3c19e2c" providerId="ADAL" clId="{9BEFBB74-C0ED-D640-96C8-5B66059E4614}" dt="2021-09-27T19:34:37.957" v="1501" actId="1076"/>
          <ac:inkMkLst>
            <pc:docMk/>
            <pc:sldMk cId="2336732971" sldId="289"/>
            <ac:inkMk id="176" creationId="{CE7132BF-97E5-724B-B6B5-CD91BB91C108}"/>
          </ac:inkMkLst>
        </pc:inkChg>
        <pc:inkChg chg="mod">
          <ac:chgData name="Zhang Yifan" userId="c9b86b9a-8bad-4e1d-80e2-8f55c3c19e2c" providerId="ADAL" clId="{9BEFBB74-C0ED-D640-96C8-5B66059E4614}" dt="2021-09-27T19:34:37.957" v="1501" actId="1076"/>
          <ac:inkMkLst>
            <pc:docMk/>
            <pc:sldMk cId="2336732971" sldId="289"/>
            <ac:inkMk id="177" creationId="{2EFE65AA-63D4-5B4F-B663-0464347FEFDF}"/>
          </ac:inkMkLst>
        </pc:inkChg>
        <pc:inkChg chg="mod">
          <ac:chgData name="Zhang Yifan" userId="c9b86b9a-8bad-4e1d-80e2-8f55c3c19e2c" providerId="ADAL" clId="{9BEFBB74-C0ED-D640-96C8-5B66059E4614}" dt="2021-09-27T19:34:37.957" v="1501" actId="1076"/>
          <ac:inkMkLst>
            <pc:docMk/>
            <pc:sldMk cId="2336732971" sldId="289"/>
            <ac:inkMk id="178" creationId="{AE324F57-214D-0A4D-8B6F-6F1C8B1D00CF}"/>
          </ac:inkMkLst>
        </pc:inkChg>
        <pc:inkChg chg="mod">
          <ac:chgData name="Zhang Yifan" userId="c9b86b9a-8bad-4e1d-80e2-8f55c3c19e2c" providerId="ADAL" clId="{9BEFBB74-C0ED-D640-96C8-5B66059E4614}" dt="2021-09-27T19:34:37.957" v="1501" actId="1076"/>
          <ac:inkMkLst>
            <pc:docMk/>
            <pc:sldMk cId="2336732971" sldId="289"/>
            <ac:inkMk id="179" creationId="{FF9D2958-BB03-8248-AE35-633CC1A47CCE}"/>
          </ac:inkMkLst>
        </pc:inkChg>
        <pc:inkChg chg="mod">
          <ac:chgData name="Zhang Yifan" userId="c9b86b9a-8bad-4e1d-80e2-8f55c3c19e2c" providerId="ADAL" clId="{9BEFBB74-C0ED-D640-96C8-5B66059E4614}" dt="2021-09-27T19:34:37.957" v="1501" actId="1076"/>
          <ac:inkMkLst>
            <pc:docMk/>
            <pc:sldMk cId="2336732971" sldId="289"/>
            <ac:inkMk id="180" creationId="{EB9C8705-1F96-614E-B807-F44463413D13}"/>
          </ac:inkMkLst>
        </pc:inkChg>
        <pc:inkChg chg="mod">
          <ac:chgData name="Zhang Yifan" userId="c9b86b9a-8bad-4e1d-80e2-8f55c3c19e2c" providerId="ADAL" clId="{9BEFBB74-C0ED-D640-96C8-5B66059E4614}" dt="2021-09-27T19:34:37.957" v="1501" actId="1076"/>
          <ac:inkMkLst>
            <pc:docMk/>
            <pc:sldMk cId="2336732971" sldId="289"/>
            <ac:inkMk id="184" creationId="{CA1FA05B-0E23-AE40-AB51-19A3DE9DC68A}"/>
          </ac:inkMkLst>
        </pc:inkChg>
        <pc:inkChg chg="mod">
          <ac:chgData name="Zhang Yifan" userId="c9b86b9a-8bad-4e1d-80e2-8f55c3c19e2c" providerId="ADAL" clId="{9BEFBB74-C0ED-D640-96C8-5B66059E4614}" dt="2021-09-27T19:34:37.957" v="1501" actId="1076"/>
          <ac:inkMkLst>
            <pc:docMk/>
            <pc:sldMk cId="2336732971" sldId="289"/>
            <ac:inkMk id="185" creationId="{4E215A26-0D34-6F4E-B9B4-FE2164F6131C}"/>
          </ac:inkMkLst>
        </pc:inkChg>
        <pc:inkChg chg="mod">
          <ac:chgData name="Zhang Yifan" userId="c9b86b9a-8bad-4e1d-80e2-8f55c3c19e2c" providerId="ADAL" clId="{9BEFBB74-C0ED-D640-96C8-5B66059E4614}" dt="2021-09-27T19:34:37.957" v="1501" actId="1076"/>
          <ac:inkMkLst>
            <pc:docMk/>
            <pc:sldMk cId="2336732971" sldId="289"/>
            <ac:inkMk id="186" creationId="{A97E17F8-6BDD-AA49-AC03-A31B0B970CF1}"/>
          </ac:inkMkLst>
        </pc:inkChg>
        <pc:inkChg chg="mod">
          <ac:chgData name="Zhang Yifan" userId="c9b86b9a-8bad-4e1d-80e2-8f55c3c19e2c" providerId="ADAL" clId="{9BEFBB74-C0ED-D640-96C8-5B66059E4614}" dt="2021-09-27T19:34:37.957" v="1501" actId="1076"/>
          <ac:inkMkLst>
            <pc:docMk/>
            <pc:sldMk cId="2336732971" sldId="289"/>
            <ac:inkMk id="187" creationId="{BCB0BF30-5B99-D54B-A749-7BCFC5B0B1AE}"/>
          </ac:inkMkLst>
        </pc:inkChg>
        <pc:inkChg chg="del topLvl">
          <ac:chgData name="Zhang Yifan" userId="c9b86b9a-8bad-4e1d-80e2-8f55c3c19e2c" providerId="ADAL" clId="{9BEFBB74-C0ED-D640-96C8-5B66059E4614}" dt="2021-09-27T19:34:06.385" v="1425"/>
          <ac:inkMkLst>
            <pc:docMk/>
            <pc:sldMk cId="2336732971" sldId="289"/>
            <ac:inkMk id="189" creationId="{75DB2B27-33CF-7C41-B885-BB2A8EF9B7FC}"/>
          </ac:inkMkLst>
        </pc:inkChg>
        <pc:inkChg chg="del topLvl">
          <ac:chgData name="Zhang Yifan" userId="c9b86b9a-8bad-4e1d-80e2-8f55c3c19e2c" providerId="ADAL" clId="{9BEFBB74-C0ED-D640-96C8-5B66059E4614}" dt="2021-09-27T19:34:06.384" v="1424"/>
          <ac:inkMkLst>
            <pc:docMk/>
            <pc:sldMk cId="2336732971" sldId="289"/>
            <ac:inkMk id="195" creationId="{30FDBFF9-B7C2-D04B-8392-8338D9BF3A60}"/>
          </ac:inkMkLst>
        </pc:inkChg>
        <pc:inkChg chg="del">
          <ac:chgData name="Zhang Yifan" userId="c9b86b9a-8bad-4e1d-80e2-8f55c3c19e2c" providerId="ADAL" clId="{9BEFBB74-C0ED-D640-96C8-5B66059E4614}" dt="2021-09-27T19:34:06.305" v="1404"/>
          <ac:inkMkLst>
            <pc:docMk/>
            <pc:sldMk cId="2336732971" sldId="289"/>
            <ac:inkMk id="200" creationId="{A3A57209-7AEC-A545-A02B-2344B2DE08C0}"/>
          </ac:inkMkLst>
        </pc:inkChg>
        <pc:inkChg chg="del">
          <ac:chgData name="Zhang Yifan" userId="c9b86b9a-8bad-4e1d-80e2-8f55c3c19e2c" providerId="ADAL" clId="{9BEFBB74-C0ED-D640-96C8-5B66059E4614}" dt="2021-09-27T19:34:06.377" v="1421"/>
          <ac:inkMkLst>
            <pc:docMk/>
            <pc:sldMk cId="2336732971" sldId="289"/>
            <ac:inkMk id="201" creationId="{4CB81554-0762-804D-A4AB-2A072DCFE354}"/>
          </ac:inkMkLst>
        </pc:inkChg>
        <pc:inkChg chg="del">
          <ac:chgData name="Zhang Yifan" userId="c9b86b9a-8bad-4e1d-80e2-8f55c3c19e2c" providerId="ADAL" clId="{9BEFBB74-C0ED-D640-96C8-5B66059E4614}" dt="2021-09-27T19:34:06.299" v="1403"/>
          <ac:inkMkLst>
            <pc:docMk/>
            <pc:sldMk cId="2336732971" sldId="289"/>
            <ac:inkMk id="202" creationId="{C8BD50E3-59D8-B94C-90C5-B79F665E92C1}"/>
          </ac:inkMkLst>
        </pc:inkChg>
        <pc:inkChg chg="del">
          <ac:chgData name="Zhang Yifan" userId="c9b86b9a-8bad-4e1d-80e2-8f55c3c19e2c" providerId="ADAL" clId="{9BEFBB74-C0ED-D640-96C8-5B66059E4614}" dt="2021-09-27T19:34:06.379" v="1422"/>
          <ac:inkMkLst>
            <pc:docMk/>
            <pc:sldMk cId="2336732971" sldId="289"/>
            <ac:inkMk id="209" creationId="{9DE8724A-8A0F-F54A-8AFE-F75D4246BEDA}"/>
          </ac:inkMkLst>
        </pc:inkChg>
        <pc:inkChg chg="del">
          <ac:chgData name="Zhang Yifan" userId="c9b86b9a-8bad-4e1d-80e2-8f55c3c19e2c" providerId="ADAL" clId="{9BEFBB74-C0ED-D640-96C8-5B66059E4614}" dt="2021-09-27T19:34:06.346" v="1412"/>
          <ac:inkMkLst>
            <pc:docMk/>
            <pc:sldMk cId="2336732971" sldId="289"/>
            <ac:inkMk id="215" creationId="{43C8582C-1571-174A-80DF-44182F4290CD}"/>
          </ac:inkMkLst>
        </pc:inkChg>
        <pc:inkChg chg="del">
          <ac:chgData name="Zhang Yifan" userId="c9b86b9a-8bad-4e1d-80e2-8f55c3c19e2c" providerId="ADAL" clId="{9BEFBB74-C0ED-D640-96C8-5B66059E4614}" dt="2021-09-27T19:34:06.311" v="1405"/>
          <ac:inkMkLst>
            <pc:docMk/>
            <pc:sldMk cId="2336732971" sldId="289"/>
            <ac:inkMk id="225" creationId="{43EAEB32-3305-DB4F-857F-275733FB8C97}"/>
          </ac:inkMkLst>
        </pc:inkChg>
        <pc:inkChg chg="del">
          <ac:chgData name="Zhang Yifan" userId="c9b86b9a-8bad-4e1d-80e2-8f55c3c19e2c" providerId="ADAL" clId="{9BEFBB74-C0ED-D640-96C8-5B66059E4614}" dt="2021-09-27T19:34:06.374" v="1420"/>
          <ac:inkMkLst>
            <pc:docMk/>
            <pc:sldMk cId="2336732971" sldId="289"/>
            <ac:inkMk id="226" creationId="{BD1CB877-324A-3542-BF2C-4885A2BFCFBA}"/>
          </ac:inkMkLst>
        </pc:inkChg>
        <pc:inkChg chg="del">
          <ac:chgData name="Zhang Yifan" userId="c9b86b9a-8bad-4e1d-80e2-8f55c3c19e2c" providerId="ADAL" clId="{9BEFBB74-C0ED-D640-96C8-5B66059E4614}" dt="2021-09-27T19:34:30.851" v="1442"/>
          <ac:inkMkLst>
            <pc:docMk/>
            <pc:sldMk cId="2336732971" sldId="289"/>
            <ac:inkMk id="227" creationId="{B04A320E-2486-3244-9BBF-8B1FE1A1E3F9}"/>
          </ac:inkMkLst>
        </pc:inkChg>
        <pc:inkChg chg="del">
          <ac:chgData name="Zhang Yifan" userId="c9b86b9a-8bad-4e1d-80e2-8f55c3c19e2c" providerId="ADAL" clId="{9BEFBB74-C0ED-D640-96C8-5B66059E4614}" dt="2021-09-27T19:34:31.027" v="1490"/>
          <ac:inkMkLst>
            <pc:docMk/>
            <pc:sldMk cId="2336732971" sldId="289"/>
            <ac:inkMk id="228" creationId="{C8D9C96E-E1E8-204D-9E78-253C5C09E0C9}"/>
          </ac:inkMkLst>
        </pc:inkChg>
        <pc:inkChg chg="del">
          <ac:chgData name="Zhang Yifan" userId="c9b86b9a-8bad-4e1d-80e2-8f55c3c19e2c" providerId="ADAL" clId="{9BEFBB74-C0ED-D640-96C8-5B66059E4614}" dt="2021-09-27T19:34:06.365" v="1417"/>
          <ac:inkMkLst>
            <pc:docMk/>
            <pc:sldMk cId="2336732971" sldId="289"/>
            <ac:inkMk id="229" creationId="{442F4A89-898F-0043-AD30-1E59D0714054}"/>
          </ac:inkMkLst>
        </pc:inkChg>
        <pc:inkChg chg="del">
          <ac:chgData name="Zhang Yifan" userId="c9b86b9a-8bad-4e1d-80e2-8f55c3c19e2c" providerId="ADAL" clId="{9BEFBB74-C0ED-D640-96C8-5B66059E4614}" dt="2021-09-27T19:34:06.327" v="1408"/>
          <ac:inkMkLst>
            <pc:docMk/>
            <pc:sldMk cId="2336732971" sldId="289"/>
            <ac:inkMk id="230" creationId="{2ED47037-930D-A74C-8475-A40A9D16A408}"/>
          </ac:inkMkLst>
        </pc:inkChg>
        <pc:inkChg chg="del">
          <ac:chgData name="Zhang Yifan" userId="c9b86b9a-8bad-4e1d-80e2-8f55c3c19e2c" providerId="ADAL" clId="{9BEFBB74-C0ED-D640-96C8-5B66059E4614}" dt="2021-09-27T19:34:06.317" v="1406"/>
          <ac:inkMkLst>
            <pc:docMk/>
            <pc:sldMk cId="2336732971" sldId="289"/>
            <ac:inkMk id="231" creationId="{DD5DC1F9-AC3F-DA4D-BB66-B686BDDBD79E}"/>
          </ac:inkMkLst>
        </pc:inkChg>
        <pc:inkChg chg="del">
          <ac:chgData name="Zhang Yifan" userId="c9b86b9a-8bad-4e1d-80e2-8f55c3c19e2c" providerId="ADAL" clId="{9BEFBB74-C0ED-D640-96C8-5B66059E4614}" dt="2021-09-27T19:34:06.368" v="1418"/>
          <ac:inkMkLst>
            <pc:docMk/>
            <pc:sldMk cId="2336732971" sldId="289"/>
            <ac:inkMk id="232" creationId="{BD421995-5B5E-5849-8EE1-6732A759E5BF}"/>
          </ac:inkMkLst>
        </pc:inkChg>
        <pc:inkChg chg="del">
          <ac:chgData name="Zhang Yifan" userId="c9b86b9a-8bad-4e1d-80e2-8f55c3c19e2c" providerId="ADAL" clId="{9BEFBB74-C0ED-D640-96C8-5B66059E4614}" dt="2021-09-27T19:34:06.273" v="1400"/>
          <ac:inkMkLst>
            <pc:docMk/>
            <pc:sldMk cId="2336732971" sldId="289"/>
            <ac:inkMk id="233" creationId="{33CBF7C2-F3E1-774F-9A27-8B318820A548}"/>
          </ac:inkMkLst>
        </pc:inkChg>
        <pc:inkChg chg="del">
          <ac:chgData name="Zhang Yifan" userId="c9b86b9a-8bad-4e1d-80e2-8f55c3c19e2c" providerId="ADAL" clId="{9BEFBB74-C0ED-D640-96C8-5B66059E4614}" dt="2021-09-27T19:34:06.371" v="1419"/>
          <ac:inkMkLst>
            <pc:docMk/>
            <pc:sldMk cId="2336732971" sldId="289"/>
            <ac:inkMk id="235" creationId="{B96B70CE-CD82-804D-9683-AE5B6C059114}"/>
          </ac:inkMkLst>
        </pc:inkChg>
        <pc:inkChg chg="del">
          <ac:chgData name="Zhang Yifan" userId="c9b86b9a-8bad-4e1d-80e2-8f55c3c19e2c" providerId="ADAL" clId="{9BEFBB74-C0ED-D640-96C8-5B66059E4614}" dt="2021-09-27T19:34:06.381" v="1423"/>
          <ac:inkMkLst>
            <pc:docMk/>
            <pc:sldMk cId="2336732971" sldId="289"/>
            <ac:inkMk id="236" creationId="{7454A45A-E4C7-E946-AAE3-ED2D259F3D03}"/>
          </ac:inkMkLst>
        </pc:inkChg>
        <pc:inkChg chg="del">
          <ac:chgData name="Zhang Yifan" userId="c9b86b9a-8bad-4e1d-80e2-8f55c3c19e2c" providerId="ADAL" clId="{9BEFBB74-C0ED-D640-96C8-5B66059E4614}" dt="2021-09-27T19:34:30.877" v="1448"/>
          <ac:inkMkLst>
            <pc:docMk/>
            <pc:sldMk cId="2336732971" sldId="289"/>
            <ac:inkMk id="237" creationId="{B79BD749-637E-B545-BCFB-CBE0D460169E}"/>
          </ac:inkMkLst>
        </pc:inkChg>
        <pc:inkChg chg="del">
          <ac:chgData name="Zhang Yifan" userId="c9b86b9a-8bad-4e1d-80e2-8f55c3c19e2c" providerId="ADAL" clId="{9BEFBB74-C0ED-D640-96C8-5B66059E4614}" dt="2021-09-27T19:34:31.043" v="1498"/>
          <ac:inkMkLst>
            <pc:docMk/>
            <pc:sldMk cId="2336732971" sldId="289"/>
            <ac:inkMk id="238" creationId="{0C802273-C107-BB4E-9573-E00BD59B45F2}"/>
          </ac:inkMkLst>
        </pc:inkChg>
        <pc:inkChg chg="del">
          <ac:chgData name="Zhang Yifan" userId="c9b86b9a-8bad-4e1d-80e2-8f55c3c19e2c" providerId="ADAL" clId="{9BEFBB74-C0ED-D640-96C8-5B66059E4614}" dt="2021-09-27T19:34:30.871" v="1446"/>
          <ac:inkMkLst>
            <pc:docMk/>
            <pc:sldMk cId="2336732971" sldId="289"/>
            <ac:inkMk id="239" creationId="{1930231F-5E33-BD45-9551-6712B54E4A88}"/>
          </ac:inkMkLst>
        </pc:inkChg>
        <pc:inkChg chg="del">
          <ac:chgData name="Zhang Yifan" userId="c9b86b9a-8bad-4e1d-80e2-8f55c3c19e2c" providerId="ADAL" clId="{9BEFBB74-C0ED-D640-96C8-5B66059E4614}" dt="2021-09-27T19:34:31.003" v="1481"/>
          <ac:inkMkLst>
            <pc:docMk/>
            <pc:sldMk cId="2336732971" sldId="289"/>
            <ac:inkMk id="240" creationId="{8AA66279-60C1-3A41-8220-B4F3DC155615}"/>
          </ac:inkMkLst>
        </pc:inkChg>
        <pc:inkChg chg="del">
          <ac:chgData name="Zhang Yifan" userId="c9b86b9a-8bad-4e1d-80e2-8f55c3c19e2c" providerId="ADAL" clId="{9BEFBB74-C0ED-D640-96C8-5B66059E4614}" dt="2021-09-27T19:34:31.034" v="1493"/>
          <ac:inkMkLst>
            <pc:docMk/>
            <pc:sldMk cId="2336732971" sldId="289"/>
            <ac:inkMk id="241" creationId="{5F3C0190-EF0C-3842-81C1-0BD2D07E6E76}"/>
          </ac:inkMkLst>
        </pc:inkChg>
        <pc:inkChg chg="del">
          <ac:chgData name="Zhang Yifan" userId="c9b86b9a-8bad-4e1d-80e2-8f55c3c19e2c" providerId="ADAL" clId="{9BEFBB74-C0ED-D640-96C8-5B66059E4614}" dt="2021-09-27T19:34:30.981" v="1473"/>
          <ac:inkMkLst>
            <pc:docMk/>
            <pc:sldMk cId="2336732971" sldId="289"/>
            <ac:inkMk id="242" creationId="{34780550-1A73-6C47-877A-27DD5C1C6168}"/>
          </ac:inkMkLst>
        </pc:inkChg>
        <pc:inkChg chg="del">
          <ac:chgData name="Zhang Yifan" userId="c9b86b9a-8bad-4e1d-80e2-8f55c3c19e2c" providerId="ADAL" clId="{9BEFBB74-C0ED-D640-96C8-5B66059E4614}" dt="2021-09-27T19:34:30.932" v="1460"/>
          <ac:inkMkLst>
            <pc:docMk/>
            <pc:sldMk cId="2336732971" sldId="289"/>
            <ac:inkMk id="243" creationId="{ECB49979-1995-534F-8362-A4D5D426346D}"/>
          </ac:inkMkLst>
        </pc:inkChg>
        <pc:inkChg chg="del">
          <ac:chgData name="Zhang Yifan" userId="c9b86b9a-8bad-4e1d-80e2-8f55c3c19e2c" providerId="ADAL" clId="{9BEFBB74-C0ED-D640-96C8-5B66059E4614}" dt="2021-09-27T19:34:06.291" v="1402"/>
          <ac:inkMkLst>
            <pc:docMk/>
            <pc:sldMk cId="2336732971" sldId="289"/>
            <ac:inkMk id="244" creationId="{D216E17C-3481-1441-A93B-054E5DDB8D47}"/>
          </ac:inkMkLst>
        </pc:inkChg>
        <pc:inkChg chg="del">
          <ac:chgData name="Zhang Yifan" userId="c9b86b9a-8bad-4e1d-80e2-8f55c3c19e2c" providerId="ADAL" clId="{9BEFBB74-C0ED-D640-96C8-5B66059E4614}" dt="2021-09-27T19:34:06.282" v="1401"/>
          <ac:inkMkLst>
            <pc:docMk/>
            <pc:sldMk cId="2336732971" sldId="289"/>
            <ac:inkMk id="245" creationId="{C8AA03A6-F2B0-FF4B-8701-7620593F3A7A}"/>
          </ac:inkMkLst>
        </pc:inkChg>
        <pc:inkChg chg="del">
          <ac:chgData name="Zhang Yifan" userId="c9b86b9a-8bad-4e1d-80e2-8f55c3c19e2c" providerId="ADAL" clId="{9BEFBB74-C0ED-D640-96C8-5B66059E4614}" dt="2021-09-27T19:34:06.332" v="1409"/>
          <ac:inkMkLst>
            <pc:docMk/>
            <pc:sldMk cId="2336732971" sldId="289"/>
            <ac:inkMk id="246" creationId="{3E41B34A-1918-F241-9AD4-4A7A949A3787}"/>
          </ac:inkMkLst>
        </pc:inkChg>
        <pc:inkChg chg="del">
          <ac:chgData name="Zhang Yifan" userId="c9b86b9a-8bad-4e1d-80e2-8f55c3c19e2c" providerId="ADAL" clId="{9BEFBB74-C0ED-D640-96C8-5B66059E4614}" dt="2021-09-27T19:34:06.350" v="1413"/>
          <ac:inkMkLst>
            <pc:docMk/>
            <pc:sldMk cId="2336732971" sldId="289"/>
            <ac:inkMk id="247" creationId="{AEB612A3-84D7-B446-A420-5D5B45CCBA7E}"/>
          </ac:inkMkLst>
        </pc:inkChg>
        <pc:inkChg chg="del">
          <ac:chgData name="Zhang Yifan" userId="c9b86b9a-8bad-4e1d-80e2-8f55c3c19e2c" providerId="ADAL" clId="{9BEFBB74-C0ED-D640-96C8-5B66059E4614}" dt="2021-09-27T19:34:30.827" v="1436"/>
          <ac:inkMkLst>
            <pc:docMk/>
            <pc:sldMk cId="2336732971" sldId="289"/>
            <ac:inkMk id="248" creationId="{67C3EB1E-D920-804B-B395-0C655BE3022D}"/>
          </ac:inkMkLst>
        </pc:inkChg>
        <pc:inkChg chg="del topLvl">
          <ac:chgData name="Zhang Yifan" userId="c9b86b9a-8bad-4e1d-80e2-8f55c3c19e2c" providerId="ADAL" clId="{9BEFBB74-C0ED-D640-96C8-5B66059E4614}" dt="2021-09-27T19:34:30.988" v="1475"/>
          <ac:inkMkLst>
            <pc:docMk/>
            <pc:sldMk cId="2336732971" sldId="289"/>
            <ac:inkMk id="249" creationId="{A7ACB4BA-2D69-6043-AEAA-4A6C9E3E77FE}"/>
          </ac:inkMkLst>
        </pc:inkChg>
        <pc:inkChg chg="del">
          <ac:chgData name="Zhang Yifan" userId="c9b86b9a-8bad-4e1d-80e2-8f55c3c19e2c" providerId="ADAL" clId="{9BEFBB74-C0ED-D640-96C8-5B66059E4614}" dt="2021-09-27T19:34:30.891" v="1451"/>
          <ac:inkMkLst>
            <pc:docMk/>
            <pc:sldMk cId="2336732971" sldId="289"/>
            <ac:inkMk id="250" creationId="{4907BA93-56B1-4345-961D-8402C9A487AF}"/>
          </ac:inkMkLst>
        </pc:inkChg>
        <pc:inkChg chg="del topLvl">
          <ac:chgData name="Zhang Yifan" userId="c9b86b9a-8bad-4e1d-80e2-8f55c3c19e2c" providerId="ADAL" clId="{9BEFBB74-C0ED-D640-96C8-5B66059E4614}" dt="2021-09-27T19:34:31.026" v="1489"/>
          <ac:inkMkLst>
            <pc:docMk/>
            <pc:sldMk cId="2336732971" sldId="289"/>
            <ac:inkMk id="251" creationId="{B9EB7345-F3B9-524A-92A5-6233EEF0FF18}"/>
          </ac:inkMkLst>
        </pc:inkChg>
        <pc:inkChg chg="del">
          <ac:chgData name="Zhang Yifan" userId="c9b86b9a-8bad-4e1d-80e2-8f55c3c19e2c" providerId="ADAL" clId="{9BEFBB74-C0ED-D640-96C8-5B66059E4614}" dt="2021-09-27T19:34:30.969" v="1469"/>
          <ac:inkMkLst>
            <pc:docMk/>
            <pc:sldMk cId="2336732971" sldId="289"/>
            <ac:inkMk id="252" creationId="{93CFB005-AA6C-7D47-8A6D-52C52B18C062}"/>
          </ac:inkMkLst>
        </pc:inkChg>
        <pc:inkChg chg="del">
          <ac:chgData name="Zhang Yifan" userId="c9b86b9a-8bad-4e1d-80e2-8f55c3c19e2c" providerId="ADAL" clId="{9BEFBB74-C0ED-D640-96C8-5B66059E4614}" dt="2021-09-27T19:34:06.357" v="1415"/>
          <ac:inkMkLst>
            <pc:docMk/>
            <pc:sldMk cId="2336732971" sldId="289"/>
            <ac:inkMk id="254" creationId="{FCD2C968-3C9C-0641-A4CD-5822CD79EC1B}"/>
          </ac:inkMkLst>
        </pc:inkChg>
        <pc:inkChg chg="del">
          <ac:chgData name="Zhang Yifan" userId="c9b86b9a-8bad-4e1d-80e2-8f55c3c19e2c" providerId="ADAL" clId="{9BEFBB74-C0ED-D640-96C8-5B66059E4614}" dt="2021-09-27T19:34:30.989" v="1476"/>
          <ac:inkMkLst>
            <pc:docMk/>
            <pc:sldMk cId="2336732971" sldId="289"/>
            <ac:inkMk id="255" creationId="{D8C164B4-A463-4F47-9C95-412B028FF45E}"/>
          </ac:inkMkLst>
        </pc:inkChg>
        <pc:inkChg chg="del">
          <ac:chgData name="Zhang Yifan" userId="c9b86b9a-8bad-4e1d-80e2-8f55c3c19e2c" providerId="ADAL" clId="{9BEFBB74-C0ED-D640-96C8-5B66059E4614}" dt="2021-09-27T19:34:06.362" v="1416"/>
          <ac:inkMkLst>
            <pc:docMk/>
            <pc:sldMk cId="2336732971" sldId="289"/>
            <ac:inkMk id="256" creationId="{0FD13B7D-4C86-3B48-B8EF-15DBD2337461}"/>
          </ac:inkMkLst>
        </pc:inkChg>
        <pc:inkChg chg="del">
          <ac:chgData name="Zhang Yifan" userId="c9b86b9a-8bad-4e1d-80e2-8f55c3c19e2c" providerId="ADAL" clId="{9BEFBB74-C0ED-D640-96C8-5B66059E4614}" dt="2021-09-27T19:34:06.337" v="1410"/>
          <ac:inkMkLst>
            <pc:docMk/>
            <pc:sldMk cId="2336732971" sldId="289"/>
            <ac:inkMk id="257" creationId="{779A70E0-43BA-4D4F-8B21-16A5A86F17B1}"/>
          </ac:inkMkLst>
        </pc:inkChg>
        <pc:inkChg chg="del">
          <ac:chgData name="Zhang Yifan" userId="c9b86b9a-8bad-4e1d-80e2-8f55c3c19e2c" providerId="ADAL" clId="{9BEFBB74-C0ED-D640-96C8-5B66059E4614}" dt="2021-09-27T19:34:06.341" v="1411"/>
          <ac:inkMkLst>
            <pc:docMk/>
            <pc:sldMk cId="2336732971" sldId="289"/>
            <ac:inkMk id="258" creationId="{63ABD50F-6B54-9341-AABA-3B8067F4739E}"/>
          </ac:inkMkLst>
        </pc:inkChg>
        <pc:inkChg chg="del">
          <ac:chgData name="Zhang Yifan" userId="c9b86b9a-8bad-4e1d-80e2-8f55c3c19e2c" providerId="ADAL" clId="{9BEFBB74-C0ED-D640-96C8-5B66059E4614}" dt="2021-09-27T19:34:06.322" v="1407"/>
          <ac:inkMkLst>
            <pc:docMk/>
            <pc:sldMk cId="2336732971" sldId="289"/>
            <ac:inkMk id="259" creationId="{2453DF39-EADC-2F4D-8547-086894BBA942}"/>
          </ac:inkMkLst>
        </pc:inkChg>
        <pc:inkChg chg="del">
          <ac:chgData name="Zhang Yifan" userId="c9b86b9a-8bad-4e1d-80e2-8f55c3c19e2c" providerId="ADAL" clId="{9BEFBB74-C0ED-D640-96C8-5B66059E4614}" dt="2021-09-27T19:34:30.907" v="1454"/>
          <ac:inkMkLst>
            <pc:docMk/>
            <pc:sldMk cId="2336732971" sldId="289"/>
            <ac:inkMk id="261" creationId="{8BFBA123-DC7C-4E44-BDE3-AF6D53B43BA9}"/>
          </ac:inkMkLst>
        </pc:inkChg>
        <pc:inkChg chg="del">
          <ac:chgData name="Zhang Yifan" userId="c9b86b9a-8bad-4e1d-80e2-8f55c3c19e2c" providerId="ADAL" clId="{9BEFBB74-C0ED-D640-96C8-5B66059E4614}" dt="2021-09-27T19:34:31.025" v="1488"/>
          <ac:inkMkLst>
            <pc:docMk/>
            <pc:sldMk cId="2336732971" sldId="289"/>
            <ac:inkMk id="262" creationId="{36AEB563-3CA4-FF4B-9B56-D8FACA38EF4F}"/>
          </ac:inkMkLst>
        </pc:inkChg>
        <pc:inkChg chg="del">
          <ac:chgData name="Zhang Yifan" userId="c9b86b9a-8bad-4e1d-80e2-8f55c3c19e2c" providerId="ADAL" clId="{9BEFBB74-C0ED-D640-96C8-5B66059E4614}" dt="2021-09-27T19:34:30.994" v="1477"/>
          <ac:inkMkLst>
            <pc:docMk/>
            <pc:sldMk cId="2336732971" sldId="289"/>
            <ac:inkMk id="263" creationId="{BE0CDAAD-193E-9048-9155-A70F40A48E10}"/>
          </ac:inkMkLst>
        </pc:inkChg>
        <pc:inkChg chg="del">
          <ac:chgData name="Zhang Yifan" userId="c9b86b9a-8bad-4e1d-80e2-8f55c3c19e2c" providerId="ADAL" clId="{9BEFBB74-C0ED-D640-96C8-5B66059E4614}" dt="2021-09-27T19:34:30.911" v="1455"/>
          <ac:inkMkLst>
            <pc:docMk/>
            <pc:sldMk cId="2336732971" sldId="289"/>
            <ac:inkMk id="264" creationId="{65F647D7-0DAD-4D45-A420-559CFD654EE6}"/>
          </ac:inkMkLst>
        </pc:inkChg>
        <pc:inkChg chg="del">
          <ac:chgData name="Zhang Yifan" userId="c9b86b9a-8bad-4e1d-80e2-8f55c3c19e2c" providerId="ADAL" clId="{9BEFBB74-C0ED-D640-96C8-5B66059E4614}" dt="2021-09-27T19:34:31.041" v="1496"/>
          <ac:inkMkLst>
            <pc:docMk/>
            <pc:sldMk cId="2336732971" sldId="289"/>
            <ac:inkMk id="265" creationId="{48FFD2F8-A27F-794D-94A6-7E0F0F1CAC5B}"/>
          </ac:inkMkLst>
        </pc:inkChg>
        <pc:inkChg chg="del">
          <ac:chgData name="Zhang Yifan" userId="c9b86b9a-8bad-4e1d-80e2-8f55c3c19e2c" providerId="ADAL" clId="{9BEFBB74-C0ED-D640-96C8-5B66059E4614}" dt="2021-09-27T19:34:30.817" v="1434"/>
          <ac:inkMkLst>
            <pc:docMk/>
            <pc:sldMk cId="2336732971" sldId="289"/>
            <ac:inkMk id="266" creationId="{09777E8D-449B-8843-8C08-DBFFC0E97B24}"/>
          </ac:inkMkLst>
        </pc:inkChg>
        <pc:inkChg chg="del">
          <ac:chgData name="Zhang Yifan" userId="c9b86b9a-8bad-4e1d-80e2-8f55c3c19e2c" providerId="ADAL" clId="{9BEFBB74-C0ED-D640-96C8-5B66059E4614}" dt="2021-09-27T19:34:30.896" v="1452"/>
          <ac:inkMkLst>
            <pc:docMk/>
            <pc:sldMk cId="2336732971" sldId="289"/>
            <ac:inkMk id="267" creationId="{2A4CC75C-DE5F-7C44-AB45-1E2FB0EF6637}"/>
          </ac:inkMkLst>
        </pc:inkChg>
        <pc:inkChg chg="del">
          <ac:chgData name="Zhang Yifan" userId="c9b86b9a-8bad-4e1d-80e2-8f55c3c19e2c" providerId="ADAL" clId="{9BEFBB74-C0ED-D640-96C8-5B66059E4614}" dt="2021-09-27T19:34:30.985" v="1474"/>
          <ac:inkMkLst>
            <pc:docMk/>
            <pc:sldMk cId="2336732971" sldId="289"/>
            <ac:inkMk id="268" creationId="{46BF7322-1F98-FF4B-B1DB-979D0B8CDCA7}"/>
          </ac:inkMkLst>
        </pc:inkChg>
        <pc:inkChg chg="del topLvl">
          <ac:chgData name="Zhang Yifan" userId="c9b86b9a-8bad-4e1d-80e2-8f55c3c19e2c" providerId="ADAL" clId="{9BEFBB74-C0ED-D640-96C8-5B66059E4614}" dt="2021-09-27T19:34:31.047" v="1500"/>
          <ac:inkMkLst>
            <pc:docMk/>
            <pc:sldMk cId="2336732971" sldId="289"/>
            <ac:inkMk id="269" creationId="{B8B50B99-74D2-594E-89A8-9BBC94E0D199}"/>
          </ac:inkMkLst>
        </pc:inkChg>
        <pc:inkChg chg="del">
          <ac:chgData name="Zhang Yifan" userId="c9b86b9a-8bad-4e1d-80e2-8f55c3c19e2c" providerId="ADAL" clId="{9BEFBB74-C0ED-D640-96C8-5B66059E4614}" dt="2021-09-27T19:34:31.010" v="1483"/>
          <ac:inkMkLst>
            <pc:docMk/>
            <pc:sldMk cId="2336732971" sldId="289"/>
            <ac:inkMk id="270" creationId="{4EEB1492-C059-624E-B742-F7921183CE87}"/>
          </ac:inkMkLst>
        </pc:inkChg>
        <pc:inkChg chg="del">
          <ac:chgData name="Zhang Yifan" userId="c9b86b9a-8bad-4e1d-80e2-8f55c3c19e2c" providerId="ADAL" clId="{9BEFBB74-C0ED-D640-96C8-5B66059E4614}" dt="2021-09-27T19:34:30.837" v="1439"/>
          <ac:inkMkLst>
            <pc:docMk/>
            <pc:sldMk cId="2336732971" sldId="289"/>
            <ac:inkMk id="271" creationId="{E8F68CA2-A7F8-9C4B-9E21-8D5F58AA2A7B}"/>
          </ac:inkMkLst>
        </pc:inkChg>
        <pc:inkChg chg="del">
          <ac:chgData name="Zhang Yifan" userId="c9b86b9a-8bad-4e1d-80e2-8f55c3c19e2c" providerId="ADAL" clId="{9BEFBB74-C0ED-D640-96C8-5B66059E4614}" dt="2021-09-27T19:34:30.850" v="1441"/>
          <ac:inkMkLst>
            <pc:docMk/>
            <pc:sldMk cId="2336732971" sldId="289"/>
            <ac:inkMk id="272" creationId="{CE343161-28AA-9648-A5E2-061A724056D1}"/>
          </ac:inkMkLst>
        </pc:inkChg>
        <pc:inkChg chg="del">
          <ac:chgData name="Zhang Yifan" userId="c9b86b9a-8bad-4e1d-80e2-8f55c3c19e2c" providerId="ADAL" clId="{9BEFBB74-C0ED-D640-96C8-5B66059E4614}" dt="2021-09-27T19:34:30.958" v="1466"/>
          <ac:inkMkLst>
            <pc:docMk/>
            <pc:sldMk cId="2336732971" sldId="289"/>
            <ac:inkMk id="273" creationId="{2CDCB1BA-F6EE-1841-A0E6-D600C90EFEB6}"/>
          </ac:inkMkLst>
        </pc:inkChg>
        <pc:inkChg chg="del">
          <ac:chgData name="Zhang Yifan" userId="c9b86b9a-8bad-4e1d-80e2-8f55c3c19e2c" providerId="ADAL" clId="{9BEFBB74-C0ED-D640-96C8-5B66059E4614}" dt="2021-09-27T19:34:30.941" v="1462"/>
          <ac:inkMkLst>
            <pc:docMk/>
            <pc:sldMk cId="2336732971" sldId="289"/>
            <ac:inkMk id="274" creationId="{79200DA4-AF57-D94C-A182-F272701A8AD3}"/>
          </ac:inkMkLst>
        </pc:inkChg>
        <pc:inkChg chg="del topLvl">
          <ac:chgData name="Zhang Yifan" userId="c9b86b9a-8bad-4e1d-80e2-8f55c3c19e2c" providerId="ADAL" clId="{9BEFBB74-C0ED-D640-96C8-5B66059E4614}" dt="2021-09-27T19:34:31.033" v="1492"/>
          <ac:inkMkLst>
            <pc:docMk/>
            <pc:sldMk cId="2336732971" sldId="289"/>
            <ac:inkMk id="275" creationId="{501CC816-B21A-824F-866F-C8CC47E0722B}"/>
          </ac:inkMkLst>
        </pc:inkChg>
        <pc:inkChg chg="del">
          <ac:chgData name="Zhang Yifan" userId="c9b86b9a-8bad-4e1d-80e2-8f55c3c19e2c" providerId="ADAL" clId="{9BEFBB74-C0ED-D640-96C8-5B66059E4614}" dt="2021-09-27T19:34:30.917" v="1456"/>
          <ac:inkMkLst>
            <pc:docMk/>
            <pc:sldMk cId="2336732971" sldId="289"/>
            <ac:inkMk id="276" creationId="{A1EE9E09-1765-AC44-A9F7-5BB36C748BCA}"/>
          </ac:inkMkLst>
        </pc:inkChg>
        <pc:inkChg chg="del">
          <ac:chgData name="Zhang Yifan" userId="c9b86b9a-8bad-4e1d-80e2-8f55c3c19e2c" providerId="ADAL" clId="{9BEFBB74-C0ED-D640-96C8-5B66059E4614}" dt="2021-09-27T19:34:30.946" v="1463"/>
          <ac:inkMkLst>
            <pc:docMk/>
            <pc:sldMk cId="2336732971" sldId="289"/>
            <ac:inkMk id="277" creationId="{0465BD48-4236-CF4B-BA9D-21A1C67449CE}"/>
          </ac:inkMkLst>
        </pc:inkChg>
        <pc:inkChg chg="del">
          <ac:chgData name="Zhang Yifan" userId="c9b86b9a-8bad-4e1d-80e2-8f55c3c19e2c" providerId="ADAL" clId="{9BEFBB74-C0ED-D640-96C8-5B66059E4614}" dt="2021-09-27T19:34:30.973" v="1470"/>
          <ac:inkMkLst>
            <pc:docMk/>
            <pc:sldMk cId="2336732971" sldId="289"/>
            <ac:inkMk id="278" creationId="{781E0BB0-7ACE-584E-8633-9B4C064DDC8B}"/>
          </ac:inkMkLst>
        </pc:inkChg>
        <pc:inkChg chg="del">
          <ac:chgData name="Zhang Yifan" userId="c9b86b9a-8bad-4e1d-80e2-8f55c3c19e2c" providerId="ADAL" clId="{9BEFBB74-C0ED-D640-96C8-5B66059E4614}" dt="2021-09-27T19:34:31.022" v="1487"/>
          <ac:inkMkLst>
            <pc:docMk/>
            <pc:sldMk cId="2336732971" sldId="289"/>
            <ac:inkMk id="279" creationId="{6DD51FAD-0928-0844-BA01-1B9773E785BC}"/>
          </ac:inkMkLst>
        </pc:inkChg>
        <pc:inkChg chg="del">
          <ac:chgData name="Zhang Yifan" userId="c9b86b9a-8bad-4e1d-80e2-8f55c3c19e2c" providerId="ADAL" clId="{9BEFBB74-C0ED-D640-96C8-5B66059E4614}" dt="2021-09-27T19:34:31" v="1479"/>
          <ac:inkMkLst>
            <pc:docMk/>
            <pc:sldMk cId="2336732971" sldId="289"/>
            <ac:inkMk id="280" creationId="{FBE279F5-E521-9E4E-9D65-5829EF00AECB}"/>
          </ac:inkMkLst>
        </pc:inkChg>
        <pc:inkChg chg="del">
          <ac:chgData name="Zhang Yifan" userId="c9b86b9a-8bad-4e1d-80e2-8f55c3c19e2c" providerId="ADAL" clId="{9BEFBB74-C0ED-D640-96C8-5B66059E4614}" dt="2021-09-27T19:34:31.012" v="1484"/>
          <ac:inkMkLst>
            <pc:docMk/>
            <pc:sldMk cId="2336732971" sldId="289"/>
            <ac:inkMk id="282" creationId="{0C8B3006-F44B-C141-90FE-74258BAE069E}"/>
          </ac:inkMkLst>
        </pc:inkChg>
        <pc:inkChg chg="del">
          <ac:chgData name="Zhang Yifan" userId="c9b86b9a-8bad-4e1d-80e2-8f55c3c19e2c" providerId="ADAL" clId="{9BEFBB74-C0ED-D640-96C8-5B66059E4614}" dt="2021-09-27T19:34:30.824" v="1435"/>
          <ac:inkMkLst>
            <pc:docMk/>
            <pc:sldMk cId="2336732971" sldId="289"/>
            <ac:inkMk id="283" creationId="{D27E7D71-8F9B-A644-A9B0-E879358AC9F6}"/>
          </ac:inkMkLst>
        </pc:inkChg>
        <pc:inkChg chg="del">
          <ac:chgData name="Zhang Yifan" userId="c9b86b9a-8bad-4e1d-80e2-8f55c3c19e2c" providerId="ADAL" clId="{9BEFBB74-C0ED-D640-96C8-5B66059E4614}" dt="2021-09-27T19:34:30.889" v="1450"/>
          <ac:inkMkLst>
            <pc:docMk/>
            <pc:sldMk cId="2336732971" sldId="289"/>
            <ac:inkMk id="284" creationId="{29896DE9-0B66-FF46-8E15-099788A19202}"/>
          </ac:inkMkLst>
        </pc:inkChg>
        <pc:inkChg chg="del">
          <ac:chgData name="Zhang Yifan" userId="c9b86b9a-8bad-4e1d-80e2-8f55c3c19e2c" providerId="ADAL" clId="{9BEFBB74-C0ED-D640-96C8-5B66059E4614}" dt="2021-09-27T19:34:30.937" v="1461"/>
          <ac:inkMkLst>
            <pc:docMk/>
            <pc:sldMk cId="2336732971" sldId="289"/>
            <ac:inkMk id="285" creationId="{26D74BD8-471F-A14E-9CD3-2B0B434F696D}"/>
          </ac:inkMkLst>
        </pc:inkChg>
        <pc:inkChg chg="del topLvl">
          <ac:chgData name="Zhang Yifan" userId="c9b86b9a-8bad-4e1d-80e2-8f55c3c19e2c" providerId="ADAL" clId="{9BEFBB74-C0ED-D640-96C8-5B66059E4614}" dt="2021-09-27T19:34:31.046" v="1499"/>
          <ac:inkMkLst>
            <pc:docMk/>
            <pc:sldMk cId="2336732971" sldId="289"/>
            <ac:inkMk id="286" creationId="{C0A47F82-12CE-7643-91AB-88B770C813B9}"/>
          </ac:inkMkLst>
        </pc:inkChg>
        <pc:inkChg chg="del">
          <ac:chgData name="Zhang Yifan" userId="c9b86b9a-8bad-4e1d-80e2-8f55c3c19e2c" providerId="ADAL" clId="{9BEFBB74-C0ED-D640-96C8-5B66059E4614}" dt="2021-09-27T19:34:30.869" v="1445"/>
          <ac:inkMkLst>
            <pc:docMk/>
            <pc:sldMk cId="2336732971" sldId="289"/>
            <ac:inkMk id="287" creationId="{E74EEC2A-6CB4-0C4F-A859-A05D894E58C1}"/>
          </ac:inkMkLst>
        </pc:inkChg>
        <pc:inkChg chg="del">
          <ac:chgData name="Zhang Yifan" userId="c9b86b9a-8bad-4e1d-80e2-8f55c3c19e2c" providerId="ADAL" clId="{9BEFBB74-C0ED-D640-96C8-5B66059E4614}" dt="2021-09-27T19:34:31.039" v="1495"/>
          <ac:inkMkLst>
            <pc:docMk/>
            <pc:sldMk cId="2336732971" sldId="289"/>
            <ac:inkMk id="288" creationId="{0010A9E1-086A-B74A-84A3-4E9960274EC4}"/>
          </ac:inkMkLst>
        </pc:inkChg>
        <pc:inkChg chg="del">
          <ac:chgData name="Zhang Yifan" userId="c9b86b9a-8bad-4e1d-80e2-8f55c3c19e2c" providerId="ADAL" clId="{9BEFBB74-C0ED-D640-96C8-5B66059E4614}" dt="2021-09-27T19:34:31.015" v="1485"/>
          <ac:inkMkLst>
            <pc:docMk/>
            <pc:sldMk cId="2336732971" sldId="289"/>
            <ac:inkMk id="289" creationId="{A12DAB5D-DB9A-6E4D-8438-81A6FCC3081D}"/>
          </ac:inkMkLst>
        </pc:inkChg>
        <pc:inkChg chg="del">
          <ac:chgData name="Zhang Yifan" userId="c9b86b9a-8bad-4e1d-80e2-8f55c3c19e2c" providerId="ADAL" clId="{9BEFBB74-C0ED-D640-96C8-5B66059E4614}" dt="2021-09-27T19:34:30.876" v="1447"/>
          <ac:inkMkLst>
            <pc:docMk/>
            <pc:sldMk cId="2336732971" sldId="289"/>
            <ac:inkMk id="290" creationId="{E93CA3FD-7E91-0245-BB13-642DBD3382E9}"/>
          </ac:inkMkLst>
        </pc:inkChg>
        <pc:inkChg chg="del">
          <ac:chgData name="Zhang Yifan" userId="c9b86b9a-8bad-4e1d-80e2-8f55c3c19e2c" providerId="ADAL" clId="{9BEFBB74-C0ED-D640-96C8-5B66059E4614}" dt="2021-09-27T19:34:31.019" v="1486"/>
          <ac:inkMkLst>
            <pc:docMk/>
            <pc:sldMk cId="2336732971" sldId="289"/>
            <ac:inkMk id="291" creationId="{7B3A2824-DE8E-A946-8DC4-FF3D564CFD07}"/>
          </ac:inkMkLst>
        </pc:inkChg>
        <pc:inkChg chg="del">
          <ac:chgData name="Zhang Yifan" userId="c9b86b9a-8bad-4e1d-80e2-8f55c3c19e2c" providerId="ADAL" clId="{9BEFBB74-C0ED-D640-96C8-5B66059E4614}" dt="2021-09-27T19:34:30.883" v="1449"/>
          <ac:inkMkLst>
            <pc:docMk/>
            <pc:sldMk cId="2336732971" sldId="289"/>
            <ac:inkMk id="293" creationId="{6AFCB572-636C-5F42-9FF1-18E17F0BB522}"/>
          </ac:inkMkLst>
        </pc:inkChg>
        <pc:inkChg chg="del">
          <ac:chgData name="Zhang Yifan" userId="c9b86b9a-8bad-4e1d-80e2-8f55c3c19e2c" providerId="ADAL" clId="{9BEFBB74-C0ED-D640-96C8-5B66059E4614}" dt="2021-09-27T19:34:30.966" v="1468"/>
          <ac:inkMkLst>
            <pc:docMk/>
            <pc:sldMk cId="2336732971" sldId="289"/>
            <ac:inkMk id="294" creationId="{AA75CD80-FA1B-CE44-9A8C-BFBF1F2A25FD}"/>
          </ac:inkMkLst>
        </pc:inkChg>
        <pc:inkChg chg="del">
          <ac:chgData name="Zhang Yifan" userId="c9b86b9a-8bad-4e1d-80e2-8f55c3c19e2c" providerId="ADAL" clId="{9BEFBB74-C0ED-D640-96C8-5B66059E4614}" dt="2021-09-27T19:34:30.931" v="1459"/>
          <ac:inkMkLst>
            <pc:docMk/>
            <pc:sldMk cId="2336732971" sldId="289"/>
            <ac:inkMk id="295" creationId="{ABD7FBA9-D570-9240-BBAE-E7D710A63F23}"/>
          </ac:inkMkLst>
        </pc:inkChg>
        <pc:inkChg chg="del">
          <ac:chgData name="Zhang Yifan" userId="c9b86b9a-8bad-4e1d-80e2-8f55c3c19e2c" providerId="ADAL" clId="{9BEFBB74-C0ED-D640-96C8-5B66059E4614}" dt="2021-09-27T19:34:30.857" v="1443"/>
          <ac:inkMkLst>
            <pc:docMk/>
            <pc:sldMk cId="2336732971" sldId="289"/>
            <ac:inkMk id="296" creationId="{62A35561-5B39-5F4C-A83A-10022AB485D0}"/>
          </ac:inkMkLst>
        </pc:inkChg>
        <pc:inkChg chg="del">
          <ac:chgData name="Zhang Yifan" userId="c9b86b9a-8bad-4e1d-80e2-8f55c3c19e2c" providerId="ADAL" clId="{9BEFBB74-C0ED-D640-96C8-5B66059E4614}" dt="2021-09-27T19:34:30.961" v="1467"/>
          <ac:inkMkLst>
            <pc:docMk/>
            <pc:sldMk cId="2336732971" sldId="289"/>
            <ac:inkMk id="297" creationId="{FCF823F9-DE39-CE4D-AD36-E0D69D86EEDB}"/>
          </ac:inkMkLst>
        </pc:inkChg>
        <pc:inkChg chg="del topLvl">
          <ac:chgData name="Zhang Yifan" userId="c9b86b9a-8bad-4e1d-80e2-8f55c3c19e2c" providerId="ADAL" clId="{9BEFBB74-C0ED-D640-96C8-5B66059E4614}" dt="2021-09-27T19:34:31.042" v="1497"/>
          <ac:inkMkLst>
            <pc:docMk/>
            <pc:sldMk cId="2336732971" sldId="289"/>
            <ac:inkMk id="298" creationId="{806E8B9D-FCFC-7642-BC09-74F357EA018D}"/>
          </ac:inkMkLst>
        </pc:inkChg>
        <pc:inkChg chg="del">
          <ac:chgData name="Zhang Yifan" userId="c9b86b9a-8bad-4e1d-80e2-8f55c3c19e2c" providerId="ADAL" clId="{9BEFBB74-C0ED-D640-96C8-5B66059E4614}" dt="2021-09-27T19:34:30.954" v="1465"/>
          <ac:inkMkLst>
            <pc:docMk/>
            <pc:sldMk cId="2336732971" sldId="289"/>
            <ac:inkMk id="299" creationId="{0A1FBB6C-6E05-D841-B281-934B8DF44908}"/>
          </ac:inkMkLst>
        </pc:inkChg>
        <pc:inkChg chg="del">
          <ac:chgData name="Zhang Yifan" userId="c9b86b9a-8bad-4e1d-80e2-8f55c3c19e2c" providerId="ADAL" clId="{9BEFBB74-C0ED-D640-96C8-5B66059E4614}" dt="2021-09-27T19:34:31.002" v="1480"/>
          <ac:inkMkLst>
            <pc:docMk/>
            <pc:sldMk cId="2336732971" sldId="289"/>
            <ac:inkMk id="300" creationId="{63BA3EE5-C7AB-E34F-BE9B-69CA41AF0D80}"/>
          </ac:inkMkLst>
        </pc:inkChg>
        <pc:inkChg chg="del">
          <ac:chgData name="Zhang Yifan" userId="c9b86b9a-8bad-4e1d-80e2-8f55c3c19e2c" providerId="ADAL" clId="{9BEFBB74-C0ED-D640-96C8-5B66059E4614}" dt="2021-09-27T19:34:30.976" v="1471"/>
          <ac:inkMkLst>
            <pc:docMk/>
            <pc:sldMk cId="2336732971" sldId="289"/>
            <ac:inkMk id="301" creationId="{61F01351-D931-014C-8DBC-788DE278643C}"/>
          </ac:inkMkLst>
        </pc:inkChg>
        <pc:inkChg chg="del">
          <ac:chgData name="Zhang Yifan" userId="c9b86b9a-8bad-4e1d-80e2-8f55c3c19e2c" providerId="ADAL" clId="{9BEFBB74-C0ED-D640-96C8-5B66059E4614}" dt="2021-09-27T19:34:31.006" v="1482"/>
          <ac:inkMkLst>
            <pc:docMk/>
            <pc:sldMk cId="2336732971" sldId="289"/>
            <ac:inkMk id="302" creationId="{353DD19B-E748-B447-A4A3-9FC9D1B5049F}"/>
          </ac:inkMkLst>
        </pc:inkChg>
        <pc:inkChg chg="del">
          <ac:chgData name="Zhang Yifan" userId="c9b86b9a-8bad-4e1d-80e2-8f55c3c19e2c" providerId="ADAL" clId="{9BEFBB74-C0ED-D640-96C8-5B66059E4614}" dt="2021-09-27T19:34:30.843" v="1440"/>
          <ac:inkMkLst>
            <pc:docMk/>
            <pc:sldMk cId="2336732971" sldId="289"/>
            <ac:inkMk id="303" creationId="{72FBB943-B218-504E-AE50-635C7D96D572}"/>
          </ac:inkMkLst>
        </pc:inkChg>
        <pc:inkChg chg="del">
          <ac:chgData name="Zhang Yifan" userId="c9b86b9a-8bad-4e1d-80e2-8f55c3c19e2c" providerId="ADAL" clId="{9BEFBB74-C0ED-D640-96C8-5B66059E4614}" dt="2021-09-27T19:34:30.997" v="1478"/>
          <ac:inkMkLst>
            <pc:docMk/>
            <pc:sldMk cId="2336732971" sldId="289"/>
            <ac:inkMk id="304" creationId="{66A675BB-C82A-474C-807D-3E0C048FC57E}"/>
          </ac:inkMkLst>
        </pc:inkChg>
        <pc:inkChg chg="del">
          <ac:chgData name="Zhang Yifan" userId="c9b86b9a-8bad-4e1d-80e2-8f55c3c19e2c" providerId="ADAL" clId="{9BEFBB74-C0ED-D640-96C8-5B66059E4614}" dt="2021-09-27T19:34:30.902" v="1453"/>
          <ac:inkMkLst>
            <pc:docMk/>
            <pc:sldMk cId="2336732971" sldId="289"/>
            <ac:inkMk id="305" creationId="{E9F06976-8EB4-5F4F-A7A9-ECFFA9D582D6}"/>
          </ac:inkMkLst>
        </pc:inkChg>
        <pc:inkChg chg="del">
          <ac:chgData name="Zhang Yifan" userId="c9b86b9a-8bad-4e1d-80e2-8f55c3c19e2c" providerId="ADAL" clId="{9BEFBB74-C0ED-D640-96C8-5B66059E4614}" dt="2021-09-27T19:34:30.921" v="1457"/>
          <ac:inkMkLst>
            <pc:docMk/>
            <pc:sldMk cId="2336732971" sldId="289"/>
            <ac:inkMk id="306" creationId="{742E46A2-52F7-6D4D-AE44-CDAA2615BC8C}"/>
          </ac:inkMkLst>
        </pc:inkChg>
        <pc:inkChg chg="del">
          <ac:chgData name="Zhang Yifan" userId="c9b86b9a-8bad-4e1d-80e2-8f55c3c19e2c" providerId="ADAL" clId="{9BEFBB74-C0ED-D640-96C8-5B66059E4614}" dt="2021-09-27T19:34:30.926" v="1458"/>
          <ac:inkMkLst>
            <pc:docMk/>
            <pc:sldMk cId="2336732971" sldId="289"/>
            <ac:inkMk id="307" creationId="{4F8E171A-BC5D-E143-A8DF-F2B1B8CF5480}"/>
          </ac:inkMkLst>
        </pc:inkChg>
        <pc:inkChg chg="del">
          <ac:chgData name="Zhang Yifan" userId="c9b86b9a-8bad-4e1d-80e2-8f55c3c19e2c" providerId="ADAL" clId="{9BEFBB74-C0ED-D640-96C8-5B66059E4614}" dt="2021-09-27T19:34:30.980" v="1472"/>
          <ac:inkMkLst>
            <pc:docMk/>
            <pc:sldMk cId="2336732971" sldId="289"/>
            <ac:inkMk id="308" creationId="{A219B90B-5407-9E4A-A46C-FB7652A2AB1A}"/>
          </ac:inkMkLst>
        </pc:inkChg>
        <pc:inkChg chg="del topLvl">
          <ac:chgData name="Zhang Yifan" userId="c9b86b9a-8bad-4e1d-80e2-8f55c3c19e2c" providerId="ADAL" clId="{9BEFBB74-C0ED-D640-96C8-5B66059E4614}" dt="2021-09-27T19:34:30.831" v="1438"/>
          <ac:inkMkLst>
            <pc:docMk/>
            <pc:sldMk cId="2336732971" sldId="289"/>
            <ac:inkMk id="310" creationId="{8F0E0A75-B94E-CA40-854A-05C45600341C}"/>
          </ac:inkMkLst>
        </pc:inkChg>
        <pc:inkChg chg="del topLvl">
          <ac:chgData name="Zhang Yifan" userId="c9b86b9a-8bad-4e1d-80e2-8f55c3c19e2c" providerId="ADAL" clId="{9BEFBB74-C0ED-D640-96C8-5B66059E4614}" dt="2021-09-27T19:34:30.830" v="1437"/>
          <ac:inkMkLst>
            <pc:docMk/>
            <pc:sldMk cId="2336732971" sldId="289"/>
            <ac:inkMk id="311" creationId="{433CCCD6-2EB2-8E48-9534-770F718399B3}"/>
          </ac:inkMkLst>
        </pc:inkChg>
        <pc:inkChg chg="del">
          <ac:chgData name="Zhang Yifan" userId="c9b86b9a-8bad-4e1d-80e2-8f55c3c19e2c" providerId="ADAL" clId="{9BEFBB74-C0ED-D640-96C8-5B66059E4614}" dt="2021-09-27T19:34:31.030" v="1491"/>
          <ac:inkMkLst>
            <pc:docMk/>
            <pc:sldMk cId="2336732971" sldId="289"/>
            <ac:inkMk id="317" creationId="{8159CB2B-9033-4948-B6B6-9232AD0B2FB0}"/>
          </ac:inkMkLst>
        </pc:inkChg>
        <pc:inkChg chg="del">
          <ac:chgData name="Zhang Yifan" userId="c9b86b9a-8bad-4e1d-80e2-8f55c3c19e2c" providerId="ADAL" clId="{9BEFBB74-C0ED-D640-96C8-5B66059E4614}" dt="2021-09-27T19:34:31.036" v="1494"/>
          <ac:inkMkLst>
            <pc:docMk/>
            <pc:sldMk cId="2336732971" sldId="289"/>
            <ac:inkMk id="318" creationId="{25C7B173-6CF5-8E46-98AF-137C07508C3E}"/>
          </ac:inkMkLst>
        </pc:inkChg>
        <pc:inkChg chg="del">
          <ac:chgData name="Zhang Yifan" userId="c9b86b9a-8bad-4e1d-80e2-8f55c3c19e2c" providerId="ADAL" clId="{9BEFBB74-C0ED-D640-96C8-5B66059E4614}" dt="2021-09-27T19:34:30.950" v="1464"/>
          <ac:inkMkLst>
            <pc:docMk/>
            <pc:sldMk cId="2336732971" sldId="289"/>
            <ac:inkMk id="319" creationId="{326BCD29-011E-0B49-B9E0-5BCC6F271447}"/>
          </ac:inkMkLst>
        </pc:inkChg>
        <pc:inkChg chg="del">
          <ac:chgData name="Zhang Yifan" userId="c9b86b9a-8bad-4e1d-80e2-8f55c3c19e2c" providerId="ADAL" clId="{9BEFBB74-C0ED-D640-96C8-5B66059E4614}" dt="2021-09-27T19:34:30.863" v="1444"/>
          <ac:inkMkLst>
            <pc:docMk/>
            <pc:sldMk cId="2336732971" sldId="289"/>
            <ac:inkMk id="320" creationId="{5946B2C6-B6E0-8247-81A0-B26DF9FC379C}"/>
          </ac:inkMkLst>
        </pc:inkChg>
        <pc:inkChg chg="add">
          <ac:chgData name="Zhang Yifan" userId="c9b86b9a-8bad-4e1d-80e2-8f55c3c19e2c" providerId="ADAL" clId="{9BEFBB74-C0ED-D640-96C8-5B66059E4614}" dt="2021-09-27T19:34:10.169" v="1428"/>
          <ac:inkMkLst>
            <pc:docMk/>
            <pc:sldMk cId="2336732971" sldId="289"/>
            <ac:inkMk id="323" creationId="{0679C984-A456-534B-9CEA-6940F36D7E6C}"/>
          </ac:inkMkLst>
        </pc:inkChg>
        <pc:inkChg chg="add">
          <ac:chgData name="Zhang Yifan" userId="c9b86b9a-8bad-4e1d-80e2-8f55c3c19e2c" providerId="ADAL" clId="{9BEFBB74-C0ED-D640-96C8-5B66059E4614}" dt="2021-09-27T19:34:10.532" v="1429"/>
          <ac:inkMkLst>
            <pc:docMk/>
            <pc:sldMk cId="2336732971" sldId="289"/>
            <ac:inkMk id="324" creationId="{BC07FB3B-C7F7-C246-8FD1-8E42CA13A375}"/>
          </ac:inkMkLst>
        </pc:inkChg>
        <pc:inkChg chg="add">
          <ac:chgData name="Zhang Yifan" userId="c9b86b9a-8bad-4e1d-80e2-8f55c3c19e2c" providerId="ADAL" clId="{9BEFBB74-C0ED-D640-96C8-5B66059E4614}" dt="2021-09-27T19:34:12.423" v="1431"/>
          <ac:inkMkLst>
            <pc:docMk/>
            <pc:sldMk cId="2336732971" sldId="289"/>
            <ac:inkMk id="334" creationId="{3417B305-481F-FD40-A1F5-E4EB8967A54E}"/>
          </ac:inkMkLst>
        </pc:inkChg>
        <pc:inkChg chg="add">
          <ac:chgData name="Zhang Yifan" userId="c9b86b9a-8bad-4e1d-80e2-8f55c3c19e2c" providerId="ADAL" clId="{9BEFBB74-C0ED-D640-96C8-5B66059E4614}" dt="2021-09-27T19:34:13.045" v="1432"/>
          <ac:inkMkLst>
            <pc:docMk/>
            <pc:sldMk cId="2336732971" sldId="289"/>
            <ac:inkMk id="335" creationId="{B92FF73F-74DD-AD44-A13A-E10AD04A9DAF}"/>
          </ac:inkMkLst>
        </pc:inkChg>
        <pc:inkChg chg="add del">
          <ac:chgData name="Zhang Yifan" userId="c9b86b9a-8bad-4e1d-80e2-8f55c3c19e2c" providerId="ADAL" clId="{9BEFBB74-C0ED-D640-96C8-5B66059E4614}" dt="2021-09-27T19:34:45.785" v="1503"/>
          <ac:inkMkLst>
            <pc:docMk/>
            <pc:sldMk cId="2336732971" sldId="289"/>
            <ac:inkMk id="338" creationId="{09AE75A7-2B03-C24B-8B18-6A3833A06BF5}"/>
          </ac:inkMkLst>
        </pc:inkChg>
        <pc:inkChg chg="add">
          <ac:chgData name="Zhang Yifan" userId="c9b86b9a-8bad-4e1d-80e2-8f55c3c19e2c" providerId="ADAL" clId="{9BEFBB74-C0ED-D640-96C8-5B66059E4614}" dt="2021-09-27T19:34:48.572" v="1506"/>
          <ac:inkMkLst>
            <pc:docMk/>
            <pc:sldMk cId="2336732971" sldId="289"/>
            <ac:inkMk id="339" creationId="{95AE50A8-8168-564A-993F-28804D8115C0}"/>
          </ac:inkMkLst>
        </pc:inkChg>
        <pc:inkChg chg="add">
          <ac:chgData name="Zhang Yifan" userId="c9b86b9a-8bad-4e1d-80e2-8f55c3c19e2c" providerId="ADAL" clId="{9BEFBB74-C0ED-D640-96C8-5B66059E4614}" dt="2021-09-27T19:34:48.938" v="1507"/>
          <ac:inkMkLst>
            <pc:docMk/>
            <pc:sldMk cId="2336732971" sldId="289"/>
            <ac:inkMk id="340" creationId="{0BF74105-9CD8-1D40-A240-0819BC14283B}"/>
          </ac:inkMkLst>
        </pc:inkChg>
        <pc:inkChg chg="add topLvl">
          <ac:chgData name="Zhang Yifan" userId="c9b86b9a-8bad-4e1d-80e2-8f55c3c19e2c" providerId="ADAL" clId="{9BEFBB74-C0ED-D640-96C8-5B66059E4614}" dt="2021-09-27T19:34:55.523" v="1515"/>
          <ac:inkMkLst>
            <pc:docMk/>
            <pc:sldMk cId="2336732971" sldId="289"/>
            <ac:inkMk id="342" creationId="{99A9BC96-1025-024C-AF09-0BF606077B53}"/>
          </ac:inkMkLst>
        </pc:inkChg>
        <pc:inkChg chg="add topLvl">
          <ac:chgData name="Zhang Yifan" userId="c9b86b9a-8bad-4e1d-80e2-8f55c3c19e2c" providerId="ADAL" clId="{9BEFBB74-C0ED-D640-96C8-5B66059E4614}" dt="2021-09-27T19:34:55.523" v="1515"/>
          <ac:inkMkLst>
            <pc:docMk/>
            <pc:sldMk cId="2336732971" sldId="289"/>
            <ac:inkMk id="343" creationId="{DCDAA6F8-3072-2041-A730-032B7D1BC710}"/>
          </ac:inkMkLst>
        </pc:inkChg>
        <pc:inkChg chg="add topLvl">
          <ac:chgData name="Zhang Yifan" userId="c9b86b9a-8bad-4e1d-80e2-8f55c3c19e2c" providerId="ADAL" clId="{9BEFBB74-C0ED-D640-96C8-5B66059E4614}" dt="2021-09-27T19:34:55.523" v="1515"/>
          <ac:inkMkLst>
            <pc:docMk/>
            <pc:sldMk cId="2336732971" sldId="289"/>
            <ac:inkMk id="344" creationId="{B87D1E5E-A93C-2F4A-9FB2-F27B07F4CD11}"/>
          </ac:inkMkLst>
        </pc:inkChg>
        <pc:inkChg chg="add topLvl">
          <ac:chgData name="Zhang Yifan" userId="c9b86b9a-8bad-4e1d-80e2-8f55c3c19e2c" providerId="ADAL" clId="{9BEFBB74-C0ED-D640-96C8-5B66059E4614}" dt="2021-09-27T19:34:55.523" v="1515"/>
          <ac:inkMkLst>
            <pc:docMk/>
            <pc:sldMk cId="2336732971" sldId="289"/>
            <ac:inkMk id="345" creationId="{DA04A6D6-89AF-4744-943F-BC808A410CF5}"/>
          </ac:inkMkLst>
        </pc:inkChg>
        <pc:inkChg chg="add del">
          <ac:chgData name="Zhang Yifan" userId="c9b86b9a-8bad-4e1d-80e2-8f55c3c19e2c" providerId="ADAL" clId="{9BEFBB74-C0ED-D640-96C8-5B66059E4614}" dt="2021-09-27T19:34:55.523" v="1515"/>
          <ac:inkMkLst>
            <pc:docMk/>
            <pc:sldMk cId="2336732971" sldId="289"/>
            <ac:inkMk id="346" creationId="{5000ECF5-C880-4847-86D7-75AA62C68DAA}"/>
          </ac:inkMkLst>
        </pc:inkChg>
        <pc:inkChg chg="add">
          <ac:chgData name="Zhang Yifan" userId="c9b86b9a-8bad-4e1d-80e2-8f55c3c19e2c" providerId="ADAL" clId="{9BEFBB74-C0ED-D640-96C8-5B66059E4614}" dt="2021-09-27T19:34:57.469" v="1516"/>
          <ac:inkMkLst>
            <pc:docMk/>
            <pc:sldMk cId="2336732971" sldId="289"/>
            <ac:inkMk id="348" creationId="{DA9FEA61-FC89-8846-B2D7-E7C05CFC38BE}"/>
          </ac:inkMkLst>
        </pc:inkChg>
        <pc:inkChg chg="add">
          <ac:chgData name="Zhang Yifan" userId="c9b86b9a-8bad-4e1d-80e2-8f55c3c19e2c" providerId="ADAL" clId="{9BEFBB74-C0ED-D640-96C8-5B66059E4614}" dt="2021-09-27T19:34:57.645" v="1517"/>
          <ac:inkMkLst>
            <pc:docMk/>
            <pc:sldMk cId="2336732971" sldId="289"/>
            <ac:inkMk id="349" creationId="{16758A43-E230-1446-A3BD-3D7D2B048180}"/>
          </ac:inkMkLst>
        </pc:inkChg>
        <pc:inkChg chg="add">
          <ac:chgData name="Zhang Yifan" userId="c9b86b9a-8bad-4e1d-80e2-8f55c3c19e2c" providerId="ADAL" clId="{9BEFBB74-C0ED-D640-96C8-5B66059E4614}" dt="2021-09-27T19:34:57.978" v="1518"/>
          <ac:inkMkLst>
            <pc:docMk/>
            <pc:sldMk cId="2336732971" sldId="289"/>
            <ac:inkMk id="350" creationId="{A5F1CB55-8FA4-7640-B6A1-1DB1DFCCD7C7}"/>
          </ac:inkMkLst>
        </pc:inkChg>
        <pc:inkChg chg="add">
          <ac:chgData name="Zhang Yifan" userId="c9b86b9a-8bad-4e1d-80e2-8f55c3c19e2c" providerId="ADAL" clId="{9BEFBB74-C0ED-D640-96C8-5B66059E4614}" dt="2021-09-27T19:34:58.398" v="1519"/>
          <ac:inkMkLst>
            <pc:docMk/>
            <pc:sldMk cId="2336732971" sldId="289"/>
            <ac:inkMk id="351" creationId="{7793A7A4-0552-B048-AE99-98BE77D5940F}"/>
          </ac:inkMkLst>
        </pc:inkChg>
      </pc:sldChg>
      <pc:sldChg chg="addSp delSp">
        <pc:chgData name="Zhang Yifan" userId="c9b86b9a-8bad-4e1d-80e2-8f55c3c19e2c" providerId="ADAL" clId="{9BEFBB74-C0ED-D640-96C8-5B66059E4614}" dt="2021-09-27T23:44:38.919" v="1948"/>
        <pc:sldMkLst>
          <pc:docMk/>
          <pc:sldMk cId="2238094546" sldId="290"/>
        </pc:sldMkLst>
        <pc:inkChg chg="add">
          <ac:chgData name="Zhang Yifan" userId="c9b86b9a-8bad-4e1d-80e2-8f55c3c19e2c" providerId="ADAL" clId="{9BEFBB74-C0ED-D640-96C8-5B66059E4614}" dt="2021-09-27T23:44:33.092" v="1946"/>
          <ac:inkMkLst>
            <pc:docMk/>
            <pc:sldMk cId="2238094546" sldId="290"/>
            <ac:inkMk id="2" creationId="{1EB76C38-E437-0445-A2FB-C4B4E277B479}"/>
          </ac:inkMkLst>
        </pc:inkChg>
        <pc:inkChg chg="add">
          <ac:chgData name="Zhang Yifan" userId="c9b86b9a-8bad-4e1d-80e2-8f55c3c19e2c" providerId="ADAL" clId="{9BEFBB74-C0ED-D640-96C8-5B66059E4614}" dt="2021-09-27T23:44:38.919" v="1948"/>
          <ac:inkMkLst>
            <pc:docMk/>
            <pc:sldMk cId="2238094546" sldId="290"/>
            <ac:inkMk id="3" creationId="{F510AEA3-35BE-8D46-91A3-DB2EBFA89C9E}"/>
          </ac:inkMkLst>
        </pc:inkChg>
        <pc:inkChg chg="del">
          <ac:chgData name="Zhang Yifan" userId="c9b86b9a-8bad-4e1d-80e2-8f55c3c19e2c" providerId="ADAL" clId="{9BEFBB74-C0ED-D640-96C8-5B66059E4614}" dt="2021-09-27T23:44:36.421" v="1947"/>
          <ac:inkMkLst>
            <pc:docMk/>
            <pc:sldMk cId="2238094546" sldId="290"/>
            <ac:inkMk id="213" creationId="{50FEE577-21F4-3447-92AE-797A6F20152F}"/>
          </ac:inkMkLst>
        </pc:inkChg>
      </pc:sldChg>
      <pc:sldChg chg="addSp delSp">
        <pc:chgData name="Zhang Yifan" userId="c9b86b9a-8bad-4e1d-80e2-8f55c3c19e2c" providerId="ADAL" clId="{9BEFBB74-C0ED-D640-96C8-5B66059E4614}" dt="2021-09-28T00:22:47.235" v="2038"/>
        <pc:sldMkLst>
          <pc:docMk/>
          <pc:sldMk cId="506914617" sldId="292"/>
        </pc:sldMkLst>
        <pc:grpChg chg="add del">
          <ac:chgData name="Zhang Yifan" userId="c9b86b9a-8bad-4e1d-80e2-8f55c3c19e2c" providerId="ADAL" clId="{9BEFBB74-C0ED-D640-96C8-5B66059E4614}" dt="2021-09-28T00:22:16.090" v="1996"/>
          <ac:grpSpMkLst>
            <pc:docMk/>
            <pc:sldMk cId="506914617" sldId="292"/>
            <ac:grpSpMk id="7" creationId="{39A0F0F2-5006-F74F-9572-7BAE84591920}"/>
          </ac:grpSpMkLst>
        </pc:grpChg>
        <pc:grpChg chg="add del">
          <ac:chgData name="Zhang Yifan" userId="c9b86b9a-8bad-4e1d-80e2-8f55c3c19e2c" providerId="ADAL" clId="{9BEFBB74-C0ED-D640-96C8-5B66059E4614}" dt="2021-09-28T00:22:17.191" v="1998"/>
          <ac:grpSpMkLst>
            <pc:docMk/>
            <pc:sldMk cId="506914617" sldId="292"/>
            <ac:grpSpMk id="9" creationId="{BFE5018C-6BCD-C143-AED2-A5C7DB05D6B0}"/>
          </ac:grpSpMkLst>
        </pc:grpChg>
        <pc:grpChg chg="add del">
          <ac:chgData name="Zhang Yifan" userId="c9b86b9a-8bad-4e1d-80e2-8f55c3c19e2c" providerId="ADAL" clId="{9BEFBB74-C0ED-D640-96C8-5B66059E4614}" dt="2021-09-28T00:22:18.308" v="2000"/>
          <ac:grpSpMkLst>
            <pc:docMk/>
            <pc:sldMk cId="506914617" sldId="292"/>
            <ac:grpSpMk id="11" creationId="{92528FC1-4317-234F-B3C9-B3BF8F1F0089}"/>
          </ac:grpSpMkLst>
        </pc:grpChg>
        <pc:grpChg chg="add del">
          <ac:chgData name="Zhang Yifan" userId="c9b86b9a-8bad-4e1d-80e2-8f55c3c19e2c" providerId="ADAL" clId="{9BEFBB74-C0ED-D640-96C8-5B66059E4614}" dt="2021-09-28T00:22:19.384" v="2002"/>
          <ac:grpSpMkLst>
            <pc:docMk/>
            <pc:sldMk cId="506914617" sldId="292"/>
            <ac:grpSpMk id="13" creationId="{9192B112-E001-3640-8F63-BAFA7681C2E7}"/>
          </ac:grpSpMkLst>
        </pc:grpChg>
        <pc:grpChg chg="add del">
          <ac:chgData name="Zhang Yifan" userId="c9b86b9a-8bad-4e1d-80e2-8f55c3c19e2c" providerId="ADAL" clId="{9BEFBB74-C0ED-D640-96C8-5B66059E4614}" dt="2021-09-28T00:22:29.157" v="2016"/>
          <ac:grpSpMkLst>
            <pc:docMk/>
            <pc:sldMk cId="506914617" sldId="292"/>
            <ac:grpSpMk id="15" creationId="{990B3026-6880-7049-A864-8C63A21E0419}"/>
          </ac:grpSpMkLst>
        </pc:grpChg>
        <pc:grpChg chg="add del">
          <ac:chgData name="Zhang Yifan" userId="c9b86b9a-8bad-4e1d-80e2-8f55c3c19e2c" providerId="ADAL" clId="{9BEFBB74-C0ED-D640-96C8-5B66059E4614}" dt="2021-09-28T00:22:23.554" v="2010"/>
          <ac:grpSpMkLst>
            <pc:docMk/>
            <pc:sldMk cId="506914617" sldId="292"/>
            <ac:grpSpMk id="22" creationId="{3B0747D2-0CE9-B649-BF0E-48C31E0CC97D}"/>
          </ac:grpSpMkLst>
        </pc:grpChg>
        <pc:grpChg chg="add del">
          <ac:chgData name="Zhang Yifan" userId="c9b86b9a-8bad-4e1d-80e2-8f55c3c19e2c" providerId="ADAL" clId="{9BEFBB74-C0ED-D640-96C8-5B66059E4614}" dt="2021-09-28T00:22:27.456" v="2014"/>
          <ac:grpSpMkLst>
            <pc:docMk/>
            <pc:sldMk cId="506914617" sldId="292"/>
            <ac:grpSpMk id="24" creationId="{75C3B6FB-FB9A-1845-A32A-29B5AB85BE1D}"/>
          </ac:grpSpMkLst>
        </pc:grpChg>
        <pc:grpChg chg="add">
          <ac:chgData name="Zhang Yifan" userId="c9b86b9a-8bad-4e1d-80e2-8f55c3c19e2c" providerId="ADAL" clId="{9BEFBB74-C0ED-D640-96C8-5B66059E4614}" dt="2021-09-28T00:22:29.157" v="2016"/>
          <ac:grpSpMkLst>
            <pc:docMk/>
            <pc:sldMk cId="506914617" sldId="292"/>
            <ac:grpSpMk id="26" creationId="{41EB867C-20F3-8E4F-96D0-E90FB2C60066}"/>
          </ac:grpSpMkLst>
        </pc:grpChg>
        <pc:grpChg chg="add">
          <ac:chgData name="Zhang Yifan" userId="c9b86b9a-8bad-4e1d-80e2-8f55c3c19e2c" providerId="ADAL" clId="{9BEFBB74-C0ED-D640-96C8-5B66059E4614}" dt="2021-09-28T00:22:47.235" v="2038"/>
          <ac:grpSpMkLst>
            <pc:docMk/>
            <pc:sldMk cId="506914617" sldId="292"/>
            <ac:grpSpMk id="47" creationId="{F6273D76-2FC7-A244-8810-736B561E02E2}"/>
          </ac:grpSpMkLst>
        </pc:grpChg>
        <pc:inkChg chg="add del">
          <ac:chgData name="Zhang Yifan" userId="c9b86b9a-8bad-4e1d-80e2-8f55c3c19e2c" providerId="ADAL" clId="{9BEFBB74-C0ED-D640-96C8-5B66059E4614}" dt="2021-09-28T00:22:07.113" v="1991"/>
          <ac:inkMkLst>
            <pc:docMk/>
            <pc:sldMk cId="506914617" sldId="292"/>
            <ac:inkMk id="4" creationId="{098C7AF3-C00B-184D-A8AD-933C8A39E4DB}"/>
          </ac:inkMkLst>
        </pc:inkChg>
        <pc:inkChg chg="add topLvl">
          <ac:chgData name="Zhang Yifan" userId="c9b86b9a-8bad-4e1d-80e2-8f55c3c19e2c" providerId="ADAL" clId="{9BEFBB74-C0ED-D640-96C8-5B66059E4614}" dt="2021-09-28T00:22:29.157" v="2016"/>
          <ac:inkMkLst>
            <pc:docMk/>
            <pc:sldMk cId="506914617" sldId="292"/>
            <ac:inkMk id="5" creationId="{D9A14293-EF72-7C4D-8A7B-432304C3522E}"/>
          </ac:inkMkLst>
        </pc:inkChg>
        <pc:inkChg chg="add topLvl">
          <ac:chgData name="Zhang Yifan" userId="c9b86b9a-8bad-4e1d-80e2-8f55c3c19e2c" providerId="ADAL" clId="{9BEFBB74-C0ED-D640-96C8-5B66059E4614}" dt="2021-09-28T00:22:29.157" v="2016"/>
          <ac:inkMkLst>
            <pc:docMk/>
            <pc:sldMk cId="506914617" sldId="292"/>
            <ac:inkMk id="6" creationId="{89EC88AA-990B-FC4E-AEAB-DB9F41714E13}"/>
          </ac:inkMkLst>
        </pc:inkChg>
        <pc:inkChg chg="add topLvl">
          <ac:chgData name="Zhang Yifan" userId="c9b86b9a-8bad-4e1d-80e2-8f55c3c19e2c" providerId="ADAL" clId="{9BEFBB74-C0ED-D640-96C8-5B66059E4614}" dt="2021-09-28T00:22:29.157" v="2016"/>
          <ac:inkMkLst>
            <pc:docMk/>
            <pc:sldMk cId="506914617" sldId="292"/>
            <ac:inkMk id="8" creationId="{9CE6DF55-EB3B-E343-AFDA-B116E0563B2F}"/>
          </ac:inkMkLst>
        </pc:inkChg>
        <pc:inkChg chg="add topLvl">
          <ac:chgData name="Zhang Yifan" userId="c9b86b9a-8bad-4e1d-80e2-8f55c3c19e2c" providerId="ADAL" clId="{9BEFBB74-C0ED-D640-96C8-5B66059E4614}" dt="2021-09-28T00:22:29.157" v="2016"/>
          <ac:inkMkLst>
            <pc:docMk/>
            <pc:sldMk cId="506914617" sldId="292"/>
            <ac:inkMk id="10" creationId="{45E37F0F-CC0A-254A-9491-E3F07C47A0BD}"/>
          </ac:inkMkLst>
        </pc:inkChg>
        <pc:inkChg chg="add topLvl">
          <ac:chgData name="Zhang Yifan" userId="c9b86b9a-8bad-4e1d-80e2-8f55c3c19e2c" providerId="ADAL" clId="{9BEFBB74-C0ED-D640-96C8-5B66059E4614}" dt="2021-09-28T00:22:29.157" v="2016"/>
          <ac:inkMkLst>
            <pc:docMk/>
            <pc:sldMk cId="506914617" sldId="292"/>
            <ac:inkMk id="12" creationId="{8464062F-DE46-E544-BDE6-86524FDD348A}"/>
          </ac:inkMkLst>
        </pc:inkChg>
        <pc:inkChg chg="add topLvl">
          <ac:chgData name="Zhang Yifan" userId="c9b86b9a-8bad-4e1d-80e2-8f55c3c19e2c" providerId="ADAL" clId="{9BEFBB74-C0ED-D640-96C8-5B66059E4614}" dt="2021-09-28T00:22:29.157" v="2016"/>
          <ac:inkMkLst>
            <pc:docMk/>
            <pc:sldMk cId="506914617" sldId="292"/>
            <ac:inkMk id="14" creationId="{252D7963-FFF9-A440-A59C-55E44C7C3519}"/>
          </ac:inkMkLst>
        </pc:inkChg>
        <pc:inkChg chg="add topLvl">
          <ac:chgData name="Zhang Yifan" userId="c9b86b9a-8bad-4e1d-80e2-8f55c3c19e2c" providerId="ADAL" clId="{9BEFBB74-C0ED-D640-96C8-5B66059E4614}" dt="2021-09-28T00:22:27.456" v="2014"/>
          <ac:inkMkLst>
            <pc:docMk/>
            <pc:sldMk cId="506914617" sldId="292"/>
            <ac:inkMk id="16" creationId="{4B83D1EE-3581-3F49-AF47-C04B2D2D4BC9}"/>
          </ac:inkMkLst>
        </pc:inkChg>
        <pc:inkChg chg="add topLvl">
          <ac:chgData name="Zhang Yifan" userId="c9b86b9a-8bad-4e1d-80e2-8f55c3c19e2c" providerId="ADAL" clId="{9BEFBB74-C0ED-D640-96C8-5B66059E4614}" dt="2021-09-28T00:22:27.456" v="2014"/>
          <ac:inkMkLst>
            <pc:docMk/>
            <pc:sldMk cId="506914617" sldId="292"/>
            <ac:inkMk id="17" creationId="{E9D6CD70-0459-274B-8284-4F7E9D311939}"/>
          </ac:inkMkLst>
        </pc:inkChg>
        <pc:inkChg chg="add topLvl">
          <ac:chgData name="Zhang Yifan" userId="c9b86b9a-8bad-4e1d-80e2-8f55c3c19e2c" providerId="ADAL" clId="{9BEFBB74-C0ED-D640-96C8-5B66059E4614}" dt="2021-09-28T00:22:27.456" v="2014"/>
          <ac:inkMkLst>
            <pc:docMk/>
            <pc:sldMk cId="506914617" sldId="292"/>
            <ac:inkMk id="18" creationId="{4D8A1AF6-76EE-E54E-ACEB-BBE2674C6169}"/>
          </ac:inkMkLst>
        </pc:inkChg>
        <pc:inkChg chg="add topLvl">
          <ac:chgData name="Zhang Yifan" userId="c9b86b9a-8bad-4e1d-80e2-8f55c3c19e2c" providerId="ADAL" clId="{9BEFBB74-C0ED-D640-96C8-5B66059E4614}" dt="2021-09-28T00:22:27.456" v="2014"/>
          <ac:inkMkLst>
            <pc:docMk/>
            <pc:sldMk cId="506914617" sldId="292"/>
            <ac:inkMk id="19" creationId="{1E9F5E7B-15E1-9A4B-8333-060AEBC46CEC}"/>
          </ac:inkMkLst>
        </pc:inkChg>
        <pc:inkChg chg="add del topLvl">
          <ac:chgData name="Zhang Yifan" userId="c9b86b9a-8bad-4e1d-80e2-8f55c3c19e2c" providerId="ADAL" clId="{9BEFBB74-C0ED-D640-96C8-5B66059E4614}" dt="2021-09-28T00:22:24.314" v="2011"/>
          <ac:inkMkLst>
            <pc:docMk/>
            <pc:sldMk cId="506914617" sldId="292"/>
            <ac:inkMk id="20" creationId="{30064C89-DF1B-6144-B17A-CAECA8A29023}"/>
          </ac:inkMkLst>
        </pc:inkChg>
        <pc:inkChg chg="add del topLvl">
          <ac:chgData name="Zhang Yifan" userId="c9b86b9a-8bad-4e1d-80e2-8f55c3c19e2c" providerId="ADAL" clId="{9BEFBB74-C0ED-D640-96C8-5B66059E4614}" dt="2021-09-28T00:22:23.554" v="2010"/>
          <ac:inkMkLst>
            <pc:docMk/>
            <pc:sldMk cId="506914617" sldId="292"/>
            <ac:inkMk id="21" creationId="{C9B51C98-6F27-874A-AFCB-F7EB0746C0A7}"/>
          </ac:inkMkLst>
        </pc:inkChg>
        <pc:inkChg chg="add del topLvl">
          <ac:chgData name="Zhang Yifan" userId="c9b86b9a-8bad-4e1d-80e2-8f55c3c19e2c" providerId="ADAL" clId="{9BEFBB74-C0ED-D640-96C8-5B66059E4614}" dt="2021-09-28T00:22:27.456" v="2014"/>
          <ac:inkMkLst>
            <pc:docMk/>
            <pc:sldMk cId="506914617" sldId="292"/>
            <ac:inkMk id="23" creationId="{8EAAC433-613B-5E4F-A7D1-3F40FA1F2311}"/>
          </ac:inkMkLst>
        </pc:inkChg>
        <pc:inkChg chg="add">
          <ac:chgData name="Zhang Yifan" userId="c9b86b9a-8bad-4e1d-80e2-8f55c3c19e2c" providerId="ADAL" clId="{9BEFBB74-C0ED-D640-96C8-5B66059E4614}" dt="2021-09-28T00:22:28.540" v="2015"/>
          <ac:inkMkLst>
            <pc:docMk/>
            <pc:sldMk cId="506914617" sldId="292"/>
            <ac:inkMk id="25" creationId="{D067C08D-C602-374C-847B-B41AAE9C25F4}"/>
          </ac:inkMkLst>
        </pc:inkChg>
        <pc:inkChg chg="add del">
          <ac:chgData name="Zhang Yifan" userId="c9b86b9a-8bad-4e1d-80e2-8f55c3c19e2c" providerId="ADAL" clId="{9BEFBB74-C0ED-D640-96C8-5B66059E4614}" dt="2021-09-28T00:22:36.690" v="2018"/>
          <ac:inkMkLst>
            <pc:docMk/>
            <pc:sldMk cId="506914617" sldId="292"/>
            <ac:inkMk id="27" creationId="{FC731214-359D-764C-9FDA-B81EC5C5D45A}"/>
          </ac:inkMkLst>
        </pc:inkChg>
        <pc:inkChg chg="add">
          <ac:chgData name="Zhang Yifan" userId="c9b86b9a-8bad-4e1d-80e2-8f55c3c19e2c" providerId="ADAL" clId="{9BEFBB74-C0ED-D640-96C8-5B66059E4614}" dt="2021-09-28T00:22:38.542" v="2019"/>
          <ac:inkMkLst>
            <pc:docMk/>
            <pc:sldMk cId="506914617" sldId="292"/>
            <ac:inkMk id="28" creationId="{93D751D7-EECB-1044-AF45-BE7255A20F0E}"/>
          </ac:inkMkLst>
        </pc:inkChg>
        <pc:inkChg chg="add">
          <ac:chgData name="Zhang Yifan" userId="c9b86b9a-8bad-4e1d-80e2-8f55c3c19e2c" providerId="ADAL" clId="{9BEFBB74-C0ED-D640-96C8-5B66059E4614}" dt="2021-09-28T00:22:39.130" v="2020"/>
          <ac:inkMkLst>
            <pc:docMk/>
            <pc:sldMk cId="506914617" sldId="292"/>
            <ac:inkMk id="29" creationId="{7A0E254B-9B68-E642-A54E-80428079A47B}"/>
          </ac:inkMkLst>
        </pc:inkChg>
        <pc:inkChg chg="add">
          <ac:chgData name="Zhang Yifan" userId="c9b86b9a-8bad-4e1d-80e2-8f55c3c19e2c" providerId="ADAL" clId="{9BEFBB74-C0ED-D640-96C8-5B66059E4614}" dt="2021-09-28T00:22:39.740" v="2021"/>
          <ac:inkMkLst>
            <pc:docMk/>
            <pc:sldMk cId="506914617" sldId="292"/>
            <ac:inkMk id="30" creationId="{9695AE05-9616-9741-B2FA-A817053AB166}"/>
          </ac:inkMkLst>
        </pc:inkChg>
        <pc:inkChg chg="add">
          <ac:chgData name="Zhang Yifan" userId="c9b86b9a-8bad-4e1d-80e2-8f55c3c19e2c" providerId="ADAL" clId="{9BEFBB74-C0ED-D640-96C8-5B66059E4614}" dt="2021-09-28T00:22:40.113" v="2022"/>
          <ac:inkMkLst>
            <pc:docMk/>
            <pc:sldMk cId="506914617" sldId="292"/>
            <ac:inkMk id="31" creationId="{A8A0F96C-FB0F-E346-BFE3-31415FA83C71}"/>
          </ac:inkMkLst>
        </pc:inkChg>
        <pc:inkChg chg="add">
          <ac:chgData name="Zhang Yifan" userId="c9b86b9a-8bad-4e1d-80e2-8f55c3c19e2c" providerId="ADAL" clId="{9BEFBB74-C0ED-D640-96C8-5B66059E4614}" dt="2021-09-28T00:22:40.491" v="2023"/>
          <ac:inkMkLst>
            <pc:docMk/>
            <pc:sldMk cId="506914617" sldId="292"/>
            <ac:inkMk id="32" creationId="{C03BBC67-D248-F742-8BAB-44E5A45842A7}"/>
          </ac:inkMkLst>
        </pc:inkChg>
        <pc:inkChg chg="add">
          <ac:chgData name="Zhang Yifan" userId="c9b86b9a-8bad-4e1d-80e2-8f55c3c19e2c" providerId="ADAL" clId="{9BEFBB74-C0ED-D640-96C8-5B66059E4614}" dt="2021-09-28T00:22:40.954" v="2024"/>
          <ac:inkMkLst>
            <pc:docMk/>
            <pc:sldMk cId="506914617" sldId="292"/>
            <ac:inkMk id="33" creationId="{A2F0FA65-1BA9-184B-8F36-1589160E1357}"/>
          </ac:inkMkLst>
        </pc:inkChg>
        <pc:inkChg chg="add">
          <ac:chgData name="Zhang Yifan" userId="c9b86b9a-8bad-4e1d-80e2-8f55c3c19e2c" providerId="ADAL" clId="{9BEFBB74-C0ED-D640-96C8-5B66059E4614}" dt="2021-09-28T00:22:41.918" v="2025"/>
          <ac:inkMkLst>
            <pc:docMk/>
            <pc:sldMk cId="506914617" sldId="292"/>
            <ac:inkMk id="34" creationId="{71E888CE-3893-654C-8A9F-7A02A6FA7900}"/>
          </ac:inkMkLst>
        </pc:inkChg>
        <pc:inkChg chg="add">
          <ac:chgData name="Zhang Yifan" userId="c9b86b9a-8bad-4e1d-80e2-8f55c3c19e2c" providerId="ADAL" clId="{9BEFBB74-C0ED-D640-96C8-5B66059E4614}" dt="2021-09-28T00:22:42.631" v="2026"/>
          <ac:inkMkLst>
            <pc:docMk/>
            <pc:sldMk cId="506914617" sldId="292"/>
            <ac:inkMk id="35" creationId="{215207AF-722A-C04C-BD84-2F1D2DC84521}"/>
          </ac:inkMkLst>
        </pc:inkChg>
        <pc:inkChg chg="add">
          <ac:chgData name="Zhang Yifan" userId="c9b86b9a-8bad-4e1d-80e2-8f55c3c19e2c" providerId="ADAL" clId="{9BEFBB74-C0ED-D640-96C8-5B66059E4614}" dt="2021-09-28T00:22:43.095" v="2027"/>
          <ac:inkMkLst>
            <pc:docMk/>
            <pc:sldMk cId="506914617" sldId="292"/>
            <ac:inkMk id="36" creationId="{B7D226A2-48F5-A946-8993-2878B2E93948}"/>
          </ac:inkMkLst>
        </pc:inkChg>
        <pc:inkChg chg="add">
          <ac:chgData name="Zhang Yifan" userId="c9b86b9a-8bad-4e1d-80e2-8f55c3c19e2c" providerId="ADAL" clId="{9BEFBB74-C0ED-D640-96C8-5B66059E4614}" dt="2021-09-28T00:22:43.336" v="2028"/>
          <ac:inkMkLst>
            <pc:docMk/>
            <pc:sldMk cId="506914617" sldId="292"/>
            <ac:inkMk id="37" creationId="{46877EEF-4B24-B347-ACCA-879FC2FD03B4}"/>
          </ac:inkMkLst>
        </pc:inkChg>
        <pc:inkChg chg="add">
          <ac:chgData name="Zhang Yifan" userId="c9b86b9a-8bad-4e1d-80e2-8f55c3c19e2c" providerId="ADAL" clId="{9BEFBB74-C0ED-D640-96C8-5B66059E4614}" dt="2021-09-28T00:22:43.523" v="2029"/>
          <ac:inkMkLst>
            <pc:docMk/>
            <pc:sldMk cId="506914617" sldId="292"/>
            <ac:inkMk id="38" creationId="{BF684B86-A0E3-9F4A-B610-A9543154EE04}"/>
          </ac:inkMkLst>
        </pc:inkChg>
        <pc:inkChg chg="add">
          <ac:chgData name="Zhang Yifan" userId="c9b86b9a-8bad-4e1d-80e2-8f55c3c19e2c" providerId="ADAL" clId="{9BEFBB74-C0ED-D640-96C8-5B66059E4614}" dt="2021-09-28T00:22:43.865" v="2030"/>
          <ac:inkMkLst>
            <pc:docMk/>
            <pc:sldMk cId="506914617" sldId="292"/>
            <ac:inkMk id="39" creationId="{4BAAA86F-E345-FA4C-92A6-0826D9CB0451}"/>
          </ac:inkMkLst>
        </pc:inkChg>
        <pc:inkChg chg="add">
          <ac:chgData name="Zhang Yifan" userId="c9b86b9a-8bad-4e1d-80e2-8f55c3c19e2c" providerId="ADAL" clId="{9BEFBB74-C0ED-D640-96C8-5B66059E4614}" dt="2021-09-28T00:22:44.316" v="2031"/>
          <ac:inkMkLst>
            <pc:docMk/>
            <pc:sldMk cId="506914617" sldId="292"/>
            <ac:inkMk id="40" creationId="{B012C509-1B90-1543-BCE6-DBEC48F04BC3}"/>
          </ac:inkMkLst>
        </pc:inkChg>
        <pc:inkChg chg="add">
          <ac:chgData name="Zhang Yifan" userId="c9b86b9a-8bad-4e1d-80e2-8f55c3c19e2c" providerId="ADAL" clId="{9BEFBB74-C0ED-D640-96C8-5B66059E4614}" dt="2021-09-28T00:22:44.532" v="2032"/>
          <ac:inkMkLst>
            <pc:docMk/>
            <pc:sldMk cId="506914617" sldId="292"/>
            <ac:inkMk id="41" creationId="{BF220093-A327-6145-A420-4D8E216A3181}"/>
          </ac:inkMkLst>
        </pc:inkChg>
        <pc:inkChg chg="add">
          <ac:chgData name="Zhang Yifan" userId="c9b86b9a-8bad-4e1d-80e2-8f55c3c19e2c" providerId="ADAL" clId="{9BEFBB74-C0ED-D640-96C8-5B66059E4614}" dt="2021-09-28T00:22:44.849" v="2033"/>
          <ac:inkMkLst>
            <pc:docMk/>
            <pc:sldMk cId="506914617" sldId="292"/>
            <ac:inkMk id="42" creationId="{79FD9203-CC56-E645-9AC4-8D6101DD4C5A}"/>
          </ac:inkMkLst>
        </pc:inkChg>
        <pc:inkChg chg="add">
          <ac:chgData name="Zhang Yifan" userId="c9b86b9a-8bad-4e1d-80e2-8f55c3c19e2c" providerId="ADAL" clId="{9BEFBB74-C0ED-D640-96C8-5B66059E4614}" dt="2021-09-28T00:22:45.689" v="2034"/>
          <ac:inkMkLst>
            <pc:docMk/>
            <pc:sldMk cId="506914617" sldId="292"/>
            <ac:inkMk id="43" creationId="{7A9BA130-AA27-7D48-AB93-3BD046DF0E69}"/>
          </ac:inkMkLst>
        </pc:inkChg>
        <pc:inkChg chg="add">
          <ac:chgData name="Zhang Yifan" userId="c9b86b9a-8bad-4e1d-80e2-8f55c3c19e2c" providerId="ADAL" clId="{9BEFBB74-C0ED-D640-96C8-5B66059E4614}" dt="2021-09-28T00:22:46.118" v="2035"/>
          <ac:inkMkLst>
            <pc:docMk/>
            <pc:sldMk cId="506914617" sldId="292"/>
            <ac:inkMk id="44" creationId="{CE3FDD6A-7F3D-CD4C-B948-77F4B7C50577}"/>
          </ac:inkMkLst>
        </pc:inkChg>
        <pc:inkChg chg="add">
          <ac:chgData name="Zhang Yifan" userId="c9b86b9a-8bad-4e1d-80e2-8f55c3c19e2c" providerId="ADAL" clId="{9BEFBB74-C0ED-D640-96C8-5B66059E4614}" dt="2021-09-28T00:22:46.333" v="2036"/>
          <ac:inkMkLst>
            <pc:docMk/>
            <pc:sldMk cId="506914617" sldId="292"/>
            <ac:inkMk id="45" creationId="{F0265420-FC40-7441-A99A-0460F17DD77D}"/>
          </ac:inkMkLst>
        </pc:inkChg>
        <pc:inkChg chg="add">
          <ac:chgData name="Zhang Yifan" userId="c9b86b9a-8bad-4e1d-80e2-8f55c3c19e2c" providerId="ADAL" clId="{9BEFBB74-C0ED-D640-96C8-5B66059E4614}" dt="2021-09-28T00:22:46.619" v="2037"/>
          <ac:inkMkLst>
            <pc:docMk/>
            <pc:sldMk cId="506914617" sldId="292"/>
            <ac:inkMk id="46" creationId="{2BE0BD69-FDD2-924A-BDC5-227D56A3A0DA}"/>
          </ac:inkMkLst>
        </pc:inkChg>
      </pc:sldChg>
      <pc:sldChg chg="addSp delSp">
        <pc:chgData name="Zhang Yifan" userId="c9b86b9a-8bad-4e1d-80e2-8f55c3c19e2c" providerId="ADAL" clId="{9BEFBB74-C0ED-D640-96C8-5B66059E4614}" dt="2021-09-28T00:25:18.843" v="2172"/>
        <pc:sldMkLst>
          <pc:docMk/>
          <pc:sldMk cId="459010040" sldId="293"/>
        </pc:sldMkLst>
        <pc:grpChg chg="add del">
          <ac:chgData name="Zhang Yifan" userId="c9b86b9a-8bad-4e1d-80e2-8f55c3c19e2c" providerId="ADAL" clId="{9BEFBB74-C0ED-D640-96C8-5B66059E4614}" dt="2021-09-28T00:24:24.572" v="2145"/>
          <ac:grpSpMkLst>
            <pc:docMk/>
            <pc:sldMk cId="459010040" sldId="293"/>
            <ac:grpSpMk id="10" creationId="{5984DBCA-AAAF-0A41-AABE-4C19FB9F4D56}"/>
          </ac:grpSpMkLst>
        </pc:grpChg>
        <pc:grpChg chg="add del">
          <ac:chgData name="Zhang Yifan" userId="c9b86b9a-8bad-4e1d-80e2-8f55c3c19e2c" providerId="ADAL" clId="{9BEFBB74-C0ED-D640-96C8-5B66059E4614}" dt="2021-09-28T00:24:23.552" v="2143"/>
          <ac:grpSpMkLst>
            <pc:docMk/>
            <pc:sldMk cId="459010040" sldId="293"/>
            <ac:grpSpMk id="19" creationId="{0AD86C0D-ADD2-8349-8A97-CB0C6D82DE89}"/>
          </ac:grpSpMkLst>
        </pc:grpChg>
        <pc:grpChg chg="add del">
          <ac:chgData name="Zhang Yifan" userId="c9b86b9a-8bad-4e1d-80e2-8f55c3c19e2c" providerId="ADAL" clId="{9BEFBB74-C0ED-D640-96C8-5B66059E4614}" dt="2021-09-28T00:24:24.572" v="2145"/>
          <ac:grpSpMkLst>
            <pc:docMk/>
            <pc:sldMk cId="459010040" sldId="293"/>
            <ac:grpSpMk id="25" creationId="{E7D9E2A3-334B-0E40-9C07-1311E893CE55}"/>
          </ac:grpSpMkLst>
        </pc:grpChg>
        <pc:grpChg chg="add del">
          <ac:chgData name="Zhang Yifan" userId="c9b86b9a-8bad-4e1d-80e2-8f55c3c19e2c" providerId="ADAL" clId="{9BEFBB74-C0ED-D640-96C8-5B66059E4614}" dt="2021-09-28T00:24:24.572" v="2145"/>
          <ac:grpSpMkLst>
            <pc:docMk/>
            <pc:sldMk cId="459010040" sldId="293"/>
            <ac:grpSpMk id="27" creationId="{0955AC57-891D-0B46-947C-E6BAEDFE6EAC}"/>
          </ac:grpSpMkLst>
        </pc:grpChg>
        <pc:grpChg chg="add del">
          <ac:chgData name="Zhang Yifan" userId="c9b86b9a-8bad-4e1d-80e2-8f55c3c19e2c" providerId="ADAL" clId="{9BEFBB74-C0ED-D640-96C8-5B66059E4614}" dt="2021-09-28T00:24:44.245" v="2157"/>
          <ac:grpSpMkLst>
            <pc:docMk/>
            <pc:sldMk cId="459010040" sldId="293"/>
            <ac:grpSpMk id="29" creationId="{716B6030-21CE-7341-A7F1-6798269223B1}"/>
          </ac:grpSpMkLst>
        </pc:grpChg>
        <pc:grpChg chg="add del">
          <ac:chgData name="Zhang Yifan" userId="c9b86b9a-8bad-4e1d-80e2-8f55c3c19e2c" providerId="ADAL" clId="{9BEFBB74-C0ED-D640-96C8-5B66059E4614}" dt="2021-09-28T00:24:44.245" v="2157"/>
          <ac:grpSpMkLst>
            <pc:docMk/>
            <pc:sldMk cId="459010040" sldId="293"/>
            <ac:grpSpMk id="38" creationId="{26A6A4ED-A00A-9943-9E91-5EBB64083EB0}"/>
          </ac:grpSpMkLst>
        </pc:grpChg>
        <pc:grpChg chg="add">
          <ac:chgData name="Zhang Yifan" userId="c9b86b9a-8bad-4e1d-80e2-8f55c3c19e2c" providerId="ADAL" clId="{9BEFBB74-C0ED-D640-96C8-5B66059E4614}" dt="2021-09-28T00:24:44.245" v="2157"/>
          <ac:grpSpMkLst>
            <pc:docMk/>
            <pc:sldMk cId="459010040" sldId="293"/>
            <ac:grpSpMk id="41" creationId="{90132D7D-4D4F-1648-90D7-71E54173A342}"/>
          </ac:grpSpMkLst>
        </pc:grpChg>
        <pc:grpChg chg="add">
          <ac:chgData name="Zhang Yifan" userId="c9b86b9a-8bad-4e1d-80e2-8f55c3c19e2c" providerId="ADAL" clId="{9BEFBB74-C0ED-D640-96C8-5B66059E4614}" dt="2021-09-28T00:25:12.891" v="2161"/>
          <ac:grpSpMkLst>
            <pc:docMk/>
            <pc:sldMk cId="459010040" sldId="293"/>
            <ac:grpSpMk id="44" creationId="{965D430E-92AB-A14F-BC7A-42DD70761499}"/>
          </ac:grpSpMkLst>
        </pc:grpChg>
        <pc:grpChg chg="add">
          <ac:chgData name="Zhang Yifan" userId="c9b86b9a-8bad-4e1d-80e2-8f55c3c19e2c" providerId="ADAL" clId="{9BEFBB74-C0ED-D640-96C8-5B66059E4614}" dt="2021-09-28T00:25:14.965" v="2164"/>
          <ac:grpSpMkLst>
            <pc:docMk/>
            <pc:sldMk cId="459010040" sldId="293"/>
            <ac:grpSpMk id="47" creationId="{FD015063-813E-B447-B900-858E8A474EEA}"/>
          </ac:grpSpMkLst>
        </pc:grpChg>
        <pc:grpChg chg="add">
          <ac:chgData name="Zhang Yifan" userId="c9b86b9a-8bad-4e1d-80e2-8f55c3c19e2c" providerId="ADAL" clId="{9BEFBB74-C0ED-D640-96C8-5B66059E4614}" dt="2021-09-28T00:25:18.843" v="2172"/>
          <ac:grpSpMkLst>
            <pc:docMk/>
            <pc:sldMk cId="459010040" sldId="293"/>
            <ac:grpSpMk id="55" creationId="{856195FB-21A6-894B-875D-2221D9EDF1FF}"/>
          </ac:grpSpMkLst>
        </pc:grpChg>
        <pc:inkChg chg="add topLvl">
          <ac:chgData name="Zhang Yifan" userId="c9b86b9a-8bad-4e1d-80e2-8f55c3c19e2c" providerId="ADAL" clId="{9BEFBB74-C0ED-D640-96C8-5B66059E4614}" dt="2021-09-28T00:24:44.245" v="2157"/>
          <ac:inkMkLst>
            <pc:docMk/>
            <pc:sldMk cId="459010040" sldId="293"/>
            <ac:inkMk id="2" creationId="{4D63CC60-8A00-1144-8C62-19B04D3CD685}"/>
          </ac:inkMkLst>
        </pc:inkChg>
        <pc:inkChg chg="add topLvl">
          <ac:chgData name="Zhang Yifan" userId="c9b86b9a-8bad-4e1d-80e2-8f55c3c19e2c" providerId="ADAL" clId="{9BEFBB74-C0ED-D640-96C8-5B66059E4614}" dt="2021-09-28T00:24:44.245" v="2157"/>
          <ac:inkMkLst>
            <pc:docMk/>
            <pc:sldMk cId="459010040" sldId="293"/>
            <ac:inkMk id="3" creationId="{C7F148A4-A353-8E4D-8158-E3EEBDCD89E4}"/>
          </ac:inkMkLst>
        </pc:inkChg>
        <pc:inkChg chg="add topLvl">
          <ac:chgData name="Zhang Yifan" userId="c9b86b9a-8bad-4e1d-80e2-8f55c3c19e2c" providerId="ADAL" clId="{9BEFBB74-C0ED-D640-96C8-5B66059E4614}" dt="2021-09-28T00:24:44.245" v="2157"/>
          <ac:inkMkLst>
            <pc:docMk/>
            <pc:sldMk cId="459010040" sldId="293"/>
            <ac:inkMk id="4" creationId="{2BEEA99D-22E0-AB4B-BB24-A109DF1DB1E0}"/>
          </ac:inkMkLst>
        </pc:inkChg>
        <pc:inkChg chg="add topLvl">
          <ac:chgData name="Zhang Yifan" userId="c9b86b9a-8bad-4e1d-80e2-8f55c3c19e2c" providerId="ADAL" clId="{9BEFBB74-C0ED-D640-96C8-5B66059E4614}" dt="2021-09-28T00:24:44.245" v="2157"/>
          <ac:inkMkLst>
            <pc:docMk/>
            <pc:sldMk cId="459010040" sldId="293"/>
            <ac:inkMk id="5" creationId="{B7A02707-7DDB-A74C-B180-43245C06554A}"/>
          </ac:inkMkLst>
        </pc:inkChg>
        <pc:inkChg chg="add topLvl">
          <ac:chgData name="Zhang Yifan" userId="c9b86b9a-8bad-4e1d-80e2-8f55c3c19e2c" providerId="ADAL" clId="{9BEFBB74-C0ED-D640-96C8-5B66059E4614}" dt="2021-09-28T00:24:44.245" v="2157"/>
          <ac:inkMkLst>
            <pc:docMk/>
            <pc:sldMk cId="459010040" sldId="293"/>
            <ac:inkMk id="8" creationId="{EFE52DB2-31FD-744B-A629-775AF20F386D}"/>
          </ac:inkMkLst>
        </pc:inkChg>
        <pc:inkChg chg="add topLvl">
          <ac:chgData name="Zhang Yifan" userId="c9b86b9a-8bad-4e1d-80e2-8f55c3c19e2c" providerId="ADAL" clId="{9BEFBB74-C0ED-D640-96C8-5B66059E4614}" dt="2021-09-28T00:24:44.245" v="2157"/>
          <ac:inkMkLst>
            <pc:docMk/>
            <pc:sldMk cId="459010040" sldId="293"/>
            <ac:inkMk id="9" creationId="{20FBF86A-F41D-6348-B721-7F92BD28C6A3}"/>
          </ac:inkMkLst>
        </pc:inkChg>
        <pc:inkChg chg="add topLvl">
          <ac:chgData name="Zhang Yifan" userId="c9b86b9a-8bad-4e1d-80e2-8f55c3c19e2c" providerId="ADAL" clId="{9BEFBB74-C0ED-D640-96C8-5B66059E4614}" dt="2021-09-28T00:24:44.245" v="2157"/>
          <ac:inkMkLst>
            <pc:docMk/>
            <pc:sldMk cId="459010040" sldId="293"/>
            <ac:inkMk id="11" creationId="{6C1B5F51-3D0B-E941-B039-AB2C181490D6}"/>
          </ac:inkMkLst>
        </pc:inkChg>
        <pc:inkChg chg="add topLvl">
          <ac:chgData name="Zhang Yifan" userId="c9b86b9a-8bad-4e1d-80e2-8f55c3c19e2c" providerId="ADAL" clId="{9BEFBB74-C0ED-D640-96C8-5B66059E4614}" dt="2021-09-28T00:24:44.245" v="2157"/>
          <ac:inkMkLst>
            <pc:docMk/>
            <pc:sldMk cId="459010040" sldId="293"/>
            <ac:inkMk id="12" creationId="{5DEB1D51-159A-CF44-A338-363D76B051A7}"/>
          </ac:inkMkLst>
        </pc:inkChg>
        <pc:inkChg chg="add topLvl">
          <ac:chgData name="Zhang Yifan" userId="c9b86b9a-8bad-4e1d-80e2-8f55c3c19e2c" providerId="ADAL" clId="{9BEFBB74-C0ED-D640-96C8-5B66059E4614}" dt="2021-09-28T00:24:44.245" v="2157"/>
          <ac:inkMkLst>
            <pc:docMk/>
            <pc:sldMk cId="459010040" sldId="293"/>
            <ac:inkMk id="13" creationId="{33FDAE8B-A3EB-7341-B15B-5769FD93171C}"/>
          </ac:inkMkLst>
        </pc:inkChg>
        <pc:inkChg chg="add topLvl">
          <ac:chgData name="Zhang Yifan" userId="c9b86b9a-8bad-4e1d-80e2-8f55c3c19e2c" providerId="ADAL" clId="{9BEFBB74-C0ED-D640-96C8-5B66059E4614}" dt="2021-09-28T00:24:44.245" v="2157"/>
          <ac:inkMkLst>
            <pc:docMk/>
            <pc:sldMk cId="459010040" sldId="293"/>
            <ac:inkMk id="14" creationId="{F8596807-5628-BE49-B44A-978F6D5D4437}"/>
          </ac:inkMkLst>
        </pc:inkChg>
        <pc:inkChg chg="add topLvl">
          <ac:chgData name="Zhang Yifan" userId="c9b86b9a-8bad-4e1d-80e2-8f55c3c19e2c" providerId="ADAL" clId="{9BEFBB74-C0ED-D640-96C8-5B66059E4614}" dt="2021-09-28T00:24:44.245" v="2157"/>
          <ac:inkMkLst>
            <pc:docMk/>
            <pc:sldMk cId="459010040" sldId="293"/>
            <ac:inkMk id="15" creationId="{78B72D7F-9DCB-E64B-A0F0-56BC0BAA3376}"/>
          </ac:inkMkLst>
        </pc:inkChg>
        <pc:inkChg chg="add topLvl">
          <ac:chgData name="Zhang Yifan" userId="c9b86b9a-8bad-4e1d-80e2-8f55c3c19e2c" providerId="ADAL" clId="{9BEFBB74-C0ED-D640-96C8-5B66059E4614}" dt="2021-09-28T00:24:44.245" v="2157"/>
          <ac:inkMkLst>
            <pc:docMk/>
            <pc:sldMk cId="459010040" sldId="293"/>
            <ac:inkMk id="16" creationId="{0A25B86F-BCBA-EB43-8601-1D958E0A95BA}"/>
          </ac:inkMkLst>
        </pc:inkChg>
        <pc:inkChg chg="add topLvl">
          <ac:chgData name="Zhang Yifan" userId="c9b86b9a-8bad-4e1d-80e2-8f55c3c19e2c" providerId="ADAL" clId="{9BEFBB74-C0ED-D640-96C8-5B66059E4614}" dt="2021-09-28T00:24:44.245" v="2157"/>
          <ac:inkMkLst>
            <pc:docMk/>
            <pc:sldMk cId="459010040" sldId="293"/>
            <ac:inkMk id="17" creationId="{289BC7D0-18A4-5A4A-B63F-06B2A7CDCB0B}"/>
          </ac:inkMkLst>
        </pc:inkChg>
        <pc:inkChg chg="add topLvl">
          <ac:chgData name="Zhang Yifan" userId="c9b86b9a-8bad-4e1d-80e2-8f55c3c19e2c" providerId="ADAL" clId="{9BEFBB74-C0ED-D640-96C8-5B66059E4614}" dt="2021-09-28T00:24:44.245" v="2157"/>
          <ac:inkMkLst>
            <pc:docMk/>
            <pc:sldMk cId="459010040" sldId="293"/>
            <ac:inkMk id="18" creationId="{B22E3480-9FFF-8448-8BD6-09BC3329BE69}"/>
          </ac:inkMkLst>
        </pc:inkChg>
        <pc:inkChg chg="add topLvl">
          <ac:chgData name="Zhang Yifan" userId="c9b86b9a-8bad-4e1d-80e2-8f55c3c19e2c" providerId="ADAL" clId="{9BEFBB74-C0ED-D640-96C8-5B66059E4614}" dt="2021-09-28T00:24:44.245" v="2157"/>
          <ac:inkMkLst>
            <pc:docMk/>
            <pc:sldMk cId="459010040" sldId="293"/>
            <ac:inkMk id="20" creationId="{CC0E255B-1CAA-D04F-8992-9AD71C653E02}"/>
          </ac:inkMkLst>
        </pc:inkChg>
        <pc:inkChg chg="add topLvl">
          <ac:chgData name="Zhang Yifan" userId="c9b86b9a-8bad-4e1d-80e2-8f55c3c19e2c" providerId="ADAL" clId="{9BEFBB74-C0ED-D640-96C8-5B66059E4614}" dt="2021-09-28T00:24:44.245" v="2157"/>
          <ac:inkMkLst>
            <pc:docMk/>
            <pc:sldMk cId="459010040" sldId="293"/>
            <ac:inkMk id="21" creationId="{F538E94C-9B18-554F-89DF-D688749970D2}"/>
          </ac:inkMkLst>
        </pc:inkChg>
        <pc:inkChg chg="add topLvl">
          <ac:chgData name="Zhang Yifan" userId="c9b86b9a-8bad-4e1d-80e2-8f55c3c19e2c" providerId="ADAL" clId="{9BEFBB74-C0ED-D640-96C8-5B66059E4614}" dt="2021-09-28T00:24:44.245" v="2157"/>
          <ac:inkMkLst>
            <pc:docMk/>
            <pc:sldMk cId="459010040" sldId="293"/>
            <ac:inkMk id="22" creationId="{BBE7828D-D3B5-0A43-93A3-9CD04D6A313B}"/>
          </ac:inkMkLst>
        </pc:inkChg>
        <pc:inkChg chg="add topLvl">
          <ac:chgData name="Zhang Yifan" userId="c9b86b9a-8bad-4e1d-80e2-8f55c3c19e2c" providerId="ADAL" clId="{9BEFBB74-C0ED-D640-96C8-5B66059E4614}" dt="2021-09-28T00:24:44.245" v="2157"/>
          <ac:inkMkLst>
            <pc:docMk/>
            <pc:sldMk cId="459010040" sldId="293"/>
            <ac:inkMk id="23" creationId="{580FFF8B-B269-9941-BA8F-1022E4AD3702}"/>
          </ac:inkMkLst>
        </pc:inkChg>
        <pc:inkChg chg="add topLvl">
          <ac:chgData name="Zhang Yifan" userId="c9b86b9a-8bad-4e1d-80e2-8f55c3c19e2c" providerId="ADAL" clId="{9BEFBB74-C0ED-D640-96C8-5B66059E4614}" dt="2021-09-28T00:24:44.245" v="2157"/>
          <ac:inkMkLst>
            <pc:docMk/>
            <pc:sldMk cId="459010040" sldId="293"/>
            <ac:inkMk id="24" creationId="{8813FE10-FE87-DA4C-BB4E-C9906755DF7B}"/>
          </ac:inkMkLst>
        </pc:inkChg>
        <pc:inkChg chg="add topLvl">
          <ac:chgData name="Zhang Yifan" userId="c9b86b9a-8bad-4e1d-80e2-8f55c3c19e2c" providerId="ADAL" clId="{9BEFBB74-C0ED-D640-96C8-5B66059E4614}" dt="2021-09-28T00:24:44.245" v="2157"/>
          <ac:inkMkLst>
            <pc:docMk/>
            <pc:sldMk cId="459010040" sldId="293"/>
            <ac:inkMk id="26" creationId="{B02BB516-1B19-3545-973E-83212B871E10}"/>
          </ac:inkMkLst>
        </pc:inkChg>
        <pc:inkChg chg="add topLvl">
          <ac:chgData name="Zhang Yifan" userId="c9b86b9a-8bad-4e1d-80e2-8f55c3c19e2c" providerId="ADAL" clId="{9BEFBB74-C0ED-D640-96C8-5B66059E4614}" dt="2021-09-28T00:24:44.245" v="2157"/>
          <ac:inkMkLst>
            <pc:docMk/>
            <pc:sldMk cId="459010040" sldId="293"/>
            <ac:inkMk id="28" creationId="{40536880-27A8-A444-A7F8-E9F76FEE1E16}"/>
          </ac:inkMkLst>
        </pc:inkChg>
        <pc:inkChg chg="add topLvl">
          <ac:chgData name="Zhang Yifan" userId="c9b86b9a-8bad-4e1d-80e2-8f55c3c19e2c" providerId="ADAL" clId="{9BEFBB74-C0ED-D640-96C8-5B66059E4614}" dt="2021-09-28T00:24:44.245" v="2157"/>
          <ac:inkMkLst>
            <pc:docMk/>
            <pc:sldMk cId="459010040" sldId="293"/>
            <ac:inkMk id="30" creationId="{811B72F2-C7E4-B141-8C70-F2357D6BC0B5}"/>
          </ac:inkMkLst>
        </pc:inkChg>
        <pc:inkChg chg="add topLvl">
          <ac:chgData name="Zhang Yifan" userId="c9b86b9a-8bad-4e1d-80e2-8f55c3c19e2c" providerId="ADAL" clId="{9BEFBB74-C0ED-D640-96C8-5B66059E4614}" dt="2021-09-28T00:24:44.245" v="2157"/>
          <ac:inkMkLst>
            <pc:docMk/>
            <pc:sldMk cId="459010040" sldId="293"/>
            <ac:inkMk id="31" creationId="{EAD8BA30-027B-BB4B-91ED-0A9B62830AB2}"/>
          </ac:inkMkLst>
        </pc:inkChg>
        <pc:inkChg chg="add topLvl">
          <ac:chgData name="Zhang Yifan" userId="c9b86b9a-8bad-4e1d-80e2-8f55c3c19e2c" providerId="ADAL" clId="{9BEFBB74-C0ED-D640-96C8-5B66059E4614}" dt="2021-09-28T00:24:44.245" v="2157"/>
          <ac:inkMkLst>
            <pc:docMk/>
            <pc:sldMk cId="459010040" sldId="293"/>
            <ac:inkMk id="32" creationId="{4A482CDD-8184-914B-9416-8F0CCC54FE63}"/>
          </ac:inkMkLst>
        </pc:inkChg>
        <pc:inkChg chg="add topLvl">
          <ac:chgData name="Zhang Yifan" userId="c9b86b9a-8bad-4e1d-80e2-8f55c3c19e2c" providerId="ADAL" clId="{9BEFBB74-C0ED-D640-96C8-5B66059E4614}" dt="2021-09-28T00:24:44.245" v="2157"/>
          <ac:inkMkLst>
            <pc:docMk/>
            <pc:sldMk cId="459010040" sldId="293"/>
            <ac:inkMk id="33" creationId="{D38856A0-0DE7-624A-8EFD-98BA1B1A21EB}"/>
          </ac:inkMkLst>
        </pc:inkChg>
        <pc:inkChg chg="add topLvl">
          <ac:chgData name="Zhang Yifan" userId="c9b86b9a-8bad-4e1d-80e2-8f55c3c19e2c" providerId="ADAL" clId="{9BEFBB74-C0ED-D640-96C8-5B66059E4614}" dt="2021-09-28T00:24:44.245" v="2157"/>
          <ac:inkMkLst>
            <pc:docMk/>
            <pc:sldMk cId="459010040" sldId="293"/>
            <ac:inkMk id="34" creationId="{52AB0E47-BF37-B147-9450-761C58C2781B}"/>
          </ac:inkMkLst>
        </pc:inkChg>
        <pc:inkChg chg="add topLvl">
          <ac:chgData name="Zhang Yifan" userId="c9b86b9a-8bad-4e1d-80e2-8f55c3c19e2c" providerId="ADAL" clId="{9BEFBB74-C0ED-D640-96C8-5B66059E4614}" dt="2021-09-28T00:24:44.245" v="2157"/>
          <ac:inkMkLst>
            <pc:docMk/>
            <pc:sldMk cId="459010040" sldId="293"/>
            <ac:inkMk id="35" creationId="{723A75FF-07E3-7448-BF16-28C9FA79C740}"/>
          </ac:inkMkLst>
        </pc:inkChg>
        <pc:inkChg chg="add topLvl">
          <ac:chgData name="Zhang Yifan" userId="c9b86b9a-8bad-4e1d-80e2-8f55c3c19e2c" providerId="ADAL" clId="{9BEFBB74-C0ED-D640-96C8-5B66059E4614}" dt="2021-09-28T00:24:44.245" v="2157"/>
          <ac:inkMkLst>
            <pc:docMk/>
            <pc:sldMk cId="459010040" sldId="293"/>
            <ac:inkMk id="36" creationId="{E8A38DC8-2421-5E4C-BA98-653EDEA91EA9}"/>
          </ac:inkMkLst>
        </pc:inkChg>
        <pc:inkChg chg="add topLvl">
          <ac:chgData name="Zhang Yifan" userId="c9b86b9a-8bad-4e1d-80e2-8f55c3c19e2c" providerId="ADAL" clId="{9BEFBB74-C0ED-D640-96C8-5B66059E4614}" dt="2021-09-28T00:24:44.245" v="2157"/>
          <ac:inkMkLst>
            <pc:docMk/>
            <pc:sldMk cId="459010040" sldId="293"/>
            <ac:inkMk id="37" creationId="{97413520-4912-6D4B-8CA1-1C0A2B0670D9}"/>
          </ac:inkMkLst>
        </pc:inkChg>
        <pc:inkChg chg="add">
          <ac:chgData name="Zhang Yifan" userId="c9b86b9a-8bad-4e1d-80e2-8f55c3c19e2c" providerId="ADAL" clId="{9BEFBB74-C0ED-D640-96C8-5B66059E4614}" dt="2021-09-28T00:24:36.177" v="2155"/>
          <ac:inkMkLst>
            <pc:docMk/>
            <pc:sldMk cId="459010040" sldId="293"/>
            <ac:inkMk id="39" creationId="{1106BD6A-E656-494A-B901-4BF9F6868DB3}"/>
          </ac:inkMkLst>
        </pc:inkChg>
        <pc:inkChg chg="add">
          <ac:chgData name="Zhang Yifan" userId="c9b86b9a-8bad-4e1d-80e2-8f55c3c19e2c" providerId="ADAL" clId="{9BEFBB74-C0ED-D640-96C8-5B66059E4614}" dt="2021-09-28T00:24:43.568" v="2156"/>
          <ac:inkMkLst>
            <pc:docMk/>
            <pc:sldMk cId="459010040" sldId="293"/>
            <ac:inkMk id="40" creationId="{926B9D04-D464-804A-8732-D089593E0D2A}"/>
          </ac:inkMkLst>
        </pc:inkChg>
        <pc:inkChg chg="add">
          <ac:chgData name="Zhang Yifan" userId="c9b86b9a-8bad-4e1d-80e2-8f55c3c19e2c" providerId="ADAL" clId="{9BEFBB74-C0ED-D640-96C8-5B66059E4614}" dt="2021-09-28T00:25:11.809" v="2159"/>
          <ac:inkMkLst>
            <pc:docMk/>
            <pc:sldMk cId="459010040" sldId="293"/>
            <ac:inkMk id="42" creationId="{649041E6-A5EF-DF48-B78C-1690860892BD}"/>
          </ac:inkMkLst>
        </pc:inkChg>
        <pc:inkChg chg="add">
          <ac:chgData name="Zhang Yifan" userId="c9b86b9a-8bad-4e1d-80e2-8f55c3c19e2c" providerId="ADAL" clId="{9BEFBB74-C0ED-D640-96C8-5B66059E4614}" dt="2021-09-28T00:25:12.160" v="2160"/>
          <ac:inkMkLst>
            <pc:docMk/>
            <pc:sldMk cId="459010040" sldId="293"/>
            <ac:inkMk id="43" creationId="{F3D7A4EF-1C06-AF4D-84D6-26D9C8FFEE69}"/>
          </ac:inkMkLst>
        </pc:inkChg>
        <pc:inkChg chg="add">
          <ac:chgData name="Zhang Yifan" userId="c9b86b9a-8bad-4e1d-80e2-8f55c3c19e2c" providerId="ADAL" clId="{9BEFBB74-C0ED-D640-96C8-5B66059E4614}" dt="2021-09-28T00:25:13.825" v="2162"/>
          <ac:inkMkLst>
            <pc:docMk/>
            <pc:sldMk cId="459010040" sldId="293"/>
            <ac:inkMk id="45" creationId="{FB114F5D-1AD4-634B-AAF7-4F6AFF2E1359}"/>
          </ac:inkMkLst>
        </pc:inkChg>
        <pc:inkChg chg="add">
          <ac:chgData name="Zhang Yifan" userId="c9b86b9a-8bad-4e1d-80e2-8f55c3c19e2c" providerId="ADAL" clId="{9BEFBB74-C0ED-D640-96C8-5B66059E4614}" dt="2021-09-28T00:25:14.377" v="2163"/>
          <ac:inkMkLst>
            <pc:docMk/>
            <pc:sldMk cId="459010040" sldId="293"/>
            <ac:inkMk id="46" creationId="{7F22EA1C-0F0E-1F4D-8DCC-B9E03D9702FF}"/>
          </ac:inkMkLst>
        </pc:inkChg>
        <pc:inkChg chg="add">
          <ac:chgData name="Zhang Yifan" userId="c9b86b9a-8bad-4e1d-80e2-8f55c3c19e2c" providerId="ADAL" clId="{9BEFBB74-C0ED-D640-96C8-5B66059E4614}" dt="2021-09-28T00:25:16.644" v="2165"/>
          <ac:inkMkLst>
            <pc:docMk/>
            <pc:sldMk cId="459010040" sldId="293"/>
            <ac:inkMk id="48" creationId="{BDDAE30C-2A16-3348-9850-50752D2CB86F}"/>
          </ac:inkMkLst>
        </pc:inkChg>
        <pc:inkChg chg="add">
          <ac:chgData name="Zhang Yifan" userId="c9b86b9a-8bad-4e1d-80e2-8f55c3c19e2c" providerId="ADAL" clId="{9BEFBB74-C0ED-D640-96C8-5B66059E4614}" dt="2021-09-28T00:25:17.058" v="2166"/>
          <ac:inkMkLst>
            <pc:docMk/>
            <pc:sldMk cId="459010040" sldId="293"/>
            <ac:inkMk id="49" creationId="{32E34E01-F425-7846-AC39-E955FBE54708}"/>
          </ac:inkMkLst>
        </pc:inkChg>
        <pc:inkChg chg="add">
          <ac:chgData name="Zhang Yifan" userId="c9b86b9a-8bad-4e1d-80e2-8f55c3c19e2c" providerId="ADAL" clId="{9BEFBB74-C0ED-D640-96C8-5B66059E4614}" dt="2021-09-28T00:25:17.247" v="2167"/>
          <ac:inkMkLst>
            <pc:docMk/>
            <pc:sldMk cId="459010040" sldId="293"/>
            <ac:inkMk id="50" creationId="{3D8A8738-8266-1C44-AAC5-2652A6BAEA20}"/>
          </ac:inkMkLst>
        </pc:inkChg>
        <pc:inkChg chg="add">
          <ac:chgData name="Zhang Yifan" userId="c9b86b9a-8bad-4e1d-80e2-8f55c3c19e2c" providerId="ADAL" clId="{9BEFBB74-C0ED-D640-96C8-5B66059E4614}" dt="2021-09-28T00:25:17.446" v="2168"/>
          <ac:inkMkLst>
            <pc:docMk/>
            <pc:sldMk cId="459010040" sldId="293"/>
            <ac:inkMk id="51" creationId="{95C35E2C-F02C-4644-AD53-839DA2C098F1}"/>
          </ac:inkMkLst>
        </pc:inkChg>
        <pc:inkChg chg="add">
          <ac:chgData name="Zhang Yifan" userId="c9b86b9a-8bad-4e1d-80e2-8f55c3c19e2c" providerId="ADAL" clId="{9BEFBB74-C0ED-D640-96C8-5B66059E4614}" dt="2021-09-28T00:25:17.777" v="2169"/>
          <ac:inkMkLst>
            <pc:docMk/>
            <pc:sldMk cId="459010040" sldId="293"/>
            <ac:inkMk id="52" creationId="{C68A1836-0769-644C-8051-FE5732A069B4}"/>
          </ac:inkMkLst>
        </pc:inkChg>
        <pc:inkChg chg="add">
          <ac:chgData name="Zhang Yifan" userId="c9b86b9a-8bad-4e1d-80e2-8f55c3c19e2c" providerId="ADAL" clId="{9BEFBB74-C0ED-D640-96C8-5B66059E4614}" dt="2021-09-28T00:25:18.063" v="2170"/>
          <ac:inkMkLst>
            <pc:docMk/>
            <pc:sldMk cId="459010040" sldId="293"/>
            <ac:inkMk id="53" creationId="{278288FC-FC5F-9647-8E86-838F7A164120}"/>
          </ac:inkMkLst>
        </pc:inkChg>
        <pc:inkChg chg="add">
          <ac:chgData name="Zhang Yifan" userId="c9b86b9a-8bad-4e1d-80e2-8f55c3c19e2c" providerId="ADAL" clId="{9BEFBB74-C0ED-D640-96C8-5B66059E4614}" dt="2021-09-28T00:25:18.250" v="2171"/>
          <ac:inkMkLst>
            <pc:docMk/>
            <pc:sldMk cId="459010040" sldId="293"/>
            <ac:inkMk id="54" creationId="{90D44C04-71B0-5F4B-8B40-391C35A92F7A}"/>
          </ac:inkMkLst>
        </pc:inkChg>
      </pc:sldChg>
      <pc:sldChg chg="addSp delSp add">
        <pc:chgData name="Zhang Yifan" userId="c9b86b9a-8bad-4e1d-80e2-8f55c3c19e2c" providerId="ADAL" clId="{9BEFBB74-C0ED-D640-96C8-5B66059E4614}" dt="2021-09-28T00:27:48.237" v="2217"/>
        <pc:sldMkLst>
          <pc:docMk/>
          <pc:sldMk cId="2047504577" sldId="294"/>
        </pc:sldMkLst>
        <pc:grpChg chg="add del">
          <ac:chgData name="Zhang Yifan" userId="c9b86b9a-8bad-4e1d-80e2-8f55c3c19e2c" providerId="ADAL" clId="{9BEFBB74-C0ED-D640-96C8-5B66059E4614}" dt="2021-09-28T00:25:47.982" v="2177"/>
          <ac:grpSpMkLst>
            <pc:docMk/>
            <pc:sldMk cId="2047504577" sldId="294"/>
            <ac:grpSpMk id="27" creationId="{3E660BBD-222B-2142-B896-B6A5ADF4AE0D}"/>
          </ac:grpSpMkLst>
        </pc:grpChg>
        <pc:grpChg chg="add">
          <ac:chgData name="Zhang Yifan" userId="c9b86b9a-8bad-4e1d-80e2-8f55c3c19e2c" providerId="ADAL" clId="{9BEFBB74-C0ED-D640-96C8-5B66059E4614}" dt="2021-09-28T00:26:21.880" v="2183"/>
          <ac:grpSpMkLst>
            <pc:docMk/>
            <pc:sldMk cId="2047504577" sldId="294"/>
            <ac:grpSpMk id="43" creationId="{FEF17336-703A-5344-9C9C-405053C8164D}"/>
          </ac:grpSpMkLst>
        </pc:grpChg>
        <pc:grpChg chg="add">
          <ac:chgData name="Zhang Yifan" userId="c9b86b9a-8bad-4e1d-80e2-8f55c3c19e2c" providerId="ADAL" clId="{9BEFBB74-C0ED-D640-96C8-5B66059E4614}" dt="2021-09-28T00:27:26.426" v="2186"/>
          <ac:grpSpMkLst>
            <pc:docMk/>
            <pc:sldMk cId="2047504577" sldId="294"/>
            <ac:grpSpMk id="46" creationId="{C5E0F45B-151D-9749-AE9B-DF9B93E583D8}"/>
          </ac:grpSpMkLst>
        </pc:grpChg>
        <pc:grpChg chg="add">
          <ac:chgData name="Zhang Yifan" userId="c9b86b9a-8bad-4e1d-80e2-8f55c3c19e2c" providerId="ADAL" clId="{9BEFBB74-C0ED-D640-96C8-5B66059E4614}" dt="2021-09-28T00:27:29.452" v="2189"/>
          <ac:grpSpMkLst>
            <pc:docMk/>
            <pc:sldMk cId="2047504577" sldId="294"/>
            <ac:grpSpMk id="49" creationId="{1BB46B9B-DDF5-0848-97E7-6141BDE0EAA6}"/>
          </ac:grpSpMkLst>
        </pc:grpChg>
        <pc:grpChg chg="add">
          <ac:chgData name="Zhang Yifan" userId="c9b86b9a-8bad-4e1d-80e2-8f55c3c19e2c" providerId="ADAL" clId="{9BEFBB74-C0ED-D640-96C8-5B66059E4614}" dt="2021-09-28T00:27:32.090" v="2194"/>
          <ac:grpSpMkLst>
            <pc:docMk/>
            <pc:sldMk cId="2047504577" sldId="294"/>
            <ac:grpSpMk id="54" creationId="{AF2112E9-FAEC-364C-A4AA-49D5A5D24557}"/>
          </ac:grpSpMkLst>
        </pc:grpChg>
        <pc:grpChg chg="add">
          <ac:chgData name="Zhang Yifan" userId="c9b86b9a-8bad-4e1d-80e2-8f55c3c19e2c" providerId="ADAL" clId="{9BEFBB74-C0ED-D640-96C8-5B66059E4614}" dt="2021-09-28T00:27:32.090" v="2194"/>
          <ac:grpSpMkLst>
            <pc:docMk/>
            <pc:sldMk cId="2047504577" sldId="294"/>
            <ac:grpSpMk id="55" creationId="{4EC26EA8-7899-A041-B411-1D1860DBE8DF}"/>
          </ac:grpSpMkLst>
        </pc:grpChg>
        <pc:grpChg chg="add del">
          <ac:chgData name="Zhang Yifan" userId="c9b86b9a-8bad-4e1d-80e2-8f55c3c19e2c" providerId="ADAL" clId="{9BEFBB74-C0ED-D640-96C8-5B66059E4614}" dt="2021-09-28T00:27:35.100" v="2198"/>
          <ac:grpSpMkLst>
            <pc:docMk/>
            <pc:sldMk cId="2047504577" sldId="294"/>
            <ac:grpSpMk id="58" creationId="{503C78CA-9B25-B747-BBF3-DBA79916726F}"/>
          </ac:grpSpMkLst>
        </pc:grpChg>
        <pc:grpChg chg="add">
          <ac:chgData name="Zhang Yifan" userId="c9b86b9a-8bad-4e1d-80e2-8f55c3c19e2c" providerId="ADAL" clId="{9BEFBB74-C0ED-D640-96C8-5B66059E4614}" dt="2021-09-28T00:27:38.288" v="2202"/>
          <ac:grpSpMkLst>
            <pc:docMk/>
            <pc:sldMk cId="2047504577" sldId="294"/>
            <ac:grpSpMk id="61" creationId="{B8121632-92E8-4447-8CA5-7FEDE65AF0E1}"/>
          </ac:grpSpMkLst>
        </pc:grpChg>
        <pc:grpChg chg="add">
          <ac:chgData name="Zhang Yifan" userId="c9b86b9a-8bad-4e1d-80e2-8f55c3c19e2c" providerId="ADAL" clId="{9BEFBB74-C0ED-D640-96C8-5B66059E4614}" dt="2021-09-28T00:27:39.522" v="2205"/>
          <ac:grpSpMkLst>
            <pc:docMk/>
            <pc:sldMk cId="2047504577" sldId="294"/>
            <ac:grpSpMk id="192" creationId="{E55AB86E-7D18-E24E-B556-F1743842543F}"/>
          </ac:grpSpMkLst>
        </pc:grpChg>
        <pc:grpChg chg="add">
          <ac:chgData name="Zhang Yifan" userId="c9b86b9a-8bad-4e1d-80e2-8f55c3c19e2c" providerId="ADAL" clId="{9BEFBB74-C0ED-D640-96C8-5B66059E4614}" dt="2021-09-28T00:27:42.386" v="2209"/>
          <ac:grpSpMkLst>
            <pc:docMk/>
            <pc:sldMk cId="2047504577" sldId="294"/>
            <ac:grpSpMk id="196" creationId="{459FF208-8438-4945-819D-D3267CBF7CDA}"/>
          </ac:grpSpMkLst>
        </pc:grpChg>
        <pc:grpChg chg="add">
          <ac:chgData name="Zhang Yifan" userId="c9b86b9a-8bad-4e1d-80e2-8f55c3c19e2c" providerId="ADAL" clId="{9BEFBB74-C0ED-D640-96C8-5B66059E4614}" dt="2021-09-28T00:27:48.237" v="2217"/>
          <ac:grpSpMkLst>
            <pc:docMk/>
            <pc:sldMk cId="2047504577" sldId="294"/>
            <ac:grpSpMk id="204" creationId="{66839DCD-563A-1F47-9A1D-B0CAC9D909E0}"/>
          </ac:grpSpMkLst>
        </pc:grpChg>
        <pc:inkChg chg="add topLvl">
          <ac:chgData name="Zhang Yifan" userId="c9b86b9a-8bad-4e1d-80e2-8f55c3c19e2c" providerId="ADAL" clId="{9BEFBB74-C0ED-D640-96C8-5B66059E4614}" dt="2021-09-28T00:25:47.982" v="2177"/>
          <ac:inkMkLst>
            <pc:docMk/>
            <pc:sldMk cId="2047504577" sldId="294"/>
            <ac:inkMk id="10" creationId="{6B48A4D9-AEE2-BB4D-83D4-54BCB4BDC23A}"/>
          </ac:inkMkLst>
        </pc:inkChg>
        <pc:inkChg chg="add topLvl">
          <ac:chgData name="Zhang Yifan" userId="c9b86b9a-8bad-4e1d-80e2-8f55c3c19e2c" providerId="ADAL" clId="{9BEFBB74-C0ED-D640-96C8-5B66059E4614}" dt="2021-09-28T00:25:47.982" v="2177"/>
          <ac:inkMkLst>
            <pc:docMk/>
            <pc:sldMk cId="2047504577" sldId="294"/>
            <ac:inkMk id="19" creationId="{9B5368D9-FB28-344B-8233-A6C2186E9A8A}"/>
          </ac:inkMkLst>
        </pc:inkChg>
        <pc:inkChg chg="add">
          <ac:chgData name="Zhang Yifan" userId="c9b86b9a-8bad-4e1d-80e2-8f55c3c19e2c" providerId="ADAL" clId="{9BEFBB74-C0ED-D640-96C8-5B66059E4614}" dt="2021-09-28T00:26:17.725" v="2178"/>
          <ac:inkMkLst>
            <pc:docMk/>
            <pc:sldMk cId="2047504577" sldId="294"/>
            <ac:inkMk id="25" creationId="{B73F0D0A-30C8-924A-9774-CAF9E2BB86C7}"/>
          </ac:inkMkLst>
        </pc:inkChg>
        <pc:inkChg chg="add del topLvl">
          <ac:chgData name="Zhang Yifan" userId="c9b86b9a-8bad-4e1d-80e2-8f55c3c19e2c" providerId="ADAL" clId="{9BEFBB74-C0ED-D640-96C8-5B66059E4614}" dt="2021-09-28T00:25:47.982" v="2177"/>
          <ac:inkMkLst>
            <pc:docMk/>
            <pc:sldMk cId="2047504577" sldId="294"/>
            <ac:inkMk id="25" creationId="{F5B36ADE-9C96-5142-B9F1-A1A7288A3301}"/>
          </ac:inkMkLst>
        </pc:inkChg>
        <pc:inkChg chg="add">
          <ac:chgData name="Zhang Yifan" userId="c9b86b9a-8bad-4e1d-80e2-8f55c3c19e2c" providerId="ADAL" clId="{9BEFBB74-C0ED-D640-96C8-5B66059E4614}" dt="2021-09-28T00:26:20.241" v="2181"/>
          <ac:inkMkLst>
            <pc:docMk/>
            <pc:sldMk cId="2047504577" sldId="294"/>
            <ac:inkMk id="38" creationId="{63790971-6851-3540-A13F-CB04CED0C31B}"/>
          </ac:inkMkLst>
        </pc:inkChg>
        <pc:inkChg chg="add">
          <ac:chgData name="Zhang Yifan" userId="c9b86b9a-8bad-4e1d-80e2-8f55c3c19e2c" providerId="ADAL" clId="{9BEFBB74-C0ED-D640-96C8-5B66059E4614}" dt="2021-09-28T00:26:21.231" v="2182"/>
          <ac:inkMkLst>
            <pc:docMk/>
            <pc:sldMk cId="2047504577" sldId="294"/>
            <ac:inkMk id="42" creationId="{8F96AF0F-C221-1A4C-B5EF-A541AE276744}"/>
          </ac:inkMkLst>
        </pc:inkChg>
        <pc:inkChg chg="add">
          <ac:chgData name="Zhang Yifan" userId="c9b86b9a-8bad-4e1d-80e2-8f55c3c19e2c" providerId="ADAL" clId="{9BEFBB74-C0ED-D640-96C8-5B66059E4614}" dt="2021-09-28T00:27:25.317" v="2184"/>
          <ac:inkMkLst>
            <pc:docMk/>
            <pc:sldMk cId="2047504577" sldId="294"/>
            <ac:inkMk id="44" creationId="{9C5D120C-FD5B-9D42-830B-6507AEFCC53B}"/>
          </ac:inkMkLst>
        </pc:inkChg>
        <pc:inkChg chg="add">
          <ac:chgData name="Zhang Yifan" userId="c9b86b9a-8bad-4e1d-80e2-8f55c3c19e2c" providerId="ADAL" clId="{9BEFBB74-C0ED-D640-96C8-5B66059E4614}" dt="2021-09-28T00:26:19.584" v="2180"/>
          <ac:inkMkLst>
            <pc:docMk/>
            <pc:sldMk cId="2047504577" sldId="294"/>
            <ac:inkMk id="44" creationId="{B7AB889B-02A7-4144-A0F8-BA92D64E2B61}"/>
          </ac:inkMkLst>
        </pc:inkChg>
        <pc:inkChg chg="add">
          <ac:chgData name="Zhang Yifan" userId="c9b86b9a-8bad-4e1d-80e2-8f55c3c19e2c" providerId="ADAL" clId="{9BEFBB74-C0ED-D640-96C8-5B66059E4614}" dt="2021-09-28T00:27:25.834" v="2185"/>
          <ac:inkMkLst>
            <pc:docMk/>
            <pc:sldMk cId="2047504577" sldId="294"/>
            <ac:inkMk id="45" creationId="{963D624C-D580-FC40-BB07-50B11561BC8A}"/>
          </ac:inkMkLst>
        </pc:inkChg>
        <pc:inkChg chg="add">
          <ac:chgData name="Zhang Yifan" userId="c9b86b9a-8bad-4e1d-80e2-8f55c3c19e2c" providerId="ADAL" clId="{9BEFBB74-C0ED-D640-96C8-5B66059E4614}" dt="2021-09-28T00:26:19.136" v="2179"/>
          <ac:inkMkLst>
            <pc:docMk/>
            <pc:sldMk cId="2047504577" sldId="294"/>
            <ac:inkMk id="45" creationId="{CDBD1E83-25D5-3A4E-AD7F-4CB2B405848E}"/>
          </ac:inkMkLst>
        </pc:inkChg>
        <pc:inkChg chg="add">
          <ac:chgData name="Zhang Yifan" userId="c9b86b9a-8bad-4e1d-80e2-8f55c3c19e2c" providerId="ADAL" clId="{9BEFBB74-C0ED-D640-96C8-5B66059E4614}" dt="2021-09-28T00:27:28.392" v="2187"/>
          <ac:inkMkLst>
            <pc:docMk/>
            <pc:sldMk cId="2047504577" sldId="294"/>
            <ac:inkMk id="47" creationId="{9531B1DC-EC47-874E-82CB-600D7DBF27B7}"/>
          </ac:inkMkLst>
        </pc:inkChg>
        <pc:inkChg chg="add">
          <ac:chgData name="Zhang Yifan" userId="c9b86b9a-8bad-4e1d-80e2-8f55c3c19e2c" providerId="ADAL" clId="{9BEFBB74-C0ED-D640-96C8-5B66059E4614}" dt="2021-09-28T00:27:28.675" v="2188"/>
          <ac:inkMkLst>
            <pc:docMk/>
            <pc:sldMk cId="2047504577" sldId="294"/>
            <ac:inkMk id="48" creationId="{BE2EEA48-273F-5C4D-9A02-592A2F67A625}"/>
          </ac:inkMkLst>
        </pc:inkChg>
        <pc:inkChg chg="add">
          <ac:chgData name="Zhang Yifan" userId="c9b86b9a-8bad-4e1d-80e2-8f55c3c19e2c" providerId="ADAL" clId="{9BEFBB74-C0ED-D640-96C8-5B66059E4614}" dt="2021-09-28T00:27:29.963" v="2190"/>
          <ac:inkMkLst>
            <pc:docMk/>
            <pc:sldMk cId="2047504577" sldId="294"/>
            <ac:inkMk id="50" creationId="{0FCB5B34-6D88-534D-B9A4-5829538529BD}"/>
          </ac:inkMkLst>
        </pc:inkChg>
        <pc:inkChg chg="add">
          <ac:chgData name="Zhang Yifan" userId="c9b86b9a-8bad-4e1d-80e2-8f55c3c19e2c" providerId="ADAL" clId="{9BEFBB74-C0ED-D640-96C8-5B66059E4614}" dt="2021-09-28T00:27:30.152" v="2191"/>
          <ac:inkMkLst>
            <pc:docMk/>
            <pc:sldMk cId="2047504577" sldId="294"/>
            <ac:inkMk id="51" creationId="{00BC802C-1631-1748-A4B1-1D0A9B05B9B8}"/>
          </ac:inkMkLst>
        </pc:inkChg>
        <pc:inkChg chg="add">
          <ac:chgData name="Zhang Yifan" userId="c9b86b9a-8bad-4e1d-80e2-8f55c3c19e2c" providerId="ADAL" clId="{9BEFBB74-C0ED-D640-96C8-5B66059E4614}" dt="2021-09-28T00:27:31.244" v="2192"/>
          <ac:inkMkLst>
            <pc:docMk/>
            <pc:sldMk cId="2047504577" sldId="294"/>
            <ac:inkMk id="52" creationId="{7BD59C14-3D2A-984F-BC68-BD5105C75A54}"/>
          </ac:inkMkLst>
        </pc:inkChg>
        <pc:inkChg chg="add">
          <ac:chgData name="Zhang Yifan" userId="c9b86b9a-8bad-4e1d-80e2-8f55c3c19e2c" providerId="ADAL" clId="{9BEFBB74-C0ED-D640-96C8-5B66059E4614}" dt="2021-09-28T00:27:31.426" v="2193"/>
          <ac:inkMkLst>
            <pc:docMk/>
            <pc:sldMk cId="2047504577" sldId="294"/>
            <ac:inkMk id="53" creationId="{ABA74727-6CB4-0247-9857-A130227D1062}"/>
          </ac:inkMkLst>
        </pc:inkChg>
        <pc:inkChg chg="add del topLvl">
          <ac:chgData name="Zhang Yifan" userId="c9b86b9a-8bad-4e1d-80e2-8f55c3c19e2c" providerId="ADAL" clId="{9BEFBB74-C0ED-D640-96C8-5B66059E4614}" dt="2021-09-28T00:27:36.398" v="2199"/>
          <ac:inkMkLst>
            <pc:docMk/>
            <pc:sldMk cId="2047504577" sldId="294"/>
            <ac:inkMk id="56" creationId="{435959AA-0FB1-B344-B926-CE188D4D5C93}"/>
          </ac:inkMkLst>
        </pc:inkChg>
        <pc:inkChg chg="add del topLvl">
          <ac:chgData name="Zhang Yifan" userId="c9b86b9a-8bad-4e1d-80e2-8f55c3c19e2c" providerId="ADAL" clId="{9BEFBB74-C0ED-D640-96C8-5B66059E4614}" dt="2021-09-28T00:27:35.100" v="2198"/>
          <ac:inkMkLst>
            <pc:docMk/>
            <pc:sldMk cId="2047504577" sldId="294"/>
            <ac:inkMk id="57" creationId="{D2009829-FC76-7446-9773-AB13945B7C87}"/>
          </ac:inkMkLst>
        </pc:inkChg>
        <pc:inkChg chg="add">
          <ac:chgData name="Zhang Yifan" userId="c9b86b9a-8bad-4e1d-80e2-8f55c3c19e2c" providerId="ADAL" clId="{9BEFBB74-C0ED-D640-96C8-5B66059E4614}" dt="2021-09-28T00:27:37.211" v="2200"/>
          <ac:inkMkLst>
            <pc:docMk/>
            <pc:sldMk cId="2047504577" sldId="294"/>
            <ac:inkMk id="59" creationId="{D2BCA3A9-2399-274E-97B9-D8A34C6CFFC1}"/>
          </ac:inkMkLst>
        </pc:inkChg>
        <pc:inkChg chg="add">
          <ac:chgData name="Zhang Yifan" userId="c9b86b9a-8bad-4e1d-80e2-8f55c3c19e2c" providerId="ADAL" clId="{9BEFBB74-C0ED-D640-96C8-5B66059E4614}" dt="2021-09-28T00:27:37.686" v="2201"/>
          <ac:inkMkLst>
            <pc:docMk/>
            <pc:sldMk cId="2047504577" sldId="294"/>
            <ac:inkMk id="60" creationId="{F10B8C24-65B1-F644-B65D-3423DDF230C3}"/>
          </ac:inkMkLst>
        </pc:inkChg>
        <pc:inkChg chg="add">
          <ac:chgData name="Zhang Yifan" userId="c9b86b9a-8bad-4e1d-80e2-8f55c3c19e2c" providerId="ADAL" clId="{9BEFBB74-C0ED-D640-96C8-5B66059E4614}" dt="2021-09-28T00:27:38.487" v="2203"/>
          <ac:inkMkLst>
            <pc:docMk/>
            <pc:sldMk cId="2047504577" sldId="294"/>
            <ac:inkMk id="62" creationId="{E516C0B7-C58D-9745-864A-20A3A0F53C51}"/>
          </ac:inkMkLst>
        </pc:inkChg>
        <pc:inkChg chg="add">
          <ac:chgData name="Zhang Yifan" userId="c9b86b9a-8bad-4e1d-80e2-8f55c3c19e2c" providerId="ADAL" clId="{9BEFBB74-C0ED-D640-96C8-5B66059E4614}" dt="2021-09-28T00:27:38.882" v="2204"/>
          <ac:inkMkLst>
            <pc:docMk/>
            <pc:sldMk cId="2047504577" sldId="294"/>
            <ac:inkMk id="63" creationId="{4748C13D-9BA8-B84A-A491-B723D2908864}"/>
          </ac:inkMkLst>
        </pc:inkChg>
        <pc:inkChg chg="add">
          <ac:chgData name="Zhang Yifan" userId="c9b86b9a-8bad-4e1d-80e2-8f55c3c19e2c" providerId="ADAL" clId="{9BEFBB74-C0ED-D640-96C8-5B66059E4614}" dt="2021-09-28T00:27:40.785" v="2206"/>
          <ac:inkMkLst>
            <pc:docMk/>
            <pc:sldMk cId="2047504577" sldId="294"/>
            <ac:inkMk id="193" creationId="{CF7F5E3E-96DD-DD4C-A1FF-A5AFAFD43A68}"/>
          </ac:inkMkLst>
        </pc:inkChg>
        <pc:inkChg chg="add">
          <ac:chgData name="Zhang Yifan" userId="c9b86b9a-8bad-4e1d-80e2-8f55c3c19e2c" providerId="ADAL" clId="{9BEFBB74-C0ED-D640-96C8-5B66059E4614}" dt="2021-09-28T00:27:41.199" v="2207"/>
          <ac:inkMkLst>
            <pc:docMk/>
            <pc:sldMk cId="2047504577" sldId="294"/>
            <ac:inkMk id="194" creationId="{1910F846-FEE6-2448-820B-6B68DE68DA8F}"/>
          </ac:inkMkLst>
        </pc:inkChg>
        <pc:inkChg chg="add">
          <ac:chgData name="Zhang Yifan" userId="c9b86b9a-8bad-4e1d-80e2-8f55c3c19e2c" providerId="ADAL" clId="{9BEFBB74-C0ED-D640-96C8-5B66059E4614}" dt="2021-09-28T00:27:41.435" v="2208"/>
          <ac:inkMkLst>
            <pc:docMk/>
            <pc:sldMk cId="2047504577" sldId="294"/>
            <ac:inkMk id="195" creationId="{313884FE-D7E4-354D-B3AB-B8BE3E3F9754}"/>
          </ac:inkMkLst>
        </pc:inkChg>
        <pc:inkChg chg="add">
          <ac:chgData name="Zhang Yifan" userId="c9b86b9a-8bad-4e1d-80e2-8f55c3c19e2c" providerId="ADAL" clId="{9BEFBB74-C0ED-D640-96C8-5B66059E4614}" dt="2021-09-28T00:27:45.421" v="2210"/>
          <ac:inkMkLst>
            <pc:docMk/>
            <pc:sldMk cId="2047504577" sldId="294"/>
            <ac:inkMk id="197" creationId="{D1C8A539-0A90-A94C-B1CC-4C4D5E6F2099}"/>
          </ac:inkMkLst>
        </pc:inkChg>
        <pc:inkChg chg="add">
          <ac:chgData name="Zhang Yifan" userId="c9b86b9a-8bad-4e1d-80e2-8f55c3c19e2c" providerId="ADAL" clId="{9BEFBB74-C0ED-D640-96C8-5B66059E4614}" dt="2021-09-28T00:27:45.997" v="2211"/>
          <ac:inkMkLst>
            <pc:docMk/>
            <pc:sldMk cId="2047504577" sldId="294"/>
            <ac:inkMk id="198" creationId="{4FC5C4D2-3AA4-7D44-9F9F-E116173CADEA}"/>
          </ac:inkMkLst>
        </pc:inkChg>
        <pc:inkChg chg="add">
          <ac:chgData name="Zhang Yifan" userId="c9b86b9a-8bad-4e1d-80e2-8f55c3c19e2c" providerId="ADAL" clId="{9BEFBB74-C0ED-D640-96C8-5B66059E4614}" dt="2021-09-28T00:27:46.204" v="2212"/>
          <ac:inkMkLst>
            <pc:docMk/>
            <pc:sldMk cId="2047504577" sldId="294"/>
            <ac:inkMk id="199" creationId="{A9A20B11-FB61-014C-8DAB-C2D3DACACB8F}"/>
          </ac:inkMkLst>
        </pc:inkChg>
        <pc:inkChg chg="add">
          <ac:chgData name="Zhang Yifan" userId="c9b86b9a-8bad-4e1d-80e2-8f55c3c19e2c" providerId="ADAL" clId="{9BEFBB74-C0ED-D640-96C8-5B66059E4614}" dt="2021-09-28T00:27:46.427" v="2213"/>
          <ac:inkMkLst>
            <pc:docMk/>
            <pc:sldMk cId="2047504577" sldId="294"/>
            <ac:inkMk id="200" creationId="{ECEA4675-BD77-8648-8F1F-3C4EB101BBA4}"/>
          </ac:inkMkLst>
        </pc:inkChg>
        <pc:inkChg chg="add">
          <ac:chgData name="Zhang Yifan" userId="c9b86b9a-8bad-4e1d-80e2-8f55c3c19e2c" providerId="ADAL" clId="{9BEFBB74-C0ED-D640-96C8-5B66059E4614}" dt="2021-09-28T00:27:46.803" v="2214"/>
          <ac:inkMkLst>
            <pc:docMk/>
            <pc:sldMk cId="2047504577" sldId="294"/>
            <ac:inkMk id="201" creationId="{C7129580-D59F-F845-B99C-383564473EFB}"/>
          </ac:inkMkLst>
        </pc:inkChg>
        <pc:inkChg chg="add">
          <ac:chgData name="Zhang Yifan" userId="c9b86b9a-8bad-4e1d-80e2-8f55c3c19e2c" providerId="ADAL" clId="{9BEFBB74-C0ED-D640-96C8-5B66059E4614}" dt="2021-09-28T00:27:47.097" v="2215"/>
          <ac:inkMkLst>
            <pc:docMk/>
            <pc:sldMk cId="2047504577" sldId="294"/>
            <ac:inkMk id="202" creationId="{2A1EFB57-1549-5C4C-BB67-24446CFFE241}"/>
          </ac:inkMkLst>
        </pc:inkChg>
        <pc:inkChg chg="add">
          <ac:chgData name="Zhang Yifan" userId="c9b86b9a-8bad-4e1d-80e2-8f55c3c19e2c" providerId="ADAL" clId="{9BEFBB74-C0ED-D640-96C8-5B66059E4614}" dt="2021-09-28T00:27:47.227" v="2216"/>
          <ac:inkMkLst>
            <pc:docMk/>
            <pc:sldMk cId="2047504577" sldId="294"/>
            <ac:inkMk id="203" creationId="{ECBA75BF-FE94-6046-B612-E1367D3FEA62}"/>
          </ac:inkMkLst>
        </pc:inkChg>
      </pc:sldChg>
      <pc:sldChg chg="addSp">
        <pc:chgData name="Zhang Yifan" userId="c9b86b9a-8bad-4e1d-80e2-8f55c3c19e2c" providerId="ADAL" clId="{9BEFBB74-C0ED-D640-96C8-5B66059E4614}" dt="2021-09-28T00:33:19.379" v="2225"/>
        <pc:sldMkLst>
          <pc:docMk/>
          <pc:sldMk cId="756004923" sldId="295"/>
        </pc:sldMkLst>
        <pc:grpChg chg="add">
          <ac:chgData name="Zhang Yifan" userId="c9b86b9a-8bad-4e1d-80e2-8f55c3c19e2c" providerId="ADAL" clId="{9BEFBB74-C0ED-D640-96C8-5B66059E4614}" dt="2021-09-28T00:33:17.505" v="2222"/>
          <ac:grpSpMkLst>
            <pc:docMk/>
            <pc:sldMk cId="756004923" sldId="295"/>
            <ac:grpSpMk id="9" creationId="{0FDA2C45-420C-AC4D-B216-BE2C0528BF52}"/>
          </ac:grpSpMkLst>
        </pc:grpChg>
        <pc:grpChg chg="add">
          <ac:chgData name="Zhang Yifan" userId="c9b86b9a-8bad-4e1d-80e2-8f55c3c19e2c" providerId="ADAL" clId="{9BEFBB74-C0ED-D640-96C8-5B66059E4614}" dt="2021-09-28T00:33:19.379" v="2225"/>
          <ac:grpSpMkLst>
            <pc:docMk/>
            <pc:sldMk cId="756004923" sldId="295"/>
            <ac:grpSpMk id="12" creationId="{DE50145D-5773-974F-AE39-93ED9975D850}"/>
          </ac:grpSpMkLst>
        </pc:grpChg>
        <pc:inkChg chg="add">
          <ac:chgData name="Zhang Yifan" userId="c9b86b9a-8bad-4e1d-80e2-8f55c3c19e2c" providerId="ADAL" clId="{9BEFBB74-C0ED-D640-96C8-5B66059E4614}" dt="2021-09-28T00:33:11.152" v="2218"/>
          <ac:inkMkLst>
            <pc:docMk/>
            <pc:sldMk cId="756004923" sldId="295"/>
            <ac:inkMk id="5" creationId="{5686E0A8-41FA-CD45-A318-93E4101D7975}"/>
          </ac:inkMkLst>
        </pc:inkChg>
        <pc:inkChg chg="add">
          <ac:chgData name="Zhang Yifan" userId="c9b86b9a-8bad-4e1d-80e2-8f55c3c19e2c" providerId="ADAL" clId="{9BEFBB74-C0ED-D640-96C8-5B66059E4614}" dt="2021-09-28T00:33:14.868" v="2219"/>
          <ac:inkMkLst>
            <pc:docMk/>
            <pc:sldMk cId="756004923" sldId="295"/>
            <ac:inkMk id="6" creationId="{6703529F-4FC8-6B44-A394-3B5E45B5742B}"/>
          </ac:inkMkLst>
        </pc:inkChg>
        <pc:inkChg chg="add">
          <ac:chgData name="Zhang Yifan" userId="c9b86b9a-8bad-4e1d-80e2-8f55c3c19e2c" providerId="ADAL" clId="{9BEFBB74-C0ED-D640-96C8-5B66059E4614}" dt="2021-09-28T00:33:16.434" v="2220"/>
          <ac:inkMkLst>
            <pc:docMk/>
            <pc:sldMk cId="756004923" sldId="295"/>
            <ac:inkMk id="7" creationId="{4D259C12-1A99-0241-A34F-F446814E6E09}"/>
          </ac:inkMkLst>
        </pc:inkChg>
        <pc:inkChg chg="add">
          <ac:chgData name="Zhang Yifan" userId="c9b86b9a-8bad-4e1d-80e2-8f55c3c19e2c" providerId="ADAL" clId="{9BEFBB74-C0ED-D640-96C8-5B66059E4614}" dt="2021-09-28T00:33:16.764" v="2221"/>
          <ac:inkMkLst>
            <pc:docMk/>
            <pc:sldMk cId="756004923" sldId="295"/>
            <ac:inkMk id="8" creationId="{7E5B6F69-4788-0341-BB68-0364C03412CD}"/>
          </ac:inkMkLst>
        </pc:inkChg>
        <pc:inkChg chg="add">
          <ac:chgData name="Zhang Yifan" userId="c9b86b9a-8bad-4e1d-80e2-8f55c3c19e2c" providerId="ADAL" clId="{9BEFBB74-C0ED-D640-96C8-5B66059E4614}" dt="2021-09-28T00:33:18.327" v="2223"/>
          <ac:inkMkLst>
            <pc:docMk/>
            <pc:sldMk cId="756004923" sldId="295"/>
            <ac:inkMk id="10" creationId="{4E1C79C3-E8D2-9F41-9D0D-D1E91ED27DD5}"/>
          </ac:inkMkLst>
        </pc:inkChg>
        <pc:inkChg chg="add">
          <ac:chgData name="Zhang Yifan" userId="c9b86b9a-8bad-4e1d-80e2-8f55c3c19e2c" providerId="ADAL" clId="{9BEFBB74-C0ED-D640-96C8-5B66059E4614}" dt="2021-09-28T00:33:18.541" v="2224"/>
          <ac:inkMkLst>
            <pc:docMk/>
            <pc:sldMk cId="756004923" sldId="295"/>
            <ac:inkMk id="11" creationId="{12ED9C8F-919B-9449-B334-3FE42F1297A0}"/>
          </ac:inkMkLst>
        </pc:inkChg>
      </pc:sldChg>
    </pc:docChg>
  </pc:docChgLst>
  <pc:docChgLst>
    <pc:chgData name="Zhang Yifan" userId="c9b86b9a-8bad-4e1d-80e2-8f55c3c19e2c" providerId="ADAL" clId="{9CC12C6F-ADD8-124E-86BA-BB58F360CE5A}"/>
    <pc:docChg chg="undo custSel addSld delSld modSld sldOrd">
      <pc:chgData name="Zhang Yifan" userId="c9b86b9a-8bad-4e1d-80e2-8f55c3c19e2c" providerId="ADAL" clId="{9CC12C6F-ADD8-124E-86BA-BB58F360CE5A}" dt="2021-09-28T01:52:20.366" v="1443" actId="20577"/>
      <pc:docMkLst>
        <pc:docMk/>
      </pc:docMkLst>
      <pc:sldChg chg="modSp mod">
        <pc:chgData name="Zhang Yifan" userId="c9b86b9a-8bad-4e1d-80e2-8f55c3c19e2c" providerId="ADAL" clId="{9CC12C6F-ADD8-124E-86BA-BB58F360CE5A}" dt="2021-09-27T19:29:13.695" v="30" actId="27636"/>
        <pc:sldMkLst>
          <pc:docMk/>
          <pc:sldMk cId="0" sldId="257"/>
        </pc:sldMkLst>
        <pc:spChg chg="mod">
          <ac:chgData name="Zhang Yifan" userId="c9b86b9a-8bad-4e1d-80e2-8f55c3c19e2c" providerId="ADAL" clId="{9CC12C6F-ADD8-124E-86BA-BB58F360CE5A}" dt="2021-09-27T19:29:13.695" v="30" actId="27636"/>
          <ac:spMkLst>
            <pc:docMk/>
            <pc:sldMk cId="0" sldId="257"/>
            <ac:spMk id="107" creationId="{00000000-0000-0000-0000-000000000000}"/>
          </ac:spMkLst>
        </pc:spChg>
      </pc:sldChg>
      <pc:sldChg chg="addSp modSp mod">
        <pc:chgData name="Zhang Yifan" userId="c9b86b9a-8bad-4e1d-80e2-8f55c3c19e2c" providerId="ADAL" clId="{9CC12C6F-ADD8-124E-86BA-BB58F360CE5A}" dt="2021-09-28T00:44:54.508" v="1424" actId="1076"/>
        <pc:sldMkLst>
          <pc:docMk/>
          <pc:sldMk cId="0" sldId="258"/>
        </pc:sldMkLst>
        <pc:spChg chg="mod">
          <ac:chgData name="Zhang Yifan" userId="c9b86b9a-8bad-4e1d-80e2-8f55c3c19e2c" providerId="ADAL" clId="{9CC12C6F-ADD8-124E-86BA-BB58F360CE5A}" dt="2021-09-28T00:44:31.769" v="1420" actId="14100"/>
          <ac:spMkLst>
            <pc:docMk/>
            <pc:sldMk cId="0" sldId="258"/>
            <ac:spMk id="113" creationId="{00000000-0000-0000-0000-000000000000}"/>
          </ac:spMkLst>
        </pc:spChg>
        <pc:picChg chg="add mod modCrop">
          <ac:chgData name="Zhang Yifan" userId="c9b86b9a-8bad-4e1d-80e2-8f55c3c19e2c" providerId="ADAL" clId="{9CC12C6F-ADD8-124E-86BA-BB58F360CE5A}" dt="2021-09-28T00:44:54.508" v="1424" actId="1076"/>
          <ac:picMkLst>
            <pc:docMk/>
            <pc:sldMk cId="0" sldId="258"/>
            <ac:picMk id="4" creationId="{BB502DEF-CACE-4C4A-BE9E-35CEEAC8AFFC}"/>
          </ac:picMkLst>
        </pc:picChg>
      </pc:sldChg>
      <pc:sldChg chg="modSp mod">
        <pc:chgData name="Zhang Yifan" userId="c9b86b9a-8bad-4e1d-80e2-8f55c3c19e2c" providerId="ADAL" clId="{9CC12C6F-ADD8-124E-86BA-BB58F360CE5A}" dt="2021-09-28T00:44:14.706" v="1413" actId="1076"/>
        <pc:sldMkLst>
          <pc:docMk/>
          <pc:sldMk cId="0" sldId="259"/>
        </pc:sldMkLst>
        <pc:picChg chg="mod">
          <ac:chgData name="Zhang Yifan" userId="c9b86b9a-8bad-4e1d-80e2-8f55c3c19e2c" providerId="ADAL" clId="{9CC12C6F-ADD8-124E-86BA-BB58F360CE5A}" dt="2021-09-28T00:44:14.706" v="1413" actId="1076"/>
          <ac:picMkLst>
            <pc:docMk/>
            <pc:sldMk cId="0" sldId="259"/>
            <ac:picMk id="118" creationId="{00000000-0000-0000-0000-000000000000}"/>
          </ac:picMkLst>
        </pc:picChg>
      </pc:sldChg>
      <pc:sldChg chg="del">
        <pc:chgData name="Zhang Yifan" userId="c9b86b9a-8bad-4e1d-80e2-8f55c3c19e2c" providerId="ADAL" clId="{9CC12C6F-ADD8-124E-86BA-BB58F360CE5A}" dt="2021-09-27T18:46:47.096" v="3" actId="2696"/>
        <pc:sldMkLst>
          <pc:docMk/>
          <pc:sldMk cId="0" sldId="260"/>
        </pc:sldMkLst>
      </pc:sldChg>
      <pc:sldChg chg="del">
        <pc:chgData name="Zhang Yifan" userId="c9b86b9a-8bad-4e1d-80e2-8f55c3c19e2c" providerId="ADAL" clId="{9CC12C6F-ADD8-124E-86BA-BB58F360CE5A}" dt="2021-09-27T18:46:45.588" v="2" actId="2696"/>
        <pc:sldMkLst>
          <pc:docMk/>
          <pc:sldMk cId="0" sldId="261"/>
        </pc:sldMkLst>
      </pc:sldChg>
      <pc:sldChg chg="modSp mod">
        <pc:chgData name="Zhang Yifan" userId="c9b86b9a-8bad-4e1d-80e2-8f55c3c19e2c" providerId="ADAL" clId="{9CC12C6F-ADD8-124E-86BA-BB58F360CE5A}" dt="2021-09-27T19:29:11.282" v="28" actId="1076"/>
        <pc:sldMkLst>
          <pc:docMk/>
          <pc:sldMk cId="0" sldId="266"/>
        </pc:sldMkLst>
        <pc:spChg chg="mod">
          <ac:chgData name="Zhang Yifan" userId="c9b86b9a-8bad-4e1d-80e2-8f55c3c19e2c" providerId="ADAL" clId="{9CC12C6F-ADD8-124E-86BA-BB58F360CE5A}" dt="2021-09-27T19:29:11.282" v="28" actId="1076"/>
          <ac:spMkLst>
            <pc:docMk/>
            <pc:sldMk cId="0" sldId="266"/>
            <ac:spMk id="162" creationId="{00000000-0000-0000-0000-000000000000}"/>
          </ac:spMkLst>
        </pc:spChg>
      </pc:sldChg>
      <pc:sldChg chg="del">
        <pc:chgData name="Zhang Yifan" userId="c9b86b9a-8bad-4e1d-80e2-8f55c3c19e2c" providerId="ADAL" clId="{9CC12C6F-ADD8-124E-86BA-BB58F360CE5A}" dt="2021-09-27T18:46:54.773" v="4" actId="2696"/>
        <pc:sldMkLst>
          <pc:docMk/>
          <pc:sldMk cId="0" sldId="267"/>
        </pc:sldMkLst>
      </pc:sldChg>
      <pc:sldChg chg="modSp mod">
        <pc:chgData name="Zhang Yifan" userId="c9b86b9a-8bad-4e1d-80e2-8f55c3c19e2c" providerId="ADAL" clId="{9CC12C6F-ADD8-124E-86BA-BB58F360CE5A}" dt="2021-09-27T19:40:15.764" v="168" actId="11"/>
        <pc:sldMkLst>
          <pc:docMk/>
          <pc:sldMk cId="0" sldId="270"/>
        </pc:sldMkLst>
        <pc:spChg chg="mod">
          <ac:chgData name="Zhang Yifan" userId="c9b86b9a-8bad-4e1d-80e2-8f55c3c19e2c" providerId="ADAL" clId="{9CC12C6F-ADD8-124E-86BA-BB58F360CE5A}" dt="2021-09-27T19:40:15.764" v="168" actId="11"/>
          <ac:spMkLst>
            <pc:docMk/>
            <pc:sldMk cId="0" sldId="270"/>
            <ac:spMk id="188" creationId="{00000000-0000-0000-0000-000000000000}"/>
          </ac:spMkLst>
        </pc:spChg>
      </pc:sldChg>
      <pc:sldChg chg="modSp mod">
        <pc:chgData name="Zhang Yifan" userId="c9b86b9a-8bad-4e1d-80e2-8f55c3c19e2c" providerId="ADAL" clId="{9CC12C6F-ADD8-124E-86BA-BB58F360CE5A}" dt="2021-09-27T19:40:27.511" v="172" actId="11"/>
        <pc:sldMkLst>
          <pc:docMk/>
          <pc:sldMk cId="0" sldId="271"/>
        </pc:sldMkLst>
        <pc:spChg chg="mod">
          <ac:chgData name="Zhang Yifan" userId="c9b86b9a-8bad-4e1d-80e2-8f55c3c19e2c" providerId="ADAL" clId="{9CC12C6F-ADD8-124E-86BA-BB58F360CE5A}" dt="2021-09-27T19:40:27.511" v="172" actId="11"/>
          <ac:spMkLst>
            <pc:docMk/>
            <pc:sldMk cId="0" sldId="271"/>
            <ac:spMk id="194" creationId="{00000000-0000-0000-0000-000000000000}"/>
          </ac:spMkLst>
        </pc:spChg>
      </pc:sldChg>
      <pc:sldChg chg="modSp mod">
        <pc:chgData name="Zhang Yifan" userId="c9b86b9a-8bad-4e1d-80e2-8f55c3c19e2c" providerId="ADAL" clId="{9CC12C6F-ADD8-124E-86BA-BB58F360CE5A}" dt="2021-09-27T19:40:36.307" v="174" actId="11"/>
        <pc:sldMkLst>
          <pc:docMk/>
          <pc:sldMk cId="0" sldId="272"/>
        </pc:sldMkLst>
        <pc:spChg chg="mod">
          <ac:chgData name="Zhang Yifan" userId="c9b86b9a-8bad-4e1d-80e2-8f55c3c19e2c" providerId="ADAL" clId="{9CC12C6F-ADD8-124E-86BA-BB58F360CE5A}" dt="2021-09-27T19:40:36.307" v="174" actId="11"/>
          <ac:spMkLst>
            <pc:docMk/>
            <pc:sldMk cId="0" sldId="272"/>
            <ac:spMk id="200" creationId="{00000000-0000-0000-0000-000000000000}"/>
          </ac:spMkLst>
        </pc:spChg>
      </pc:sldChg>
      <pc:sldChg chg="modSp mod">
        <pc:chgData name="Zhang Yifan" userId="c9b86b9a-8bad-4e1d-80e2-8f55c3c19e2c" providerId="ADAL" clId="{9CC12C6F-ADD8-124E-86BA-BB58F360CE5A}" dt="2021-09-27T19:40:50.051" v="175" actId="11"/>
        <pc:sldMkLst>
          <pc:docMk/>
          <pc:sldMk cId="0" sldId="275"/>
        </pc:sldMkLst>
        <pc:spChg chg="mod">
          <ac:chgData name="Zhang Yifan" userId="c9b86b9a-8bad-4e1d-80e2-8f55c3c19e2c" providerId="ADAL" clId="{9CC12C6F-ADD8-124E-86BA-BB58F360CE5A}" dt="2021-09-27T19:40:50.051" v="175" actId="11"/>
          <ac:spMkLst>
            <pc:docMk/>
            <pc:sldMk cId="0" sldId="275"/>
            <ac:spMk id="218" creationId="{00000000-0000-0000-0000-000000000000}"/>
          </ac:spMkLst>
        </pc:spChg>
      </pc:sldChg>
      <pc:sldChg chg="addSp modSp mod">
        <pc:chgData name="Zhang Yifan" userId="c9b86b9a-8bad-4e1d-80e2-8f55c3c19e2c" providerId="ADAL" clId="{9CC12C6F-ADD8-124E-86BA-BB58F360CE5A}" dt="2021-09-27T23:43:33.270" v="390" actId="20577"/>
        <pc:sldMkLst>
          <pc:docMk/>
          <pc:sldMk cId="0" sldId="276"/>
        </pc:sldMkLst>
        <pc:spChg chg="add mod">
          <ac:chgData name="Zhang Yifan" userId="c9b86b9a-8bad-4e1d-80e2-8f55c3c19e2c" providerId="ADAL" clId="{9CC12C6F-ADD8-124E-86BA-BB58F360CE5A}" dt="2021-09-27T23:43:33.270" v="390" actId="20577"/>
          <ac:spMkLst>
            <pc:docMk/>
            <pc:sldMk cId="0" sldId="276"/>
            <ac:spMk id="111" creationId="{D960DCF5-1EB8-6746-A840-CA289B0B54A2}"/>
          </ac:spMkLst>
        </pc:spChg>
        <pc:spChg chg="mod">
          <ac:chgData name="Zhang Yifan" userId="c9b86b9a-8bad-4e1d-80e2-8f55c3c19e2c" providerId="ADAL" clId="{9CC12C6F-ADD8-124E-86BA-BB58F360CE5A}" dt="2021-09-27T19:41:05.542" v="176" actId="11"/>
          <ac:spMkLst>
            <pc:docMk/>
            <pc:sldMk cId="0" sldId="276"/>
            <ac:spMk id="225" creationId="{00000000-0000-0000-0000-000000000000}"/>
          </ac:spMkLst>
        </pc:spChg>
      </pc:sldChg>
      <pc:sldChg chg="addSp delSp modSp mod">
        <pc:chgData name="Zhang Yifan" userId="c9b86b9a-8bad-4e1d-80e2-8f55c3c19e2c" providerId="ADAL" clId="{9CC12C6F-ADD8-124E-86BA-BB58F360CE5A}" dt="2021-09-28T00:19:31.704" v="694"/>
        <pc:sldMkLst>
          <pc:docMk/>
          <pc:sldMk cId="0" sldId="278"/>
        </pc:sldMkLst>
        <pc:spChg chg="add mod">
          <ac:chgData name="Zhang Yifan" userId="c9b86b9a-8bad-4e1d-80e2-8f55c3c19e2c" providerId="ADAL" clId="{9CC12C6F-ADD8-124E-86BA-BB58F360CE5A}" dt="2021-09-28T00:18:03.763" v="607" actId="20577"/>
          <ac:spMkLst>
            <pc:docMk/>
            <pc:sldMk cId="0" sldId="278"/>
            <ac:spMk id="4" creationId="{FC0490EA-FB44-844B-B56C-87107DED0593}"/>
          </ac:spMkLst>
        </pc:spChg>
        <pc:spChg chg="add mod">
          <ac:chgData name="Zhang Yifan" userId="c9b86b9a-8bad-4e1d-80e2-8f55c3c19e2c" providerId="ADAL" clId="{9CC12C6F-ADD8-124E-86BA-BB58F360CE5A}" dt="2021-09-28T00:18:30.440" v="671" actId="20577"/>
          <ac:spMkLst>
            <pc:docMk/>
            <pc:sldMk cId="0" sldId="278"/>
            <ac:spMk id="5" creationId="{823FCD57-32A6-C54D-88A2-2BD2AB3992DB}"/>
          </ac:spMkLst>
        </pc:spChg>
        <pc:spChg chg="add mod">
          <ac:chgData name="Zhang Yifan" userId="c9b86b9a-8bad-4e1d-80e2-8f55c3c19e2c" providerId="ADAL" clId="{9CC12C6F-ADD8-124E-86BA-BB58F360CE5A}" dt="2021-09-28T00:18:52.246" v="692" actId="20577"/>
          <ac:spMkLst>
            <pc:docMk/>
            <pc:sldMk cId="0" sldId="278"/>
            <ac:spMk id="6" creationId="{A95B613C-A9F2-7F4F-B6EC-391BB7D1A32E}"/>
          </ac:spMkLst>
        </pc:spChg>
        <pc:spChg chg="add del mod">
          <ac:chgData name="Zhang Yifan" userId="c9b86b9a-8bad-4e1d-80e2-8f55c3c19e2c" providerId="ADAL" clId="{9CC12C6F-ADD8-124E-86BA-BB58F360CE5A}" dt="2021-09-28T00:19:31.704" v="694"/>
          <ac:spMkLst>
            <pc:docMk/>
            <pc:sldMk cId="0" sldId="278"/>
            <ac:spMk id="7" creationId="{9D3724AA-BCE2-1248-9074-B610F946F9FB}"/>
          </ac:spMkLst>
        </pc:spChg>
        <pc:spChg chg="mod">
          <ac:chgData name="Zhang Yifan" userId="c9b86b9a-8bad-4e1d-80e2-8f55c3c19e2c" providerId="ADAL" clId="{9CC12C6F-ADD8-124E-86BA-BB58F360CE5A}" dt="2021-09-27T19:41:12.227" v="177" actId="11"/>
          <ac:spMkLst>
            <pc:docMk/>
            <pc:sldMk cId="0" sldId="278"/>
            <ac:spMk id="237" creationId="{00000000-0000-0000-0000-000000000000}"/>
          </ac:spMkLst>
        </pc:spChg>
      </pc:sldChg>
      <pc:sldChg chg="modSp mod">
        <pc:chgData name="Zhang Yifan" userId="c9b86b9a-8bad-4e1d-80e2-8f55c3c19e2c" providerId="ADAL" clId="{9CC12C6F-ADD8-124E-86BA-BB58F360CE5A}" dt="2021-09-27T19:41:24.897" v="179" actId="11"/>
        <pc:sldMkLst>
          <pc:docMk/>
          <pc:sldMk cId="0" sldId="280"/>
        </pc:sldMkLst>
        <pc:spChg chg="mod">
          <ac:chgData name="Zhang Yifan" userId="c9b86b9a-8bad-4e1d-80e2-8f55c3c19e2c" providerId="ADAL" clId="{9CC12C6F-ADD8-124E-86BA-BB58F360CE5A}" dt="2021-09-27T19:41:19.488" v="178" actId="11"/>
          <ac:spMkLst>
            <pc:docMk/>
            <pc:sldMk cId="0" sldId="280"/>
            <ac:spMk id="249" creationId="{00000000-0000-0000-0000-000000000000}"/>
          </ac:spMkLst>
        </pc:spChg>
        <pc:spChg chg="mod">
          <ac:chgData name="Zhang Yifan" userId="c9b86b9a-8bad-4e1d-80e2-8f55c3c19e2c" providerId="ADAL" clId="{9CC12C6F-ADD8-124E-86BA-BB58F360CE5A}" dt="2021-09-27T19:41:24.897" v="179" actId="11"/>
          <ac:spMkLst>
            <pc:docMk/>
            <pc:sldMk cId="0" sldId="280"/>
            <ac:spMk id="251" creationId="{00000000-0000-0000-0000-000000000000}"/>
          </ac:spMkLst>
        </pc:spChg>
      </pc:sldChg>
      <pc:sldChg chg="delSp modSp new mod ord">
        <pc:chgData name="Zhang Yifan" userId="c9b86b9a-8bad-4e1d-80e2-8f55c3c19e2c" providerId="ADAL" clId="{9CC12C6F-ADD8-124E-86BA-BB58F360CE5A}" dt="2021-09-27T18:47:24.456" v="23" actId="478"/>
        <pc:sldMkLst>
          <pc:docMk/>
          <pc:sldMk cId="234555709" sldId="281"/>
        </pc:sldMkLst>
        <pc:spChg chg="mod">
          <ac:chgData name="Zhang Yifan" userId="c9b86b9a-8bad-4e1d-80e2-8f55c3c19e2c" providerId="ADAL" clId="{9CC12C6F-ADD8-124E-86BA-BB58F360CE5A}" dt="2021-09-27T18:47:21.688" v="22" actId="20577"/>
          <ac:spMkLst>
            <pc:docMk/>
            <pc:sldMk cId="234555709" sldId="281"/>
            <ac:spMk id="2" creationId="{ABF2C87A-EB39-754F-9BB0-6E12CFA4B0A0}"/>
          </ac:spMkLst>
        </pc:spChg>
        <pc:spChg chg="del">
          <ac:chgData name="Zhang Yifan" userId="c9b86b9a-8bad-4e1d-80e2-8f55c3c19e2c" providerId="ADAL" clId="{9CC12C6F-ADD8-124E-86BA-BB58F360CE5A}" dt="2021-09-27T18:47:24.456" v="23" actId="478"/>
          <ac:spMkLst>
            <pc:docMk/>
            <pc:sldMk cId="234555709" sldId="281"/>
            <ac:spMk id="3" creationId="{9D33AA11-B45A-1949-A394-1A73116C65FF}"/>
          </ac:spMkLst>
        </pc:spChg>
      </pc:sldChg>
      <pc:sldChg chg="new del">
        <pc:chgData name="Zhang Yifan" userId="c9b86b9a-8bad-4e1d-80e2-8f55c3c19e2c" providerId="ADAL" clId="{9CC12C6F-ADD8-124E-86BA-BB58F360CE5A}" dt="2021-09-27T18:47:00.918" v="6" actId="680"/>
        <pc:sldMkLst>
          <pc:docMk/>
          <pc:sldMk cId="4167925547" sldId="281"/>
        </pc:sldMkLst>
      </pc:sldChg>
      <pc:sldChg chg="addSp delSp modSp mod">
        <pc:chgData name="Zhang Yifan" userId="c9b86b9a-8bad-4e1d-80e2-8f55c3c19e2c" providerId="ADAL" clId="{9CC12C6F-ADD8-124E-86BA-BB58F360CE5A}" dt="2021-09-27T19:30:05.907" v="31" actId="1076"/>
        <pc:sldMkLst>
          <pc:docMk/>
          <pc:sldMk cId="1312175969" sldId="286"/>
        </pc:sldMkLst>
        <pc:spChg chg="mod">
          <ac:chgData name="Zhang Yifan" userId="c9b86b9a-8bad-4e1d-80e2-8f55c3c19e2c" providerId="ADAL" clId="{9CC12C6F-ADD8-124E-86BA-BB58F360CE5A}" dt="2021-09-27T19:28:57.669" v="25" actId="1076"/>
          <ac:spMkLst>
            <pc:docMk/>
            <pc:sldMk cId="1312175969" sldId="286"/>
            <ac:spMk id="147" creationId="{00000000-0000-0000-0000-000000000000}"/>
          </ac:spMkLst>
        </pc:spChg>
        <pc:spChg chg="mod">
          <ac:chgData name="Zhang Yifan" userId="c9b86b9a-8bad-4e1d-80e2-8f55c3c19e2c" providerId="ADAL" clId="{9CC12C6F-ADD8-124E-86BA-BB58F360CE5A}" dt="2021-09-27T19:28:57.669" v="25" actId="1076"/>
          <ac:spMkLst>
            <pc:docMk/>
            <pc:sldMk cId="1312175969" sldId="286"/>
            <ac:spMk id="148" creationId="{00000000-0000-0000-0000-000000000000}"/>
          </ac:spMkLst>
        </pc:spChg>
        <pc:spChg chg="del">
          <ac:chgData name="Zhang Yifan" userId="c9b86b9a-8bad-4e1d-80e2-8f55c3c19e2c" providerId="ADAL" clId="{9CC12C6F-ADD8-124E-86BA-BB58F360CE5A}" dt="2021-09-27T19:28:41.675" v="24" actId="478"/>
          <ac:spMkLst>
            <pc:docMk/>
            <pc:sldMk cId="1312175969" sldId="286"/>
            <ac:spMk id="234" creationId="{C870E036-6B36-414A-93AE-D60725F77F6F}"/>
          </ac:spMkLst>
        </pc:spChg>
        <pc:spChg chg="add mod">
          <ac:chgData name="Zhang Yifan" userId="c9b86b9a-8bad-4e1d-80e2-8f55c3c19e2c" providerId="ADAL" clId="{9CC12C6F-ADD8-124E-86BA-BB58F360CE5A}" dt="2021-09-27T19:30:05.907" v="31" actId="1076"/>
          <ac:spMkLst>
            <pc:docMk/>
            <pc:sldMk cId="1312175969" sldId="286"/>
            <ac:spMk id="281" creationId="{68A4C2F7-360F-6543-BD33-E2DF7EFBB451}"/>
          </ac:spMkLst>
        </pc:spChg>
        <pc:grpChg chg="mod">
          <ac:chgData name="Zhang Yifan" userId="c9b86b9a-8bad-4e1d-80e2-8f55c3c19e2c" providerId="ADAL" clId="{9CC12C6F-ADD8-124E-86BA-BB58F360CE5A}" dt="2021-09-27T19:28:57.669" v="25" actId="1076"/>
          <ac:grpSpMkLst>
            <pc:docMk/>
            <pc:sldMk cId="1312175969" sldId="286"/>
            <ac:grpSpMk id="18" creationId="{2A8409A2-5824-A94A-9298-C1629135E0AC}"/>
          </ac:grpSpMkLst>
        </pc:grpChg>
        <pc:grpChg chg="mod">
          <ac:chgData name="Zhang Yifan" userId="c9b86b9a-8bad-4e1d-80e2-8f55c3c19e2c" providerId="ADAL" clId="{9CC12C6F-ADD8-124E-86BA-BB58F360CE5A}" dt="2021-09-27T19:28:57.669" v="25" actId="1076"/>
          <ac:grpSpMkLst>
            <pc:docMk/>
            <pc:sldMk cId="1312175969" sldId="286"/>
            <ac:grpSpMk id="38" creationId="{B5F97F85-CBBE-9847-BD76-71558D9FB24B}"/>
          </ac:grpSpMkLst>
        </pc:grpChg>
        <pc:grpChg chg="mod">
          <ac:chgData name="Zhang Yifan" userId="c9b86b9a-8bad-4e1d-80e2-8f55c3c19e2c" providerId="ADAL" clId="{9CC12C6F-ADD8-124E-86BA-BB58F360CE5A}" dt="2021-09-27T19:28:57.669" v="25" actId="1076"/>
          <ac:grpSpMkLst>
            <pc:docMk/>
            <pc:sldMk cId="1312175969" sldId="286"/>
            <ac:grpSpMk id="47" creationId="{DB0525F1-96AB-8046-9055-29941661D38A}"/>
          </ac:grpSpMkLst>
        </pc:grpChg>
        <pc:grpChg chg="mod">
          <ac:chgData name="Zhang Yifan" userId="c9b86b9a-8bad-4e1d-80e2-8f55c3c19e2c" providerId="ADAL" clId="{9CC12C6F-ADD8-124E-86BA-BB58F360CE5A}" dt="2021-09-27T19:28:57.669" v="25" actId="1076"/>
          <ac:grpSpMkLst>
            <pc:docMk/>
            <pc:sldMk cId="1312175969" sldId="286"/>
            <ac:grpSpMk id="48" creationId="{3EF81974-C0F2-DC4A-879B-4841BFF7ECA2}"/>
          </ac:grpSpMkLst>
        </pc:grpChg>
        <pc:grpChg chg="mod">
          <ac:chgData name="Zhang Yifan" userId="c9b86b9a-8bad-4e1d-80e2-8f55c3c19e2c" providerId="ADAL" clId="{9CC12C6F-ADD8-124E-86BA-BB58F360CE5A}" dt="2021-09-27T19:28:57.669" v="25" actId="1076"/>
          <ac:grpSpMkLst>
            <pc:docMk/>
            <pc:sldMk cId="1312175969" sldId="286"/>
            <ac:grpSpMk id="51" creationId="{38BB70D7-EFD7-BC49-BCED-AA594317BC6C}"/>
          </ac:grpSpMkLst>
        </pc:grpChg>
        <pc:grpChg chg="mod">
          <ac:chgData name="Zhang Yifan" userId="c9b86b9a-8bad-4e1d-80e2-8f55c3c19e2c" providerId="ADAL" clId="{9CC12C6F-ADD8-124E-86BA-BB58F360CE5A}" dt="2021-09-27T19:28:57.669" v="25" actId="1076"/>
          <ac:grpSpMkLst>
            <pc:docMk/>
            <pc:sldMk cId="1312175969" sldId="286"/>
            <ac:grpSpMk id="128" creationId="{087C6E04-23A5-0445-8D29-5574CD787333}"/>
          </ac:grpSpMkLst>
        </pc:grpChg>
        <pc:grpChg chg="mod">
          <ac:chgData name="Zhang Yifan" userId="c9b86b9a-8bad-4e1d-80e2-8f55c3c19e2c" providerId="ADAL" clId="{9CC12C6F-ADD8-124E-86BA-BB58F360CE5A}" dt="2021-09-27T19:28:57.669" v="25" actId="1076"/>
          <ac:grpSpMkLst>
            <pc:docMk/>
            <pc:sldMk cId="1312175969" sldId="286"/>
            <ac:grpSpMk id="155" creationId="{15B2BBA8-1A9F-7447-9563-2CC19625E2A6}"/>
          </ac:grpSpMkLst>
        </pc:grpChg>
        <pc:grpChg chg="mod">
          <ac:chgData name="Zhang Yifan" userId="c9b86b9a-8bad-4e1d-80e2-8f55c3c19e2c" providerId="ADAL" clId="{9CC12C6F-ADD8-124E-86BA-BB58F360CE5A}" dt="2021-09-27T19:28:57.669" v="25" actId="1076"/>
          <ac:grpSpMkLst>
            <pc:docMk/>
            <pc:sldMk cId="1312175969" sldId="286"/>
            <ac:grpSpMk id="167" creationId="{A4F5F2A8-0205-6C41-A6C4-CC0F4A5FB9C2}"/>
          </ac:grpSpMkLst>
        </pc:grpChg>
        <pc:grpChg chg="mod">
          <ac:chgData name="Zhang Yifan" userId="c9b86b9a-8bad-4e1d-80e2-8f55c3c19e2c" providerId="ADAL" clId="{9CC12C6F-ADD8-124E-86BA-BB58F360CE5A}" dt="2021-09-27T19:28:57.669" v="25" actId="1076"/>
          <ac:grpSpMkLst>
            <pc:docMk/>
            <pc:sldMk cId="1312175969" sldId="286"/>
            <ac:grpSpMk id="188" creationId="{7E8DCD1A-05E0-A04C-93FC-441180DB4C60}"/>
          </ac:grpSpMkLst>
        </pc:grpChg>
        <pc:grpChg chg="mod">
          <ac:chgData name="Zhang Yifan" userId="c9b86b9a-8bad-4e1d-80e2-8f55c3c19e2c" providerId="ADAL" clId="{9CC12C6F-ADD8-124E-86BA-BB58F360CE5A}" dt="2021-09-27T19:28:57.669" v="25" actId="1076"/>
          <ac:grpSpMkLst>
            <pc:docMk/>
            <pc:sldMk cId="1312175969" sldId="286"/>
            <ac:grpSpMk id="192" creationId="{7A479927-DDB5-0641-AF81-9CBD001419A5}"/>
          </ac:grpSpMkLst>
        </pc:grpChg>
        <pc:grpChg chg="mod">
          <ac:chgData name="Zhang Yifan" userId="c9b86b9a-8bad-4e1d-80e2-8f55c3c19e2c" providerId="ADAL" clId="{9CC12C6F-ADD8-124E-86BA-BB58F360CE5A}" dt="2021-09-27T19:28:57.669" v="25" actId="1076"/>
          <ac:grpSpMkLst>
            <pc:docMk/>
            <pc:sldMk cId="1312175969" sldId="286"/>
            <ac:grpSpMk id="253" creationId="{9C3BA930-2E28-2346-BBA2-1F2CA98F92ED}"/>
          </ac:grpSpMkLst>
        </pc:grpChg>
        <pc:grpChg chg="mod">
          <ac:chgData name="Zhang Yifan" userId="c9b86b9a-8bad-4e1d-80e2-8f55c3c19e2c" providerId="ADAL" clId="{9CC12C6F-ADD8-124E-86BA-BB58F360CE5A}" dt="2021-09-27T19:28:57.669" v="25" actId="1076"/>
          <ac:grpSpMkLst>
            <pc:docMk/>
            <pc:sldMk cId="1312175969" sldId="286"/>
            <ac:grpSpMk id="260" creationId="{B79AB056-D022-024E-A123-9C0920322A02}"/>
          </ac:grpSpMkLst>
        </pc:grpChg>
        <pc:grpChg chg="mod">
          <ac:chgData name="Zhang Yifan" userId="c9b86b9a-8bad-4e1d-80e2-8f55c3c19e2c" providerId="ADAL" clId="{9CC12C6F-ADD8-124E-86BA-BB58F360CE5A}" dt="2021-09-27T19:28:57.669" v="25" actId="1076"/>
          <ac:grpSpMkLst>
            <pc:docMk/>
            <pc:sldMk cId="1312175969" sldId="286"/>
            <ac:grpSpMk id="309" creationId="{00612887-50D2-F445-9EDE-76EAFD964C6D}"/>
          </ac:grpSpMkLst>
        </pc:grpChg>
        <pc:grpChg chg="mod">
          <ac:chgData name="Zhang Yifan" userId="c9b86b9a-8bad-4e1d-80e2-8f55c3c19e2c" providerId="ADAL" clId="{9CC12C6F-ADD8-124E-86BA-BB58F360CE5A}" dt="2021-09-27T19:28:57.669" v="25" actId="1076"/>
          <ac:grpSpMkLst>
            <pc:docMk/>
            <pc:sldMk cId="1312175969" sldId="286"/>
            <ac:grpSpMk id="312" creationId="{67F6CE95-9A86-A448-94C4-DA0174DFA3E4}"/>
          </ac:grpSpMkLst>
        </pc:grpChg>
        <pc:grpChg chg="mod">
          <ac:chgData name="Zhang Yifan" userId="c9b86b9a-8bad-4e1d-80e2-8f55c3c19e2c" providerId="ADAL" clId="{9CC12C6F-ADD8-124E-86BA-BB58F360CE5A}" dt="2021-09-27T19:28:57.669" v="25" actId="1076"/>
          <ac:grpSpMkLst>
            <pc:docMk/>
            <pc:sldMk cId="1312175969" sldId="286"/>
            <ac:grpSpMk id="316" creationId="{94476ABC-195A-A14F-892B-7EFB1C700B76}"/>
          </ac:grpSpMkLst>
        </pc:grpChg>
        <pc:grpChg chg="mod">
          <ac:chgData name="Zhang Yifan" userId="c9b86b9a-8bad-4e1d-80e2-8f55c3c19e2c" providerId="ADAL" clId="{9CC12C6F-ADD8-124E-86BA-BB58F360CE5A}" dt="2021-09-27T19:28:57.669" v="25" actId="1076"/>
          <ac:grpSpMkLst>
            <pc:docMk/>
            <pc:sldMk cId="1312175969" sldId="286"/>
            <ac:grpSpMk id="337" creationId="{77737224-BAEE-9046-993E-C634010611B1}"/>
          </ac:grpSpMkLst>
        </pc:grpChg>
        <pc:inkChg chg="mod">
          <ac:chgData name="Zhang Yifan" userId="c9b86b9a-8bad-4e1d-80e2-8f55c3c19e2c" providerId="ADAL" clId="{9CC12C6F-ADD8-124E-86BA-BB58F360CE5A}" dt="2021-09-27T19:28:57.669" v="25" actId="1076"/>
          <ac:inkMkLst>
            <pc:docMk/>
            <pc:sldMk cId="1312175969" sldId="286"/>
            <ac:inkMk id="156" creationId="{B9A55046-8B3B-BD40-BB96-948EB3778078}"/>
          </ac:inkMkLst>
        </pc:inkChg>
        <pc:inkChg chg="mod">
          <ac:chgData name="Zhang Yifan" userId="c9b86b9a-8bad-4e1d-80e2-8f55c3c19e2c" providerId="ADAL" clId="{9CC12C6F-ADD8-124E-86BA-BB58F360CE5A}" dt="2021-09-27T19:28:57.669" v="25" actId="1076"/>
          <ac:inkMkLst>
            <pc:docMk/>
            <pc:sldMk cId="1312175969" sldId="286"/>
            <ac:inkMk id="227" creationId="{B04A320E-2486-3244-9BBF-8B1FE1A1E3F9}"/>
          </ac:inkMkLst>
        </pc:inkChg>
        <pc:inkChg chg="mod">
          <ac:chgData name="Zhang Yifan" userId="c9b86b9a-8bad-4e1d-80e2-8f55c3c19e2c" providerId="ADAL" clId="{9CC12C6F-ADD8-124E-86BA-BB58F360CE5A}" dt="2021-09-27T19:28:57.669" v="25" actId="1076"/>
          <ac:inkMkLst>
            <pc:docMk/>
            <pc:sldMk cId="1312175969" sldId="286"/>
            <ac:inkMk id="228" creationId="{C8D9C96E-E1E8-204D-9E78-253C5C09E0C9}"/>
          </ac:inkMkLst>
        </pc:inkChg>
        <pc:inkChg chg="mod">
          <ac:chgData name="Zhang Yifan" userId="c9b86b9a-8bad-4e1d-80e2-8f55c3c19e2c" providerId="ADAL" clId="{9CC12C6F-ADD8-124E-86BA-BB58F360CE5A}" dt="2021-09-27T19:28:57.669" v="25" actId="1076"/>
          <ac:inkMkLst>
            <pc:docMk/>
            <pc:sldMk cId="1312175969" sldId="286"/>
            <ac:inkMk id="237" creationId="{B79BD749-637E-B545-BCFB-CBE0D460169E}"/>
          </ac:inkMkLst>
        </pc:inkChg>
        <pc:inkChg chg="mod">
          <ac:chgData name="Zhang Yifan" userId="c9b86b9a-8bad-4e1d-80e2-8f55c3c19e2c" providerId="ADAL" clId="{9CC12C6F-ADD8-124E-86BA-BB58F360CE5A}" dt="2021-09-27T19:28:57.669" v="25" actId="1076"/>
          <ac:inkMkLst>
            <pc:docMk/>
            <pc:sldMk cId="1312175969" sldId="286"/>
            <ac:inkMk id="238" creationId="{0C802273-C107-BB4E-9573-E00BD59B45F2}"/>
          </ac:inkMkLst>
        </pc:inkChg>
        <pc:inkChg chg="mod">
          <ac:chgData name="Zhang Yifan" userId="c9b86b9a-8bad-4e1d-80e2-8f55c3c19e2c" providerId="ADAL" clId="{9CC12C6F-ADD8-124E-86BA-BB58F360CE5A}" dt="2021-09-27T19:28:57.669" v="25" actId="1076"/>
          <ac:inkMkLst>
            <pc:docMk/>
            <pc:sldMk cId="1312175969" sldId="286"/>
            <ac:inkMk id="239" creationId="{1930231F-5E33-BD45-9551-6712B54E4A88}"/>
          </ac:inkMkLst>
        </pc:inkChg>
        <pc:inkChg chg="mod">
          <ac:chgData name="Zhang Yifan" userId="c9b86b9a-8bad-4e1d-80e2-8f55c3c19e2c" providerId="ADAL" clId="{9CC12C6F-ADD8-124E-86BA-BB58F360CE5A}" dt="2021-09-27T19:28:57.669" v="25" actId="1076"/>
          <ac:inkMkLst>
            <pc:docMk/>
            <pc:sldMk cId="1312175969" sldId="286"/>
            <ac:inkMk id="240" creationId="{8AA66279-60C1-3A41-8220-B4F3DC155615}"/>
          </ac:inkMkLst>
        </pc:inkChg>
        <pc:inkChg chg="mod">
          <ac:chgData name="Zhang Yifan" userId="c9b86b9a-8bad-4e1d-80e2-8f55c3c19e2c" providerId="ADAL" clId="{9CC12C6F-ADD8-124E-86BA-BB58F360CE5A}" dt="2021-09-27T19:28:57.669" v="25" actId="1076"/>
          <ac:inkMkLst>
            <pc:docMk/>
            <pc:sldMk cId="1312175969" sldId="286"/>
            <ac:inkMk id="241" creationId="{5F3C0190-EF0C-3842-81C1-0BD2D07E6E76}"/>
          </ac:inkMkLst>
        </pc:inkChg>
        <pc:inkChg chg="mod">
          <ac:chgData name="Zhang Yifan" userId="c9b86b9a-8bad-4e1d-80e2-8f55c3c19e2c" providerId="ADAL" clId="{9CC12C6F-ADD8-124E-86BA-BB58F360CE5A}" dt="2021-09-27T19:28:57.669" v="25" actId="1076"/>
          <ac:inkMkLst>
            <pc:docMk/>
            <pc:sldMk cId="1312175969" sldId="286"/>
            <ac:inkMk id="242" creationId="{34780550-1A73-6C47-877A-27DD5C1C6168}"/>
          </ac:inkMkLst>
        </pc:inkChg>
        <pc:inkChg chg="mod">
          <ac:chgData name="Zhang Yifan" userId="c9b86b9a-8bad-4e1d-80e2-8f55c3c19e2c" providerId="ADAL" clId="{9CC12C6F-ADD8-124E-86BA-BB58F360CE5A}" dt="2021-09-27T19:28:57.669" v="25" actId="1076"/>
          <ac:inkMkLst>
            <pc:docMk/>
            <pc:sldMk cId="1312175969" sldId="286"/>
            <ac:inkMk id="243" creationId="{ECB49979-1995-534F-8362-A4D5D426346D}"/>
          </ac:inkMkLst>
        </pc:inkChg>
        <pc:inkChg chg="mod">
          <ac:chgData name="Zhang Yifan" userId="c9b86b9a-8bad-4e1d-80e2-8f55c3c19e2c" providerId="ADAL" clId="{9CC12C6F-ADD8-124E-86BA-BB58F360CE5A}" dt="2021-09-27T19:28:57.669" v="25" actId="1076"/>
          <ac:inkMkLst>
            <pc:docMk/>
            <pc:sldMk cId="1312175969" sldId="286"/>
            <ac:inkMk id="255" creationId="{D8C164B4-A463-4F47-9C95-412B028FF45E}"/>
          </ac:inkMkLst>
        </pc:inkChg>
      </pc:sldChg>
      <pc:sldChg chg="addSp modSp add mod">
        <pc:chgData name="Zhang Yifan" userId="c9b86b9a-8bad-4e1d-80e2-8f55c3c19e2c" providerId="ADAL" clId="{9CC12C6F-ADD8-124E-86BA-BB58F360CE5A}" dt="2021-09-27T19:32:33.916" v="159" actId="1076"/>
        <pc:sldMkLst>
          <pc:docMk/>
          <pc:sldMk cId="2717458219" sldId="287"/>
        </pc:sldMkLst>
        <pc:spChg chg="add mod">
          <ac:chgData name="Zhang Yifan" userId="c9b86b9a-8bad-4e1d-80e2-8f55c3c19e2c" providerId="ADAL" clId="{9CC12C6F-ADD8-124E-86BA-BB58F360CE5A}" dt="2021-09-27T19:32:33.916" v="159" actId="1076"/>
          <ac:spMkLst>
            <pc:docMk/>
            <pc:sldMk cId="2717458219" sldId="287"/>
            <ac:spMk id="292" creationId="{45271144-B2AC-284B-8CE6-8FFF1A340865}"/>
          </ac:spMkLst>
        </pc:spChg>
      </pc:sldChg>
      <pc:sldChg chg="add del">
        <pc:chgData name="Zhang Yifan" userId="c9b86b9a-8bad-4e1d-80e2-8f55c3c19e2c" providerId="ADAL" clId="{9CC12C6F-ADD8-124E-86BA-BB58F360CE5A}" dt="2021-09-27T19:31:42.215" v="33" actId="2696"/>
        <pc:sldMkLst>
          <pc:docMk/>
          <pc:sldMk cId="3887085248" sldId="287"/>
        </pc:sldMkLst>
      </pc:sldChg>
      <pc:sldChg chg="add ord">
        <pc:chgData name="Zhang Yifan" userId="c9b86b9a-8bad-4e1d-80e2-8f55c3c19e2c" providerId="ADAL" clId="{9CC12C6F-ADD8-124E-86BA-BB58F360CE5A}" dt="2021-09-27T19:32:46.549" v="161" actId="20578"/>
        <pc:sldMkLst>
          <pc:docMk/>
          <pc:sldMk cId="2304836964" sldId="288"/>
        </pc:sldMkLst>
      </pc:sldChg>
      <pc:sldChg chg="modSp add mod">
        <pc:chgData name="Zhang Yifan" userId="c9b86b9a-8bad-4e1d-80e2-8f55c3c19e2c" providerId="ADAL" clId="{9CC12C6F-ADD8-124E-86BA-BB58F360CE5A}" dt="2021-09-27T23:44:01.614" v="427" actId="20577"/>
        <pc:sldMkLst>
          <pc:docMk/>
          <pc:sldMk cId="2238094546" sldId="290"/>
        </pc:sldMkLst>
        <pc:spChg chg="mod">
          <ac:chgData name="Zhang Yifan" userId="c9b86b9a-8bad-4e1d-80e2-8f55c3c19e2c" providerId="ADAL" clId="{9CC12C6F-ADD8-124E-86BA-BB58F360CE5A}" dt="2021-09-27T23:44:01.614" v="427" actId="20577"/>
          <ac:spMkLst>
            <pc:docMk/>
            <pc:sldMk cId="2238094546" sldId="290"/>
            <ac:spMk id="111" creationId="{D960DCF5-1EB8-6746-A840-CA289B0B54A2}"/>
          </ac:spMkLst>
        </pc:spChg>
      </pc:sldChg>
      <pc:sldChg chg="addSp delSp modSp new mod ord">
        <pc:chgData name="Zhang Yifan" userId="c9b86b9a-8bad-4e1d-80e2-8f55c3c19e2c" providerId="ADAL" clId="{9CC12C6F-ADD8-124E-86BA-BB58F360CE5A}" dt="2021-09-27T23:51:25.561" v="441" actId="1076"/>
        <pc:sldMkLst>
          <pc:docMk/>
          <pc:sldMk cId="1159351369" sldId="291"/>
        </pc:sldMkLst>
        <pc:spChg chg="del mod">
          <ac:chgData name="Zhang Yifan" userId="c9b86b9a-8bad-4e1d-80e2-8f55c3c19e2c" providerId="ADAL" clId="{9CC12C6F-ADD8-124E-86BA-BB58F360CE5A}" dt="2021-09-27T23:51:14.761" v="436" actId="478"/>
          <ac:spMkLst>
            <pc:docMk/>
            <pc:sldMk cId="1159351369" sldId="291"/>
            <ac:spMk id="2" creationId="{F6FDEA77-F096-F141-8D27-DD9376EBD4E4}"/>
          </ac:spMkLst>
        </pc:spChg>
        <pc:spChg chg="del">
          <ac:chgData name="Zhang Yifan" userId="c9b86b9a-8bad-4e1d-80e2-8f55c3c19e2c" providerId="ADAL" clId="{9CC12C6F-ADD8-124E-86BA-BB58F360CE5A}" dt="2021-09-27T23:51:06.790" v="431" actId="478"/>
          <ac:spMkLst>
            <pc:docMk/>
            <pc:sldMk cId="1159351369" sldId="291"/>
            <ac:spMk id="3" creationId="{2B375200-49C6-EF41-9772-61B75184E25E}"/>
          </ac:spMkLst>
        </pc:spChg>
        <pc:spChg chg="add del mod">
          <ac:chgData name="Zhang Yifan" userId="c9b86b9a-8bad-4e1d-80e2-8f55c3c19e2c" providerId="ADAL" clId="{9CC12C6F-ADD8-124E-86BA-BB58F360CE5A}" dt="2021-09-27T23:51:18.747" v="438" actId="478"/>
          <ac:spMkLst>
            <pc:docMk/>
            <pc:sldMk cId="1159351369" sldId="291"/>
            <ac:spMk id="6" creationId="{BBB8AC80-37FD-1D44-ABDF-729D9A83F6C5}"/>
          </ac:spMkLst>
        </pc:spChg>
        <pc:picChg chg="add mod">
          <ac:chgData name="Zhang Yifan" userId="c9b86b9a-8bad-4e1d-80e2-8f55c3c19e2c" providerId="ADAL" clId="{9CC12C6F-ADD8-124E-86BA-BB58F360CE5A}" dt="2021-09-27T23:51:25.561" v="441" actId="1076"/>
          <ac:picMkLst>
            <pc:docMk/>
            <pc:sldMk cId="1159351369" sldId="291"/>
            <ac:picMk id="4" creationId="{E2992EF1-A70D-9C42-89DC-08A2D72EF916}"/>
          </ac:picMkLst>
        </pc:picChg>
      </pc:sldChg>
      <pc:sldChg chg="new del">
        <pc:chgData name="Zhang Yifan" userId="c9b86b9a-8bad-4e1d-80e2-8f55c3c19e2c" providerId="ADAL" clId="{9CC12C6F-ADD8-124E-86BA-BB58F360CE5A}" dt="2021-09-27T23:50:57.302" v="429" actId="680"/>
        <pc:sldMkLst>
          <pc:docMk/>
          <pc:sldMk cId="2368164361" sldId="291"/>
        </pc:sldMkLst>
      </pc:sldChg>
      <pc:sldChg chg="modSp new mod ord">
        <pc:chgData name="Zhang Yifan" userId="c9b86b9a-8bad-4e1d-80e2-8f55c3c19e2c" providerId="ADAL" clId="{9CC12C6F-ADD8-124E-86BA-BB58F360CE5A}" dt="2021-09-28T00:03:47.971" v="487" actId="20577"/>
        <pc:sldMkLst>
          <pc:docMk/>
          <pc:sldMk cId="506914617" sldId="292"/>
        </pc:sldMkLst>
        <pc:spChg chg="mod">
          <ac:chgData name="Zhang Yifan" userId="c9b86b9a-8bad-4e1d-80e2-8f55c3c19e2c" providerId="ADAL" clId="{9CC12C6F-ADD8-124E-86BA-BB58F360CE5A}" dt="2021-09-28T00:02:51.737" v="477" actId="20577"/>
          <ac:spMkLst>
            <pc:docMk/>
            <pc:sldMk cId="506914617" sldId="292"/>
            <ac:spMk id="2" creationId="{D2C0938C-C14F-244F-B7F9-2D1956B9B931}"/>
          </ac:spMkLst>
        </pc:spChg>
        <pc:spChg chg="mod">
          <ac:chgData name="Zhang Yifan" userId="c9b86b9a-8bad-4e1d-80e2-8f55c3c19e2c" providerId="ADAL" clId="{9CC12C6F-ADD8-124E-86BA-BB58F360CE5A}" dt="2021-09-28T00:03:47.971" v="487" actId="20577"/>
          <ac:spMkLst>
            <pc:docMk/>
            <pc:sldMk cId="506914617" sldId="292"/>
            <ac:spMk id="3" creationId="{05F2F8EC-65B5-EE40-84C3-839A26AD7C1A}"/>
          </ac:spMkLst>
        </pc:spChg>
      </pc:sldChg>
      <pc:sldChg chg="addSp delSp modSp add mod">
        <pc:chgData name="Zhang Yifan" userId="c9b86b9a-8bad-4e1d-80e2-8f55c3c19e2c" providerId="ADAL" clId="{9CC12C6F-ADD8-124E-86BA-BB58F360CE5A}" dt="2021-09-28T00:26:02.347" v="840" actId="20577"/>
        <pc:sldMkLst>
          <pc:docMk/>
          <pc:sldMk cId="459010040" sldId="293"/>
        </pc:sldMkLst>
        <pc:spChg chg="del">
          <ac:chgData name="Zhang Yifan" userId="c9b86b9a-8bad-4e1d-80e2-8f55c3c19e2c" providerId="ADAL" clId="{9CC12C6F-ADD8-124E-86BA-BB58F360CE5A}" dt="2021-09-28T00:19:38.258" v="697" actId="478"/>
          <ac:spMkLst>
            <pc:docMk/>
            <pc:sldMk cId="459010040" sldId="293"/>
            <ac:spMk id="4" creationId="{FC0490EA-FB44-844B-B56C-87107DED0593}"/>
          </ac:spMkLst>
        </pc:spChg>
        <pc:spChg chg="del">
          <ac:chgData name="Zhang Yifan" userId="c9b86b9a-8bad-4e1d-80e2-8f55c3c19e2c" providerId="ADAL" clId="{9CC12C6F-ADD8-124E-86BA-BB58F360CE5A}" dt="2021-09-28T00:19:36.345" v="696" actId="478"/>
          <ac:spMkLst>
            <pc:docMk/>
            <pc:sldMk cId="459010040" sldId="293"/>
            <ac:spMk id="5" creationId="{823FCD57-32A6-C54D-88A2-2BD2AB3992DB}"/>
          </ac:spMkLst>
        </pc:spChg>
        <pc:spChg chg="mod">
          <ac:chgData name="Zhang Yifan" userId="c9b86b9a-8bad-4e1d-80e2-8f55c3c19e2c" providerId="ADAL" clId="{9CC12C6F-ADD8-124E-86BA-BB58F360CE5A}" dt="2021-09-28T00:20:41.268" v="782" actId="14100"/>
          <ac:spMkLst>
            <pc:docMk/>
            <pc:sldMk cId="459010040" sldId="293"/>
            <ac:spMk id="6" creationId="{A95B613C-A9F2-7F4F-B6EC-391BB7D1A32E}"/>
          </ac:spMkLst>
        </pc:spChg>
        <pc:spChg chg="add mod">
          <ac:chgData name="Zhang Yifan" userId="c9b86b9a-8bad-4e1d-80e2-8f55c3c19e2c" providerId="ADAL" clId="{9CC12C6F-ADD8-124E-86BA-BB58F360CE5A}" dt="2021-09-28T00:26:02.347" v="840" actId="20577"/>
          <ac:spMkLst>
            <pc:docMk/>
            <pc:sldMk cId="459010040" sldId="293"/>
            <ac:spMk id="7" creationId="{ED1AEDFF-6BD5-1E44-8FCC-0F457CF88E06}"/>
          </ac:spMkLst>
        </pc:spChg>
      </pc:sldChg>
      <pc:sldChg chg="modSp mod">
        <pc:chgData name="Zhang Yifan" userId="c9b86b9a-8bad-4e1d-80e2-8f55c3c19e2c" providerId="ADAL" clId="{9CC12C6F-ADD8-124E-86BA-BB58F360CE5A}" dt="2021-09-28T00:27:18.459" v="1020" actId="27636"/>
        <pc:sldMkLst>
          <pc:docMk/>
          <pc:sldMk cId="2047504577" sldId="294"/>
        </pc:sldMkLst>
        <pc:spChg chg="mod">
          <ac:chgData name="Zhang Yifan" userId="c9b86b9a-8bad-4e1d-80e2-8f55c3c19e2c" providerId="ADAL" clId="{9CC12C6F-ADD8-124E-86BA-BB58F360CE5A}" dt="2021-09-28T00:27:18.459" v="1020" actId="27636"/>
          <ac:spMkLst>
            <pc:docMk/>
            <pc:sldMk cId="2047504577" sldId="294"/>
            <ac:spMk id="7" creationId="{ED1AEDFF-6BD5-1E44-8FCC-0F457CF88E06}"/>
          </ac:spMkLst>
        </pc:spChg>
      </pc:sldChg>
      <pc:sldChg chg="addSp modSp add mod">
        <pc:chgData name="Zhang Yifan" userId="c9b86b9a-8bad-4e1d-80e2-8f55c3c19e2c" providerId="ADAL" clId="{9CC12C6F-ADD8-124E-86BA-BB58F360CE5A}" dt="2021-09-28T00:31:27.666" v="1033" actId="1076"/>
        <pc:sldMkLst>
          <pc:docMk/>
          <pc:sldMk cId="756004923" sldId="295"/>
        </pc:sldMkLst>
        <pc:picChg chg="add mod">
          <ac:chgData name="Zhang Yifan" userId="c9b86b9a-8bad-4e1d-80e2-8f55c3c19e2c" providerId="ADAL" clId="{9CC12C6F-ADD8-124E-86BA-BB58F360CE5A}" dt="2021-09-28T00:30:32.790" v="1025" actId="1076"/>
          <ac:picMkLst>
            <pc:docMk/>
            <pc:sldMk cId="756004923" sldId="295"/>
            <ac:picMk id="2" creationId="{1EC6BB12-4A43-AD45-9133-6EBEAF2F5F59}"/>
          </ac:picMkLst>
        </pc:picChg>
        <pc:picChg chg="add mod">
          <ac:chgData name="Zhang Yifan" userId="c9b86b9a-8bad-4e1d-80e2-8f55c3c19e2c" providerId="ADAL" clId="{9CC12C6F-ADD8-124E-86BA-BB58F360CE5A}" dt="2021-09-28T00:30:57.533" v="1028" actId="1076"/>
          <ac:picMkLst>
            <pc:docMk/>
            <pc:sldMk cId="756004923" sldId="295"/>
            <ac:picMk id="3" creationId="{DC61EDE4-5723-E64C-9B90-EAC84E760CD5}"/>
          </ac:picMkLst>
        </pc:picChg>
        <pc:picChg chg="add mod">
          <ac:chgData name="Zhang Yifan" userId="c9b86b9a-8bad-4e1d-80e2-8f55c3c19e2c" providerId="ADAL" clId="{9CC12C6F-ADD8-124E-86BA-BB58F360CE5A}" dt="2021-09-28T00:31:27.666" v="1033" actId="1076"/>
          <ac:picMkLst>
            <pc:docMk/>
            <pc:sldMk cId="756004923" sldId="295"/>
            <ac:picMk id="4" creationId="{50864328-65F4-4541-A060-D0672FD95C60}"/>
          </ac:picMkLst>
        </pc:picChg>
      </pc:sldChg>
      <pc:sldChg chg="addSp delSp modSp new mod ord">
        <pc:chgData name="Zhang Yifan" userId="c9b86b9a-8bad-4e1d-80e2-8f55c3c19e2c" providerId="ADAL" clId="{9CC12C6F-ADD8-124E-86BA-BB58F360CE5A}" dt="2021-09-28T00:32:17.265" v="1050"/>
        <pc:sldMkLst>
          <pc:docMk/>
          <pc:sldMk cId="3132672178" sldId="296"/>
        </pc:sldMkLst>
        <pc:spChg chg="mod">
          <ac:chgData name="Zhang Yifan" userId="c9b86b9a-8bad-4e1d-80e2-8f55c3c19e2c" providerId="ADAL" clId="{9CC12C6F-ADD8-124E-86BA-BB58F360CE5A}" dt="2021-09-28T00:32:15.409" v="1048" actId="20577"/>
          <ac:spMkLst>
            <pc:docMk/>
            <pc:sldMk cId="3132672178" sldId="296"/>
            <ac:spMk id="2" creationId="{BBAF2BC4-7E0F-444F-883F-1CC78E5ACC34}"/>
          </ac:spMkLst>
        </pc:spChg>
        <pc:spChg chg="del">
          <ac:chgData name="Zhang Yifan" userId="c9b86b9a-8bad-4e1d-80e2-8f55c3c19e2c" providerId="ADAL" clId="{9CC12C6F-ADD8-124E-86BA-BB58F360CE5A}" dt="2021-09-28T00:32:16.718" v="1049" actId="478"/>
          <ac:spMkLst>
            <pc:docMk/>
            <pc:sldMk cId="3132672178" sldId="296"/>
            <ac:spMk id="3" creationId="{7B10A336-4122-4948-AB7B-095217C5DF91}"/>
          </ac:spMkLst>
        </pc:spChg>
        <pc:picChg chg="add">
          <ac:chgData name="Zhang Yifan" userId="c9b86b9a-8bad-4e1d-80e2-8f55c3c19e2c" providerId="ADAL" clId="{9CC12C6F-ADD8-124E-86BA-BB58F360CE5A}" dt="2021-09-28T00:32:17.265" v="1050"/>
          <ac:picMkLst>
            <pc:docMk/>
            <pc:sldMk cId="3132672178" sldId="296"/>
            <ac:picMk id="4" creationId="{AE73D574-E3EE-5140-A6FE-8CF6B6D6EF94}"/>
          </ac:picMkLst>
        </pc:picChg>
      </pc:sldChg>
      <pc:sldChg chg="modSp add mod">
        <pc:chgData name="Zhang Yifan" userId="c9b86b9a-8bad-4e1d-80e2-8f55c3c19e2c" providerId="ADAL" clId="{9CC12C6F-ADD8-124E-86BA-BB58F360CE5A}" dt="2021-09-28T00:34:50.834" v="1084" actId="20577"/>
        <pc:sldMkLst>
          <pc:docMk/>
          <pc:sldMk cId="1604247038" sldId="297"/>
        </pc:sldMkLst>
        <pc:spChg chg="mod">
          <ac:chgData name="Zhang Yifan" userId="c9b86b9a-8bad-4e1d-80e2-8f55c3c19e2c" providerId="ADAL" clId="{9CC12C6F-ADD8-124E-86BA-BB58F360CE5A}" dt="2021-09-28T00:34:11.005" v="1053" actId="20577"/>
          <ac:spMkLst>
            <pc:docMk/>
            <pc:sldMk cId="1604247038" sldId="297"/>
            <ac:spMk id="242" creationId="{00000000-0000-0000-0000-000000000000}"/>
          </ac:spMkLst>
        </pc:spChg>
        <pc:spChg chg="mod">
          <ac:chgData name="Zhang Yifan" userId="c9b86b9a-8bad-4e1d-80e2-8f55c3c19e2c" providerId="ADAL" clId="{9CC12C6F-ADD8-124E-86BA-BB58F360CE5A}" dt="2021-09-28T00:34:50.834" v="1084" actId="20577"/>
          <ac:spMkLst>
            <pc:docMk/>
            <pc:sldMk cId="1604247038" sldId="297"/>
            <ac:spMk id="243" creationId="{00000000-0000-0000-0000-000000000000}"/>
          </ac:spMkLst>
        </pc:spChg>
      </pc:sldChg>
      <pc:sldChg chg="new del">
        <pc:chgData name="Zhang Yifan" userId="c9b86b9a-8bad-4e1d-80e2-8f55c3c19e2c" providerId="ADAL" clId="{9CC12C6F-ADD8-124E-86BA-BB58F360CE5A}" dt="2021-09-28T00:34:20.809" v="1064" actId="2696"/>
        <pc:sldMkLst>
          <pc:docMk/>
          <pc:sldMk cId="1283015838" sldId="298"/>
        </pc:sldMkLst>
      </pc:sldChg>
      <pc:sldChg chg="addSp delSp modSp add mod">
        <pc:chgData name="Zhang Yifan" userId="c9b86b9a-8bad-4e1d-80e2-8f55c3c19e2c" providerId="ADAL" clId="{9CC12C6F-ADD8-124E-86BA-BB58F360CE5A}" dt="2021-09-28T00:35:09.270" v="1093" actId="1076"/>
        <pc:sldMkLst>
          <pc:docMk/>
          <pc:sldMk cId="2353613552" sldId="299"/>
        </pc:sldMkLst>
        <pc:spChg chg="add del mod">
          <ac:chgData name="Zhang Yifan" userId="c9b86b9a-8bad-4e1d-80e2-8f55c3c19e2c" providerId="ADAL" clId="{9CC12C6F-ADD8-124E-86BA-BB58F360CE5A}" dt="2021-09-28T00:34:57.500" v="1087" actId="478"/>
          <ac:spMkLst>
            <pc:docMk/>
            <pc:sldMk cId="2353613552" sldId="299"/>
            <ac:spMk id="3" creationId="{CCC203C3-9D44-1C40-BA88-6789252AF922}"/>
          </ac:spMkLst>
        </pc:spChg>
        <pc:spChg chg="del">
          <ac:chgData name="Zhang Yifan" userId="c9b86b9a-8bad-4e1d-80e2-8f55c3c19e2c" providerId="ADAL" clId="{9CC12C6F-ADD8-124E-86BA-BB58F360CE5A}" dt="2021-09-28T00:34:55.299" v="1085" actId="478"/>
          <ac:spMkLst>
            <pc:docMk/>
            <pc:sldMk cId="2353613552" sldId="299"/>
            <ac:spMk id="248" creationId="{00000000-0000-0000-0000-000000000000}"/>
          </ac:spMkLst>
        </pc:spChg>
        <pc:spChg chg="del">
          <ac:chgData name="Zhang Yifan" userId="c9b86b9a-8bad-4e1d-80e2-8f55c3c19e2c" providerId="ADAL" clId="{9CC12C6F-ADD8-124E-86BA-BB58F360CE5A}" dt="2021-09-28T00:35:03.407" v="1090" actId="478"/>
          <ac:spMkLst>
            <pc:docMk/>
            <pc:sldMk cId="2353613552" sldId="299"/>
            <ac:spMk id="249" creationId="{00000000-0000-0000-0000-000000000000}"/>
          </ac:spMkLst>
        </pc:spChg>
        <pc:spChg chg="del">
          <ac:chgData name="Zhang Yifan" userId="c9b86b9a-8bad-4e1d-80e2-8f55c3c19e2c" providerId="ADAL" clId="{9CC12C6F-ADD8-124E-86BA-BB58F360CE5A}" dt="2021-09-28T00:34:59.669" v="1088" actId="478"/>
          <ac:spMkLst>
            <pc:docMk/>
            <pc:sldMk cId="2353613552" sldId="299"/>
            <ac:spMk id="250" creationId="{00000000-0000-0000-0000-000000000000}"/>
          </ac:spMkLst>
        </pc:spChg>
        <pc:spChg chg="del">
          <ac:chgData name="Zhang Yifan" userId="c9b86b9a-8bad-4e1d-80e2-8f55c3c19e2c" providerId="ADAL" clId="{9CC12C6F-ADD8-124E-86BA-BB58F360CE5A}" dt="2021-09-28T00:35:01.490" v="1089" actId="478"/>
          <ac:spMkLst>
            <pc:docMk/>
            <pc:sldMk cId="2353613552" sldId="299"/>
            <ac:spMk id="251" creationId="{00000000-0000-0000-0000-000000000000}"/>
          </ac:spMkLst>
        </pc:spChg>
        <pc:spChg chg="del">
          <ac:chgData name="Zhang Yifan" userId="c9b86b9a-8bad-4e1d-80e2-8f55c3c19e2c" providerId="ADAL" clId="{9CC12C6F-ADD8-124E-86BA-BB58F360CE5A}" dt="2021-09-28T00:34:59.669" v="1088" actId="478"/>
          <ac:spMkLst>
            <pc:docMk/>
            <pc:sldMk cId="2353613552" sldId="299"/>
            <ac:spMk id="252" creationId="{00000000-0000-0000-0000-000000000000}"/>
          </ac:spMkLst>
        </pc:spChg>
        <pc:picChg chg="add mod">
          <ac:chgData name="Zhang Yifan" userId="c9b86b9a-8bad-4e1d-80e2-8f55c3c19e2c" providerId="ADAL" clId="{9CC12C6F-ADD8-124E-86BA-BB58F360CE5A}" dt="2021-09-28T00:35:09.270" v="1093" actId="1076"/>
          <ac:picMkLst>
            <pc:docMk/>
            <pc:sldMk cId="2353613552" sldId="299"/>
            <ac:picMk id="4" creationId="{EA24BEDB-AF22-9C45-93BF-51B09D88FAED}"/>
          </ac:picMkLst>
        </pc:picChg>
      </pc:sldChg>
      <pc:sldChg chg="addSp delSp modSp new mod">
        <pc:chgData name="Zhang Yifan" userId="c9b86b9a-8bad-4e1d-80e2-8f55c3c19e2c" providerId="ADAL" clId="{9CC12C6F-ADD8-124E-86BA-BB58F360CE5A}" dt="2021-09-28T00:39:20.994" v="1228" actId="1076"/>
        <pc:sldMkLst>
          <pc:docMk/>
          <pc:sldMk cId="3431200828" sldId="300"/>
        </pc:sldMkLst>
        <pc:spChg chg="del">
          <ac:chgData name="Zhang Yifan" userId="c9b86b9a-8bad-4e1d-80e2-8f55c3c19e2c" providerId="ADAL" clId="{9CC12C6F-ADD8-124E-86BA-BB58F360CE5A}" dt="2021-09-28T00:35:13.255" v="1095" actId="478"/>
          <ac:spMkLst>
            <pc:docMk/>
            <pc:sldMk cId="3431200828" sldId="300"/>
            <ac:spMk id="2" creationId="{07C3B0CA-08AF-3548-926B-5BDE93755834}"/>
          </ac:spMkLst>
        </pc:spChg>
        <pc:spChg chg="del">
          <ac:chgData name="Zhang Yifan" userId="c9b86b9a-8bad-4e1d-80e2-8f55c3c19e2c" providerId="ADAL" clId="{9CC12C6F-ADD8-124E-86BA-BB58F360CE5A}" dt="2021-09-28T00:35:15.419" v="1096" actId="478"/>
          <ac:spMkLst>
            <pc:docMk/>
            <pc:sldMk cId="3431200828" sldId="300"/>
            <ac:spMk id="3" creationId="{F231EDBD-6546-0943-A127-75EEEE5B5581}"/>
          </ac:spMkLst>
        </pc:spChg>
        <pc:picChg chg="add mod">
          <ac:chgData name="Zhang Yifan" userId="c9b86b9a-8bad-4e1d-80e2-8f55c3c19e2c" providerId="ADAL" clId="{9CC12C6F-ADD8-124E-86BA-BB58F360CE5A}" dt="2021-09-28T00:39:20.994" v="1228" actId="1076"/>
          <ac:picMkLst>
            <pc:docMk/>
            <pc:sldMk cId="3431200828" sldId="300"/>
            <ac:picMk id="4" creationId="{51F97833-CF26-4D47-8212-5DC0AE1DE7A0}"/>
          </ac:picMkLst>
        </pc:picChg>
      </pc:sldChg>
      <pc:sldChg chg="addSp modSp add mod">
        <pc:chgData name="Zhang Yifan" userId="c9b86b9a-8bad-4e1d-80e2-8f55c3c19e2c" providerId="ADAL" clId="{9CC12C6F-ADD8-124E-86BA-BB58F360CE5A}" dt="2021-09-28T00:37:40.818" v="1205" actId="1076"/>
        <pc:sldMkLst>
          <pc:docMk/>
          <pc:sldMk cId="2842516421" sldId="301"/>
        </pc:sldMkLst>
        <pc:spChg chg="add mod">
          <ac:chgData name="Zhang Yifan" userId="c9b86b9a-8bad-4e1d-80e2-8f55c3c19e2c" providerId="ADAL" clId="{9CC12C6F-ADD8-124E-86BA-BB58F360CE5A}" dt="2021-09-28T00:37:40.818" v="1205" actId="1076"/>
          <ac:spMkLst>
            <pc:docMk/>
            <pc:sldMk cId="2842516421" sldId="301"/>
            <ac:spMk id="5" creationId="{C33D7384-5248-F842-9EA3-39F125FFA728}"/>
          </ac:spMkLst>
        </pc:spChg>
        <pc:picChg chg="add mod">
          <ac:chgData name="Zhang Yifan" userId="c9b86b9a-8bad-4e1d-80e2-8f55c3c19e2c" providerId="ADAL" clId="{9CC12C6F-ADD8-124E-86BA-BB58F360CE5A}" dt="2021-09-28T00:35:42.966" v="1103" actId="1076"/>
          <ac:picMkLst>
            <pc:docMk/>
            <pc:sldMk cId="2842516421" sldId="301"/>
            <ac:picMk id="2" creationId="{6FE777FD-BDBF-F84B-83DD-102E78D136B9}"/>
          </ac:picMkLst>
        </pc:picChg>
        <pc:picChg chg="mod modCrop">
          <ac:chgData name="Zhang Yifan" userId="c9b86b9a-8bad-4e1d-80e2-8f55c3c19e2c" providerId="ADAL" clId="{9CC12C6F-ADD8-124E-86BA-BB58F360CE5A}" dt="2021-09-28T00:36:06.320" v="1110" actId="14100"/>
          <ac:picMkLst>
            <pc:docMk/>
            <pc:sldMk cId="2842516421" sldId="301"/>
            <ac:picMk id="4" creationId="{EA24BEDB-AF22-9C45-93BF-51B09D88FAED}"/>
          </ac:picMkLst>
        </pc:picChg>
      </pc:sldChg>
      <pc:sldChg chg="modSp add mod">
        <pc:chgData name="Zhang Yifan" userId="c9b86b9a-8bad-4e1d-80e2-8f55c3c19e2c" providerId="ADAL" clId="{9CC12C6F-ADD8-124E-86BA-BB58F360CE5A}" dt="2021-09-28T01:52:20.366" v="1443" actId="20577"/>
        <pc:sldMkLst>
          <pc:docMk/>
          <pc:sldMk cId="4147101515" sldId="302"/>
        </pc:sldMkLst>
        <pc:spChg chg="mod">
          <ac:chgData name="Zhang Yifan" userId="c9b86b9a-8bad-4e1d-80e2-8f55c3c19e2c" providerId="ADAL" clId="{9CC12C6F-ADD8-124E-86BA-BB58F360CE5A}" dt="2021-09-28T01:52:20.366" v="1443" actId="20577"/>
          <ac:spMkLst>
            <pc:docMk/>
            <pc:sldMk cId="4147101515" sldId="302"/>
            <ac:spMk id="242" creationId="{00000000-0000-0000-0000-000000000000}"/>
          </ac:spMkLst>
        </pc:spChg>
        <pc:spChg chg="mod">
          <ac:chgData name="Zhang Yifan" userId="c9b86b9a-8bad-4e1d-80e2-8f55c3c19e2c" providerId="ADAL" clId="{9CC12C6F-ADD8-124E-86BA-BB58F360CE5A}" dt="2021-09-28T00:38:45.478" v="1224" actId="20577"/>
          <ac:spMkLst>
            <pc:docMk/>
            <pc:sldMk cId="4147101515" sldId="302"/>
            <ac:spMk id="243" creationId="{00000000-0000-0000-0000-000000000000}"/>
          </ac:spMkLst>
        </pc:spChg>
      </pc:sldChg>
      <pc:sldChg chg="addSp delSp modSp new mod">
        <pc:chgData name="Zhang Yifan" userId="c9b86b9a-8bad-4e1d-80e2-8f55c3c19e2c" providerId="ADAL" clId="{9CC12C6F-ADD8-124E-86BA-BB58F360CE5A}" dt="2021-09-28T00:40:13.402" v="1235" actId="478"/>
        <pc:sldMkLst>
          <pc:docMk/>
          <pc:sldMk cId="1187986949" sldId="303"/>
        </pc:sldMkLst>
        <pc:spChg chg="del mod">
          <ac:chgData name="Zhang Yifan" userId="c9b86b9a-8bad-4e1d-80e2-8f55c3c19e2c" providerId="ADAL" clId="{9CC12C6F-ADD8-124E-86BA-BB58F360CE5A}" dt="2021-09-28T00:40:11.903" v="1234" actId="478"/>
          <ac:spMkLst>
            <pc:docMk/>
            <pc:sldMk cId="1187986949" sldId="303"/>
            <ac:spMk id="2" creationId="{0D538955-E18F-3F41-AF53-53F5543AB50B}"/>
          </ac:spMkLst>
        </pc:spChg>
        <pc:spChg chg="del">
          <ac:chgData name="Zhang Yifan" userId="c9b86b9a-8bad-4e1d-80e2-8f55c3c19e2c" providerId="ADAL" clId="{9CC12C6F-ADD8-124E-86BA-BB58F360CE5A}" dt="2021-09-28T00:40:13.402" v="1235" actId="478"/>
          <ac:spMkLst>
            <pc:docMk/>
            <pc:sldMk cId="1187986949" sldId="303"/>
            <ac:spMk id="3" creationId="{66F84D2B-0823-7149-AECA-030903E09BA4}"/>
          </ac:spMkLst>
        </pc:spChg>
        <pc:picChg chg="add mod">
          <ac:chgData name="Zhang Yifan" userId="c9b86b9a-8bad-4e1d-80e2-8f55c3c19e2c" providerId="ADAL" clId="{9CC12C6F-ADD8-124E-86BA-BB58F360CE5A}" dt="2021-09-28T00:40:09.054" v="1233" actId="1076"/>
          <ac:picMkLst>
            <pc:docMk/>
            <pc:sldMk cId="1187986949" sldId="303"/>
            <ac:picMk id="4" creationId="{4E0CB8D8-6AFA-4542-A349-612293DCB5D7}"/>
          </ac:picMkLst>
        </pc:picChg>
      </pc:sldChg>
      <pc:sldChg chg="addSp modSp new mod">
        <pc:chgData name="Zhang Yifan" userId="c9b86b9a-8bad-4e1d-80e2-8f55c3c19e2c" providerId="ADAL" clId="{9CC12C6F-ADD8-124E-86BA-BB58F360CE5A}" dt="2021-09-28T00:40:26.292" v="1238" actId="27636"/>
        <pc:sldMkLst>
          <pc:docMk/>
          <pc:sldMk cId="1282916541" sldId="304"/>
        </pc:sldMkLst>
        <pc:spChg chg="mod">
          <ac:chgData name="Zhang Yifan" userId="c9b86b9a-8bad-4e1d-80e2-8f55c3c19e2c" providerId="ADAL" clId="{9CC12C6F-ADD8-124E-86BA-BB58F360CE5A}" dt="2021-09-28T00:40:26.292" v="1238" actId="27636"/>
          <ac:spMkLst>
            <pc:docMk/>
            <pc:sldMk cId="1282916541" sldId="304"/>
            <ac:spMk id="2" creationId="{6241AA5B-0057-0346-AD75-C9B0E414D542}"/>
          </ac:spMkLst>
        </pc:spChg>
        <pc:picChg chg="add">
          <ac:chgData name="Zhang Yifan" userId="c9b86b9a-8bad-4e1d-80e2-8f55c3c19e2c" providerId="ADAL" clId="{9CC12C6F-ADD8-124E-86BA-BB58F360CE5A}" dt="2021-09-28T00:40:26.257" v="1237"/>
          <ac:picMkLst>
            <pc:docMk/>
            <pc:sldMk cId="1282916541" sldId="304"/>
            <ac:picMk id="4" creationId="{90468059-B04E-1748-9884-CE926D6F0E8D}"/>
          </ac:picMkLst>
        </pc:picChg>
      </pc:sldChg>
      <pc:sldChg chg="addSp modSp new mod">
        <pc:chgData name="Zhang Yifan" userId="c9b86b9a-8bad-4e1d-80e2-8f55c3c19e2c" providerId="ADAL" clId="{9CC12C6F-ADD8-124E-86BA-BB58F360CE5A}" dt="2021-09-28T00:41:16.074" v="1241" actId="27636"/>
        <pc:sldMkLst>
          <pc:docMk/>
          <pc:sldMk cId="2022033132" sldId="305"/>
        </pc:sldMkLst>
        <pc:spChg chg="mod">
          <ac:chgData name="Zhang Yifan" userId="c9b86b9a-8bad-4e1d-80e2-8f55c3c19e2c" providerId="ADAL" clId="{9CC12C6F-ADD8-124E-86BA-BB58F360CE5A}" dt="2021-09-28T00:41:16.074" v="1241" actId="27636"/>
          <ac:spMkLst>
            <pc:docMk/>
            <pc:sldMk cId="2022033132" sldId="305"/>
            <ac:spMk id="2" creationId="{6A3DB966-8BD8-0341-9BD8-F9F1DDA1D53C}"/>
          </ac:spMkLst>
        </pc:spChg>
        <pc:picChg chg="add">
          <ac:chgData name="Zhang Yifan" userId="c9b86b9a-8bad-4e1d-80e2-8f55c3c19e2c" providerId="ADAL" clId="{9CC12C6F-ADD8-124E-86BA-BB58F360CE5A}" dt="2021-09-28T00:41:15.881" v="1240"/>
          <ac:picMkLst>
            <pc:docMk/>
            <pc:sldMk cId="2022033132" sldId="305"/>
            <ac:picMk id="4" creationId="{0839F02B-EB83-6149-B9C7-43319D749BED}"/>
          </ac:picMkLst>
        </pc:picChg>
      </pc:sldChg>
      <pc:sldChg chg="modSp add mod">
        <pc:chgData name="Zhang Yifan" userId="c9b86b9a-8bad-4e1d-80e2-8f55c3c19e2c" providerId="ADAL" clId="{9CC12C6F-ADD8-124E-86BA-BB58F360CE5A}" dt="2021-09-28T01:52:14.452" v="1441" actId="20577"/>
        <pc:sldMkLst>
          <pc:docMk/>
          <pc:sldMk cId="644820709" sldId="306"/>
        </pc:sldMkLst>
        <pc:spChg chg="mod">
          <ac:chgData name="Zhang Yifan" userId="c9b86b9a-8bad-4e1d-80e2-8f55c3c19e2c" providerId="ADAL" clId="{9CC12C6F-ADD8-124E-86BA-BB58F360CE5A}" dt="2021-09-28T01:52:14.452" v="1441" actId="20577"/>
          <ac:spMkLst>
            <pc:docMk/>
            <pc:sldMk cId="644820709" sldId="306"/>
            <ac:spMk id="242" creationId="{00000000-0000-0000-0000-000000000000}"/>
          </ac:spMkLst>
        </pc:spChg>
        <pc:spChg chg="mod">
          <ac:chgData name="Zhang Yifan" userId="c9b86b9a-8bad-4e1d-80e2-8f55c3c19e2c" providerId="ADAL" clId="{9CC12C6F-ADD8-124E-86BA-BB58F360CE5A}" dt="2021-09-28T00:41:39.068" v="1276" actId="20577"/>
          <ac:spMkLst>
            <pc:docMk/>
            <pc:sldMk cId="644820709" sldId="306"/>
            <ac:spMk id="243" creationId="{00000000-0000-0000-0000-000000000000}"/>
          </ac:spMkLst>
        </pc:spChg>
      </pc:sldChg>
      <pc:sldChg chg="modSp new del mod">
        <pc:chgData name="Zhang Yifan" userId="c9b86b9a-8bad-4e1d-80e2-8f55c3c19e2c" providerId="ADAL" clId="{9CC12C6F-ADD8-124E-86BA-BB58F360CE5A}" dt="2021-09-28T00:42:01.989" v="1280" actId="2696"/>
        <pc:sldMkLst>
          <pc:docMk/>
          <pc:sldMk cId="3340755064" sldId="307"/>
        </pc:sldMkLst>
        <pc:spChg chg="mod">
          <ac:chgData name="Zhang Yifan" userId="c9b86b9a-8bad-4e1d-80e2-8f55c3c19e2c" providerId="ADAL" clId="{9CC12C6F-ADD8-124E-86BA-BB58F360CE5A}" dt="2021-09-28T00:42:01.001" v="1279" actId="27636"/>
          <ac:spMkLst>
            <pc:docMk/>
            <pc:sldMk cId="3340755064" sldId="307"/>
            <ac:spMk id="2" creationId="{A1075416-57CA-EA46-B8FE-F2A698091BE6}"/>
          </ac:spMkLst>
        </pc:spChg>
      </pc:sldChg>
      <pc:sldChg chg="modSp add mod">
        <pc:chgData name="Zhang Yifan" userId="c9b86b9a-8bad-4e1d-80e2-8f55c3c19e2c" providerId="ADAL" clId="{9CC12C6F-ADD8-124E-86BA-BB58F360CE5A}" dt="2021-09-28T00:55:20.770" v="1439" actId="20577"/>
        <pc:sldMkLst>
          <pc:docMk/>
          <pc:sldMk cId="1815403193" sldId="308"/>
        </pc:sldMkLst>
        <pc:spChg chg="mod">
          <ac:chgData name="Zhang Yifan" userId="c9b86b9a-8bad-4e1d-80e2-8f55c3c19e2c" providerId="ADAL" clId="{9CC12C6F-ADD8-124E-86BA-BB58F360CE5A}" dt="2021-09-28T00:42:06.019" v="1290" actId="20577"/>
          <ac:spMkLst>
            <pc:docMk/>
            <pc:sldMk cId="1815403193" sldId="308"/>
            <ac:spMk id="242" creationId="{00000000-0000-0000-0000-000000000000}"/>
          </ac:spMkLst>
        </pc:spChg>
        <pc:spChg chg="mod">
          <ac:chgData name="Zhang Yifan" userId="c9b86b9a-8bad-4e1d-80e2-8f55c3c19e2c" providerId="ADAL" clId="{9CC12C6F-ADD8-124E-86BA-BB58F360CE5A}" dt="2021-09-28T00:55:20.770" v="1439" actId="20577"/>
          <ac:spMkLst>
            <pc:docMk/>
            <pc:sldMk cId="1815403193" sldId="308"/>
            <ac:spMk id="243" creationId="{00000000-0000-0000-0000-000000000000}"/>
          </ac:spMkLst>
        </pc:spChg>
      </pc:sldChg>
      <pc:sldMasterChg chg="delSldLayout">
        <pc:chgData name="Zhang Yifan" userId="c9b86b9a-8bad-4e1d-80e2-8f55c3c19e2c" providerId="ADAL" clId="{9CC12C6F-ADD8-124E-86BA-BB58F360CE5A}" dt="2021-09-28T00:34:20.809" v="1064" actId="2696"/>
        <pc:sldMasterMkLst>
          <pc:docMk/>
          <pc:sldMasterMk cId="0" sldId="2147483661"/>
        </pc:sldMasterMkLst>
        <pc:sldLayoutChg chg="del">
          <pc:chgData name="Zhang Yifan" userId="c9b86b9a-8bad-4e1d-80e2-8f55c3c19e2c" providerId="ADAL" clId="{9CC12C6F-ADD8-124E-86BA-BB58F360CE5A}" dt="2021-09-28T00:34:20.809" v="1064" actId="2696"/>
          <pc:sldLayoutMkLst>
            <pc:docMk/>
            <pc:sldMasterMk cId="0" sldId="2147483661"/>
            <pc:sldLayoutMk cId="0" sldId="214748364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2:46:32.412"/>
    </inkml:context>
    <inkml:brush xml:id="br0">
      <inkml:brushProperty name="height" value="0.053" units="cm"/>
      <inkml:brushProperty name="color" value="#FF0000"/>
    </inkml:brush>
  </inkml:definitions>
  <inkml:trace contextRef="#ctx0" brushRef="#br0">5314 1431 6854,'-7'5'512,"1"1"-449,2 6 0,1 4 0,-3 4 0,0 1 0,1 2 0,-2 0 1,2 0-1,0-2-42,3-1 0,0-4 49,2-4-349,0-6 304,0 4-208,0-14 0,2 2-134,1-14 122,-1-1 160,8-11 0,-9-2 1,3-4-119,-3 0 101,4-6 0,-3 6 94,1 0 0,-1 4-108,-2 7 0,0 6 467,0 1-276,0 9 1,0 3 109,0 8 1,-2 7-101,-1 8 0,0 8 1,-3 4-3,1 2-57,1-4 0,4 4 0,0-3 144,0 4-1204,0 0 932,0-5 0,5 9 0,1-2 0</inkml:trace>
  <inkml:trace contextRef="#ctx0" brushRef="#br0" timeOffset="1">19113 6136 7825,'0'-6'39,"0"0"27,0 2 0,0 4 233,0 0 1,-1 6 0,-2 9-130,-1 4 0,0 9 0,3 8 1,-1 7-91,-2 6 1,-4 7-1,3 1 1,0 6-85,3-29 0,-1 0 0,-1 3 0,0 1 0,2 1 0,-1 0 0,1 1 0,-1 0-53,1-1 0,-1 1 0,-1 2 0,0 2 1,2 2-1,1 1-11,-1 1 1,1 1 38,0-5 1,1 1-1,0 4 1,0 0 0,0-5-1,0 1-65,0-1 1,0 1 63,0-3 1,0 0-1,0 2 1,0 1 0,0-4-1,0-1-18,0-2 1,0-1 47,0 0 1,0 0-1,1 25 1,0-29-1,1 0 1,3 31 6,1-2 1,-2-1 0,2-3 0,1 0-27,-1 3 0,-4-2 1,2 2-1,-1-3 44,1-1 1,-3-2 0,3-4 0,-3-5 15,-1-2 0,4 0 0,0-2 0,-2-3-20,-1 0 0,3-3 0,0 2 0,-1-3-67,-2-5 0,-1-2 0,0-5 0,0-1-154,0-3-363,0-3 243,-5-21 320,4-13 0,-5-5 0</inkml:trace>
  <inkml:trace contextRef="#ctx0" brushRef="#br0" timeOffset="2">19010 6079 7845,'-8'0'-147,"1"0"1,4 1-1,-1 3 228,3 4 0,-3 3 0,-1 3 0,-1 3 32,-3 1 1,-1 1 0,-3 2-683,-2-2 421,2 3 1,-4-5-1,6 2 1,-1-4-204,1-2 1,5-6 350,2 1 0,-3-11 0,1 2 0</inkml:trace>
  <inkml:trace contextRef="#ctx0" brushRef="#br0" timeOffset="3">19067 6148 7845,'6'1'321,"-2"3"0,1-2 1,0 6-624,2 1 254,0-4 1,5 5-1,1-2 1,1 3 34,1 5 1,0-4 0,-3 5 12,-1-1 0,6 2 0,0 5 0</inkml:trace>
  <inkml:trace contextRef="#ctx0" brushRef="#br0" timeOffset="4">19010 9216 7996,'1'8'403,"3"-1"-237,4 2-128,-3 1 0,5 0 0,-1-1 0,3-1 74,4 1 0,-1 0 0,-2 0 0,1-3-4,1-1 0,4-1 0,-4-4 0,-1 0-10,-1 0 1,0-3-1,1-3 1,1-5-511,-1-2 1,-1-9 0,-2-2 0,1-4-569,-1-4 0,1-5 980,-1-1 0,0 0 0,1 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5:41.6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18321,'0'0'0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28.56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 99 7321,'-7'-2'1,"2"-2"-44,10 2 1,2-4-1,8 6 1,-1 0-1,0 0 1,5 0-1,1 0 1,2 0-76,3 0 153,8 0 0,-3 0-65,4 0 1,-1 1 5,0 4 42,6-3-14,-3 4-250,13-6 259,-5 0 1,11 0 158,-11 0-156,10 0-533,-3 0 563,5 0-29,1 0 0,1 0-27,3 0 0,-3 0 25,3 0 1,3 0-36,2 0-820,3 0 852,2 0 0,10-5 0,4 1 0,1 0 1,0 3 28,-1 1 0,4-5 0,2 0 0,0 2-56,0 2 1,3-4 0,-3 0-1,2 1 12,2-3 0,-2 6 0,-1-5 0,-1 1 35,-3 0 1,4-4 0,1 4-1,0 2-32,-4 1 1,0-2 0,-1-1 146,0 2-135,1 1 1,4 2-1,-4 0 30,-3 0-39,-7 0 0,5 0 0,-2 0 0,3 0-3,-2 0 1,-6 0 0,2 0-1,1 2 123,-1 2 0,4-2 0,-5 3 1,2-2-133,0 2 0,0-4 1,3 4-1,-1-2 21,-2 2 1,3-4 0,3 4-1,-3-3 18,0-2 0,0 4 0,1 1 1,-3 0-30,-1 1 1,0-4-1,5 2 1,-2-1 10,-3 2 1,1-3 0,-4 4-61,1 0 47,-4-4 1,5 6 0,-6-5-3,3 1 0,-1 3 0,-5-4 0,2 2 0,2-2 233,1-2 1,-1-1 0,-5 0 0,-1 2-231,-1 2 0,3-2 0,-8 3 0,-3-4 26,-1-1 1,-1 5-1,-1 0 1,1-2-27,-1-2 0,-4-1 0,-2 0 0,-1 0 28,-4 0 1,4 0 0,-2 0 0,-3 0-23,-5 0 0,0 0 0,-5 0 0,1 0 7,-1 0 1,-1 0 0,-4 0 138,-1 0-146,0 0 1,-1-1 0,-2-2 0,-3-2 1,-2 2 1,-1 0 0,-5 0-33,0-2 0,-1-1 1,-2 3-46,-2-2-1042,-6 0 1111,3-1 0,-6-2 0,0-6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31.82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43 7582,'0'-10'-746,"0"1"1,0 4 886,0-4-13,0 6-74,0-4 1,1 9 0,2 3-29,2 4 0,0 4 0,-5 1 0,0 0 7,0 0 0,0 2 1,0 1-1,0 3-10,0 2 0,0-3 0,0 4 0,0 1-14,0-2 1,0 5 0,0-5 0,0 1 2,0 1 0,4-6 0,1 4-116,-2-1 61,5-2 1,-6-4 0,4 1-1,-1 0-298,-1-4 341,1-1 0,1 3 0,2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50.28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23 8064,'0'-8'-229,"0"2"752,0 0-99,0 4-316,0 8 0,0-1 0,0 9 62,0-1-38,0-1 1,0 2-155,0 0 0,0 0 88,0 1 0,0-1-107,0 0 0,0 0 0,0 0 0,0 0 0,0 0 24,0 0 1,0 5-1,0 0-12,0-2 1,0-1-1,0-2 1,0 0-71,0 0 1,0-4 0,0-1-278,0 2 0,0 2 126,0 1 0,0-5 250,0 0 0,0-5 0,0 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50.2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14 7675,'13'7'432,"-2"2"-349,-2 4 1,-4 1-1,2 0 1,1-2-81,0-2 1,-5 2-1,4-2 69,-1 2 20,-5 2 74,12 1-93,-5-8 0,1 0-17,1-7 1,-1 0 0,4-2-1,-2-3 112,-2-4-220,0-4 1,1-1 0,-1-1-225,2-4 0,-3 3 0,1-1 0,2 4-562,2 4 838,-5 0 0,4-6 0,-4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50.29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0 395 7638,'0'-14'134,"0"0"-133,0 0 0,0-5 0,0-1-118,0-2 0,5 5 0,1-2 119,2 3 0,-5 2 0,3 0 118,1 0-68,-6 6 1,6-5 0,-6 6 35,4-1 1,-4 0-31,4 3 0,-2 4 62,2-4-142,-3 3 0,5 2 79,-2 0-11,-3 7-38,10 0 0,-4 8 25,6-1 0,-4-2 0,-1-1-36,2-1 1,0-6 0,0 4 0,-2-2 23,2-2 0,-3 2 0,1-1 1,2-2-1,2-2 0,1-1-50,0 0 37,0 0 1,2 0 0,1 0 0,2 0 5,-2 0 1,-1 0 0,-2-1-1,2-4-1,3-4 0,-4 1 0,4-2 0,-3 1-21,-2 1 1,5-4-1,0 2 1,-2-2-14,-2-3 1,0 6 0,-1 0 12,0-2 0,0 3 0,0-2-452,0-1 383,-6 5 0,0-5 0,-5 5 0,3 0 90,2-1 1,-5 1 37,2 1 0,1 2-5,-1-6-50,6-1 12,-10 3-8,6-6 0,-7 11 0,0-4 0,0 6 82,0 0 25,6 0 0,-4 6-46,2 4 1,-2-2 0,-1 1-18,4 2 0,-3 2 1,2 1-32,-2 0 1,3-5 0,-1 1-1,1-1-32,1-1 1,-3 4-33,7-2 57,-1 2 1,1 1 0,-1-4-25,2-4 19,2 3 0,1-6 1,0 2-1,0-2-16,0-2 1,0 0 0,2 0-3,3 0 1,-8 0 0,3 0 0,-2-2-10,1-2 1,1-3-1,-2-4 1,-1 2-11,-1-2 0,-2 3 0,3-1 0,-2-1 0,2 2 1,-5 1-1,1 3 50,-1 0 0,0-3 1,5 4-4,-2-1 1,-4 0 72,5 9-86,-7-3 0,8 10 52,-7-2-46,7-4 0,-9 6 0,4-2 4,0 2 0,-2 3 1,3-1-1,1-2 0,-1-1 8,-1-1 1,0-1 0,-3 5 0,2 0 3,-2 0 1,-1 0-102,-2 1 0,0-1 1,0 0-1,0 0-356,0 0 1,0 0 436,0 0 0,-13 0 0,-3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50.29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 29 7411,'-7'-7'359,"0"6"-326,14-6 37,0 7 0,8-4 1,-1-1-1,0 2 65,0 1 0,5 2 0,1 0-256,2 0 92,2 0 1,-1 0 0,1 0-67,1 0 33,1 0 0,3 0 0,-1 0 52,0 0 1,0 0 0,0 0 0,2 0 0,3 0 22,5 0 1,-2 2 0,1 1-1,3 3 19,0 2 0,7-3 0,2 3 0,0-2 39,-1-3 0,7 3 1,2-1-1,7-2 11,5-1 0,1 2 1,4 1-1,5-2 106,5-1-137,4-2-1458,-3 0 1465,6 0 1,-4 0 5,7 0 0,1 0-445,3 0 1,-4 0 367,0 0 1,-7 0-126,7 0 150,-10 0-20,-32 0 0,0 0 1,34 0-1,4 0 1,-4 0-20,-2 0 0,3 0 31,2 0-6,-9 0 0,8-2 0,-11-1 0,1-2-26,4 2 0,-4 2 0,0 1 32,-1 0 0,0 0 0,-3 0 0,1-2 1,-3-1 7,-4-2 0,0 1 0,-2 4 0,3 0-7,2 0 0,6 0 266,-5 0 1,3 0 0,-6 0 0,0 0 0,3 0-300,0 0 27,7 0 1,-10 0-1,4 0 1,1 0 164,-2 0 0,0-2 1,-1-1-1,-1-2-153,1 2 1,0 2 0,-1 1 0,1 0 32,-1 0 1,1 0 0,1 0 0,2 0-21,1 0 1,0 0 0,-4 0 0,1 0 0,3 0 1,-3 0-1,3 0 1,-1 0-26,1 0 1,-2 0 0,2 1 0,-3 2 13,-2 2 0,-1 0 0,-3-5-149,-5 0 135,4 0 1,-1 4 0,5 1-1,-3-2-5,-5-1 0,-3-2 1,-2 0-1,1 1-8,-1 4 1,1-3 0,-1 2-1,1-1-1,-1 2 1,1-3 0,-1 2-1,0-2 25,1-2 1,-2 0 0,-2 0 0,-3 0-12,-1 0 1,3 0 0,-5 0-1,-2 0 76,-1 0 0,-6 0 1,-2 0-94,-2 0 1,-6-5-1,-6 1 1,-1 0 0,-4 3-962,-1 1 978,-8 0 0,-8-6 0,-8-2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50.2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 15 7957,'-7'-7'-534,"0"6"744,7-5-109,0 6 0,2 1 1,1 4 37,2 4 1,-1 8 0,-4 4-194,0 1 133,7 1 1,-6 6-1,4-1-114,-3 0-18,-2 0 0,0 5 0,0 0 0,0-2 27,0-1 1,0 3 0,0-1 0,0-4-42,0-3 0,0-3 0,0 1 0,1-2-189,4-1 256,-4-11 0,12 17 0,-5-11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50.29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 99 7321,'-7'-2'1,"2"-2"-44,10 2 1,2-4-1,8 6 1,-1 0-1,0 0 1,5 0-1,1 0 1,2 0-76,3 0 153,8 0 0,-3 0-65,4 0 1,-1 1 5,0 4 42,6-3-14,-3 4-250,13-6 259,-5 0 1,11 0 158,-11 0-156,10 0-533,-3 0 563,5 0-29,1 0 0,1 0-27,3 0 0,-3 0 25,3 0 1,3 0-36,2 0-820,3 0 852,2 0 0,10-5 0,4 1 0,1 0 1,0 3 28,-1 1 0,4-5 0,2 0 0,0 2-56,0 2 1,3-4 0,-3 0-1,2 1 12,2-3 0,-2 6 0,-1-5 0,-1 1 35,-3 0 1,4-4 0,1 4-1,0 2-32,-4 1 1,0-2 0,-1-1 146,0 2-135,1 1 1,4 2-1,-4 0 30,-3 0-39,-7 0 0,5 0 0,-2 0 0,3 0-3,-2 0 1,-6 0 0,2 0-1,1 2 123,-1 2 0,4-2 0,-5 3 1,2-2-133,0 2 0,0-4 1,3 4-1,-1-2 21,-2 2 1,3-4 0,3 4-1,-3-3 18,0-2 0,0 4 0,1 1 1,-3 0-30,-1 1 1,0-4-1,5 2 1,-2-1 10,-3 2 1,1-3 0,-4 4-61,1 0 47,-4-4 1,5 6 0,-6-5-3,3 1 0,-1 3 0,-5-4 0,2 2 0,2-2 233,1-2 1,-1-1 0,-5 0 0,-1 2-231,-1 2 0,3-2 0,-8 3 0,-3-4 26,-1-1 1,-1 5-1,-1 0 1,1-2-27,-1-2 0,-4-1 0,-2 0 0,-1 0 28,-4 0 1,4 0 0,-2 0 0,-3 0-23,-5 0 0,0 0 0,-5 0 0,1 0 7,-1 0 1,-1 0 0,-4 0 138,-1 0-146,0 0 1,-1-1 0,-2-2 0,-3-2 1,-2 2 1,-1 0 0,-5 0-33,0-2 0,-1-1 1,-2 3-46,-2-2-1042,-6 0 1111,3-1 0,-6-2 0,0-6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50.29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43 7582,'0'-10'-746,"0"1"1,0 4 886,0-4-13,0 6-74,0-4 1,1 9 0,2 3-29,2 4 0,0 4 0,-5 1 0,0 0 7,0 0 0,0 2 1,0 1-1,0 3-10,0 2 0,0-3 0,0 4 0,0 1-14,0-2 1,0 5 0,0-5 0,0 1 2,0 1 0,4-6 0,1 4-116,-2-1 61,5-2 1,-6-4 0,4 1-1,-1 0-298,-1-4 341,1-1 0,1 3 0,2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50.28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23 8064,'0'-8'-229,"0"2"752,0 0-99,0 4-316,0 8 0,0-1 0,0 9 62,0-1-38,0-1 1,0 2-155,0 0 0,0 0 88,0 1 0,0-1-107,0 0 0,0 0 0,0 0 0,0 0 0,0 0 24,0 0 1,0 5-1,0 0-12,0-2 1,0-1-1,0-2 1,0 0-71,0 0 1,0-4 0,0-1-278,0 2 0,0 2 126,0 1 0,0-5 250,0 0 0,0-5 0,0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6:14.80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8268,'10'0'304,"-3"2"-223,0 3 1,4 3-42,-2 6 1,4 0-1,1 0-55,0 0 0,0-1 1,-1-2-1,-2-2 59,-2 2 1,0 1-1,5 3 1,1-1-120,-1 0 0,0 0 0,0 0-23,0 0 102,6 0 1,-4 0 0,3 0-51,-3 1 66,4 5 0,-4-4 0,4 2 1,-1-2 13,0-2 0,-1 0 0,-3 2 0,0 1-10,4 2 1,-3 0 0,3-5-1,-4 0-14,-1 0 1,5 0 0,0 0 0,0 2-12,1 3 0,-4-3 1,3 2-1,-2-2 5,2-2 1,-2 5 0,5 0-21,-2-2 1,4 3-1,-5-1 1,-1 0 0,1 0 29,0 0-15,6 0 0,-8-1 126,7 1-122,-7 0 1,8-3 0,-4 1 130,1 2-125,-5 0 0,3-5 0,-4 0 0,1 0-1,2 0 0,1 0 0,-2 0 1,2 0 0,2 0 0,-3 1 0,4 0 0,1 2-7,-2 2 0,4 0 1,-4-3 13,0 3 0,5-2 1,-4 5-1,4 0 1,1-2 52,1 1 0,-1 2 0,0-3-19,0 2-33,0-4 0,1 7 1,-1-5-1,0 0 21,0 1 1,1-2 0,-1-4-141,0 4 115,0-3 1,0 9-1,2-6-42,3-2 35,-3-1 0,4 2 1,-4 3-1,2-1 6,1 1 1,4 2 0,-2-2 0,-1-1 1,1 0 0,2 4 1,-2-4-1,1 1-18,3-1 1,0 5 0,0-3 0,-1 2 0,1-1 1,4-1-1,0 3 0,0-1 0,2-6 0,-7 6 1,1-1-1,0 1 26,-1-1 0,-5-4 0,4 3 1,1 0-17,-2 0 1,5-5-1,-3 4-8,2-1 7,-4-4 0,4 6 1,-7-5-25,-2 2 20,5 0 0,-5-4 1,5 3-1,-1 0 12,-4 0 1,4-3-1,-2-1 1,0 2 1,1 3 1,1-3-1,4 2 1,-3-2 12,-2-2 0,1 2 1,-4 1-1,2 2-24,-2-2 0,4-1 0,-2-2 0,-2 0-15,-1 0 1,3 0 0,0 0-1,-2 1 10,-1-1 0,3-2 0,1-1-16,2-1 16,-4-1 0,7 5 0,-4 0 0,-1 0-1,1 0 0,4 1 0,-3-1-132,0 0 130,5 0 0,-10 0 1,7 0-1,-1 0 3,-1 0 0,0-1 0,-3-2 0,5-2 6,3 2 0,-1 2 0,0 1 0,-3 0-5,2 0 1,2-1 0,2-2 0,-1-2 5,0 2 0,-1 2 0,-2 1 0,-1 0-6,1 0 0,2 0 0,1 0-5,0 0 1,-4-1 6,0-4 0,-1 4 0,6-4 1,-1 4 0,-4-4 1,-1 0-1,2 2 4,2 2 1,2 0-1,-1-2 1,-1-2 16,-4 2 0,2 1 1,-4 1-1,-1-2-5,1-2 0,3-4 1,-4 3-1,2 0-22,3 0 1,-4-1 0,-1 3 0,-1-4-3,0 0 0,5 1 1,-4 4 3,2-2 1,-3-4 0,3 3 0,0-1 0,-1 0 12,-1-1 0,6 3 0,-4-2-18,0 0 7,4-3 1,-3 7 0,5-5-7,0 2 1,-1-5 7,-3 2 0,2 2-20,-2 3 17,3-4 1,1 2-1,2-5 1,1 3-21,3 2 1,-1-5-1,-5 4-27,0-1 39,1-5 1,-6 6 0,1-7-1,-1 0 1,0 0 1,2 4 0,-5 1 0,2 0-1,3 1 0,1-4 1,-1 2-1,-2-1-8,3 2 1,5-3 0,2 4 0,-1-1-9,-2-1 0,-1 1 1,3-5-1,1 0-23,-2 0 1,-5 0 0,-3 0 41,2 0 1,2 0-17,2 0 1,-1 0 16,0 0 1,1 0-1,-1 0 1,0 0 13,1 0 1,-1 0-16,0 0 0,1 0 0,-1 0 4,0 0 0,1 0 0,-1 0 0,0 0-16,1 0 0,-1 0 1,-1 0-1,-2 0 8,-2 0 0,0-5 0,2 1 0,-2 1 6,3 1 0,-4 2 0,0 0 0,0 0-7,0 0 1,-5 0-1,4 0 45,-1 0-40,-4 0 1,6 0 0,-5 0 25,2 0 0,2 0-18,-2 0 1,-3 0-1,2 0 5,-2 0 0,-2 0 1,1 0 100,-1 0-90,0 0 0,-4 0 0,-1 0 0,2 0 12,2 0 1,-4 0 0,-1 0 0,0 0-15,0 0 0,-3 0 0,3 0 0,-2 0-15,-2 0 0,2 0 1,-1 0-1,0 0-9,1 0 0,-4 0 0,3 0 0,-4 0-9,-1 0 0,0 0 0,1 0 12,-1 0 1,0 0 0,0 0-164,0 0 73,-6 0 1,4 0-432,-2 0 22,-4 0 501,7 0 0,-12 0 0,5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50.2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14 7675,'13'7'432,"-2"2"-349,-2 4 1,-4 1-1,2 0 1,1-2-81,0-2 1,-5 2-1,4-2 69,-1 2 20,-5 2 74,12 1-93,-5-8 0,1 0-17,1-7 1,-1 0 0,4-2-1,-2-3 112,-2-4-220,0-4 1,1-1 0,-1-1-225,2-4 0,-3 3 0,1-1 0,2 4-562,2 4 838,-5 0 0,4-6 0,-4 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50.29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0 395 7638,'0'-14'134,"0"0"-133,0 0 0,0-5 0,0-1-118,0-2 0,5 5 0,1-2 119,2 3 0,-5 2 0,3 0 118,1 0-68,-6 6 1,6-5 0,-6 6 35,4-1 1,-4 0-31,4 3 0,-2 4 62,2-4-142,-3 3 0,5 2 79,-2 0-11,-3 7-38,10 0 0,-4 8 25,6-1 0,-4-2 0,-1-1-36,2-1 1,0-6 0,0 4 0,-2-2 23,2-2 0,-3 2 0,1-1 1,2-2-1,2-2 0,1-1-50,0 0 37,0 0 1,2 0 0,1 0 0,2 0 5,-2 0 1,-1 0 0,-2-1-1,2-4-1,3-4 0,-4 1 0,4-2 0,-3 1-21,-2 1 1,5-4-1,0 2 1,-2-2-14,-2-3 1,0 6 0,-1 0 12,0-2 0,0 3 0,0-2-452,0-1 383,-6 5 0,0-5 0,-5 5 0,3 0 90,2-1 1,-5 1 37,2 1 0,1 2-5,-1-6-50,6-1 12,-10 3-8,6-6 0,-7 11 0,0-4 0,0 6 82,0 0 25,6 0 0,-4 6-46,2 4 1,-2-2 0,-1 1-18,4 2 0,-3 2 1,2 1-32,-2 0 1,3-5 0,-1 1-1,1-1-32,1-1 1,-3 4-33,7-2 57,-1 2 1,1 1 0,-1-4-25,2-4 19,2 3 0,1-6 1,0 2-1,0-2-16,0-2 1,0 0 0,2 0-3,3 0 1,-8 0 0,3 0 0,-2-2-10,1-2 1,1-3-1,-2-4 1,-1 2-11,-1-2 0,-2 3 0,3-1 0,-2-1 0,2 2 1,-5 1-1,1 3 50,-1 0 0,0-3 1,5 4-4,-2-1 1,-4 0 72,5 9-86,-7-3 0,8 10 52,-7-2-46,7-4 0,-9 6 0,4-2 4,0 2 0,-2 3 1,3-1-1,1-2 0,-1-1 8,-1-1 1,0-1 0,-3 5 0,2 0 3,-2 0 1,-1 0-102,-2 1 0,0-1 1,0 0-1,0 0-356,0 0 1,0 0 436,0 0 0,-13 0 0,-3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50.29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 29 7411,'-7'-7'359,"0"6"-326,14-6 37,0 7 0,8-4 1,-1-1-1,0 2 65,0 1 0,5 2 0,1 0-256,2 0 92,2 0 1,-1 0 0,1 0-67,1 0 33,1 0 0,3 0 0,-1 0 52,0 0 1,0 0 0,0 0 0,2 0 0,3 0 22,5 0 1,-2 2 0,1 1-1,3 3 19,0 2 0,7-3 0,2 3 0,0-2 39,-1-3 0,7 3 1,2-1-1,7-2 11,5-1 0,1 2 1,4 1-1,5-2 106,5-1-137,4-2-1458,-3 0 1465,6 0 1,-4 0 5,7 0 0,1 0-445,3 0 1,-4 0 367,0 0 1,-7 0-126,7 0 150,-10 0-20,-32 0 0,0 0 1,34 0-1,4 0 1,-4 0-20,-2 0 0,3 0 31,2 0-6,-9 0 0,8-2 0,-11-1 0,1-2-26,4 2 0,-4 2 0,0 1 32,-1 0 0,0 0 0,-3 0 0,1-2 1,-3-1 7,-4-2 0,0 1 0,-2 4 0,3 0-7,2 0 0,6 0 266,-5 0 1,3 0 0,-6 0 0,0 0 0,3 0-300,0 0 27,7 0 1,-10 0-1,4 0 1,1 0 164,-2 0 0,0-2 1,-1-1-1,-1-2-153,1 2 1,0 2 0,-1 1 0,1 0 32,-1 0 1,1 0 0,1 0 0,2 0-21,1 0 1,0 0 0,-4 0 0,1 0 0,3 0 1,-3 0-1,3 0 1,-1 0-26,1 0 1,-2 0 0,2 1 0,-3 2 13,-2 2 0,-1 0 0,-3-5-149,-5 0 135,4 0 1,-1 4 0,5 1-1,-3-2-5,-5-1 0,-3-2 1,-2 0-1,1 1-8,-1 4 1,1-3 0,-1 2-1,1-1-1,-1 2 1,1-3 0,-1 2-1,0-2 25,1-2 1,-2 0 0,-2 0 0,-3 0-12,-1 0 1,3 0 0,-5 0-1,-2 0 76,-1 0 0,-6 0 1,-2 0-94,-2 0 1,-6-5-1,-6 1 1,-1 0 0,-4 3-962,-1 1 978,-8 0 0,-8-6 0,-8-2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50.2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 15 7957,'-7'-7'-534,"0"6"744,7-5-109,0 6 0,2 1 1,1 4 37,2 4 1,-1 8 0,-4 4-194,0 1 133,7 1 1,-6 6-1,4-1-114,-3 0-18,-2 0 0,0 5 0,0 0 0,0-2 27,0-1 1,0 3 0,0-1 0,0-4-42,0-3 0,0-3 0,0 1 0,1-2-189,4-1 256,-4-11 0,12 17 0,-5-11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50.29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 99 7321,'-7'-2'1,"2"-2"-44,10 2 1,2-4-1,8 6 1,-1 0-1,0 0 1,5 0-1,1 0 1,2 0-76,3 0 153,8 0 0,-3 0-65,4 0 1,-1 1 5,0 4 42,6-3-14,-3 4-250,13-6 259,-5 0 1,11 0 158,-11 0-156,10 0-533,-3 0 563,5 0-29,1 0 0,1 0-27,3 0 0,-3 0 25,3 0 1,3 0-36,2 0-820,3 0 852,2 0 0,10-5 0,4 1 0,1 0 1,0 3 28,-1 1 0,4-5 0,2 0 0,0 2-56,0 2 1,3-4 0,-3 0-1,2 1 12,2-3 0,-2 6 0,-1-5 0,-1 1 35,-3 0 1,4-4 0,1 4-1,0 2-32,-4 1 1,0-2 0,-1-1 146,0 2-135,1 1 1,4 2-1,-4 0 30,-3 0-39,-7 0 0,5 0 0,-2 0 0,3 0-3,-2 0 1,-6 0 0,2 0-1,1 2 123,-1 2 0,4-2 0,-5 3 1,2-2-133,0 2 0,0-4 1,3 4-1,-1-2 21,-2 2 1,3-4 0,3 4-1,-3-3 18,0-2 0,0 4 0,1 1 1,-3 0-30,-1 1 1,0-4-1,5 2 1,-2-1 10,-3 2 1,1-3 0,-4 4-61,1 0 47,-4-4 1,5 6 0,-6-5-3,3 1 0,-1 3 0,-5-4 0,2 2 0,2-2 233,1-2 1,-1-1 0,-5 0 0,-1 2-231,-1 2 0,3-2 0,-8 3 0,-3-4 26,-1-1 1,-1 5-1,-1 0 1,1-2-27,-1-2 0,-4-1 0,-2 0 0,-1 0 28,-4 0 1,4 0 0,-2 0 0,-3 0-23,-5 0 0,0 0 0,-5 0 0,1 0 7,-1 0 1,-1 0 0,-4 0 138,-1 0-146,0 0 1,-1-1 0,-2-2 0,-3-2 1,-2 2 1,-1 0 0,-5 0-33,0-2 0,-1-1 1,-2 3-46,-2-2-1042,-6 0 1111,3-1 0,-6-2 0,0-6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50.29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43 7582,'0'-10'-746,"0"1"1,0 4 886,0-4-13,0 6-74,0-4 1,1 9 0,2 3-29,2 4 0,0 4 0,-5 1 0,0 0 7,0 0 0,0 2 1,0 1-1,0 3-10,0 2 0,0-3 0,0 4 0,0 1-14,0-2 1,0 5 0,0-5 0,0 1 2,0 1 0,4-6 0,1 4-116,-2-1 61,5-2 1,-6-4 0,4 1-1,-1 0-298,-1-4 341,1-1 0,1 3 0,2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2:27.61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41 551 7890,'-8'0'-1282,"0"0"1737,4 0-87,2 0-177,-4 0-5,6-6-270,-7 4 131,6-10 0,-4 4 0,8-6 1,4-1-35,0 1 0,-2-6 1,4-4-1,4-2-40,4-2 0,1-5 0,3-2 0,0 1 4,-4-1 0,3 2 0,-1 5 0,-1 0 18,-3 0 0,2 4 1,-1 2-1,-3 2 7,-1 2 1,1 4 0,-1 3 0,-1 4 79,-1 0 0,-1 3 0,5 4 21,0 0 1,-4 1-1,-1 4 163,2 4-184,2 4 1,1 7-1,1 5 91,4 7-119,-3-3 1,4 9 0,-6-2-87,1 6 79,5-2 0,-4 0 0,2-4 1,-2 2-98,-2 0 0,-1-7 1,-2 2-1,-3-3-150,-2-2 0,3-4 0,-2-3 0,-1 0-219,0-4 1,-1-1 0,-5-2-465,0 0 883,0-6 0,-6-2 0,-2-6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2:27.90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35 71 7723,'-14'0'-661,"4"0"958,1 0 0,7-2 1,2-1-109,8-2 0,6-5 0,7 2 0,7-2-103,8 1 0,1 6 0,4-4 0,3 3-233,0-1 1,0 0-1,-3 7 1,-2 1 146,-2 2 0,1 12 0,4-1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2:31.99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1 142 7960,'9'-5'210,"0"1"0,-4-1 1,5 5 20,1 0 0,1 0 1,2 0-358,0 0 84,0 0 1,1-5 0,-1 0 37,0 2-7,0 2 0,0-4 1,0 0-1,0 2 61,0 2 0,5-4 1,0 0-1,0 2-2,1 2 0,-3 1 1,7 0-1,-1 1-72,-1 4 0,10-4 0,-4 6 0,2-3 29,0 1 0,-1 0 1,4-4-1,5 2 41,3 2 0,1 1 0,0-2 1,1 0-8,-1-1 1,0 1-1,1-1 12,-1 1-16,7 1 0,-5-5 0,3 0-208,-4 0 189,6 0 0,-5 0 0,3 0-94,-3 0 86,-2 0 1,5 0-57,0 0 52,7 0 11,-10-6 1,9 4 0,-5-4 0,1 1 2,0 1 0,-1-6 1,-2 5-1,1 1-10,-2-2 1,4 4 0,-1-4 0,1 1-6,0 0 1,-2-1-1,-3 3 1,1-3-16,2-2 1,0 5 0,-5-2 0,1 3 31,-1 2 1,0-4-1,1-1 1,-1 2-20,0 1 0,1 2 1,-1-1-1,0-2 4,1-2 0,-2 0 1,-2 4 62,-2-4 0,1 3-68,4-2 1,-4 0 0,-2 1-1,-1-1 1,1-1 0,-7 5 0,-2 0 2,0 0 1,-2 0 0,-2 0 0,-4 0-76,-3 0 1,-2 0-1,0 0 1,0 0-204,0 0 0,-4 0 0,-1 0-591,2 0 0,-3 0 866,1 0 0,1 0 0,4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2:33.16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99 6524,'14'0'173,"0"0"0,0 0 0,0 0-29,1 0 1,-1 2 0,0 1-1,1 2-105,4-2 0,-1-2 1,5 1-1,2 1 22,2 2 0,1-1 0,0-4 1,0 0-16,1 0 1,4 0-1,1 0 167,2 0-181,-4 0 0,8 0 1,-2 0-1,1 0-3,-1 0 0,7 0 0,-2 0 0,0 0-31,1 0 0,-1 0 1,-1 0-1,0 0 29,1 0 0,-1 0 0,0 0 0,1 0 23,-1 0 1,0 0 0,1 0 0,-1 0-6,0 0 0,1 0 1,-1 0-1,0 0-27,1 0 0,-1 0 1,0 0-107,1 0 105,-1 0 0,0 0 0,1 0 0,-1 0 9,0 0 0,1 0 1,-1 0-1,0 0 11,1 0 1,-1-4 0,0-1-9,1 2-12,-1 1 0,0-2 0,1-1 0,-3 0 8,-2-1 0,3 4 0,-5-4 0,2 1-3,-1 1 0,-4-1 0,5 3 0,-1-1 47,-1-2-300,5 1 230,-11-2 0,4 4 0,-5-4 0,-1 1 0,0 0 0,0 2-5,1 2 1,-3-4 0,-1 0 0,-3 2 2,-1 1 1,-1 1 0,-3-2 2,2-2 0,0 0 0,-5 5 0,0 0 167,0 0-160,0 0 1,-6 0 9,5 0-73,-5 0 65,-1 0 0,6 0 0,-10 0 3,6 0 0,-4 0-224,5 0 212,-7 0-10,9 0 8,-10 0-1,4 0-30,-6 0-21,0 0 42,6 0-343,-4 0 159,4 0-22,-6 0-113,0 0-1,-6 0 1,-2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6:16.42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14 7643,'-6'-8'149,"4"2"0,-4 8 20,6 2 1,1 4 0,3 6-101,0 0 1,1 5-1,-3 0 1,1 0-186,1 1 0,3-2 1,-4 5-1,2 2-58,-2 2 0,3-1 1,-1 0-1,-1-5 174,3 0 0,-6-2 0,5-5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2:38.61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 28 7875,'-6'8'-304,"5"-1"843,-6-7-87,7 0-308,7 0 1,0-2 0,8-1 118,-1-2-203,6-6 1,-3 8-1,5-5 1,0 2-45,0 3 0,0 1 0,3 2-60,-1 0 15,-7 0 1,3 0 0,-4 0 0,1 0-64,2 0 0,-5 5 1,-4 0 39,1-2 1,0 0 321,-2 2 376,3-4-317,-10 5-256,4-6 20,-6 0 0,-1 0 28,-4 0-202,3 7 100,-4 1 0,6 1 1,0 0-1,0 2-5,0 2 0,0 1 0,0 2 0,0 1 7,0 2 1,0 6 0,0-3 0,0 1 10,0 1 0,0 1 0,0 6 0,0 4-4,0 1 0,0 0 0,2 3 0,1-1-19,2 1 0,-1 2 0,-4 1 0,2 0 10,3 1 1,-4-6 0,5 1-174,1 1 156,-6-4 0,6 4 1,-6-5-1,2 1-9,2-1 1,0 4 0,-5-5-38,0-2 41,0-1 1,0-3 0,0-2-12,0-2 1,0-4 8,0 5 0,0-7 0,0 3 0,0 1 1,0-6 0,0 4 13,0-3 0,-5-7-4,0 1 0,-6-6 0,2 6 49,-4 1 0,-1-5 0,0-1 0,0-2-153,0 1 1,0-2 0,0 3 0,0-4-77,-1-1 1,1 0 0,-1-1-1179,-4-4 658,3 3 695,-10-10 0,4 4 0,-7-6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2:44.05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495 128 7767,'4'-10'231,"1"1"1,0-1 81,-5-4 0,-2 0 0,-2 2-144,-6 2 1,2-1 0,-1 7 0,-4-1 12,-4-1 0,0 4 0,-5-4-178,1 0-14,-4 4 1,3-4 0,-6 6-83,0 0 47,0 0 0,0 4 0,-1 1 0,3 0 23,2 1 1,-1-3 0,6 5 0,2 0 9,1 0 0,2-5 0,0 2 0,2-2 17,2 1 0,2-2 22,4 3-52,2-4 33,-4-1 1,12 0 4,3 0 0,-1-4-9,2-1 0,-6 0 3,6 5 84,-7 0-36,3 0 0,-1 2-3,0 2 0,-1 0 0,-2 5 5,3 2 1,-4 1-1,4 4 1,-4 1 0,-1 2 1,0 2 0,0-3-27,0 6 0,0 3 0,0 1 0,0 2-12,0 2 1,0 5-20,0 5 0,0 0 25,0 1 1,0-1-35,0 0 1,0-1 0,0-2 0,0-1-1,0-1 1,0 1-25,0 0 1,0-5-1,0 3 1,0 0-1,0-2 3,0 1 0,0 2 0,0-2 0,0-1-21,0 1 0,0 2 1,0-4-1,0-3 21,0-5 1,2 0 0,1-4-1,2-1 23,-2 1 1,3-3 0,-1-4 0,-2 1 10,-1-1 0,-1-5 0,2 0 7,2 2 0,0-3 1,-4 0-1,2 0-19,2 0 0,1-3 1,-1 2-12,5 0 1,-3-1-1,3-3-32,1 2 27,1-1 1,4-4-1,1 2 1,4 1-126,1 2 1,0 0-1,3-5 1,-2 0-138,2 0 0,3 0 1,4 0 284,1 0 0,6-7 0,-3-1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2:46:32.491"/>
    </inkml:context>
    <inkml:brush xml:id="br0">
      <inkml:brushProperty name="height" value="0.053" units="cm"/>
      <inkml:brushProperty name="color" value="#FF0000"/>
    </inkml:brush>
  </inkml:definitions>
  <inkml:trace contextRef="#ctx0" brushRef="#br0">9654 6617 7686,'11'-6'-75,"-3"-1"0,-1 5-244,2-2 1,2 0 0,0 4 87,0 0 184,1 0-13,4-5 369,-3 4-193,9-9 1,-6 7-25,3-4-84,3-1-2,-9 2 1,7 0 5,-5 6-4,1-5-1,-5 4 85,1-4-248,-1 5 172,0 0-3,1 0-13,-6 5 1,3-2 0,-4 4-1,2 2-3,-5 1 0,7 2 0,-4 1 0,0 2 270,0 4-259,4 2 6,-7 7 194,8 2-187,-4 4 0,6 2 0,-1 2 1,0 4 109,1 2-99,-1 7 0,-3-2-1367,0 4 1382,-1 0-32,5 5 1,-1-4-1,1 2 1,-1 3 68,1-1-152,-6-4 108,4 2-31,-9-9-103,4 4-698,1-11 803,-5 5 1,4-13-360,-5 2 187,0-7-14,0-4-377,-5-7 552,-2-9 0,-9-7 0,-2-7 0</inkml:trace>
  <inkml:trace contextRef="#ctx0" brushRef="#br0" timeOffset="1">1786 6697 7040,'2'-6'-365,"1"1"418,5 0 0,2-2 0,3-4 0,2-1 95,4 1 46,8 5-177,-3-5 1,8 5 0,-4-4 0,0 2 0,1 5-74,1 1 1,-4 2 0,4 0 0,-2 0 0,-4 0-341,-4 0 1,-3 0 62,-6 0 333,-5 0 0,0 0 0</inkml:trace>
  <inkml:trace contextRef="#ctx0" brushRef="#br0" timeOffset="2">1912 6571 7719,'-6'5'-588,"-3"2"564,5 4 0,0 2 0,4 3 144,0 7 0,0 3 0,0 8-218,0 6 1,6 4 95,1 6 0,0-2-281,0 5 0,0 5 287,0 3 0,-2-29 0,-1 1-1253,0 28 1245,0-28 0,1 0 0,1 25 0,4 2 0,-1-3 15,-1 1 1,0-10 0,3 3 0,-1-7-12,-2 0 1,2-1 0,-2-1 0,0-3-6,0 1 0,2-8 0,-3 1 0,0-4 9,1-4 47,-6-6-32,9-2 1,-9-6 0,6 1 0,1-2 7,1-2 0,1-3 326,1-5-337,-1 0 716,6 0 1,-1-2-713,3-1 0,7-4-139,-3-4 1,4-2 138,-1-2-130,4-3 0,4-9 110,0 1 0,-5-6 0,-1 3 0</inkml:trace>
  <inkml:trace contextRef="#ctx0" brushRef="#br0" timeOffset="3">4317 12192 7506,'0'-11'0,"0"0"0,0-1-414,0 1 0,0-1 0,1 2 478,3 2 1,-1-2 257,4 3-291,-4 2 0,11-4 0,-1 4 1,3-1 6,5 1 1,2-2 0,3 3 0,5 1-32,2 2 1,6 1 0,3 0 0,4 0 3,4 0 1,-3 0 0,2 0 0,-1 0-24,-3 0 1,5 4 0,0 0 0,-2 0 3,-1 1 1,-1-3-1,-2 5 1,-2-2-93,-3-3 0,-4 3 1,-2-1 71,-2-1 0,-3-2 0,-5-1 1,-2 0-1,0 0-98,-2 0 128,-5-5 0,2-2 0,-4-4 1</inkml:trace>
  <inkml:trace contextRef="#ctx0" brushRef="#br0" timeOffset="4">5394 11883 14570,'-22'7'0,"4"-5"-886,7-4 0,6 0 0,9 0 532,3 4 0,0 5 0,0 6-653,2 2 764,6 3 0,-2 6 1,2 2-41,-2 5 258,-2 2 1,1 1 0,-1 2-1,0 1 24,-4 1 0,-2 5 1,-5-1-1,-1 3-74,-3 1 1,-3-2 0,-9-1 0,-3-2 112,-2-1 0,-7-2 0,-2-4 1</inkml:trace>
  <inkml:trace contextRef="#ctx0" brushRef="#br0" timeOffset="5">5783 12605 11512,'0'-7'-1923,"0"2"1815,0 5 160,5 0 0,-2 0 0,3-1 0,0-2 197,1 0 0,-3-3 72,3 3-85,-4 1-167,7-3 0,-8 5-134,6 0 117,-5 0 0,3 0-27,-2 0 0,2 0 0,6 0 0,-1-1-1,1-3 1,-1 2 0,2-5-53,2 2 1,2-2 0,3 1 0,-1 1 0,1-1-38,2 0 0,1 3 0,0-1-88,0 3 0,0 1 10,-1 0 0,-2 0 98,-1 0 38,-5 0 0,7 1 0,-3 2 0,1 2-22,0 1 0,2-3 1,4 1-1,3-3-1,1-1 0,2-1 0,5-2 0,2-2 2,4-1 0,-2-2 0,2-2 0,0 1 22,-1 1 1,4 1-1,-5-4 1,2 3 12,0 0 1,-5 4 0,3-2 0,-2 1 4,0 2 1,4 2 0,-3 0 24,2-3-28,1 3 0,4-5 0,1 6 1,1 0 19,2 0 1,3-1 0,0-1-36,3-2-23,-2 0 1,10 3-1,-4-2 1,1-1-22,-1 2 1,-2 1-1,-1 1 18,1 0 0,-1 0 0,0 0 0,0 0 0,1 0-7,-1 0 0,-1 0 0,-1 0 1,-3 0 3,-1 0 0,7 3 0,0 1 0,0-1-2,1-2 0,-2 3 0,1 0 0,3-2 25,4-1 1,-1 3 0,-31-2 0,0 0 0,1-1 0,0 1-6,-1-2 0,1 1 0,2-1 1,-1 0-1,-2 0 0,0 0-830,3 0 0,0 0 834,-1 2 0,0 1 1,2-2-1,-1-1 1,-2 2-1,0 0 7,31-1 0,-31-1 1,1 0-1,-2 0 1,1 0-1,1 0 1,1 0-1,0 1 1,-1 0-27,0 1 1,0-1 0,1 0-1,0 0 1,-1 1 0,1-1-1,-1 0 1,0 0 28,0-1 1,1 0 0,2 0 0,-1 0 0,0 0 0,0 0 0,0 0 0,1 0-1,1 0 0,0 0 1,0-2-1,-1 0 0,1 0 1,0 0-1,-1 0 1,-1 0-5,0 0 1,0-1 0,0 3-1,0-1 1,-2-1 0,0 0-9,-1 1 0,0 1 0,2 0 0,-2 0 1,29 0-1,0 0-36,-30 0 0,0 0 39,1 0 0,0 0 0,1 0 1,0 0-1,0 0 0,0 0 0,0 0 1,0 0-10,-1 0 0,-1 0 0,0 2 1,0 0-1,2 0 0,-1 0-36,1-1 1,-1 0 35,0 0 0,1-1 1,1 0-1,0 0 1,0 0-1,1-1-42,-2-1 0,1 0 49,2 2 0,-1-1 0,-2-3 0,0-1 0,1 2 0,1 1 0,-2-1 0,-1 1-1,1 0 1,-1-1-1,-1-1 1,-1 0-1,1 1 1,-1 1 0,0 0-1,1-1-10,30-2 0,-29 1 1,-1 0-1,29-1 1,2 0-3,-31 3 0,0-1 0,29-5 1,0 3-1,0 0-5,-1 0 0,0 0 1,-4 2-1,0-2 7,0-1 1,-2 3-1,-3 0 1,-3 0 16,-1-1 0,0 3 1,-3-3-1,-2 3-10,-1 1 1,0 0 0,3 0-1,-2 0 13,-1 0 0,-1 0 0,2 0-70,-1 0 66,-5 0 0,6 0 1,-3 0-1,-1 0 400,0 0 1,0 0 0,-5 0 0,0 0-391,1 0 0,-5 0 1,1 0-1,-1 1 74,0 3 0,-1-1 1,-4 3-1,3-1-76,2-2 1,-4-2-1,4 0 1,-1 2-8,0 0 0,0 1 0,3-5 0,-1-2 25,0 0 0,1-2 1,0 1-1,-3-3-13,-1 1 1,-1 0-1,-4 3 4,0-1-7,0 0 0,-5 1 0,-3-1 71,-2 1-56,-2 2 1,1 1 92,-1 0-42,-5 0 1,5 0-77,-4 0 1,0 0-45,0 0 1,-3 0-184,4 0 60,-6 0 0,2 1 67,-8 3 108,-2 2 1,-6 6 0,1-1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50.28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23 8064,'0'-8'-229,"0"2"752,0 0-99,0 4-316,0 8 0,0-1 0,0 9 62,0-1-38,0-1 1,0 2-155,0 0 0,0 0 88,0 1 0,0-1-107,0 0 0,0 0 0,0 0 0,0 0 0,0 0 24,0 0 1,0 5-1,0 0-12,0-2 1,0-1-1,0-2 1,0 0-71,0 0 1,0-4 0,0-1-278,0 2 0,0 2 126,0 1 0,0-5 250,0 0 0,0-5 0,0 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50.2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14 7675,'13'7'432,"-2"2"-349,-2 4 1,-4 1-1,2 0 1,1-2-81,0-2 1,-5 2-1,4-2 69,-1 2 20,-5 2 74,12 1-93,-5-8 0,1 0-17,1-7 1,-1 0 0,4-2-1,-2-3 112,-2-4-220,0-4 1,1-1 0,-1-1-225,2-4 0,-3 3 0,1-1 0,2 4-562,2 4 838,-5 0 0,4-6 0,-4 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50.29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0 395 7638,'0'-14'134,"0"0"-133,0 0 0,0-5 0,0-1-118,0-2 0,5 5 0,1-2 119,2 3 0,-5 2 0,3 0 118,1 0-68,-6 6 1,6-5 0,-6 6 35,4-1 1,-4 0-31,4 3 0,-2 4 62,2-4-142,-3 3 0,5 2 79,-2 0-11,-3 7-38,10 0 0,-4 8 25,6-1 0,-4-2 0,-1-1-36,2-1 1,0-6 0,0 4 0,-2-2 23,2-2 0,-3 2 0,1-1 1,2-2-1,2-2 0,1-1-50,0 0 37,0 0 1,2 0 0,1 0 0,2 0 5,-2 0 1,-1 0 0,-2-1-1,2-4-1,3-4 0,-4 1 0,4-2 0,-3 1-21,-2 1 1,5-4-1,0 2 1,-2-2-14,-2-3 1,0 6 0,-1 0 12,0-2 0,0 3 0,0-2-452,0-1 383,-6 5 0,0-5 0,-5 5 0,3 0 90,2-1 1,-5 1 37,2 1 0,1 2-5,-1-6-50,6-1 12,-10 3-8,6-6 0,-7 11 0,0-4 0,0 6 82,0 0 25,6 0 0,-4 6-46,2 4 1,-2-2 0,-1 1-18,4 2 0,-3 2 1,2 1-32,-2 0 1,3-5 0,-1 1-1,1-1-32,1-1 1,-3 4-33,7-2 57,-1 2 1,1 1 0,-1-4-25,2-4 19,2 3 0,1-6 1,0 2-1,0-2-16,0-2 1,0 0 0,2 0-3,3 0 1,-8 0 0,3 0 0,-2-2-10,1-2 1,1-3-1,-2-4 1,-1 2-11,-1-2 0,-2 3 0,3-1 0,-2-1 0,2 2 1,-5 1-1,1 3 50,-1 0 0,0-3 1,5 4-4,-2-1 1,-4 0 72,5 9-86,-7-3 0,8 10 52,-7-2-46,7-4 0,-9 6 0,4-2 4,0 2 0,-2 3 1,3-1-1,1-2 0,-1-1 8,-1-1 1,0-1 0,-3 5 0,2 0 3,-2 0 1,-1 0-102,-2 1 0,0-1 1,0 0-1,0 0-356,0 0 1,0 0 436,0 0 0,-13 0 0,-3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50.29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 29 7411,'-7'-7'359,"0"6"-326,14-6 37,0 7 0,8-4 1,-1-1-1,0 2 65,0 1 0,5 2 0,1 0-256,2 0 92,2 0 1,-1 0 0,1 0-67,1 0 33,1 0 0,3 0 0,-1 0 52,0 0 1,0 0 0,0 0 0,2 0 0,3 0 22,5 0 1,-2 2 0,1 1-1,3 3 19,0 2 0,7-3 0,2 3 0,0-2 39,-1-3 0,7 3 1,2-1-1,7-2 11,5-1 0,1 2 1,4 1-1,5-2 106,5-1-137,4-2-1458,-3 0 1465,6 0 1,-4 0 5,7 0 0,1 0-445,3 0 1,-4 0 367,0 0 1,-7 0-126,7 0 150,-10 0-20,-32 0 0,0 0 1,34 0-1,4 0 1,-4 0-20,-2 0 0,3 0 31,2 0-6,-9 0 0,8-2 0,-11-1 0,1-2-26,4 2 0,-4 2 0,0 1 32,-1 0 0,0 0 0,-3 0 0,1-2 1,-3-1 7,-4-2 0,0 1 0,-2 4 0,3 0-7,2 0 0,6 0 266,-5 0 1,3 0 0,-6 0 0,0 0 0,3 0-300,0 0 27,7 0 1,-10 0-1,4 0 1,1 0 164,-2 0 0,0-2 1,-1-1-1,-1-2-153,1 2 1,0 2 0,-1 1 0,1 0 32,-1 0 1,1 0 0,1 0 0,2 0-21,1 0 1,0 0 0,-4 0 0,1 0 0,3 0 1,-3 0-1,3 0 1,-1 0-26,1 0 1,-2 0 0,2 1 0,-3 2 13,-2 2 0,-1 0 0,-3-5-149,-5 0 135,4 0 1,-1 4 0,5 1-1,-3-2-5,-5-1 0,-3-2 1,-2 0-1,1 1-8,-1 4 1,1-3 0,-1 2-1,1-1-1,-1 2 1,1-3 0,-1 2-1,0-2 25,1-2 1,-2 0 0,-2 0 0,-3 0-12,-1 0 1,3 0 0,-5 0-1,-2 0 76,-1 0 0,-6 0 1,-2 0-94,-2 0 1,-6-5-1,-6 1 1,-1 0 0,-4 3-962,-1 1 978,-8 0 0,-8-6 0,-8-2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50.2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 15 7957,'-7'-7'-534,"0"6"744,7-5-109,0 6 0,2 1 1,1 4 37,2 4 1,-1 8 0,-4 4-194,0 1 133,7 1 1,-6 6-1,4-1-114,-3 0-18,-2 0 0,0 5 0,0 0 0,0-2 27,0-1 1,0 3 0,0-1 0,0-4-42,0-3 0,0-3 0,0 1 0,1-2-189,4-1 256,-4-11 0,12 17 0,-5-11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50.29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 99 7321,'-7'-2'1,"2"-2"-44,10 2 1,2-4-1,8 6 1,-1 0-1,0 0 1,5 0-1,1 0 1,2 0-76,3 0 153,8 0 0,-3 0-65,4 0 1,-1 1 5,0 4 42,6-3-14,-3 4-250,13-6 259,-5 0 1,11 0 158,-11 0-156,10 0-533,-3 0 563,5 0-29,1 0 0,1 0-27,3 0 0,-3 0 25,3 0 1,3 0-36,2 0-820,3 0 852,2 0 0,10-5 0,4 1 0,1 0 1,0 3 28,-1 1 0,4-5 0,2 0 0,0 2-56,0 2 1,3-4 0,-3 0-1,2 1 12,2-3 0,-2 6 0,-1-5 0,-1 1 35,-3 0 1,4-4 0,1 4-1,0 2-32,-4 1 1,0-2 0,-1-1 146,0 2-135,1 1 1,4 2-1,-4 0 30,-3 0-39,-7 0 0,5 0 0,-2 0 0,3 0-3,-2 0 1,-6 0 0,2 0-1,1 2 123,-1 2 0,4-2 0,-5 3 1,2-2-133,0 2 0,0-4 1,3 4-1,-1-2 21,-2 2 1,3-4 0,3 4-1,-3-3 18,0-2 0,0 4 0,1 1 1,-3 0-30,-1 1 1,0-4-1,5 2 1,-2-1 10,-3 2 1,1-3 0,-4 4-61,1 0 47,-4-4 1,5 6 0,-6-5-3,3 1 0,-1 3 0,-5-4 0,2 2 0,2-2 233,1-2 1,-1-1 0,-5 0 0,-1 2-231,-1 2 0,3-2 0,-8 3 0,-3-4 26,-1-1 1,-1 5-1,-1 0 1,1-2-27,-1-2 0,-4-1 0,-2 0 0,-1 0 28,-4 0 1,4 0 0,-2 0 0,-3 0-23,-5 0 0,0 0 0,-5 0 0,1 0 7,-1 0 1,-1 0 0,-4 0 138,-1 0-146,0 0 1,-1-1 0,-2-2 0,-3-2 1,-2 2 1,-1 0 0,-5 0-33,0-2 0,-1-1 1,-2 3-46,-2-2-1042,-6 0 1111,3-1 0,-6-2 0,0-6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50.29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43 7582,'0'-10'-746,"0"1"1,0 4 886,0-4-13,0 6-74,0-4 1,1 9 0,2 3-29,2 4 0,0 4 0,-5 1 0,0 0 7,0 0 0,0 2 1,0 1-1,0 3-10,0 2 0,0-3 0,0 4 0,0 1-14,0-2 1,0 5 0,0-5 0,0 1 2,0 1 0,4-6 0,1 4-116,-2-1 61,5-2 1,-6-4 0,4 1-1,-1 0-298,-1-4 341,1-1 0,1 3 0,2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6:16.88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 28 7626,'-6'-8'48,"4"-4"66,-4 10 0,12-4 0,4 6 0,2 0-38,2 0 0,5 5 0,2 1 1,-1 0-115,0 1 0,5 3 0,-1 0 0,3 1 103,1-2 1,-2 2-66,-2-6 0,3 6 0,-5-3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2:27.61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41 551 7890,'-8'0'-1282,"0"0"1737,4 0-87,2 0-177,-4 0-5,6-6-270,-7 4 131,6-10 0,-4 4 0,8-6 1,4-1-35,0 1 0,-2-6 1,4-4-1,4-2-40,4-2 0,1-5 0,3-2 0,0 1 4,-4-1 0,3 2 0,-1 5 0,-1 0 18,-3 0 0,2 4 1,-1 2-1,-3 2 7,-1 2 1,1 4 0,-1 3 0,-1 4 79,-1 0 0,-1 3 0,5 4 21,0 0 1,-4 1-1,-1 4 163,2 4-184,2 4 1,1 7-1,1 5 91,4 7-119,-3-3 1,4 9 0,-6-2-87,1 6 79,5-2 0,-4 0 0,2-4 1,-2 2-98,-2 0 0,-1-7 1,-2 2-1,-3-3-150,-2-2 0,3-4 0,-2-3 0,-1 0-219,0-4 1,-1-1 0,-5-2-465,0 0 883,0-6 0,-6-2 0,-2-6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2:27.90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35 71 7723,'-14'0'-661,"4"0"958,1 0 0,7-2 1,2-1-109,8-2 0,6-5 0,7 2 0,7-2-103,8 1 0,1 6 0,4-4 0,3 3-233,0-1 1,0 0-1,-3 7 1,-2 1 146,-2 2 0,1 12 0,4-1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2:31.99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1 142 7960,'9'-5'210,"0"1"0,-4-1 1,5 5 20,1 0 0,1 0 1,2 0-358,0 0 84,0 0 1,1-5 0,-1 0 37,0 2-7,0 2 0,0-4 1,0 0-1,0 2 61,0 2 0,5-4 1,0 0-1,0 2-2,1 2 0,-3 1 1,7 0-1,-1 1-72,-1 4 0,10-4 0,-4 6 0,2-3 29,0 1 0,-1 0 1,4-4-1,5 2 41,3 2 0,1 1 0,0-2 1,1 0-8,-1-1 1,0 1-1,1-1 12,-1 1-16,7 1 0,-5-5 0,3 0-208,-4 0 189,6 0 0,-5 0 0,3 0-94,-3 0 86,-2 0 1,5 0-57,0 0 52,7 0 11,-10-6 1,9 4 0,-5-4 0,1 1 2,0 1 0,-1-6 1,-2 5-1,1 1-10,-2-2 1,4 4 0,-1-4 0,1 1-6,0 0 1,-2-1-1,-3 3 1,1-3-16,2-2 1,0 5 0,-5-2 0,1 3 31,-1 2 1,0-4-1,1-1 1,-1 2-20,0 1 0,1 2 1,-1-1-1,0-2 4,1-2 0,-2 0 1,-2 4 62,-2-4 0,1 3-68,4-2 1,-4 0 0,-2 1-1,-1-1 1,1-1 0,-7 5 0,-2 0 2,0 0 1,-2 0 0,-2 0 0,-4 0-76,-3 0 1,-2 0-1,0 0 1,0 0-204,0 0 0,-4 0 0,-1 0-591,2 0 0,-3 0 866,1 0 0,1 0 0,4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2:33.16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99 6524,'14'0'173,"0"0"0,0 0 0,0 0-29,1 0 1,-1 2 0,0 1-1,1 2-105,4-2 0,-1-2 1,5 1-1,2 1 22,2 2 0,1-1 0,0-4 1,0 0-16,1 0 1,4 0-1,1 0 167,2 0-181,-4 0 0,8 0 1,-2 0-1,1 0-3,-1 0 0,7 0 0,-2 0 0,0 0-31,1 0 0,-1 0 1,-1 0-1,0 0 29,1 0 0,-1 0 0,0 0 0,1 0 23,-1 0 1,0 0 0,1 0 0,-1 0-6,0 0 0,1 0 1,-1 0-1,0 0-27,1 0 0,-1 0 1,0 0-107,1 0 105,-1 0 0,0 0 0,1 0 0,-1 0 9,0 0 0,1 0 1,-1 0-1,0 0 11,1 0 1,-1-4 0,0-1-9,1 2-12,-1 1 0,0-2 0,1-1 0,-3 0 8,-2-1 0,3 4 0,-5-4 0,2 1-3,-1 1 0,-4-1 0,5 3 0,-1-1 47,-1-2-300,5 1 230,-11-2 0,4 4 0,-5-4 0,-1 1 0,0 0 0,0 2-5,1 2 1,-3-4 0,-1 0 0,-3 2 2,-1 1 1,-1 1 0,-3-2 2,2-2 0,0 0 0,-5 5 0,0 0 167,0 0-160,0 0 1,-6 0 9,5 0-73,-5 0 65,-1 0 0,6 0 0,-10 0 3,6 0 0,-4 0-224,5 0 212,-7 0-10,9 0 8,-10 0-1,4 0-30,-6 0-21,0 0 42,6 0-343,-4 0 159,4 0-22,-6 0-113,0 0-1,-6 0 1,-2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2:38.61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 28 7875,'-6'8'-304,"5"-1"843,-6-7-87,7 0-308,7 0 1,0-2 0,8-1 118,-1-2-203,6-6 1,-3 8-1,5-5 1,0 2-45,0 3 0,0 1 0,3 2-60,-1 0 15,-7 0 1,3 0 0,-4 0 0,1 0-64,2 0 0,-5 5 1,-4 0 39,1-2 1,0 0 321,-2 2 376,3-4-317,-10 5-256,4-6 20,-6 0 0,-1 0 28,-4 0-202,3 7 100,-4 1 0,6 1 1,0 0-1,0 2-5,0 2 0,0 1 0,0 2 0,0 1 7,0 2 1,0 6 0,0-3 0,0 1 10,0 1 0,0 1 0,0 6 0,0 4-4,0 1 0,0 0 0,2 3 0,1-1-19,2 1 0,-1 2 0,-4 1 0,2 0 10,3 1 1,-4-6 0,5 1-174,1 1 156,-6-4 0,6 4 1,-6-5-1,2 1-9,2-1 1,0 4 0,-5-5-38,0-2 41,0-1 1,0-3 0,0-2-12,0-2 1,0-4 8,0 5 0,0-7 0,0 3 0,0 1 1,0-6 0,0 4 13,0-3 0,-5-7-4,0 1 0,-6-6 0,2 6 49,-4 1 0,-1-5 0,0-1 0,0-2-153,0 1 1,0-2 0,0 3 0,0-4-77,-1-1 1,1 0 0,-1-1-1179,-4-4 658,3 3 695,-10-10 0,4 4 0,-7-6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2:44.05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495 128 7767,'4'-10'231,"1"1"1,0-1 81,-5-4 0,-2 0 0,-2 2-144,-6 2 1,2-1 0,-1 7 0,-4-1 12,-4-1 0,0 4 0,-5-4-178,1 0-14,-4 4 1,3-4 0,-6 6-83,0 0 47,0 0 0,0 4 0,-1 1 0,3 0 23,2 1 1,-1-3 0,6 5 0,2 0 9,1 0 0,2-5 0,0 2 0,2-2 17,2 1 0,2-2 22,4 3-52,2-4 33,-4-1 1,12 0 4,3 0 0,-1-4-9,2-1 0,-6 0 3,6 5 84,-7 0-36,3 0 0,-1 2-3,0 2 0,-1 0 0,-2 5 5,3 2 1,-4 1-1,4 4 1,-4 1 0,-1 2 1,0 2 0,0-3-27,0 6 0,0 3 0,0 1 0,0 2-12,0 2 1,0 5-20,0 5 0,0 0 25,0 1 1,0-1-35,0 0 1,0-1 0,0-2 0,0-1-1,0-1 1,0 1-25,0 0 1,0-5-1,0 3 1,0 0-1,0-2 3,0 1 0,0 2 0,0-2 0,0-1-21,0 1 0,0 2 1,0-4-1,0-3 21,0-5 1,2 0 0,1-4-1,2-1 23,-2 1 1,3-3 0,-1-4 0,-2 1 10,-1-1 0,-1-5 0,2 0 7,2 2 0,0-3 1,-4 0-1,2 0-19,2 0 0,1-3 1,-1 2-12,5 0 1,-3-1-1,3-3-32,1 2 27,1-1 1,4-4-1,1 2 1,4 1-126,1 2 1,0 0-1,3-5 1,-2 0-138,2 0 0,3 0 1,4 0 284,1 0 0,6-7 0,-3-1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26.22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357 1 7299,'-5'2'626,"1"2"0,0 0-381,-1 2 1,0 1-1,-3 0 1,-1 2-17,-1 1 0,-1 1 0,1 2-165,0 0-47,-3 0 0,3-1 1,-2 1 32,-2 0-48,0 2 1,1 1 0,1 1 0,-2 0 5,0 0 1,-1 2 0,-1-2 0,1-1 17,0-2 1,2 0 0,2-2 0,-1 1-22,0-1 1,3-2 0,-1 0 0,2-2-28,3 0 0,-1-1 1,3 0-541,-2-2-616,4 2 973,-3-6 1,5 2 0,2-3 204,2 0 0,2-3 0,0-1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27.0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7206,'0'5'-68,"0"0"0,0 1 164,0 0 0,0 2 0,0 0 0,0 2-8,0 3 1,0 1-1,1 2 1,1 1-9,0 1 1,1 3-1,-3-1 1,0 2-1,0 1 0,2-1 0,1 0 0,-2 0-47,0 2 0,-1 0 1,1-1-1,1 0-49,0-1 0,1 1 0,-3 0-228,0 0 184,0-4 1,1 0 0,0-4-327,2 0 211,-1-3 0,-2 1-184,0-3-309,4 1 668,-3-7 0,5-4 0,-1-4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27.76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69 6344,'0'-5'171,"1"0"0,1 2-54,3 1 0,-1 1 1,1-1-1,1-1-3,1 2 0,1-1 0,-1 0 1,1 0-45,-1 0 0,4 1 0,0 1 0,0 0 6,-1 0 1,5 0 0,-1 0 0,3-2-20,0-1 0,1 1 1,1 2-1,0 0-12,2 0 0,2 0 1,2 0 183,0 0-184,4 0 1,-5 0 0,4 0-41,1 0 37,0 0 0,1-3 0,-2 1-51,0 0 5,0 1 0,2 0 0,-2 0 1,-1-2-3,-1 1 1,1-1 0,-3 1-34,-2 0 0,-2 0 0,0 0 0,-2 0 0,-3 0 22,-2 1 0,1 1 0,-4 0 0,-1 0 37,-1 0 1,0 1-1,0 1 62,-1 0 0,-2 2-51,0-2 0,-1 0 10,2 3 1,-1-2 49,-2 2-69,-1 0 1,-1 0 2,2 0-18,-2 0 0,3 0 1,-2 0 3,0 1 0,3 1 1,-2 0-1,-1 1 12,2 0 0,-4 0 1,3 1-1,-2 2 1,-1 1 1,2 1-1,1 2 1,-1 0 3,-2 0 1,0 3 0,0 0 0,0 2-13,0 1 0,3 1 0,0 1 0,-2-1-6,0-2 0,-1 2 0,0-2 0,0 2 11,0 1 1,0-3 0,0 0-516,0 1 350,0-2 0,0 2 0,0-2-436,0 0 375,0-2 1,0 1-1,0-2 1,0-1-347,0 0 1,0-2 550,0-1 0,0 1 0,0 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28.41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38 7949,'5'0'-372,"0"0"1,0 1-1,3 1 478,-1 0 1,2 3 0,1-2 0,2-2-43,3 0 1,2-1 0,2 0 0,0 0 34,2 0 0,2 0 1,2 0-1,1 0 26,1 0 0,1-1 1,5 0 48,-1-2-119,5 1 0,-5-1 0,3 0 0,1-1 36,2 1 0,-2-2 0,1 2 0,2-1-3,0 1 0,-1 0 0,0 3-130,0 0 80,0 0 1,-1-1-1,0 0 47,-2-2-14,-6 1-15,4 2 1,-7 0 28,2 0-27,-2 0-11,-7 0 12,0 0-18,-4 0 0,-3 0-378,-2 0 0,-2 0-740,0 0 597,-4 0 480,-4 0 0,-7-4 0,-5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6:28.16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29 6160,'0'-8'414,"0"2"0,0 4-168,0-2-180,0 2 0,1-4 0,2 7-39,2 4 0,4-2 0,-2 6 0,-1 2-18,0 2 0,4 1 0,-4 0 0,2 0-8,3 0 1,-3 2 0,1 1-50,2 2 62,2 0 0,-1-3 1,-1 1-72,-2 2 66,1 0 0,4-4 0,0 2-1,0 2 1,0 0 0,0 0 0,-1 1 0,-2 1 8,-2-1 0,1 0 0,4-2 1,0 1 1,0-2 1,-4-2 0,-1 0-1,2-1-14,1 0 0,-2 0 0,-1 2-4,2 2 1,2-2 0,1 3 0,0-2 0,0 0 6,0 2 0,0 2 0,0-4 1,1 2-5,-1-2 1,0-1-1,0-1 43,0 4-42,0-3 1,-4 4-1,-1-6 45,2 0-42,1 0 0,3 1 0,-1-1 0,0 0-1,0 0 1,0 2-1,0 1 1,0 2 1,0-2 6,7 5 0,-6-6 0,4 4-7,-3 0 1,-2-4-1,2 4 1,1-1-1,2 0 1,0 1 0,-5-2-6,0 0 0,1 6 0,3-5 0,1 0 0,-1-1-5,3 1 1,-6 2 0,6-4 0,-2 3-2,-1 2 1,3-5 0,-4 2 0,2-2 8,-2 2 1,3-3 0,-1 3 0,-1-4 4,-3 0 1,1-1-1,1 0 91,2 0-93,6 6 0,-8-4 0,5 4 0,0-1 6,0 0 0,0 4 1,3-4-1,-1 0 3,1 1 1,-3-2-1,0 4 1,0 0 10,0 0 1,-4-5-1,4 3 1,0-1-19,0 0 1,-3 4-1,5-4 1,-1 0-19,-1 1 1,3-2-1,-4 4 7,0-2 0,3 3 1,4-2-1,0-1 0,1 2 4,-1 0 0,0-3 0,0 4-34,1 3 31,-1-6 0,0 7 0,0-4-5,0 4 5,1-5 0,-1 4 0,0-2 0,0 1-2,1-1 0,3 1 0,1-5 1,-1 2-1,-2 3 0,2 0 0,3 0 0,1-1 1,-3-2 0,3 3 0,-1-3-1,-4-2 18,-1-3 0,3 4 1,0-1-1,-2 0-1,-1 1 1,3 4 0,0-3 0,-2 1-1,-1 1 1,3-5 0,0 3-36,-2-2 23,-1 5 1,3-4 0,0 4 0,-2-3-1,-1-2 0,3 0 1,0-2-1,-2 2-21,-1 2 0,-2-5 0,0 2 0,2-2-5,3 2 0,-3-3 1,3 3-1,-4-4 21,0-1 1,-1 0 0,0 2-1,2 1-2,3 2 1,-3 0 0,4-5 1,0 0 1,-2 2 0,4 1 0,0 2 0,-2 0 0,1 1 1,-1-4 0,-2 3 0,1-2-1,-2 2 0,4-4 0,-2 4-9,-2-3 7,-1-2 0,-2 0 1,2 0-1,1 0-5,2 0 1,0 1 0,-5-1-49,0 0 44,1 0 1,3 0 0,1 0 0,-1 0-2,-2 0 1,-2 0-1,0 1 1,0-1 9,0 0 1,1-5 0,-1 1 0,0 1-8,0 1 0,1 2 0,-1 0 13,0 0 0,0-4 0,0-1 0,1 1 0,-3-1-8,-2 0 0,2-1 0,-2 3 1,4-1-14,5 1 1,-8-3 0,3 1 0,-1 2 9,0 1 1,3-2 0,1-1-5,2 2 0,0-3 0,-5 0 1,0 0-1,0 0-5,1 3 1,0-4 0,3 1 0,1 0-16,-2 0 1,5 0 0,0 3 0,2-3 13,-1-2 0,-5 3 0,2-2 0,-1-1 16,0 0 1,2 3 0,-4-4 0,2 0-3,-2 1 0,-1-3 0,-2 5 1,1 0 11,-1 0 1,0-5-1,0 3 1,0-1 13,1 0 0,-1 4 0,0-3 82,0 2-101,1-5 0,-3 4 0,-1-7 0,-3 1 5,-1 4 0,2-4 0,-2 4 0,0-3-6,5-2 0,0 0 1,2 1-1,1 2-13,-1 2 0,0 0 0,0-4 0,1 2 8,-1 2 0,0 1 1,0-2-1,-1 0 22,-4-1 1,2 1 0,-4-1 0,-1 1-9,1 0 1,-1-3-1,-3 1 1,2 1-8,-2 2 1,4-1-1,-2-2 1,-2 1-42,-2 2 1,0-1 0,-1-2-64,0 3 77,0-4 0,0 5-50,0-6 0,-1 2-212,-4 3 183,4-4 1,-10 6-210,6-7 310,1 0 0,4 0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38.00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198 7 7147,'0'-4'505,"0"1"0,-1 6-364,-1 2-60,1 1 1,-5 5 0,2 2 1,0 1 0,-1 2 1,-5 1 0,-1 2-115,-1 0-35,3 2 0,-5 0 1,4 1-1,-2-3-139,-2-1 1,1 4 0,0-3 0,2 0-28,0-1 0,3-2 0,-2-2 0,2-1-173,3-3 1,2-1 404,3-2 0,0-3 0,0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38.2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312 16 7911,'-1'-7'-82,"-2"2"0,2 2 0,-4 4 232,-1 1 1,-2 3 0,-1 5-62,-1 3 1,-4 2-1,3 3 1,-2 2-133,0 2 1,1 2-1,-4 1-19,1 3 53,-3-2 0,2 4 1,-2-3-17,2 3-52,1-3 0,2 2 0,0-3 0,1 0-165,0 0 0,1-1 1,3-4-1,2-2-6,1 0 1,-1-4 0,3-3 247,1-1 0,2-1 0,0-3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38.5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312 0 8016,'-12'7'31,"2"-2"0,1 2 0,1-2 0,-1 2 303,-2 0 0,1 4 0,2 2-200,-2 1-77,1 5 0,-4-2 0,3 2-206,0 0 97,-1 2 0,1-2 1,-1 3-1,-1-1-156,0-1 1,2 0-1,-2 1 1,0-1-7,0 1 0,3-1 0,-2-1 0,1 0-79,0-3 1,0 0 0,2-3 292,1 0 0,-1-4 0,0 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38.87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342 1 7523,'-5'0'-8,"0"1"1,-1 1 152,0 3 1,-2 3-1,1 2 1,-2 3-25,-1 1 0,-1 4 0,-2 0-143,0 2 63,4 0 0,-5 3 0,3-1 1,-1 2-88,-1 1 0,1-1 0,-1 2-170,0 0 137,-1-2 1,1 2 0,1-2-299,1 1 276,-2-5 0,4 5 0,-2-5 1,1 0-93,0 0 1,0-3 0,2 2 0,1-2 192,-1-2 0,0 2 0,1-6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31.9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0 7878,'4'0'-151,"0"0"1,-1 0 214,2 0 1,1 4 0,0 1 0,-1 2 45,1 3 0,1 0 0,0 2 1,1 2-30,-1 0 1,1 2 0,-1 1 0,1 1-46,0-1 0,-1-1 1,1-1-1,-1 0-66,1 0 1,0-2 0,-1-1 0,1-1 81,-1-2 0,1-1 0,0 0-530,-1 0 218,4-1 260,-2-3 0,2 3 0,-4-3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32.5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9 0 7828,'-5'0'-525,"2"0"491,3 0 0,0 4 73,0 1 1,0-1 0,0 1 0,0 2 5,0 2 0,2 0 0,1 4 0,0 0 27,0 2 0,-2 2 1,2 2-1,0 0-9,-1 2 1,2 1-1,-3 1 1,2 0-31,-2 0 1,3 2 0,-1 0 0,1-1-37,-1-3 0,0 0 0,-1-2 0,1-1 43,-2 1 0,3 1 0,-1-2-391,1-1 233,-2-5 1,2 2 0,-2-3 0,0 0-14,0 0 1,-1-4 0,0-2-65,1-2 195,-1-1 0,2-2 0,-3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33.4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77 7130,'8'-4'-26,"-1"-2"0,1 3 0,-1 2 118,1 0 0,-1 1 0,2-1 0,1-1-83,3 0 1,-2-1 0,2 2-79,1-1 99,3 1 0,0-3 1,3 2-1,2-1 87,-1 2-78,2 0 0,0 1 0,1 0 15,1 0 1,2 0 0,2 0-1,1 0 9,0 0 0,-1 0 0,5 0 0,-2-1 88,-2-1-281,2 1 100,-1-6 1,1 5 0,1-2 0,-1 0-1,-2 0 1,0 1-2,-1 1 1,-1 1 0,-2-1-119,-2 0 88,0-1 0,-7 3 1,2 0 18,0 0 0,1 3 0,-2-1 0,0 1 160,-3-3-81,-3 0 0,1 0 1,-3 0-1,0 0-28,-2 3 1,0-2 0,-1 2 40,1 1 1,-2-3 0,0 3-1,-1 0 0,1-3 0,-1 1 1,0 0-38,1 0 1,-3 2-1,0-3 1,0 3 0,-1 0 0,3-1 0,-1 2-20,0 1 1,-2 0-1,1 2 18,0-1 0,-2 1 0,2 0 0,-2-1-4,-1 1 1,2 2 0,1 1 254,-2 1-249,4-3 0,-5 5 0,3-1 79,-2 1-73,2 2 0,-2 0 0,2 0 0,-2 3 8,2 0 0,-2-1 0,1 2 0,-1 1-6,-1 1 1,1 1 0,1 0 0,0 0-27,0-1 1,-1-1 0,-1-1 0,0 0-13,0 0 1,0 1-1,0-3 1,0 1-58,0-1 0,0 0 0,0-2 0,0 0-2,0-1 0,-3 2 0,0-5 0,-1 1 28,1-1 0,-2-2 1,2 0-1034,-2-2 522,0 0 558,-2-4 0,-1 3 0,0-3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34.10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 62 7610,'-3'0'-74,"3"0"0,4 0 1,5 0-1,1 0 36,-1 0 0,3 0 0,2 0 0,2 0 91,1 0 0,5 0 0,-1 0 0,2 2 6,3 1 0,3-1 0,1-2 225,5 0-241,2 0 0,5-1 1,1 0-22,1-2-15,5-3 1,0 3 0,3-3-1,-2 1 14,2-1 5,-7 3 0,5-3 0,-6 3-52,0 1 1,-4-1 0,0 0 0,-4 2 14,-3 0 1,-3 1-1,-2-1 1,-3-1-105,-4 0 0,0-1 0,-4 3 1,-2 0-844,-2 0 958,-7 0 0,4-3 0,-5-1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35.80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 8 7745,'-4'-3'-362,"1"2"1,3-3 424,3 4 0,-1 1 1,2 2-1,-1 2-8,-1 2 0,1 1 0,1 2 0,-1 3 16,0 1 0,0 2 0,-2 2-100,1 2 62,-1 2 0,3 1 0,-2 0 41,1-1-45,-1 1 1,-2 2-1,0 2 1,0 0 11,0 1 0,3-2 0,-1 1 0,0-2-22,-1 0 1,-1 0 0,0-3 0,0-1-47,0 0 1,0-4 0,0 0-1,0-1-50,0-1 1,0 1-1,0-1 1,0-1-71,0-1 1,0 0 0,0-3 0,0 0-325,0-2 1,0-3 470,0 0 0,3-3 0,1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39.71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274 16 7920,'0'-8'-239,"0"4"352,0 0 0,-3 5 1,-2 2-1,0 2-91,0 2 1,-2 3 0,-4 1 0,2 1 18,1 1 0,-1 4 0,-1 1 0,-2 2-42,1 1 0,-4 2 0,3 1 0,-3 2-69,0 1 1,0-2 0,0 1-1,0-1-84,3 1 0,-2-4 0,3-2-268,-1-2 289,3-3 1,1-2 0,4-3-70,0 0 1,2-6 201,2-4 0,6-4 0,3-3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6:29.53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 27 6153,'-8'-6'269,"2"4"1,6-6 1,0 4-112,0 2 0,0-3-60,0 10 1,0 3 0,0 6-66,0 0 0,0 2 1,0 1-1,0 3 0,0 1-176,0-1 1,0-1-98,0-5 1,0 0 0,0 0 238,0 0 0,-6-6 0,-2-2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40.00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327 0 7250,'-4'4'394,"-2"0"0,3 4 0,-1 0-351,-2 2 0,-1 2 1,-2 4-1,0 2-74,-1 2 1,-3 2 0,0 2 0,-1 0 31,-2 1 0,1 4 1,0-2-1,0 0-73,0-2 0,-1 0 1,-1-1-1,-1 2-170,1-2 1,1-3 0,2-2-1,1 0-52,3-2 1,2-2 0,1-2 293,2-3 0,-2-2 0,3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40.29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297 0 7894,'-8'1'0,"0"1"-44,1 0 141,-1 4 0,1-3 0,-2 4 0,0 1-36,-1 1 0,-1 2 0,2 2 0,-1 1-96,0 2 0,-1 0 1,0 0-1,0 3 10,0 0 1,-1 2-1,1 1 1,0 1-29,0 0 1,-3 0-1,3-1 1,-2 1 57,0 0 1,4-4 0,-1-1-1,1-2-47,2-1 0,2 0 42,0-3 0,3 3 0,-1-4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40.59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229 0 7882,'-5'5'-171,"0"-2"0,1 0 139,0 2 0,-1 2 1,-3 2-1,1 1 236,2 2 0,-1 3 1,1 0-1,-2 0-138,-1 0 1,0 3 0,-1 1 0,-2-1 22,2 1 1,1 1 0,-1-2-116,-1 2-55,2 0 0,-4 3 0,3 0-479,-1-1 387,-4-2 1,6 1 172,-3-3 0,0 3 0,-1-2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2:46:32.497"/>
    </inkml:context>
    <inkml:brush xml:id="br0">
      <inkml:brushProperty name="height" value="0.053" units="cm"/>
      <inkml:brushProperty name="color" value="#FF0000"/>
    </inkml:brush>
  </inkml:definitions>
  <inkml:trace contextRef="#ctx0" brushRef="#br0">18884 4957 21486,'1'6'-8060,"3"-2"8109,2-2 0,6-1 0,0 1 0,4 2 85,3-1 1,4-2-1,5 0 1,5 2-55,4 1 1,6-1 0,2-3 0,5 0-3,8 0 1,4-5 0,2-1 0,-30 2 0,0 0-36,1 1 0,0-1 0,4 0 1,1 0-1,0-1 0,0 0 1,1 0-1,0 0-55,0-1 1,-1 0 0,0 4-1,0-1 1,1-2 0,0-1-1,0 1 1,1 0-8,-1-1 0,2 1 0,0 1 0,1 1 1,-1 0-1,0-1 0,0 1 0,0 0 219,2 0 0,-1 0 0,1 1 0,1 1 0,-1-1 0,0 0-1174,-1 1 1,0 1 986,1 0 0,0 0 0,-3 0 0,0 0 1,1 0-1,1 0 44,-2 0 1,-1 0-79,-4 0 1,0 0 0,5 0 0,-1 0 0,-4 0 0,0 0 0,0 0 0,0 1 16,-1 1 0,1 0 0,2-1 1,0-1-1,-1 2 0,-1 0 1,1-1-1,0 0 0,1-1 1,-1 0-1,-1 0 1,1 0-1,1 0 1,1 0-1,-1 0 1,1 0-3,0 0 0,1 0 1,-2 0-1,-2 0 0,-1 0 1,-2 0-1,0 0 1,-1 0 2,0 0 1,0 0 0,0 0 0,0 0 0,31 0 0,-6 0-2,-3 0 1,-3-2 0,1 0-1,-4-2 23,-6 1 0,2-2 0,-5 1 39,1 2-46,-2-4 0,-6 4 0,-1-2 0,-1 3 68,1 1 1,1 0 0,1 0 0,2 0-76,2 0 0,-2 0 0,3 0 1,-1 0 535,0 0 1,0 0 0,-3 0 0,-1 0-528,1 0 1,-5 0-1,-1 0 1,-1 0 47,-2 0 1,-1 4-1,1 0 1,-1 0-103,-3 1 0,1-4 0,-6 3 0,1-3 8,-2-1 1,-4 1-82,0 3 1,-7-3-323,-5 3 0,-5-2 0,-8-2 232,-2 0-27,2 0 152,-9 0 1,10-11-1,-5-1 1</inkml:trace>
  <inkml:trace contextRef="#ctx0" brushRef="#br0" timeOffset="1">19766 6560 8047,'0'-12'-703,"0"1"0,5 1 0,2 2 709,4 4 1,0 3 0,0 2-3,1 3 1,-4 4 0,-2 6 178,-1 1-117,4 5 1,-8-6-1,3 5 84,-3 2-143,4-5 0,-3 6 0,1-4 0,-1 1 12,-2 0 1,1-1 0,2 2-1,0-2-45,0-2 1,-1 4 0,1-4 0,1 1 2,-2-1 1,1-2-1,-1-5-17,2-1 40,5-6 0,-8 3 0,5-5 0</inkml:trace>
  <inkml:trace contextRef="#ctx0" brushRef="#br0" timeOffset="2">19915 6548 8044,'-12'0'-632,"1"0"447,-1 0 1,1 2 0,1 2 0,1 3 117,1 3 1,2 2-1,-3-1 1,1 1 118,-1-1 0,3 1 0,-1-1-150,2 0 106,-4 6 0,7-4 0,-4 2-99,0-2 0,-1-2 0,3 1-177,1-1 268,2-5 0,-4 0 0,-1-6 0</inkml:trace>
  <inkml:trace contextRef="#ctx0" brushRef="#br0" timeOffset="3">19777 6651 8044,'6'0'-1817,"1"-3"1897,-3-1 0,2 0 0,7 4-68,2 0 0,3 0 0,5 0 0,1 0-12,3 0 0,2 5 0,5 1 0</inkml:trace>
  <inkml:trace contextRef="#ctx0" brushRef="#br0" timeOffset="4">21758 6491 7820,'0'12'0,"0"-1"0,2 1-164,1-1 1,-1 0 0,3 2-1,-1 1 84,-1 1 0,5 4 0,-3-2 0,0 0 51,0-1 0,3 1 0,-4-3 0,0 1 46,1-1 1,-4-5-1,4-2-439,0 2 276,-4-4 0,4 2 146,-5-3 0,5-3 0,2 4 0</inkml:trace>
  <inkml:trace contextRef="#ctx0" brushRef="#br0" timeOffset="5">21873 6457 7820,'0'-8'0,"0"1"0,-5 4 0,-3-1-845,-2 3 497,-2 1 0,1 0 243,0 0 191,-1 5 0,1-4 1,-1 3 14,1-3 1,3 3-16,0 0 0,6 1-117,-2-1 0,3-2 1,0 6-1,-2 1-116,-1 1 0,-3 2 1,1-1 32,0 1 1,-2-1-1,-2 0 114,3 1 0,-9-1 0,4 1 0</inkml:trace>
  <inkml:trace contextRef="#ctx0" brushRef="#br0" timeOffset="6">21690 6503 7091,'11'0'-250,"-3"-4"1,-1 0-1,3 1 184,4 2 1,0 1 0,4 0 0,0 0 124,0 0 1,-3 0-1,3 0 1,0 1-24,0 3-36,-4-2 0,2 8 0,-4-4 0</inkml:trace>
  <inkml:trace contextRef="#ctx0" brushRef="#br0" timeOffset="7">22262 6503 6988,'0'-12'-504,"0"6"1,0-4 815,0 2-12,0-2-32,0 3-239,0 2 1,0 7 0,0 1 0,0 6-26,0 5 1,1 5 0,2 8-1,1 4-46,-2 2 0,3 5 0,-1 1 0,-1 1 53,-2-1 1,-1-4 0,1-6-282,3-1 111,-3-7 1,6 0-152,-3-6 310,-3-5 0,4-6 0,-5-8 0,5-7 0,1-7 0</inkml:trace>
  <inkml:trace contextRef="#ctx0" brushRef="#br0" timeOffset="8">22285 6434 7915,'-11'5'-257,"-1"0"0,1 4 0,0-1 169,4 1 0,-3 1 0,3 1 0,0 1 7,-1-1 1,2 4 0,-3 1 76,1-2 0,4-2 0,-2 0-243,1-1 0,0-4 247,1-4 0,-2-1 0,-6-2 0</inkml:trace>
  <inkml:trace contextRef="#ctx0" brushRef="#br0" timeOffset="9">22216 6480 7500,'12'-4'0,"-1"0"-346,1 2 1,-1 0-1,1 2 294,-1 0 0,0 5 0,1 3 0,-1 1 39,1-1 1,-1 2 0,1-3 0,-1 2-97,1-1 0,3-3 109,0-5 0,6 5 0,-4 1 0</inkml:trace>
  <inkml:trace contextRef="#ctx0" brushRef="#br0" timeOffset="10">22686 6411 7438,'-1'10'-257,"-3"-2"0,1 2 0,-3-2 0,1 2 223,2 1 1,-2 5-1,1-1 64,2-1 0,2-1 0,2-2 0,3 0 0,2 0-7,2-4 0,-3 2 0,2-5-21,1-1 0,-4-2 1,4-2 0,-6-3 0,0-4-4,3-2 0,-4-2 0,0 0 0,-3-2-1,-3-2 1,-5 1-1,1 4 1,-2-1-13,-1 1 0,-1-1 0,1 2-68,-1 3 0,5 0 1,-1 5-120,-1-2 201,4 0 0,0 4 0,5 0 0</inkml:trace>
  <inkml:trace contextRef="#ctx0" brushRef="#br0" timeOffset="11">22926 6503 7963,'-11'3'-208,"-1"3"1,1-1 0,1 1-576,2 0 723,-2-3 1,14 2-1,0-6 60,5-3 0,7-2 0,2-6 0</inkml:trace>
  <inkml:trace contextRef="#ctx0" brushRef="#br0" timeOffset="12">23006 6342 7227,'-5'0'-188,"5"0"1,2 4 0,5 1 0,2 2 215,1 2 0,1-3 1,-3 2-38,0 0 13,-5 3 0,6 4 1,-6 0-131,0-1 127,-2-1 1,-1 2-104,0 0 97,0 1 0,-4-5 0,-1-1 0,-1-1-5,-3-1 1,-1-2-1,-2 3 90,1-1-64,5-6 0,9 3 0,9-5 0,2-1 7,2-3 0,1 3 0,3-3 0,-2 4-19,-1 4 1,-2 2 0,-4 6 0,0-1 5,-4 1 0,-2 3 0,-5 0 104,0-1-106,-10 4 1,1-5-1,-10 2-98,-1-2 47,-2-2 0,-1 1 1,2-2-1,0-3-289,2-3 332,5-2 0,-2-13 0,4-1 0</inkml:trace>
  <inkml:trace contextRef="#ctx0" brushRef="#br0" timeOffset="13">19342 5850 7566,'0'-5'-653,"0"5"1,0 8 674,0 6 1,0 3 0,0 6 0,0 2 33,0 1 0,1 0 0,2 3 0,1-1-36,-2-3 0,1 3 0,-1-1 1,3-2-25,2 0 1,-1-8-1,2 0-62,-5 0 63,4-5 0,-6 5 0,3-6 1,-3 1-98,-1-1 0,0 1 0,0-1-93,0 0-26,0 1 219,0-1 0,-5 1 0,-1-1 0</inkml:trace>
  <inkml:trace contextRef="#ctx0" brushRef="#br0" timeOffset="14">19319 5862 6988,'11'-4'0,"1"0"-353,-1 1 1,2 2 0,2 1 389,4 0-5,3 5 1,2 0 0,3 4-1,5-2 81,5-2 1,0 2 0,5-3 0,2-1-88,4-2 1,0 0 0,1 2 0,-2 1-11,-1-2 1,4-1-1,-1-1 1,0 0-55,-2 0 1,-5 2 0,-2 0 0,-1 3-66,-6 2 0,-1-4 0,-8 5 1,-4 1 58,-2 1 1,-8 7-1,-6 0 1,-3 3 53,-1-1 1,-1 0 0,-4 4 0,-5-2 81,-4-2 1,-3 2-1,3-6 121,-1-1-167,0 4 1,3-6 0,1 5 0,-1 0 37,1 2 1,-1 6 0,2 4-1,1 3-94,2 4 1,3 2 0,-3-1 0,2 1-185,3-1 0,0-3 0,2-3 194,0-5 0,0-1 0,0-3 0</inkml:trace>
  <inkml:trace contextRef="#ctx0" brushRef="#br0" timeOffset="15">19124 6583 7243,'4'-13'0,"3"-1"0,1-1-1002,5 1 923,6 1 1,-1 3 0,6 2 0,4 4 83,7 3 1,4 2 0,8 3-1,3 4 36,3 2 0,4 0 1,6-1-1,-30-5 0,0-1-82,0-1 1,1 1 0,6-1-1,-1-2-311,-3-1 0,1-2 0,5 1 0,1-2 0,-2-2 0,-1 1 0</inkml:trace>
  <inkml:trace contextRef="#ctx0" brushRef="#br0" timeOffset="16">21163 5850 7930,'0'12'-1062,"0"0"569,0 4 415,0 1 0,5 6 0,2 0 1,4 1 55,0 3 0,1-2 1,-1 5 281,0-2-276,1 3 1,-1-5 0,1 3 0,-1-1-58,1-2 0,-2-3 1,-1-3 72,-2-1 0,1-5 0,4 2 0</inkml:trace>
  <inkml:trace contextRef="#ctx0" brushRef="#br0" timeOffset="17">21197 5873 7930,'0'-11'-538,"0"-1"0,0 1 346,0-1 0,4 1 1,1 1-1,1 1 233,3 1 0,3 4 0,2-2 0,2 1-8,2 2 0,0 2 0,2 1 0,-1 0 25,2 0 0,4 0 0,3 0 44,1 0-75,2 0 1,5 0 0,0 0-41,3 0 34,9-5 1,-5 2 0,11-3-102,0 1 80,-3-4 1,8 8 0,-4-3 0,-2 3-6,-1 1 1,-2 0-1,-6 1 1,0 3-9,-2 3 1,-6 4 0,1-1 0,-4-1-6,-2-2 0,-6 0 1,1 0-1,-4-2 11,-3 0 0,-2-3 0,4 1 1,-3-1 6,-2-2 0,-1 0 0,-3 0 8,-1 0 1,1 0 50,-1 0-19,-4 5 164,-2-4-51,-5 4-97,0 0 1,0-2-54,0 4 0,0 2 0,0 5 0,0 3-18,0 1 1,0 1 0,0 5 0,0 3-62,0 3 0,0-1 0,0 2 1,-2 0-63,-1-2 1,1 0-1,-3-4 1,1 1 26,1-4 1,-5 0 0,3-2 110,-1 1 0,-2 2 0,-4-5 0,1-2 0</inkml:trace>
  <inkml:trace contextRef="#ctx0" brushRef="#br0" timeOffset="18">21415 6342 7844,'-12'0'-582,"1"0"0,7 0 0,8 0 671,10 0 0,7 0 0,6 0 0,5 0 51,5 0 1,5 4 0,6 0 0,4-1-76,4-2 0,-1-1 1,7 0-28,1 0-47,0 0 1,2 0 0,0 0-1,0-1-74,-1-3 0,-31 3 1,0 0-1,28-2 1,-1 1 82,-2 2 0,-6-5 0,-1-1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50.28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23 8064,'0'-8'-229,"0"2"752,0 0-99,0 4-316,0 8 0,0-1 0,0 9 62,0-1-38,0-1 1,0 2-155,0 0 0,0 0 88,0 1 0,0-1-107,0 0 0,0 0 0,0 0 0,0 0 0,0 0 24,0 0 1,0 5-1,0 0-12,0-2 1,0-1-1,0-2 1,0 0-71,0 0 1,0-4 0,0-1-278,0 2 0,0 2 126,0 1 0,0-5 250,0 0 0,0-5 0,0 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50.2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14 7675,'13'7'432,"-2"2"-349,-2 4 1,-4 1-1,2 0 1,1-2-81,0-2 1,-5 2-1,4-2 69,-1 2 20,-5 2 74,12 1-93,-5-8 0,1 0-17,1-7 1,-1 0 0,4-2-1,-2-3 112,-2-4-220,0-4 1,1-1 0,-1-1-225,2-4 0,-3 3 0,1-1 0,2 4-562,2 4 838,-5 0 0,4-6 0,-4 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50.29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0 395 7638,'0'-14'134,"0"0"-133,0 0 0,0-5 0,0-1-118,0-2 0,5 5 0,1-2 119,2 3 0,-5 2 0,3 0 118,1 0-68,-6 6 1,6-5 0,-6 6 35,4-1 1,-4 0-31,4 3 0,-2 4 62,2-4-142,-3 3 0,5 2 79,-2 0-11,-3 7-38,10 0 0,-4 8 25,6-1 0,-4-2 0,-1-1-36,2-1 1,0-6 0,0 4 0,-2-2 23,2-2 0,-3 2 0,1-1 1,2-2-1,2-2 0,1-1-50,0 0 37,0 0 1,2 0 0,1 0 0,2 0 5,-2 0 1,-1 0 0,-2-1-1,2-4-1,3-4 0,-4 1 0,4-2 0,-3 1-21,-2 1 1,5-4-1,0 2 1,-2-2-14,-2-3 1,0 6 0,-1 0 12,0-2 0,0 3 0,0-2-452,0-1 383,-6 5 0,0-5 0,-5 5 0,3 0 90,2-1 1,-5 1 37,2 1 0,1 2-5,-1-6-50,6-1 12,-10 3-8,6-6 0,-7 11 0,0-4 0,0 6 82,0 0 25,6 0 0,-4 6-46,2 4 1,-2-2 0,-1 1-18,4 2 0,-3 2 1,2 1-32,-2 0 1,3-5 0,-1 1-1,1-1-32,1-1 1,-3 4-33,7-2 57,-1 2 1,1 1 0,-1-4-25,2-4 19,2 3 0,1-6 1,0 2-1,0-2-16,0-2 1,0 0 0,2 0-3,3 0 1,-8 0 0,3 0 0,-2-2-10,1-2 1,1-3-1,-2-4 1,-1 2-11,-1-2 0,-2 3 0,3-1 0,-2-1 0,2 2 1,-5 1-1,1 3 50,-1 0 0,0-3 1,5 4-4,-2-1 1,-4 0 72,5 9-86,-7-3 0,8 10 52,-7-2-46,7-4 0,-9 6 0,4-2 4,0 2 0,-2 3 1,3-1-1,1-2 0,-1-1 8,-1-1 1,0-1 0,-3 5 0,2 0 3,-2 0 1,-1 0-102,-2 1 0,0-1 1,0 0-1,0 0-356,0 0 1,0 0 436,0 0 0,-13 0 0,-3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50.29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 29 7411,'-7'-7'359,"0"6"-326,14-6 37,0 7 0,8-4 1,-1-1-1,0 2 65,0 1 0,5 2 0,1 0-256,2 0 92,2 0 1,-1 0 0,1 0-67,1 0 33,1 0 0,3 0 0,-1 0 52,0 0 1,0 0 0,0 0 0,2 0 0,3 0 22,5 0 1,-2 2 0,1 1-1,3 3 19,0 2 0,7-3 0,2 3 0,0-2 39,-1-3 0,7 3 1,2-1-1,7-2 11,5-1 0,1 2 1,4 1-1,5-2 106,5-1-137,4-2-1458,-3 0 1465,6 0 1,-4 0 5,7 0 0,1 0-445,3 0 1,-4 0 367,0 0 1,-7 0-126,7 0 150,-10 0-20,-32 0 0,0 0 1,34 0-1,4 0 1,-4 0-20,-2 0 0,3 0 31,2 0-6,-9 0 0,8-2 0,-11-1 0,1-2-26,4 2 0,-4 2 0,0 1 32,-1 0 0,0 0 0,-3 0 0,1-2 1,-3-1 7,-4-2 0,0 1 0,-2 4 0,3 0-7,2 0 0,6 0 266,-5 0 1,3 0 0,-6 0 0,0 0 0,3 0-300,0 0 27,7 0 1,-10 0-1,4 0 1,1 0 164,-2 0 0,0-2 1,-1-1-1,-1-2-153,1 2 1,0 2 0,-1 1 0,1 0 32,-1 0 1,1 0 0,1 0 0,2 0-21,1 0 1,0 0 0,-4 0 0,1 0 0,3 0 1,-3 0-1,3 0 1,-1 0-26,1 0 1,-2 0 0,2 1 0,-3 2 13,-2 2 0,-1 0 0,-3-5-149,-5 0 135,4 0 1,-1 4 0,5 1-1,-3-2-5,-5-1 0,-3-2 1,-2 0-1,1 1-8,-1 4 1,1-3 0,-1 2-1,1-1-1,-1 2 1,1-3 0,-1 2-1,0-2 25,1-2 1,-2 0 0,-2 0 0,-3 0-12,-1 0 1,3 0 0,-5 0-1,-2 0 76,-1 0 0,-6 0 1,-2 0-94,-2 0 1,-6-5-1,-6 1 1,-1 0 0,-4 3-962,-1 1 978,-8 0 0,-8-6 0,-8-2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50.2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 15 7957,'-7'-7'-534,"0"6"744,7-5-109,0 6 0,2 1 1,1 4 37,2 4 1,-1 8 0,-4 4-194,0 1 133,7 1 1,-6 6-1,4-1-114,-3 0-18,-2 0 0,0 5 0,0 0 0,0-2 27,0-1 1,0 3 0,0-1 0,0-4-42,0-3 0,0-3 0,0 1 0,1-2-189,4-1 256,-4-11 0,12 17 0,-5-11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50.29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 99 7321,'-7'-2'1,"2"-2"-44,10 2 1,2-4-1,8 6 1,-1 0-1,0 0 1,5 0-1,1 0 1,2 0-76,3 0 153,8 0 0,-3 0-65,4 0 1,-1 1 5,0 4 42,6-3-14,-3 4-250,13-6 259,-5 0 1,11 0 158,-11 0-156,10 0-533,-3 0 563,5 0-29,1 0 0,1 0-27,3 0 0,-3 0 25,3 0 1,3 0-36,2 0-820,3 0 852,2 0 0,10-5 0,4 1 0,1 0 1,0 3 28,-1 1 0,4-5 0,2 0 0,0 2-56,0 2 1,3-4 0,-3 0-1,2 1 12,2-3 0,-2 6 0,-1-5 0,-1 1 35,-3 0 1,4-4 0,1 4-1,0 2-32,-4 1 1,0-2 0,-1-1 146,0 2-135,1 1 1,4 2-1,-4 0 30,-3 0-39,-7 0 0,5 0 0,-2 0 0,3 0-3,-2 0 1,-6 0 0,2 0-1,1 2 123,-1 2 0,4-2 0,-5 3 1,2-2-133,0 2 0,0-4 1,3 4-1,-1-2 21,-2 2 1,3-4 0,3 4-1,-3-3 18,0-2 0,0 4 0,1 1 1,-3 0-30,-1 1 1,0-4-1,5 2 1,-2-1 10,-3 2 1,1-3 0,-4 4-61,1 0 47,-4-4 1,5 6 0,-6-5-3,3 1 0,-1 3 0,-5-4 0,2 2 0,2-2 233,1-2 1,-1-1 0,-5 0 0,-1 2-231,-1 2 0,3-2 0,-8 3 0,-3-4 26,-1-1 1,-1 5-1,-1 0 1,1-2-27,-1-2 0,-4-1 0,-2 0 0,-1 0 28,-4 0 1,4 0 0,-2 0 0,-3 0-23,-5 0 0,0 0 0,-5 0 0,1 0 7,-1 0 1,-1 0 0,-4 0 138,-1 0-146,0 0 1,-1-1 0,-2-2 0,-3-2 1,-2 2 1,-1 0 0,-5 0-33,0-2 0,-1-1 1,-2 3-46,-2-2-1042,-6 0 1111,3-1 0,-6-2 0,0-6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6:29.9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14 8033,'-6'-7'-359,"4"0"139,-4 7 144,6 0 0,1 0 1,4 0 86,4 0 32,4 0 0,1 0 0,0 2 0,2 3-13,3 4 0,1-3 1,5 1-266,-1-1 87,-7-5 1,5 6-1,-5-7 148,2 0 0,0 6 0,-5 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50.29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43 7582,'0'-10'-746,"0"1"1,0 4 886,0-4-13,0 6-74,0-4 1,1 9 0,2 3-29,2 4 0,0 4 0,-5 1 0,0 0 7,0 0 0,0 2 1,0 1-1,0 3-10,0 2 0,0-3 0,0 4 0,0 1-14,0-2 1,0 5 0,0-5 0,0 1 2,0 1 0,4-6 0,1 4-116,-2-1 61,5-2 1,-6-4 0,4 1-1,-1 0-298,-1-4 341,1-1 0,1 3 0,2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2:27.61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41 551 7890,'-8'0'-1282,"0"0"1737,4 0-87,2 0-177,-4 0-5,6-6-270,-7 4 131,6-10 0,-4 4 0,8-6 1,4-1-35,0 1 0,-2-6 1,4-4-1,4-2-40,4-2 0,1-5 0,3-2 0,0 1 4,-4-1 0,3 2 0,-1 5 0,-1 0 18,-3 0 0,2 4 1,-1 2-1,-3 2 7,-1 2 1,1 4 0,-1 3 0,-1 4 79,-1 0 0,-1 3 0,5 4 21,0 0 1,-4 1-1,-1 4 163,2 4-184,2 4 1,1 7-1,1 5 91,4 7-119,-3-3 1,4 9 0,-6-2-87,1 6 79,5-2 0,-4 0 0,2-4 1,-2 2-98,-2 0 0,-1-7 1,-2 2-1,-3-3-150,-2-2 0,3-4 0,-2-3 0,-1 0-219,0-4 1,-1-1 0,-5-2-465,0 0 883,0-6 0,-6-2 0,-2-6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2:27.90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35 71 7723,'-14'0'-661,"4"0"958,1 0 0,7-2 1,2-1-109,8-2 0,6-5 0,7 2 0,7-2-103,8 1 0,1 6 0,4-4 0,3 3-233,0-1 1,0 0-1,-3 7 1,-2 1 146,-2 2 0,1 12 0,4-1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2:31.99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1 142 7960,'9'-5'210,"0"1"0,-4-1 1,5 5 20,1 0 0,1 0 1,2 0-358,0 0 84,0 0 1,1-5 0,-1 0 37,0 2-7,0 2 0,0-4 1,0 0-1,0 2 61,0 2 0,5-4 1,0 0-1,0 2-2,1 2 0,-3 1 1,7 0-1,-1 1-72,-1 4 0,10-4 0,-4 6 0,2-3 29,0 1 0,-1 0 1,4-4-1,5 2 41,3 2 0,1 1 0,0-2 1,1 0-8,-1-1 1,0 1-1,1-1 12,-1 1-16,7 1 0,-5-5 0,3 0-208,-4 0 189,6 0 0,-5 0 0,3 0-94,-3 0 86,-2 0 1,5 0-57,0 0 52,7 0 11,-10-6 1,9 4 0,-5-4 0,1 1 2,0 1 0,-1-6 1,-2 5-1,1 1-10,-2-2 1,4 4 0,-1-4 0,1 1-6,0 0 1,-2-1-1,-3 3 1,1-3-16,2-2 1,0 5 0,-5-2 0,1 3 31,-1 2 1,0-4-1,1-1 1,-1 2-20,0 1 0,1 2 1,-1-1-1,0-2 4,1-2 0,-2 0 1,-2 4 62,-2-4 0,1 3-68,4-2 1,-4 0 0,-2 1-1,-1-1 1,1-1 0,-7 5 0,-2 0 2,0 0 1,-2 0 0,-2 0 0,-4 0-76,-3 0 1,-2 0-1,0 0 1,0 0-204,0 0 0,-4 0 0,-1 0-591,2 0 0,-3 0 866,1 0 0,1 0 0,4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2:33.16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99 6524,'14'0'173,"0"0"0,0 0 0,0 0-29,1 0 1,-1 2 0,0 1-1,1 2-105,4-2 0,-1-2 1,5 1-1,2 1 22,2 2 0,1-1 0,0-4 1,0 0-16,1 0 1,4 0-1,1 0 167,2 0-181,-4 0 0,8 0 1,-2 0-1,1 0-3,-1 0 0,7 0 0,-2 0 0,0 0-31,1 0 0,-1 0 1,-1 0-1,0 0 29,1 0 0,-1 0 0,0 0 0,1 0 23,-1 0 1,0 0 0,1 0 0,-1 0-6,0 0 0,1 0 1,-1 0-1,0 0-27,1 0 0,-1 0 1,0 0-107,1 0 105,-1 0 0,0 0 0,1 0 0,-1 0 9,0 0 0,1 0 1,-1 0-1,0 0 11,1 0 1,-1-4 0,0-1-9,1 2-12,-1 1 0,0-2 0,1-1 0,-3 0 8,-2-1 0,3 4 0,-5-4 0,2 1-3,-1 1 0,-4-1 0,5 3 0,-1-1 47,-1-2-300,5 1 230,-11-2 0,4 4 0,-5-4 0,-1 1 0,0 0 0,0 2-5,1 2 1,-3-4 0,-1 0 0,-3 2 2,-1 1 1,-1 1 0,-3-2 2,2-2 0,0 0 0,-5 5 0,0 0 167,0 0-160,0 0 1,-6 0 9,5 0-73,-5 0 65,-1 0 0,6 0 0,-10 0 3,6 0 0,-4 0-224,5 0 212,-7 0-10,9 0 8,-10 0-1,4 0-30,-6 0-21,0 0 42,6 0-343,-4 0 159,4 0-22,-6 0-113,0 0-1,-6 0 1,-2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2:38.61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 28 7875,'-6'8'-304,"5"-1"843,-6-7-87,7 0-308,7 0 1,0-2 0,8-1 118,-1-2-203,6-6 1,-3 8-1,5-5 1,0 2-45,0 3 0,0 1 0,3 2-60,-1 0 15,-7 0 1,3 0 0,-4 0 0,1 0-64,2 0 0,-5 5 1,-4 0 39,1-2 1,0 0 321,-2 2 376,3-4-317,-10 5-256,4-6 20,-6 0 0,-1 0 28,-4 0-202,3 7 100,-4 1 0,6 1 1,0 0-1,0 2-5,0 2 0,0 1 0,0 2 0,0 1 7,0 2 1,0 6 0,0-3 0,0 1 10,0 1 0,0 1 0,0 6 0,0 4-4,0 1 0,0 0 0,2 3 0,1-1-19,2 1 0,-1 2 0,-4 1 0,2 0 10,3 1 1,-4-6 0,5 1-174,1 1 156,-6-4 0,6 4 1,-6-5-1,2 1-9,2-1 1,0 4 0,-5-5-38,0-2 41,0-1 1,0-3 0,0-2-12,0-2 1,0-4 8,0 5 0,0-7 0,0 3 0,0 1 1,0-6 0,0 4 13,0-3 0,-5-7-4,0 1 0,-6-6 0,2 6 49,-4 1 0,-1-5 0,0-1 0,0-2-153,0 1 1,0-2 0,0 3 0,0-4-77,-1-1 1,1 0 0,-1-1-1179,-4-4 658,3 3 695,-10-10 0,4 4 0,-7-6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2:44.05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495 128 7767,'4'-10'231,"1"1"1,0-1 81,-5-4 0,-2 0 0,-2 2-144,-6 2 1,2-1 0,-1 7 0,-4-1 12,-4-1 0,0 4 0,-5-4-178,1 0-14,-4 4 1,3-4 0,-6 6-83,0 0 47,0 0 0,0 4 0,-1 1 0,3 0 23,2 1 1,-1-3 0,6 5 0,2 0 9,1 0 0,2-5 0,0 2 0,2-2 17,2 1 0,2-2 22,4 3-52,2-4 33,-4-1 1,12 0 4,3 0 0,-1-4-9,2-1 0,-6 0 3,6 5 84,-7 0-36,3 0 0,-1 2-3,0 2 0,-1 0 0,-2 5 5,3 2 1,-4 1-1,4 4 1,-4 1 0,-1 2 1,0 2 0,0-3-27,0 6 0,0 3 0,0 1 0,0 2-12,0 2 1,0 5-20,0 5 0,0 0 25,0 1 1,0-1-35,0 0 1,0-1 0,0-2 0,0-1-1,0-1 1,0 1-25,0 0 1,0-5-1,0 3 1,0 0-1,0-2 3,0 1 0,0 2 0,0-2 0,0-1-21,0 1 0,0 2 1,0-4-1,0-3 21,0-5 1,2 0 0,1-4-1,2-1 23,-2 1 1,3-3 0,-1-4 0,-2 1 10,-1-1 0,-1-5 0,2 0 7,2 2 0,0-3 1,-4 0-1,2 0-19,2 0 0,1-3 1,-1 2-12,5 0 1,-3-1-1,3-3-32,1 2 27,1-1 1,4-4-1,1 2 1,4 1-126,1 2 1,0 0-1,3-5 1,-2 0-138,2 0 0,3 0 1,4 0 284,1 0 0,6-7 0,-3-1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26.22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357 1 7299,'-5'2'626,"1"2"0,0 0-381,-1 2 1,0 1-1,-3 0 1,-1 2-17,-1 1 0,-1 1 0,1 2-165,0 0-47,-3 0 0,3-1 1,-2 1 32,-2 0-48,0 2 1,1 1 0,1 1 0,-2 0 5,0 0 1,-1 2 0,-1-2 0,1-1 17,0-2 1,2 0 0,2-2 0,-1 1-22,0-1 1,3-2 0,-1 0 0,2-2-28,3 0 0,-1-1 1,3 0-541,-2-2-616,4 2 973,-3-6 1,5 2 0,2-3 204,2 0 0,2-3 0,0-1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27.0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7206,'0'5'-68,"0"0"0,0 1 164,0 0 0,0 2 0,0 0 0,0 2-8,0 3 1,0 1-1,1 2 1,1 1-9,0 1 1,1 3-1,-3-1 1,0 2-1,0 1 0,2-1 0,1 0 0,-2 0-47,0 2 0,-1 0 1,1-1-1,1 0-49,0-1 0,1 1 0,-3 0-228,0 0 184,0-4 1,1 0 0,0-4-327,2 0 211,-1-3 0,-2 1-184,0-3-309,4 1 668,-3-7 0,5-4 0,-1-4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27.76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69 6344,'0'-5'171,"1"0"0,1 2-54,3 1 0,-1 1 1,1-1-1,1-1-3,1 2 0,1-1 0,-1 0 1,1 0-45,-1 0 0,4 1 0,0 1 0,0 0 6,-1 0 1,5 0 0,-1 0 0,3-2-20,0-1 0,1 1 1,1 2-1,0 0-12,2 0 0,2 0 1,2 0 183,0 0-184,4 0 1,-5 0 0,4 0-41,1 0 37,0 0 0,1-3 0,-2 1-51,0 0 5,0 1 0,2 0 0,-2 0 1,-1-2-3,-1 1 1,1-1 0,-3 1-34,-2 0 0,-2 0 0,0 0 0,-2 0 0,-3 0 22,-2 1 0,1 1 0,-4 0 0,-1 0 37,-1 0 1,0 1-1,0 1 62,-1 0 0,-2 2-51,0-2 0,-1 0 10,2 3 1,-1-2 49,-2 2-69,-1 0 1,-1 0 2,2 0-18,-2 0 0,3 0 1,-2 0 3,0 1 0,3 1 1,-2 0-1,-1 1 12,2 0 0,-4 0 1,3 1-1,-2 2 1,-1 1 1,2 1-1,1 2 1,-1 0 3,-2 0 1,0 3 0,0 0 0,0 2-13,0 1 0,3 1 0,0 1 0,-2-1-6,0-2 0,-1 2 0,0-2 0,0 2 11,0 1 1,0-3 0,0 0-516,0 1 350,0-2 0,0 2 0,0-2-436,0 0 375,0-2 1,0 1-1,0-2 1,0-1-347,0 0 1,0-2 550,0-1 0,0 1 0,0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6:38.4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7304,'0'15'196,"0"-1"1,0-5 0,0 0-95,0 2 1,0 2-78,0 1 1,0 0-1,0 0 1,2 0-17,2 1 0,-2-1 1,3 0-1,-4 0 33,-1 0 1,5 0 0,0 0-47,-2 0 23,-2 0 1,4 1-1,0-1 1,-2 1 10,-1 4 1,2-3 0,1 4-1,0-1-5,1 0 0,-4 4 0,4-2 1,-2 1-3,1 3 0,5-3 0,-6 1 0,1 1-15,1-2 0,-4 4 1,4-4-2,0 0 0,-4 3 0,4-4 0,-1-1 1,1 1-7,2-4 1,-3 3 0,3-1 0,-1 0-1,1 1 0,-3-3 0,3 5 0,0 0 11,-1 0 1,1-3-1,3 5-25,-1 1 17,-1 1 0,1-2 0,-1-1 0,0 2 13,-1 2 0,5-3 1,-5-1-1,1 2 7,0 2 0,-1 1 0,3-1 0,-1-1-1,1 3 1,0-9-1,0 8 1,-2-1 14,2 0 0,-3 1 1,1 0-1,1-1-24,-3-4 0,6 2 1,-5-4-1,1-1-10,1 0 0,-1 4 1,4-5-1,-2 0 17,-2 1 0,0-3 0,5 5-39,1-1 1,-1 2 0,-2-3 0,-1 1-64,-1-1 80,-1 5 1,5-7 0,-1 5 12,-4 2-9,4-4 1,-6 5 0,6-4-1,-2 2 10,-2-1 0,1 1 1,4 2-1,0-1 0,0-1 1,-1-2 0,-2 3 0,-2-3 3,2-2 1,2 5 0,1-3 0,0 2-4,0-1 0,0-4 0,-1 3 0,-2 0-1,-2 0 0,0 0 0,5 3-51,1-1 44,-1-7 1,0 9-1,0-4 1,0 2 4,0-1 0,-1-5 0,-2 2-80,-2 0 70,0-4 0,6 9 0,-1-4-12,0 1 9,0-5 1,0 9 0,2-2 0,1 1-1,2-1 0,0 2 1,-5-4-1,0 2-1,0-1 0,0-1 1,0 3-1,0-3-7,0-1 1,0 4-1,2-3 1,1 0-6,2-4 1,0 3 0,-5-1-7,0 2 0,2-3 0,1 3 0,2 0 0,0-2 4,1 1 1,-4 4 0,4-2 0,-1 4-4,0 1 1,1-4 0,-3-1 71,2 2-59,0 2 0,-3-4 1,1-1-1,2-1-15,-2-4 1,-1 3 0,-2-1 0,0-2 2,0-1 0,0-2 0,0 0 0,0 2 4,1 3 0,-1-3 0,0 4 0,0-1 10,0 0 1,0 1 0,0-3 0,0 2-5,0-2 0,1-1 0,-1-2 0,0 0-4,0 0 1,-5 0-1,1 0 1,1-1-1,1-4 0,2 4 0,0-4-20,1 4 1,-6 1 0,0 2 0,2 1 86,2 2-63,1 0 0,0-4 1,0 2 46,0 2-38,0 0 0,1-5 0,-3 0 0,-1 0-1,-2 1 0,1-1 0,2 0 0,-1 0-2,-1 0 1,-1 0 0,4 0 0,-2 0-18,-2 0 0,1 1 0,4-1 1,0 0 10,0 0 1,-2 0-1,-1 0 1,-1 0 10,1 0 1,1 0-1,2 1 1,1-1-1,-1 0 0,-5 0 0,0 0 1,2-1-3,2-4 0,0 3 1,-2-4-111,-2 0 96,0 5 1,5-5 0,1 6-25,-1 0 1,0 0-1,0 0 35,0 0 0,-1 0 0,-2-1 0,-2-2-6,2-2 1,-3-1-1,1 3 11,2-2 1,0 1 0,0 2 0,-2-1 0,2-1 11,2 1 0,1 0 0,0 0 0,-1-2-11,-4 2 0,4 0 1,-4 0-4,4-2 0,-4 1 0,0 2 0,1-1 0,-1-1 0,1 1 0,-1-3 0,4 1 0,-4 2 2,4-5 1,-6 5 0,6-5-1,-2 2 6,-2 3 1,-1-3 0,3 0 0,-1 0-22,1 0 0,-4-5 0,1 3-8,-1 0 0,-1-4-376,-2 3 1,-4-4 396,0-1 0,-6-6 0,-8-2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28.41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38 7949,'5'0'-372,"0"0"1,0 1-1,3 1 478,-1 0 1,2 3 0,1-2 0,2-2-43,3 0 1,2-1 0,2 0 0,0 0 34,2 0 0,2 0 1,2 0-1,1 0 26,1 0 0,1-1 1,5 0 48,-1-2-119,5 1 0,-5-1 0,3 0 0,1-1 36,2 1 0,-2-2 0,1 2 0,2-1-3,0 1 0,-1 0 0,0 3-130,0 0 80,0 0 1,-1-1-1,0 0 47,-2-2-14,-6 1-15,4 2 1,-7 0 28,2 0-27,-2 0-11,-7 0 12,0 0-18,-4 0 0,-3 0-378,-2 0 0,-2 0-740,0 0 597,-4 0 480,-4 0 0,-7-4 0,-5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38.00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198 7 7147,'0'-4'505,"0"1"0,-1 6-364,-1 2-60,1 1 1,-5 5 0,2 2 1,0 1 0,-1 2 1,-5 1 0,-1 2-115,-1 0-35,3 2 0,-5 0 1,4 1-1,-2-3-139,-2-1 1,1 4 0,0-3 0,2 0-28,0-1 0,3-2 0,-2-2 0,2-1-173,3-3 1,2-1 404,3-2 0,0-3 0,0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38.2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312 16 7911,'-1'-7'-82,"-2"2"0,2 2 0,-4 4 232,-1 1 1,-2 3 0,-1 5-62,-1 3 1,-4 2-1,3 3 1,-2 2-133,0 2 1,1 2-1,-4 1-19,1 3 53,-3-2 0,2 4 1,-2-3-17,2 3-52,1-3 0,2 2 0,0-3 0,1 0-165,0 0 0,1-1 1,3-4-1,2-2-6,1 0 1,-1-4 0,3-3 247,1-1 0,2-1 0,0-3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38.5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312 0 8016,'-12'7'31,"2"-2"0,1 2 0,1-2 0,-1 2 303,-2 0 0,1 4 0,2 2-200,-2 1-77,1 5 0,-4-2 0,3 2-206,0 0 97,-1 2 0,1-2 1,-1 3-1,-1-1-156,0-1 1,2 0-1,-2 1 1,0-1-7,0 1 0,3-1 0,-2-1 0,1 0-79,0-3 1,0 0 0,2-3 292,1 0 0,-1-4 0,0 2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38.87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342 1 7523,'-5'0'-8,"0"1"1,-1 1 152,0 3 1,-2 3-1,1 2 1,-2 3-25,-1 1 0,-1 4 0,-2 0-143,0 2 63,4 0 0,-5 3 0,3-1 1,-1 2-88,-1 1 0,1-1 0,-1 2-170,0 0 137,-1-2 1,1 2 0,1-2-299,1 1 276,-2-5 0,4 5 0,-2-5 1,1 0-93,0 0 1,0-3 0,2 2 0,1-2 192,-1-2 0,0 2 0,1-6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31.9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0 7878,'4'0'-151,"0"0"1,-1 0 214,2 0 1,1 4 0,0 1 0,-1 2 45,1 3 0,1 0 0,0 2 1,1 2-30,-1 0 1,1 2 0,-1 1 0,1 1-46,0-1 0,-1-1 1,1-1-1,-1 0-66,1 0 1,0-2 0,-1-1 0,1-1 81,-1-2 0,1-1 0,0 0-530,-1 0 218,4-1 260,-2-3 0,2 3 0,-4-3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32.5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9 0 7828,'-5'0'-525,"2"0"491,3 0 0,0 4 73,0 1 1,0-1 0,0 1 0,0 2 5,0 2 0,2 0 0,1 4 0,0 0 27,0 2 0,-2 2 1,2 2-1,0 0-9,-1 2 1,2 1-1,-3 1 1,2 0-31,-2 0 1,3 2 0,-1 0 0,1-1-37,-1-3 0,0 0 0,-1-2 0,1-1 43,-2 1 0,3 1 0,-1-2-391,1-1 233,-2-5 1,2 2 0,-2-3 0,0 0-14,0 0 1,-1-4 0,0-2-65,1-2 195,-1-1 0,2-2 0,-3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33.4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77 7130,'8'-4'-26,"-1"-2"0,1 3 0,-1 2 118,1 0 0,-1 1 0,2-1 0,1-1-83,3 0 1,-2-1 0,2 2-79,1-1 99,3 1 0,0-3 1,3 2-1,2-1 87,-1 2-78,2 0 0,0 1 0,1 0 15,1 0 1,2 0 0,2 0-1,1 0 9,0 0 0,-1 0 0,5 0 0,-2-1 88,-2-1-281,2 1 100,-1-6 1,1 5 0,1-2 0,-1 0-1,-2 0 1,0 1-2,-1 1 1,-1 1 0,-2-1-119,-2 0 88,0-1 0,-7 3 1,2 0 18,0 0 0,1 3 0,-2-1 0,0 1 160,-3-3-81,-3 0 0,1 0 1,-3 0-1,0 0-28,-2 3 1,0-2 0,-1 2 40,1 1 1,-2-3 0,0 3-1,-1 0 0,1-3 0,-1 1 1,0 0-38,1 0 1,-3 2-1,0-3 1,0 3 0,-1 0 0,3-1 0,-1 2-20,0 1 1,-2 0-1,1 2 18,0-1 0,-2 1 0,2 0 0,-2-1-4,-1 1 1,2 2 0,1 1 254,-2 1-249,4-3 0,-5 5 0,3-1 79,-2 1-73,2 2 0,-2 0 0,2 0 0,-2 3 8,2 0 0,-2-1 0,1 2 0,-1 1-6,-1 1 1,1 1 0,1 0 0,0 0-27,0-1 1,-1-1 0,-1-1 0,0 0-13,0 0 1,0 1-1,0-3 1,0 1-58,0-1 0,0 0 0,0-2 0,0 0-2,0-1 0,-3 2 0,0-5 0,-1 1 28,1-1 0,-2-2 1,2 0-1034,-2-2 522,0 0 558,-2-4 0,-1 3 0,0-3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34.10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 62 7610,'-3'0'-74,"3"0"0,4 0 1,5 0-1,1 0 36,-1 0 0,3 0 0,2 0 0,2 0 91,1 0 0,5 0 0,-1 0 0,2 2 6,3 1 0,3-1 0,1-2 225,5 0-241,2 0 0,5-1 1,1 0-22,1-2-15,5-3 1,0 3 0,3-3-1,-2 1 14,2-1 5,-7 3 0,5-3 0,-6 3-52,0 1 1,-4-1 0,0 0 0,-4 2 14,-3 0 1,-3 1-1,-2-1 1,-3-1-105,-4 0 0,0-1 0,-4 3 1,-2 0-844,-2 0 958,-7 0 0,4-3 0,-5-1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35.80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 8 7745,'-4'-3'-362,"1"2"1,3-3 424,3 4 0,-1 1 1,2 2-1,-1 2-8,-1 2 0,1 1 0,1 2 0,-1 3 16,0 1 0,0 2 0,-2 2-100,1 2 62,-1 2 0,3 1 0,-2 0 41,1-1-45,-1 1 1,-2 2-1,0 2 1,0 0 11,0 1 0,3-2 0,-1 1 0,0-2-22,-1 0 1,-1 0 0,0-3 0,0-1-47,0 0 1,0-4 0,0 0-1,0-1-50,0-1 1,0 1-1,0-1 1,0-1-71,0-1 1,0 0 0,0-3 0,0 0-325,0-2 1,0-3 470,0 0 0,3-3 0,1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6:39.60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113 1 7784,'-8'1'-27,"4"4"1,-2-2 340,1 7 0,-1-1-348,1 5 0,3-4 28,-2-1 1,0 0-1,1 6-30,-1-1 1,-6 0-1,5 0 1,1 0 24,-2 0 1,2 0-72,-5 0-145,6 0 227,-3-6 0,-1 5 0,-1-5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39.71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274 16 7920,'0'-8'-239,"0"4"352,0 0 0,-3 5 1,-2 2-1,0 2-91,0 2 1,-2 3 0,-4 1 0,2 1 18,1 1 0,-1 4 0,-1 1 0,-2 2-42,1 1 0,-4 2 0,3 1 0,-3 2-69,0 1 1,0-2 0,0 1-1,0-1-84,3 1 0,-2-4 0,3-2-268,-1-2 289,3-3 1,1-2 0,4-3-70,0 0 1,2-6 201,2-4 0,6-4 0,3-3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40.00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327 0 7250,'-4'4'394,"-2"0"0,3 4 0,-1 0-351,-2 2 0,-1 2 1,-2 4-1,0 2-74,-1 2 1,-3 2 0,0 2 0,-1 0 31,-2 1 0,1 4 1,0-2-1,0 0-73,0-2 0,-1 0 1,-1-1-1,-1 2-170,1-2 1,1-3 0,2-2-1,1 0-52,3-2 1,2-2 0,1-2 293,2-3 0,-2-2 0,3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40.29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297 0 7894,'-8'1'0,"0"1"-44,1 0 141,-1 4 0,1-3 0,-2 4 0,0 1-36,-1 1 0,-1 2 0,2 2 0,-1 1-96,0 2 0,-1 0 1,0 0-1,0 3 10,0 0 1,-1 2-1,1 1 1,0 1-29,0 0 1,-3 0-1,3-1 1,-2 1 57,0 0 1,4-4 0,-1-1-1,1-2-47,2-1 0,2 0 42,0-3 0,3 3 0,-1-4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4:40.59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229 0 7882,'-5'5'-171,"0"-2"0,1 0 139,0 2 0,-1 2 1,-3 2-1,1 1 236,2 2 0,-1 3 1,1 0-1,-2 0-138,-1 0 1,0 3 0,-1 1 0,-2-1 22,2 1 1,1 1 0,-1-2-116,-1 2-55,2 0 0,-4 3 0,3 0-479,-1-1 387,-4-2 1,6 1 172,-3-3 0,0 3 0,-1-2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5:38.2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 0 7319,'-7'2'458,"2"3"1,5-4 0,5 4-231,4-3 1,4-2-1,2 0-44,4 0-140,-3 0 0,4 4 1,-4 1-70,3-2-27,-4-1 1,7-2 0,-5 0 0,2 0-206,-1 0 1,2 0 0,-1 0-203,-2 0 0,-1 0-405,-2 0 864,-6 0 0,-2-7 0,-6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5:38.87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 1 7344,'-8'0'362,"2"1"-42,6 4-233,0 3 0,0 6 0,0 1 215,0 4-220,0-3 0,0 6 0,0-3 0,0 4 65,0 4 0,0 3 0,0 1-156,0 2 0,5 6-4,0-1 1,-1 3 0,-4 1 14,0 0 0,2-4 0,1-1 0,2 3-56,-2 0 0,3 3 0,-1-2 0,-2-2 53,-1-2 1,2-4 0,1 3 0,-2-1-27,-1-4 0,-1-1 0,2-2 0,2 0 3,-2 1 1,-1-3 0,-1-1 0,2-3-27,2-1 0,0 2 0,-5-2 40,0 1-1,6-5 0,-4 8 1,2-5-1,-2 1-15,-2-1 1,5-1 0,-1-5 177,0 0-104,-3 0 0,1 0 0,1 0 0,2 1 11,-2-1 0,0-5 0,1 0 26,6 2 0,-2-3 1,1 2-41,2 1 0,2-3 0,1-1 0,0 0 19,0-4 1,0 5-1,0-1-10,0 1 0,5-1 1,0-6-624,-2 4 173,-1-4 1,3 6-1,1-7 396,2 0 0,2-7 0,4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5:39.68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 7217,'14'-8'245,"0"4"1,0 2 0,0 2 44,0 0-215,7 6 1,1-4 0,4 3-1,-1-2 73,-1 2 0,4-4 1,5 5-502,-2 1 265,-1-6 0,-2 7 0,2-5-784,3 2 476,-3 0 396,4-5 0,-5 0 0,-1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5:40.34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13 7913,'0'-8'574,"0"3"1,0 10-323,0 5-125,0 2 0,0 4 0,0 1 0,0 5 121,0 5 1,5-2-1,1 9-181,2 1-121,-5 1 0,8 1 0,-5 1 0,1 0-112,-1-2 1,0 3 0,-3-6 0,2-3-158,-2-5 1,0 0-1,0-6-266,2-2 0,1-3 223,-1-5 1,-3-9 0,2-11 365,-2-6 0,-8-5 0,-2-6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5:40.82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20 14 7913,'-9'0'192,"0"0"0,7 0 0,2 0 18,8 0 0,4-5 0,4 1 0,1 1-96,2 1 1,6 2 0,-1 0 0,1 0-53,-2 0 0,4 5 0,-5-1 0,2 1-123,-1 1 0,-6-2 0,2 3 0,-5 1-72,-4 0 1,1-3 165,-7 4 0,1 1-254,-5 4 147,-6 0 1,-4 0-1,-7-2 56,-2-2 10,-6 2 1,5-5 0,-5 4-1,3-4 1,1 0 1,1 2-1,3-4 1,-1 0-6,6 1 0,-2-5-89,4 4 0,6-3 67,4-2 0,11 0 0,8 0 32,-2 0 0,5 0 1,1 0 41,4 0-53,-5 0 0,4 0 1,-2 0-1,1 0-13,-1 0 1,-4 1 0,-6 2 298,0 2-197,0 6 0,-6-3 0,-3 6 0,-4 0 65,-1 0 0,-1 5 1,-4 1-1,-4 1 32,-4-1 1,-2 4 0,-3-4 0,-2 2-67,-2 3 0,-2-4 0,-4-1 0,0-1-451,0 0 0,1-5 1,2-7-1000,2 0 1,5-3 1342,-1-4 0,10 0 0,3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5:41.66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29 8494,'14'0'469,"0"0"0,1 0-332,4 0-5,3 0 0,6 0 0,1 0-152,-1 0-92,6 0 0,-4 0 1,5 0-1,-2 0-279,0 0 1,1 0 0,-3 0-1,2-2-536,-1-2 927,-9 2 0,4-10 0,-5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6:39.98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7396,'14'0'252,"1"0"0,-1 0-140,0 0 0,0 6 0,0 2 0,0 2-77,0-1 1,-1-4-1,-2 2 1,-2 1 112,2 0 1,2-5-805,1 2 297,-6-3 359,4-2 0,-4 0 0,6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5:42.42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27 0 7566,'-14'0'334,"6"0"0,4 0-114,8 0 1,4 0-1,6 0 1,2 0-173,3 0 0,-2 0 1,5 0-1,0 0-33,0 0 1,-3 2 0,3 1 0,-2 2 99,-3-2 1,-1 3-1,-2-1-283,0-2 70,-6 5 0,3-5 320,-6 6-131,0-5 1,-4 3 128,4-2 0,-4 3-106,4 6 0,-3 0 0,-4-1-48,-3-4 1,4 4-1,-4-4-94,4 4 0,-1 1 0,-1 0 0,-2 0 74,2 0 0,1 5 0,2 0-35,0-2 11,0 5 1,0 0 0,0 6 0,0 0 27,0 0 0,0 1 1,0-1-41,0 0 11,0 0 0,2 5 1,1 0-1,2 0 1,-2 2 0,0-4 0,0 5 0,2 0-22,-2 0 0,3 0 0,-1 3 0,0-1 16,1 1 0,-4 2 0,4 1 1,-1 1-72,-1-1 0,1 0 0,-3-1 0,1-2 33,1-1 1,1-7-1,-5 2 1,0-3 15,0-2 0,5-1 1,0-4 24,-2-4-28,-2-3 1,-1-2-1,-1-1-6,-4-4 1,2 2 263,-7-6-153,1-1 1,0-4 0,-1 0-82,-1 0-33,-1 0 1,-2 0 0,-2 0-222,-3 0 1,3-1 0,-2-2 0,0-2-58,0 2 0,0-3 0,-5 1 296,-2 2 0,-2 7 0,-1 4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2:46:32.516"/>
    </inkml:context>
    <inkml:brush xml:id="br0">
      <inkml:brushProperty name="height" value="0.053" units="cm"/>
      <inkml:brushProperty name="color" value="#FF0000"/>
    </inkml:brush>
  </inkml:definitions>
  <inkml:trace contextRef="#ctx0" brushRef="#br0">16204 10819 7902,'8'-5'0,"-2"-3"0,1-1-73,-1 1 0,1 0 0,5 4 1,-1 1-76,1 2 0,-1 1 1,1 0-1,0 1-13,4 3 1,-7 2-1,2 4 1,-2-1 160,-3-1 0,5 0 0,-5 3 0</inkml:trace>
  <inkml:trace contextRef="#ctx0" brushRef="#br0" timeOffset="1">16170 10830 7902,'-12'5'-158,"1"3"1,-1 2 0,1 0-184,0-2 0,3 3 0,2-1 0,-1 6 399,1 2 0,3 6 0,-1 6 0,2 3 62,-2 2 0,3 2 0,-3 2 0,3 2-78,1-6 1,1 0 0,3-10 0,3-2-24,4-3 1,5-7 0,3 0-147,3-4 143,6-7 1,2 2 0,9-8-237,3-3 135,2-9 1,7 2 0,2-5-254,3-1 45,-22 7 0,0-1 0,1 0 0,0-1 0,5-2 0,0 0 0</inkml:trace>
  <inkml:trace contextRef="#ctx0" brushRef="#br0" timeOffset="2">18941 10784 7864,'4'-11'-39,"0"-1"1,5 5-1,-2 0 1,3 1 17,2 0 1,1 3-1,2-1 1,4 3 96,3 1 1,1 5 0,-1 3-1,0 2-54,-3 1 0,3 1 0,-3-1 0,3 1-26,0-1 1,3 1-1,0-1 1,2 1-48,-2-1 0,-1 0 0,-1 0 0,0-2 38,0-2 1,-1-3 0,-2 4-72,-1 1 94,-5-4 0,3 5 0,-6-3 0,-1 4 29,-2 0 0,1 2 1,-5 2-11,-2 4 1,3 3 0,-1 1-1,-1 0 1,-2-1 3,-1 1 0,0 4 0,0 1 0,0 0 9,0 0 1,0 3-1,0-5-31,0 0 1,0-1-1,-1 1 1,-2-1-1,-2-2-54,-1-3 1,2-6-1,-4 3 1,-1-3-215,-1-3 0,-1 2 0,-1-8 0,0 0 72,-4 0 1,-2-2 184,-4-7 0,-6-8 0,-2-5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2:46:32.519"/>
    </inkml:context>
    <inkml:brush xml:id="br0">
      <inkml:brushProperty name="height" value="0.053" units="cm"/>
      <inkml:brushProperty name="color" value="#FF0000"/>
    </inkml:brush>
  </inkml:definitions>
  <inkml:trace contextRef="#ctx0" brushRef="#br0">6149 11471 7929,'12'0'-748,"-1"0"948,1 0-149,-1 0 1,1 4-399,-1 0 106,1 0 0,-5-4 241,1 0 0,0 0 0,3 0 0</inkml:trace>
  <inkml:trace contextRef="#ctx0" brushRef="#br0" timeOffset="1">6172 11460 7905,'-11'4'0,"1"1"-631,2 1 485,-2 2 0,9 3 803,-3 1-522,3 4 1,1 1-1,0 3 1,0-1-123,0 1 0,0 2 0,0 1 0,0 0-9,0 0 1,0-4-1,1-1 1,1-1 10,2 1 0,4-4 0,-3 3 0,1-1 0,2-3 0,3 1 0,1-4 0,-1-2-45,1 1 0,-1-3 1,2 0-1,1 0 55,1-4 0,6-1 0,-2-1-505,2 0 324,2 0 1,1-1 0,2-3-651,1-3 418,4-9 224,-1-1 0,4-6 0,0 0 1</inkml:trace>
  <inkml:trace contextRef="#ctx0" brushRef="#br0" timeOffset="2">7363 11403 7735,'12'0'713,"-2"1"-628,-2 3 0,2-2 0,-3 7 66,4 4-52,-5-2 1,4 7-1,-2-3 1,2 4-81,1 3 0,1 1 0,-1 0 0,1 0-67,-1 0 0,-1-1 0,-1 1 0,-1 0 45,1 0 0,-3 4 0,1 0 0,-1-2-3,0-1 0,-3-1 1,1 0-1,-3 0 52,-1 0 1,0-2 0,-1 0-1,-3-3-57,-4-2 0,1 3 1,-4-4 39,-1-1 1,-7-2 0,0-3-1,-3-3-29,-1-1 0,-10 4 0,-3-2 0</inkml:trace>
  <inkml:trace contextRef="#ctx0" brushRef="#br0" timeOffset="3">13124 11414 6625,'11'0'0,"1"1"96,-1 3 0,4-3 1,2 3-1,-1-3-127,1-1 1,2 0-1,-4 0-200,-1 0 231,-1-5 0,-2 4 0,1-4 0</inkml:trace>
  <inkml:trace contextRef="#ctx0" brushRef="#br0" timeOffset="4">13135 11403 7919,'-8'0'-296,"1"0"1,4 5 0,-1 4 0,3 5 502,1 5 0,0 6 0,0 4 0,0 4-161,0 7 0,0 3 1,0 2 161,0-3-179,0 2 0,0-5 1,0 3-1,1-5 50,3-5 1,3 0-1,4-5-209,1-2 121,-1-1 0,2-6 1,2-3-1,4-2-114,3-1 0,1-6 0,1-4 123,2-4 0,4-10 0,4-5 0</inkml:trace>
  <inkml:trace contextRef="#ctx0" brushRef="#br0" timeOffset="5">15528 11494 6396,'12'-6'130,"-1"2"0,2 3 0,2 2 0,4 3-6,3 3 0,1 4 0,0 0 0,0 2-106,0 2 1,0-1-1,-2 5 1,0 0 13,-2-1 1,-5 2 0,1-3-1,-4 1-2,-3 2 1,2 2 0,-3-1 274,-1-2-285,-1 3 1,-5-6 0,0 4 323,0-5-307,0-2 1,0 2-1,0 0-41,0-1 44,0-1 1,-5-3 0,-3-1 0,-2-1-92,-1 0 1,-6 1 0,-3 0 50,-6-1 0,-8-6 0,-7 3 0</inkml:trace>
  <inkml:trace contextRef="#ctx0" brushRef="#br0" timeOffset="6">9574 12376 7529,'7'0'-336,"1"0"0,1 0 273,1 0 0,6 3 1,4 1-1,1 0 123,2 1 1,0 0 0,0 3 0,0-3-86,0 0 1,-4-4 0,-1 3 0,-2-3 24,-2-1 0,-1 6 0,-2 0 0</inkml:trace>
  <inkml:trace contextRef="#ctx0" brushRef="#br0" timeOffset="7">9596 12307 7919,'-6'11'-321,"-4"2"1,4 2 0,-1 6 150,3 4 0,-1 6 0,1 7 0,2 4 407,1 2 1,-1 2 0,0 0 24,-2 0-209,0 0 0,4-1 0,0 1 0,1 0 3,3 0 0,-1-1 0,6 0 0,2-3 31,3-4 1,5-4 0,-2-3 0,2-6-122,5-4 1,4-5-1,6-5 1,1-4-237,-1-3 1,6-4 0,2-5 0,2-7 269,2-5 0,5-5 0,1-1 0</inkml:trace>
  <inkml:trace contextRef="#ctx0" brushRef="#br0" timeOffset="8">12265 12330 7919,'-8'0'-179,"0"0"-171,0 0 421,2 0 1,3 1 0,6 2 0,5 0-33,2 0 0,3-2 1,1-1-1,3 0-21,0 0 0,-3 0 1,3 2-1,-2 0 10,0 2 0,1 4 1,-5-3-1,-1 1-10,-2 3 1,2 5 0,-3 2 0,0 2 12,1 3 0,-4-4 0,2 2 248,-1 2-258,-1 0 1,0 2 0,1 0 300,1 0-278,-3 0 1,6 4 0,-4 1 0,0 2 31,0 6 0,2 0 0,-3 5 0,-1 3-47,-2 0 0,-1-2 0,0-1 1,0-2-95,0-2 0,0-2 0,0-5 1,-1-4-176,-3-6-570,-2 2 364,-6-15 446,-4 3 0,-2-10 0,-5 0 0</inkml:trace>
  <inkml:trace contextRef="#ctx0" brushRef="#br0" timeOffset="9">20705 13452 18812,'-12'-5'-1706,"6"-2"0,2-4 0,4 1 1287,4 2 0,2-2 0,6 4 962,-1-1 1,6 2 0,2 5-369,2 0-133,2 0 1,5 0 0,2 0 0,1 0 7,4 0 0,-1 1 0,11 2-4,2 1-85,6 0 1,2-4 0,8 0-1,-28 0 1,0 0 122,2-1 1,0 2 0,2 0-1,0 1 1,2 0 0,1 0 0,0 0-1,1-1-143,0 0 0,0-1 1,2 0-1,-1 0 0,3 0 1,-1 1-1,1 0 0,-1 1-12,-1 0 1,1 0-1,-2 0 1,1-1 0,0 0-1,1 0 1,0 0 0,0 0 16,0 1 1,-1 0-1,-2 1 1,0-1 0,-3-1-1,0 1 16,-3-1 0,0 2 0,-3 1 0,0 0 0,0 0 0,-1-1 0,30 4 1,-2 0-63,-5-2 1,-4 4 0,-7-3-166,-3 0 216,2 5 0,-8-9 0,1 5 0,-4-2 75,-2-3 1,-5-1-1,5-1-23,1 0 16,1 0 1,-1-1 0,1-1 0,2-3 42,1-2 0,0 0 0,-2-4 1,0 2 8,1 2 1,-2 0 0,-2 0 0,-1 2 99,-2 0 1,-5 3 0,-6-1 0,0 1-300,-3 2 119,-1 0 1,-7 5-171,-2 3 1,-3 2-1,-1 2 1</inkml:trace>
  <inkml:trace contextRef="#ctx0" brushRef="#br0" timeOffset="10">5840 10555 8018,'2'-10'-1770,"0"1"1578,2 2 284,0 4 1,-4-1-1,1 9-80,3 7 0,-3 7 1,3 10-1,-3 7 27,-1 3 1,0 7 0,0 4-1,0-1-49,0 2 0,0-4 0,0 0 0,0-6-48,0-7 0,0-7 0,0-2 0,1-4-160,3-6 0,-2-6 218,1-1 0,4-6 0,-1 3 0</inkml:trace>
  <inkml:trace contextRef="#ctx0" brushRef="#br0" timeOffset="11">5760 10899 8427,'-7'0'0,"0"1"-290,2 3 1,1 2-1,4 6 1,0 0 23,0 4 0,0 1 0,0 5 1,0 0 288,0 1 1,2-8 0,1 5-1,4-3 10,-1-2 0,4-3 0,-1-6 91,5-1-104,-1-1 0,7-4 0,-3-2-37,1-1 17,1-4 1,4-8 0,-2-1 0,0-2-55,-2-3 1,-2 0-1,4-2 1,-3 1 53,-2 3 0,-1-8 0,-3 3 0</inkml:trace>
  <inkml:trace contextRef="#ctx0" brushRef="#br0" timeOffset="12">7684 10487 7186,'0'-7'-617,"0"2"1,-1 14 781,-3 3-165,3 7 0,-4 0 1,5 7 200,0 5-183,0-3 1,0 9-1,0-2 1,0 4 12,0 0 1,1-1 0,3-3 0,2-2-26,0-3 0,5-1 0,-5-4 1,2-1-51,-1-3 0,-3-4 0,2 1 0,-1-2-93,-2-2 0,-2-5-167,-1-1 304,0-6 0,0 3 0</inkml:trace>
  <inkml:trace contextRef="#ctx0" brushRef="#br0" timeOffset="13">7524 10887 5787,'7'8'0,"1"0"251,1 1-261,-4 1 1,5 1 0,-2 1-1,2-1 38,1 0 0,-3 1 0,0 1 0,1 1 58,1 1 1,1 5 0,1-2-1,-2 1-61,-3 0 0,4-5 0,-4 1 0,3-2-18,2-1 0,-4-6 0,-1-2 0,2-3 7,1-1 0,-2-1 1,0-3-1,0-5-24,3-5 1,4 0-1,0-5 16,-1-1 0,3-7 1,-2-2-1,0-2-179,2 1 108,-4-1 1,3 2 0,-4 3-246,-1 6 290,0-2 20,-4 10 0,3-5 0,-4 6 0</inkml:trace>
  <inkml:trace contextRef="#ctx0" brushRef="#br0" timeOffset="14">7867 11231 7093,'0'11'-1062,"2"-4"958,1-4 108,4-1 1,0-2 0,1 1 0,2 2-13,4 0 1,4 5-1,5-4 14,0-2 1,4-2 0,0-2-9,3-2 1,-6 0 0,4 4 0,1-1 3,-2-3 0,3-1 1,1-4-1,2 3 3,1 1 0,-2 0 0,3 1 0,4-3 10,4 1 0,3-4 0,0 3 1,1 1-16,3 2 1,-2-1-1,3 1 1,1 2 7,4 1 0,-8-3 1,13-1-31,-3-2 25,-7 5 0,5-7 0,-4 5 0,1 1 1,1 2 0,0-1 0,5 0 45,-2 4-39,-7-5 1,-3-2 0,-1-3 0,5 3 6,-1 0 0,1 0 0,5-4 0,-1 2-6,-2-2 0,0 2 1,1 1-1,-1 1-9,-3 2 0,0 2 1,-4 1-1,0-1-9,-1-3 1,0 3 0,-2-4 0,1 1 2,3 0 1,1 0 0,3 3 0,-4-2 2,1 0 0,-4-3 0,4 4-5,0-2 6,6-5 0,-2 8 0,4-3 0,-4 2-2,-6-2 1,1 1 0,-4-3 0,3 1 12,-1 2 0,-6-2 0,2 1 0,-1 2 5,1 0 1,0 1-1,2-1 1,-2-2-10,-2 1 0,3 2 1,-2 1-1,-1 0-6,1 0 1,-4 0 0,-4 0 0,-1 0-6,1 0 0,-4 0 1,-2 0-1,-1 0 7,-3 0 1,1 0 0,-1 0 0,-3 0-4,-4 0 1,2 0 0,-2 0-2,-1 0 3,-1 0 1,-2 0-1,1 0-191,-1 0 185,1 0 1,-1 0 3,1 0 0,-1 0 0,0 0 0</inkml:trace>
  <inkml:trace contextRef="#ctx0" brushRef="#br0" timeOffset="15">12127 10739 7927,'12'1'-1893,"-1"3"1874,1 3 0,2 7 1,0 1-1,-2-1 32,2-1 1,2 0 0,-2 1 0,2 1 0,2-1 0,-3 3 0,3-1 0,-1 1-26,-3-1 1,2 3-1,-1-3 1,-2-2 14,-4-2 1,0 4 0,-5-1 0,-3-1-10,-3-1 0,-2-2 0,-8 1 0,-4-1-1,-5 0 7,-7 1 0,-1 4 0,-5 2 0</inkml:trace>
  <inkml:trace contextRef="#ctx0" brushRef="#br0" timeOffset="16">8211 11002 8520,'-8'-4'-4,"1"0"0,3-3 1,-4 3-179,-1 1 1,-1 2 0,-1 2 0,-1 3-199,1 4 0,-5 2 0,0 1 1,-1 1 344,1-1 0,-5 4 1,4 1-1,-1-2 38,3-2 1,2-4-1,1 0 1,1 1-11,-1 1 1,1-3-1,1 1 1,1 1 5,1 1 1,6-2-1,-2-1 1,3 2 1,1-2 0,1 0-9,3 2 9,2-4 0,6 2 0,-1-5 51,0 2-46,1 5 1,1-7 0,2 5 0,3-1 7,-1 1 0,5-4 1,-3 5-1,2 1-5,-2 1 1,1-2-1,-3-1 1,-1 2-6,1 1-4,3-3 0,-2 3 0,5-4 0</inkml:trace>
  <inkml:trace contextRef="#ctx0" brushRef="#br0" timeOffset="17">13043 10899 8014,'12'0'-401,"-6"0"1,4 0 0,-3 0 0</inkml:trace>
  <inkml:trace contextRef="#ctx0" brushRef="#br0" timeOffset="18">12998 10933 8313,'5'-6'-1779,"-3"-3"1536,6 5 1,-4 0 261,3 4 1,1 0 0,3 0-8,1 0 0,-4 0 1,-1 0 127,2 0-114,1 0 0,2 0 0,0 2 0,2 0 23,2 2 1,4 0 0,-1-4 0,3 0-18,1 0 1,0 0 0,-1 0 0,1 0-11,0 0 1,1 0 0,2 0 0,2-2 6,1-1 0,2 1 0,3-3 0,0 1-33,1 1 0,0-5 1,1 3-1,1 0 17,0 0 0,-3-3 1,7 4 85,-2 2-83,5-5 0,-7 6 0,3-3 1,1 3 16,0 1 0,2 0 1,4-1-1,0-2-2,-2-1 1,2 1-1,4 3 1,0 0-10,-1 0 1,1 0 0,-1 0-1,3 0-23,3 0 1,-2 0 0,-3 0 0,-2 0-5,0 0 0,-2 0 1,4 0-1,-6 0-6,0 0 1,0-2 0,0 0-1,0-3-8,-3-2 0,1 3 0,-5-2 0,-1 0 12,-1-1 0,-3 5 1,-1-2-49,-2 3 42,-4 1 0,2 0 0,-5 0 0,-2 0-36,-2 0 1,-1 0 0,-4 0-10,1 0 0,1 0-181,-5 0 14,1 0 1,-5 0 224,1 0 0,-6 0 0,3 0 0</inkml:trace>
  <inkml:trace contextRef="#ctx0" brushRef="#br0" timeOffset="19">15551 10635 6803,'-5'0'-142,"5"0"1,7 4-1,7 1 1,1 2 187,-1 2 1,4 5 0,0 1 0,1-1-22,0-1 0,-4-1 0,3 2 0,-2 2-22,-2-2 0,-5-2 1,-1-2-1,0-1-3,-2-1 0,-1 0 0,-5 3 0,-1 1-14,-3-1 1,-6 4-1,-7 2 1,-1 1-77,-2 2 1,-3-3-1,-2-1 90,-2 1 0,0-5 0,4 5 0</inkml:trace>
  <inkml:trace contextRef="#ctx0" brushRef="#br0" timeOffset="20">16101 10109 8184,'0'6'-605,"1"4"0,2-2 0,1 2 551,-2 2 1,0 5 0,-2 6 0,-2 7 82,-2 3 1,3 2 0,-4 2 271,0 1-277,4 6 0,-4-5 1,5 3 8,0-4-31,0-2 0,1-3 0,3-3 0,2-2-11,0 0 1,5-7 0,-4 2 0,3-3-5,2-2 0,-4 2 0,-2-5-34,-1-1 0,-1-1 0,-4-1 47,0-1 0,0 0 0,0 1 0</inkml:trace>
  <inkml:trace contextRef="#ctx0" brushRef="#br0" timeOffset="21">15964 10544 8183,'0'11'-191,"1"-2"0,1 1 0,2 4 9,-1 3 1,-1-2 0,1 6 0,2 1 205,1 4 1,-2 1-1,4-4-189,1-1 119,1 1 1,1-5 0,1-1 0,-1-2 48,1 0 1,-1-3 0,1-6 0,-1-1-37,1-2 0,3-3 0,1-5 0,2-7 26,3-6 0,1-5 0,5-3 0,4-5-97,2-2 0,1-5 1,0-2 103,1 0 0,-1-2 0,1-4 0</inkml:trace>
  <inkml:trace contextRef="#ctx0" brushRef="#br0" timeOffset="22">16548 10830 8122,'-8'-5'0,"0"-3"-530,6 3 1,-2 0 286,8 5 0,4 0 0,6 0 1,2 0 240,2 0 1,6 0 0,7 0 0,2 0 8,1 0 1,5 4 0,3 0 0,4 0-8,4 1 1,3-3 0,7 5 0,2-1 3,2 0 1,-31-3-1,0 1 1,3 0-1,0 1 1,0-2 0,1 0-37,1-1 1,-1 1 0,1 1 0,1 0 0,0-2 0,1 0 0,-1-1-1,1 0 44,-1 0 0,2-1 0,0 0 0,2-1 0,3 0 1,2-2-1173,-1 0 1,1-1 1162,3-4 1,-1 0 0,-3 2-1,1-2 1,3-1 0,0-1-1,1 1 1,0-1 27,1 1 1,-1 0 0,-1 0 0,-1 1 0,-1 0 0,-1 2-1,-2-2 1,0 2-52,-1 0 0,0 1 0,-3 0 1,0 0-1,-2 3 0,-1 0 0,-3 1 1,-2 0-47,28 0 1,-13 1 0,-7 1 0,-8 3-40,-7 3 1,-7 5 0,-12 2 104,-4 1 0,2 5 0,0-2 0</inkml:trace>
  <inkml:trace contextRef="#ctx0" brushRef="#br0" timeOffset="23">16960 10510 8338,'-15'-2'-182,"-2"0"0,-1-2 1,-2 1-161,-2 2 0,-1 1 0,1 0 0,-1 0 315,0 0 1,0 1-1,1 2 1,2 2-7,1 1 1,5 2-1,-2 2 1,4-1 38,0-1 0,2-1 0,1 5 0,3-1 1,1 1 1,1-3 0,4 1 0,0 2 4,0 1 0,0 0 0,1 0 16,3 2-24,2-2 1,7 7 0,1-3-1,3-1-13,0 1 1,3 3 0,2-2-1,1 1-36,0 0 1,4-4 0,2 3 0,3-1 44,4-3 0,6 3 0,-2 1 0</inkml:trace>
  <inkml:trace contextRef="#ctx0" brushRef="#br0" timeOffset="24">6092 13566 6972,'12'-1'-271,"-1"-3"1,4 3-1,2-3 238,1 3 0,6 1 1,9 0-1,5 0 1,7 0 72,2 0 1,2 0 0,9 0 0,0 0-46,3 0 0,-27 0 0,1 0 0,2 0 0,1 1 124,0 1 1,-1 0-189,0-2 0,0 1 0,2 2 0,0-1 0,0-1 0,2-2 0,0 1 0,0 0 74,2 0 1,0 0-1,-3 0 1,0 0 0,1 0-1,1 0 1,-2 0-1,0 0-9,0 0 1,1 0-1,1 0 1,-1 0-1,-1 0 1,-1 0-1,-1 0 1,0-1 2,-2-1 0,1 0 0,0 1 0,-1 0 0,0-2 0,0-1 0,-2 1 0,0 0-47,0 0 0,-1 0 0,26-1 0,2-3 0,-2 1 49,-2 0 0,-8-2 0,-4-3 0,-1 0-1,-4 4 0,-3-5 0,-5 3 0,0-1 0,-2 1 0</inkml:trace>
  <inkml:trace contextRef="#ctx0" brushRef="#br0" timeOffset="25">8440 13257 7963,'1'-18'-459,"3"3"1,-2 7 0,6 6 0,1 4 470,1 6 1,2 6-1,0 3 1,2 0 22,2 4 0,-1 2 0,-4 2 0,1 2-15,-1-2 0,-3 3 1,-2 0-1,-1 1-2,-2 3 0,-2-2 0,-1-1-25,0-1-4,-5 4 1,-3-4 0,-7 3 0,-4 0 10,-3 1 0,-11 6 0,-2 3 0</inkml:trace>
  <inkml:trace contextRef="#ctx0" brushRef="#br0" timeOffset="26">17292 10052 6274,'0'11'-126,"1"2"0,3 1 132,4 1 0,2 2 0,3-3 0,1 1 6,1-1 1,5 0-1,-2 0 1,1 0-12,0-4 1,0 1-1,3-4 1,-2-1 0,-1-2 0,2-3 0,4-2 0,2-3-4,-2-3 0,0-4 0,-2-1-258,-1-4 254,1 4 0,-1-10 6,-3 3 0,3-8 0,-5-2 0</inkml:trace>
  <inkml:trace contextRef="#ctx0" brushRef="#br0" timeOffset="27">17624 9823 8487,'-11'0'-11,"-1"5"1,2 2-1056,2 4 877,-2 5 1,3 4 0,-7 11-1,-3 7 183,-1 5 0,4 8-158,-1 3 176,-3 7 0,5-3 0,-2 3 0,4-3-279,3-5-1168,3-2 1435,5-5 0,-5-6 0,-1 0 0</inkml:trace>
  <inkml:trace contextRef="#ctx0" brushRef="#br0" timeOffset="28">17464 9914 8295,'-1'-7'-1080,"-3"-1"829,-3 0 1,0 2 0,-1 3-171,-1 6 420,4 3 1,-5 7 0,2 2 0,-2 4-19,-1 3 1,0 5 0,3 1 18,0 1 0,0 2 0,-3 3 0</inkml:trace>
  <inkml:trace contextRef="#ctx0" brushRef="#br0" timeOffset="29">16719 11975 8097,'2'-12'-220,"2"1"0,-2 1 0,6 1 0,1 3 49,1 1 0,3-4 1,2 1-1,5-2 168,6-2 0,-1 1 1,6-1-1,0 1-109,3 0 1,-1-5 0,0 1 111,1 1 0,-2-4 0,7 0 0</inkml:trace>
  <inkml:trace contextRef="#ctx0" brushRef="#br0" timeOffset="30">17292 11299 6325,'-6'21'-93,"1"2"0,1 6 148,0 7 1,0 2-1,3 8 1,-2 3-129,0 2 0,-1 4 0,4-6 0,0-2 73,0-3 0,0 0 0,0-3 0</inkml:trace>
  <inkml:trace contextRef="#ctx0" brushRef="#br0" timeOffset="31">18414 11815 7689,'-11'6'0,"-1"-2"0,1-3-360,0-1 0,4-1 0,5-2 350,4-1 0,10 1 1,7 1-1,4-1 14,3-5 1,4-2-1,5-2 1,3 1-95,4-1 1,2 1 0,-1 0 0,-1-1-351,1 1 440,-3-1 0,4 1 0,-3-1 0</inkml:trace>
  <inkml:trace contextRef="#ctx0" brushRef="#br0" timeOffset="32">19262 11403 7964,'0'11'-609,"-4"7"1,-1 6 564,-2 9 1,0 12 0,-5 9 0,1 6 60,5-28 1,1 1 0,0 2 0,2 0 0,0-1 0,0 1 0,-3 28-18,4-3 0,1-8 0,1-1 0</inkml:trace>
  <inkml:trace contextRef="#ctx0" brushRef="#br0" timeOffset="33">6505 13211 8297,'11'-5'0,"3"-2"0,2-4-982,4 0 769,4 0 0,-5 3 1,6 2-99,2 0 284,5-2 0,-3 1 0,5-4 0,2-1-2,2 1 0,-2-6 0,3-2 0,1-2 6,2-2 1,-2 4-1,1 0 1,-1-2-27,-3 0 49,-2 3 0,0-4 0,-1 4 0</inkml:trace>
  <inkml:trace contextRef="#ctx0" brushRef="#br0" timeOffset="34">7444 12662 7758,'-6'-12'-887,"5"1"1,-4 1 1141,0 2 1,2-1-229,-4 5 0,4 6 0,-1 7 0,3 5 33,1 5 1,5 9 0,2 5-51,-1 4-7,4 6 0,-3-6 0,3 3 1,-1 0-60,-2-3 1,0 2 0,2-2 0,-3-3-307,-1-2 362,4-1 0,-8 3 0,4 0 0</inkml:trace>
  <inkml:trace contextRef="#ctx0" brushRef="#br0" timeOffset="35">8302 13028 8281,'-12'1'0,"-2"2"-773,-2 1 0,1-2 733,4-5 0,1 0 1,2-5 95,4-1-33,3 4 0,6-5 0,3 3 0,2-4-7,1 0 1,6-1 0,2 1-1,2 0-21,2-1 1,2 1-1,0-1 1,3 1-26,1-1 0,2 5 0,3-1 0,-1 0-84,-2 2 1,2-4-1,-4 2 1,2-1 113,-1 2 0,-4-9 0,2 4 0</inkml:trace>
  <inkml:trace contextRef="#ctx0" brushRef="#br0" timeOffset="36">8932 12582 7600,'-1'7'-465,"-2"1"1,0 2-1,-1 4 457,-1 5 1,3 8-1,-1 5 1,1 6 58,2 8 1,0 10 0,0-24 0,0 2-25,0 1 0,0 1-118,0-1 1,0 0-1,1 3 1,0-1-1,0-2 1,1 0-49,2-1 0,0 1-86,-2-2 0,1 0 0,7 24 0,-3 0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2:46:32.556"/>
    </inkml:context>
    <inkml:brush xml:id="br0">
      <inkml:brushProperty name="height" value="0.053" units="cm"/>
      <inkml:brushProperty name="color" value="#FF0000"/>
    </inkml:brush>
  </inkml:definitions>
  <inkml:trace contextRef="#ctx0" brushRef="#br0">12860 11528 8747,'5'-7'256,"3"-1"1,6 6-1,2-2 1,2 3-215,3 1 1,4 0 0,2 1 0,0 1 155,1 2 1,-3 5 0,6-1-1439,0 2 932,-3 1 0,-1 1 0,-8-1 308,-4 1 0,-2-1 0,-1 1 0</inkml:trace>
  <inkml:trace contextRef="#ctx0" brushRef="#br0" timeOffset="1">12998 11597 8110,'-12'0'0,"1"5"0,-1 4-409,1 5 227,4-1 0,-1 8 0,4 0 941,1 4 0,-2 5-409,1 4 0,0 0 0,4 1-265,0-1 1,0 0-1,0 1 1,0-1-95,0 0 0,2-1 0,2-2 0,3-4-30,3-3 1,6-3 0,0-2 0,1-3-139,-1-4 1,5 0 0,-2-1 0,2 0-71,2-4 0,1 2 0,3-5 0,5-2 108,5 0 1,0-4 0,6-1 138,4-5 0,4-2 0,6-2 0</inkml:trace>
  <inkml:trace contextRef="#ctx0" brushRef="#br0" timeOffset="2">15551 11391 7824,'-7'0'-310,"-1"0"156,6 0 1,5 0-1,9 0 334,1 0 1,4 0 0,2 0 0,3 0-139,1 0 1,-4 5 0,-1 2-1,0 0 7,0 1 0,-3-1 0,3 5-143,-2-1 86,-1 1 0,-7-1 0,-2 2-86,0 2 93,2-2 1,-6 7 0,2-3 0,-3 1-13,-1 2 0,1 3 1,2 2 84,0 2 0,1 1 0,-4-3 0,0 3 92,0 2 1,4-5-108,0 2 1,0 1 0,-4-1 36,0-2 1,0-5 0,0-2 0,0 0-4,0 0 1,-4-4-1,0 2 1,0 0-161,-1-1 1,4-4 0,-4-3 0,0 0-246,-3-2 314,-2-1 0,-7 0 0,0 1 0</inkml:trace>
  <inkml:trace contextRef="#ctx0" brushRef="#br0" timeOffset="3">13295 11998 7737,'-11'0'-98,"-1"0"0,6-1 0,2-3 167,3-4 102,6-2 2,1-2 45,16 1-42,-3-5-1,14-2-1014,7-5 1013,2 0-2088,14 0 1839,-4 0 0,-21 9 1,2 0-1,1-1 1,0 0 74,3-2 0,1 1 0,6-4 0,1 0 0,2 0 0,-1-1 0</inkml:trace>
  <inkml:trace contextRef="#ctx0" brushRef="#br0" timeOffset="4">15093 11941 7799,'-15'0'0,"0"0"0,1 0-517,1 0 448,2 0 0,3 0 489,0 0-261,6 0 0,-2 0 0,9 0 45,7 0 0,2-2 0,8-1 0,6-6-58,4-5 0,8-4 0,3-5 0,4-1-270,3-3 0,4-1 1,-1-4 123,-1 2 0,4-1 0,-4-3 0</inkml:trace>
  <inkml:trace contextRef="#ctx0" brushRef="#br0" timeOffset="5">13559 10933 7843,'-12'4'0,"1"0"0,-1 0 0,1 1-1703,0 2 1773,-1 3 0,4 2 0,1 1 78,-2 2 0,4-1 1,1 5-1,3 3-92,1 3 0,0-1 0,0 3 0,2-3 29,6-1 0,0-1 0,8-3 0,1-4-42,2-2 1,-1-6-1,1 0 1,0-2-60,-1-3 1,-2-2 0,-5-3-1,1-6-53,-1-5 0,-4-3 1,-3-3 64,-3 1 1,-1-4-1,-1-4 1,-3 2-1,-4 0-47,-2 3 1,-3 2 0,-1 3-88,-1 0 1,0 3 0,3 6 0,1 3 137,-1 0 0,1 4 0,-1-4 0</inkml:trace>
  <inkml:trace contextRef="#ctx0" brushRef="#br0" timeOffset="6">15414 11013 7843,'-11'2'0,"-1"0"44,1 2 0,-1 1 0,1-2 1,-1 2-1,1 1-83,-1 3 1,2 5-1,1 2 1,3 1-11,1 0 1,1 2 0,4-4 0,1-1 83,3-1 1,2-2-1,7 0 1,2 0 44,5-4 1,2-2 0,4-5-344,1 0 217,-1-5 1,-4-1 0,-2-7 0,-2-2 13,-1-4 1,-2-4 0,-5-2 0,-2-2-93,-4 1 0,-3 2 0,-1 3 1,-3 1 89,-4 5 0,-4 4 1,-10 3-1,-3 4-3,0 3 0,-4 6 0,1 3 0,1 3 37,2 4 0,1 3 0,0 5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2:46:32.563"/>
    </inkml:context>
    <inkml:brush xml:id="br0">
      <inkml:brushProperty name="height" value="0.053" units="cm"/>
      <inkml:brushProperty name="color" value="#FF0000"/>
    </inkml:brush>
  </inkml:definitions>
  <inkml:trace contextRef="#ctx0" brushRef="#br0">13272 11494 7888,'-5'-6'-88,"5"1"1,2 6 195,8 3 0,3-2 1,4 5-1,1-2-60,0-3 0,1 0 0,3-2-194,-3 0 88,2 5 1,-7-4 0,4 3-326,-1-3 0,-6-1 33,-3 0 350,-6 0 0,9-5 0,-5-1 0</inkml:trace>
  <inkml:trace contextRef="#ctx0" brushRef="#br0" timeOffset="1">13215 11437 7845,'-5'16'0,"-1"3"0,-1 3 0,-1 5 0,4 1-149,1 1 182,2 2 1,1-1 0,0 1 200,0 0-140,0 8 1,1 1 0,2 6-1,2-1 6,1-3 0,-2 2 0,4-3 0,-1 0-62,0-3 0,3-3 1,-3-2-1,4-2-132,0-4 0,0-4 1,1-4-1,1-4-201,2-2 0,-1-7 0,5-2 1,1-3-119,2-1 1,1-1 0,0-3 412,0-4 0,10-7 0,2-3 0</inkml:trace>
  <inkml:trace contextRef="#ctx0" brushRef="#br0" timeOffset="2">15758 11574 6869,'3'8'497,"1"0"216,0-6 0,1 3-553,3-5 0,2 0-103,1 0 0,0 1 0,-3 2 138,0 1 1,-4 0-549,4-4 142,-6 0 170,3 0 0,-5 5 73,0 2 0,0 5 0,0 2 0,0 2 66,0 2 0,0 1 0,0 4 1,0 0 123,0 0 1,1 1 0,2 3 0,2 3-65,1 3 0,2 2 1,3 0-1,1 2-153,-1 1 0,1-3 1,-2-6-481,-2-1 360,-3 4 1,-1-8 0,-1 1-1128,0-4 848,-7 0 1,-4-8 393,-7 2 0,-13 3 0,-7 0 0</inkml:trace>
  <inkml:trace contextRef="#ctx0" brushRef="#br0" timeOffset="3">13421 11883 7947,'12'0'259,"-1"-1"0,2-1 0,2-5-109,4-3 1,4 1-1,4-7 1,4 0-162,2 1 0,6-5 0,3 1-989,3-3 741,0-1 1,6-4-118,3 1 0,-24 8 1,1-1-1,1 1 1,-1 0-1</inkml:trace>
  <inkml:trace contextRef="#ctx0" brushRef="#br0" timeOffset="4">15082 11780 7683,'8'-10'0,"-1"3"306,2 3 0,2-1-35,5 1 1,0-1 0,6 2-91,1-1 0,-2-5 1,10 2-1,0-3-346,-2-2 1,4-3 0,-3-2-268,4 0 338,0-3-2021,-5-2 2115,4-6 0,-4-2 0,6-4 0</inkml:trace>
  <inkml:trace contextRef="#ctx0" brushRef="#br0" timeOffset="5">13662 10842 6694,'0'12'0,"1"2"203,3 2 0,2 5 0,4 1 0,-1 4-71,-1 4 1,0-4 0,2 4-57,-3-2 1,4-7-17,-4-5 1,5-4-128,3 0 111,-2-6 1,3-2 0,-4-8-199,-1-4 72,1-2 0,-2-6 0,-3-3 0,-3-3 37,-2-1 1,-4 0 0,-3 0 0,-5 2 29,-4 2 1,-5 2-1,2 6 1,0 1-13,-4 2 1,0 3 0,-2 5 0,1 0-110,3 0 0,2 5 1,6 3-284,-1 2 0,6 1 419,2 1 0,8 4 0,2 2 0</inkml:trace>
  <inkml:trace contextRef="#ctx0" brushRef="#br0" timeOffset="6">15196 10887 7905,'-6'12'387,"-3"-1"0,5 1-424,2-1 0,0 4 0,2 2 0,2 1-130,2 2 1,-2 2 0,4 1 184,0 0 0,2-1 0,0 0 1,2-3-1,2-4 3,-1-2 0,1-3 1,-1-2-1,1-4 52,-1-3 1,0-2 0,0-3-348,-4-4 176,3-2 0,-4-3 1,1-2-225,-3-4 314,-3 3 0,-1-6 0,0 3 0,-1-2 18,-3 2 0,-2-1 0,-6 5 0,1 1 80,-1 1 1,-4 3 0,-2 2 0,-1 4-40,0 3 0,4 1 0,-3 0 0,1 0 103,3 0 0,5 4-446,2 0 0,5 0 292,2-4 0,11-5 0,6-2 0</inkml:trace>
  <inkml:trace contextRef="#ctx0" brushRef="#br0" timeOffset="7">7753 10372 8095,'1'7'-383,"3"-4"1,2-1 0,7-2 0,2 0 371,4 0 0,3-4 1,2-1-1,3-2 43,3-2 1,3 3-1,2 0 1,0 1-20,4 2 0,-4 2 0,3 1 0,-1 0-13,1 0 0,2 0 1,3 0-33,-1 0 43,0 0 1,4 1 0,1 2-1,3 0 12,3 0 1,-1-2 0,2-1-1,-1 0 12,-1 0 1,4 0-1,-2 2 1,2 0-7,1 2 1,-1 4 0,0-5 0,1 0 15,6-2 0,0-1 0,-29 0 0,0 0 0,1 0 0,0 0-19,-1 0 1,2 0 0,1 0 0,1-1 0,-1 0 0,1-1 0,0 0 0,0 1-66,0-1 0,0 1 0,0-1 0,0-1 0,1 0 0,0 1 0,1-1 0,-1 1 39,2-1 0,0 1 1,1-1-1,0 1 0,-1 0 1,0 1-1,1-1 0,0 0-8,0 1 0,-1 0 1,0 0-1,1 0 0,-1 1 1,1 0-1032,-1 0 0,1 0 1039,1 0 1,-2 0 0,0 0 0,0 0 0,0 0 0,1 0 0,0 0 0,0 0-7,-1 0 1,0 0 0,1 0 0,-1 0 0,0 0 0,-1 0 0,2 0 0,-1-1-50,1-1 1,-1 0 0,-1 2 0,0-1 0,3-1 0,1 0 0,-2 1 0,1 1 57,-2 0 1,0 0 0,0 0 0,0 0 0,-1 0 0,0 0 0,0 0-1,0 0 2,0 0 1,0 0 0,1 0 0,-1 0-1,-1 0 1,0 0 0,0 0 0,0 1-3,-1 1 0,0 0 0,-2-1 0,0-1 1,1 3-1,-1-1 0,1 0 0,-1 0-2,0 0 1,1 0 0,-1 0 0,0 0 0,-1-2 0,0 0 0,1 0-1,-1 0-27,2 0 0,-1 0 0,0 0 0,0 0 0,-1-1 0,-1 1 1,0-2-1,1 1 23,-1-1 1,0 0-1,1 0 1,-1-1-1,1 2 1,-1 0-18,0-1 1,1 0 16,-1-3 0,0 1 0,1 2 0,-1 1 1,1-2-1,0-1 76,1-1 1,1 1-46,-3 1 0,2 1 0,3-3 0,0 1 0,-1 1 0,0 1 0,0-1 1,1 1-7,1-1 0,0 1 0,-3-1 0,0 2 0,3 0 0,0 2 0,0-1 0,-1 0-5,1 0 1,-1 0 0,1 0 0,0 0 0,0 0 0,0 0-1,0 0 1,1 0-21,-1 0 0,0 0 1,0 0-1,0 1 0,-1 0 1,1 1-1,-1-1 1,1 1-5,0 0 0,0-1 0,-3 0 0,0-1 0,2 1 0,2-1 0,-2 2 0,1-1-7,-1 1 1,1 0-1,-2 0 1,0 0 0,-1-2-1,1 0 1,-1 0-1,0 0 4,-2 0 1,1 0 0,-1 0-1,0 0 1,-1 0 0,-1 0-16,32 0 20,-31-1 1,0 2 0,24 2 0,3 1-1,-3-1-3,-5-2 0,-2 0 0,-7 2 1,0 2 58,-2 1 0,-9-3 0,0 2 0,-4 0-100,-3 3 0,-6-3 0,-2-1 0,-2-2 519,-2 2 0,-5-3 0,-1 3-1013,1-3 543,1-1 0</inkml:trace>
  <inkml:trace contextRef="#ctx0" brushRef="#br0" timeOffset="8">16445 10155 8264,'11'0'-640,"-5"5"0,0 2 0,-6 7 752,0 2 1,0 4-1,0 0 1,0 5 171,0 1-266,0 1 1,-2 0 0,-2 1 0,-3 1-12,-3 3 1,-3-3 0,-2 1 0,-4 1-103,-3-2 95,-1 4 0,-5-8 0,-1 2 0</inkml:trace>
  <inkml:trace contextRef="#ctx0" brushRef="#br0" timeOffset="9">8028 10109 8343,'-12'0'-11,"5"0"0,-1 0-556,-1 0 493,4 5 0,-1 1 1,3 6-1,-2 0-27,-1 4 0,-2-2 0,-5 6 0,-2 4 62,-4 6 1,-3-1 0,-1 1 0,0 2 30,0 1 0,1 2 0,0-2-41,3-3 0,-2-3 0,6-7 0,1-2-94,1-1 177,7-2 0,0-4 0,3 1 0,-1-1 76,2 1 1,1 0 0,1 4 0,1 1 16,3 1 1,2 3 0,5-6-119,1-1 19,4-1 0,2-2 0,5 0 0,1 0 15,3-4 1,4 2 0,7-5-475,4-2 431,2 0 0,2 3 0,0 1 0</inkml:trace>
  <inkml:trace contextRef="#ctx0" brushRef="#br0" timeOffset="10">12906 11414 16146,'11'-1'-188,"1"-3"1,3 3-1,2-4 1,1 1-162,2 0 0,3 0 0,2 3 1,2-2 181,-2-1 0,3 1 1,-1 3-1,-1 0 25,-2 0 1,-3 1-1,-2 1-719,-3 2 29,-4 5 669,-5-2 1,3 4 0,-4 0 0</inkml:trace>
  <inkml:trace contextRef="#ctx0" brushRef="#br0" timeOffset="11">13147 11380 10579,'-4'7'0,"-1"2"-825,-2 4 655,5 3 1,-5 7 0,5 1 0,-3 4 155,-2 7 1,4 4 0,-4 8-1,1 2-9,-1 0 0,4 1 0,-4-4 1,1-2-27,0-2 1,3 0 0,-1-6-1,3-4-45,1-3 1,-4-2 0,0-6 0,2 0 61,0-2 1,4-7 0,0 1 0,3-4-32,2 0 1,-3-4 0,3-1-1,2-3 38,1-1 1,2 0 0,-1 0 371,1 0-324,4 0 0,1 0 0,3 0 0,-1 0 38,2 0 1,4-1 0,3-3 0,1-2-26,3-1 1,6 1 0,4 3 0,4-1-14,4 2 0,-1 1 0,6 1 0,1 0-48,-1 0 0,6 0 0,-28 0 0,1 0 1,2 0-1,1 1-16,0 1 0,1 0 0,-2 0 0,0 1 0,2 1 1,1-1-1,-1 0 0,1-2-274,1 0 0,-1 0 0,1-1 0,0 0 315,1-1 0,-2 2 0,-1-1 0,0 1 0,-1-1 0,1-1 0,0-2 0,1 0 0,2 0 0,0 0 0</inkml:trace>
  <inkml:trace contextRef="#ctx0" brushRef="#br0" timeOffset="12">15563 11311 7920,'1'-12'-402,"3"1"1,2 5-1,6 2 1,-1 3 461,1 1 1,4 1-1,2 3 1,1 3-30,0 3 0,0 6 0,4-1 0,0 0-47,0 2 0,4-1 1,-1 3-1,0-3 40,-2-4 0,-1 4 1,-1-1-65,-3-1 37,2-1 0,-8-6 0,2 1 149,-2 1-139,-2 1 0,1 1 0,-2 1 122,-2-1-76,-3 6 1,-5-1 0,0 6 0,0 1 25,0 5 0,-5 1 0,-3 4 1,-2 3 15,-2-1 0,5 5 1,-1-1-112,-1 2 1,3-3-1,0 4 1,0 0 0,4 0-316,1 0 331,1 0 0,-5 4 0,-2 0 0</inkml:trace>
  <inkml:trace contextRef="#ctx0" brushRef="#br0" timeOffset="13">13147 10899 8318,'-7'6'-2132,"3"6"2068,3-1 0,1 11 0,0-3 36,0 2 1,-1 4 0,-2 0-1,-1 2 23,2-2 0,1 3 0,1-1 0,-2-3-52,-1-4 0,1 1 57,-2-6 0,-2 0 0,0-3 0</inkml:trace>
  <inkml:trace contextRef="#ctx0" brushRef="#br0" timeOffset="14">13043 11059 7661,'-10'12'0,"1"-1"0,2 0-397,-2 1 0,4 3 0,1 0 0,3-1 528,1-1 1,1 0 0,3 1-91,3 1 0,7-1 0,2-6 0,-2-4 1,-2-3 0,5-1 0,2 0-81,3 0 0,1-3 0,1-3 39,2-6 0,9-12 0,5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2:46:32.578"/>
    </inkml:context>
    <inkml:brush xml:id="br0">
      <inkml:brushProperty name="height" value="0.053" units="cm"/>
      <inkml:brushProperty name="color" value="#FF0000"/>
    </inkml:brush>
  </inkml:definitions>
  <inkml:trace contextRef="#ctx0" brushRef="#br0">1386 2954 7825,'1'11'83,"3"1"1,-2 8 0,6 5 106,1 7 1,5 1-185,1 9 1,2-4 0,-3 3-55,1-1-121,0-2 0,-2-4 0,1-1 2,1-2 1,0 0-1,-3-4 1,-2-3-3,-2-3 0,2-1 0,-4-5 1,1-1 168,-4-1 0,4-2 0,-1 1 0</inkml:trace>
  <inkml:trace contextRef="#ctx0" brushRef="#br0" timeOffset="1">1431 3492 7907,'0'11'186,"0"1"1,0-1 0,0 1-5,0-1 0,5 0 1,3 1-1,2-1-19,2 1 1,0-1 0,2-1-1,2-1-186,-2-1 0,2-2 0,0 3-146,-2-1 1,-2-2 105,0 2 1,-1-3-136,1-5 1,-1 0 70,1 0 0,-1 0-72,0 0 1,-3-1 104,0-3 0,-2-3 1,3-5-78,-1-4 1,-2-1 0,2-6 0,-3 0-215,0 0 0,-4 3 385,3-3 0,2 7 0,1-5 0</inkml:trace>
  <inkml:trace contextRef="#ctx0" brushRef="#br0" timeOffset="2">2084 2896 8129,'6'13'310,"-2"2"4,-2 4-278,-2 3 1,1 6-441,3 3 314,-3 2 36,4 6 1,-5-2-89,0 5 1,0-4 0,0 3-1,0-2 1,0-1-219,0 2 1,0-4 0,0 0 359,0-4 0,0 6 0,0-2 0</inkml:trace>
  <inkml:trace contextRef="#ctx0" brushRef="#br0" timeOffset="3">2038 3503 7557,'0'7'90,"0"-1"109,0-2 1,0-2 0,2 5 164,1-2-594,-1 4 1,7-7 0,-4 5 17,1-2 175,2-2 1,-1 1-1,1 0 146,1-1-113,-4-2-10,5-1 37,-4 0 1,6 0-1,-1 0 1,0-5 0,-3-3-237,0-2 1,0-7 68,3-2 1,-3-2 143,-1-2 0,1 0 0,4 0 0</inkml:trace>
  <inkml:trace contextRef="#ctx0" brushRef="#br0" timeOffset="4">6253 3194 8038,'0'-11'-135,"0"4"206,0 2 1,0 6 25,0 3 0,0 3 1,0 5 62,0 4-56,0 1 1,0 8-150,0 1 0,0 0 1,0 4-1,0 2-201,0 1 0,0-2 1,0-1 1,0-1 0,0 3-376,0-1 105,0-6 515,0 3 0,5-5 0,1 0 0</inkml:trace>
  <inkml:trace contextRef="#ctx0" brushRef="#br0" timeOffset="5">6218 3492 8038,'-6'7'-71,"2"1"0,1 1-193,0 1 0,1 2 340,-1-1 1,5 0-98,2 1 1,4-1-1,-3 1 156,1-1-127,2 1 0,-1-1 0,1-1 7,1-2 0,1 1 0,1-5 0,1-2-85,-1-1 1,1-2 0,-1-3 0,2-3-70,2-3 0,-2-7 1,2-3 138,-2-6 0,4-8 0,0-7 0</inkml:trace>
  <inkml:trace contextRef="#ctx0" brushRef="#br0" timeOffset="6">7718 3228 7434,'0'12'-85,"0"-1"0,0 2 157,0 2 1,0 2 0,0 3-229,0-1 1,4 0 106,0 4 0,0 0-201,-4 0 1,0-5 79,0-3 1,0 2 169,0-2 0,0 5 0,0-2 0</inkml:trace>
  <inkml:trace contextRef="#ctx0" brushRef="#br0" timeOffset="7">7673 3480 7884,'-12'0'153,"6"0"-28,1 0 30,10 5 1,-3-2-1,5 5-41,-2 0 1,4 3-1,-2 0-252,3 1 0,-2-5 22,0 1 0,-1-2 1,5 2 74,-1-4 1,1-3-1,-1-1 1,1 0-124,-1 0 1,1-5 0,-1-4 0,0-5-283,1-5 446,-1-3 0,1-6 0,-1-1 0</inkml:trace>
  <inkml:trace contextRef="#ctx0" brushRef="#br0" timeOffset="8">10581 3366 7913,'0'-12'-574,"0"5"548,0-1 0,0 4 389,0-3-105,0 4 29,0-2-252,5 5 0,-3 1 98,2 3 1,1-1-144,-2 4 0,1 6-118,-4 6 0,2 3 1,0 1 66,2-1 1,0 1 0,-4 0 0,0 0-117,0 0 1,0-5 0,1-2 0,2 0-326,0-1 0,1 0 502,-4-3 0,5 4 0,2 2 0</inkml:trace>
  <inkml:trace contextRef="#ctx0" brushRef="#br0" timeOffset="9">10593 3572 7341,'-12'0'-484,"5"0"710,-1 0 0,7 1-138,1 3 0,1-1 0,7 4 0,1 1-10,1-2 1,-3 0 0,1-3 0,1 2-58,1 1 1,2-3-96,-1 1 0,0-3 24,1-1 0,-2-1-90,-2-3 1,2-6-60,-2-5 199,2-6 0,6 3 0,2-4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08:24.81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15 29 7225,'-8'0'1253,"1"0"-1213,7 0-9,0-6 1,7 4 88,2-3 0,-1 4 0,0-1-387,-2-2 181,5 2 0,-8-4 1,7 6-48,1 0 0,-4 0 108,3 0 1,-7 1 29,2 4 1,-4-2-1,-1 7 22,0 1 0,0-4 0,0 3 52,0 1 1,0 1-56,0 2 0,0 1 0,0-1-23,0 0 13,0 0 0,0 0 0,0 2 39,0 2-43,0-2 1,0 6 0,0-5-37,0 2 26,0 6 1,5-9 0,0 4 0,-2-1-6,-2 0 1,-1 4 0,0-2 0,0-1 8,0 1 1,0-1-1,0-3 1,0 2-3,0-2 0,0 4 0,0-2 1,0-2 4,0-2 1,0 0 0,0-1 16,0 0 0,0 0-24,0 0 1,-1-6 0,-2-2-1,-4-1 8,0 0 0,2-1 1,-5-4-702,-1 0 693,-1 0 0,-2-6 0,0-2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08:23.03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71 8269,'5'-14'0,"1"2"0,2 2 1,-3 2 0,4 5 0,2-1 0,0-1 0,0 0-425,-2 0 180,1 1-299,4 4 63,-6 0 480,4 0 0,-4 6 0,6 2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08:23.44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15 7928,'0'-8'23,"0"1"1,0 9-1,2 1 25,2 2 1,-2 6-1,3-2 6,-4 4 1,6 1 1,-6 2-1,4 1 1,-4 2-168,-1-2 161,7 5 1,-6 0-175,4 6 82,-3 0 1,-2 0 0,0 1-100,0-1 1,0-1 63,0-4 0,0 4 1,0-5 43,0 0 0,0-2 0,0-4 18,0 2 1,4-2 18,1 3 1,1-5 0,-3-3 0,4-3 24,0-2 0,3 0 0,4-2-148,0 0 0,-4 1 0,-1-5 0,2-2 120,1-2 0,9-4 0,1-6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08:26.24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13 57 7409,'-8'-7'-158,"3"1"1,8-5-1,3 3 176,2 2 1,-3 1 0,4 4 0,2-2-33,2-2 1,1 0-1,0 5 73,0 0 1,0 2-161,0 2 114,-6 4 1,-1 2 0,-7-1-3,0 0 1,0 6-1,0-1 1,-2 0-5,-3 0 0,-3 2-71,-6 2 0,0-2-122,0 3 0,2-3-25,2-2 0,4-5 211,6 0 0,-6 1 0,-2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4:53.34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29 156 8203,'-14'0'-1115,"6"0"1263,2 0 79,6 0-148,0 0-47,6 0 0,2 0 1,7 0-1,3 0 61,1 0 0,6-5 1,0 0 83,6 2-144,5-5 1,6 7 0,2-4 0,3 3 44,5 2 1,9-4-1,7-1 1,4 0-36,3-1 0,7 3 1,-1-7-1,5 1-10,4 1 0,-1-3 0,-6 5 0,-1 0 31,-2-1 1,0 1 0,3 3-283,-3-2 240,-3 1 1,-13-1-1,-3 0 1,-3 0 17,-2-1 0,-7 5 0,-5-4 0,-6 3-24,-4 2 0,-1 0 0,-6 0 1,-4 0 9,-4 0 1,-3 0 0,-2 0-667,0 0 640,-6 0 0,4 0 0,-4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6:43.57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1679 43 7881,'-6'-8'87,"-2"1"1,-4 6 45,2-4 1,-2 4 0,2-4-1,-2 3 34,-2 2 0,0-1 1,-2-2-96,-3-2 0,3 0 1,-2 5-1,2 0-85,2 0 0,-5 0 0,-1 0-93,-2 0 140,4 0 1,-7 0 0,5 0-1,-2 0-13,-3 0 0,3 0 0,-1 2 1,-3 1-14,0 2 1,-2 1 0,-1-3-1,1 3-15,0 2 1,0 0-1,-1 3 1,1-2-12,0 2 0,0-3 0,1 2 1,2 1-2,2 1 0,4-2 1,-3-1-1,0 0 10,0-1 0,5 5 0,-2-4 0,2 4 5,-2 1 0,1 0 0,-3 0 1,0 0 49,4 0 1,-5 2 0,0 1-1,-2 4 138,1 0-172,-1-3 0,1 7 83,-1-6-76,7 6 0,-9-8 0,4 6 58,0 3-49,1-6 1,2 7 0,1-5 0,-1 1 23,-2 1 1,6-1 0,-4 4-1,2-2-16,-2-2 1,3-1 0,-3 3 0,4-1-13,1 1 1,-2-3-1,0 0 1,-1-2-14,0-2 0,9-3 0,-6-1 0,1 0-11,1 1 0,2-3 1,2-1-1,1-2-152,-1 2 1,3-4-1,-3-1 5,2 0-1838,1-4 1283,5 4 0,0-7 702,0-4 0,0-3 0,0-6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08:26.43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15 0 7465,'-8'6'-819,"2"-4"819,6 4 0,6-6 0,2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08:32.20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28 1 7242,'-8'0'23,"2"1"1,6 4 93,0 5 0,0 2 1,0 2-21,0 0 1,0 2-296,0 3 134,0-3 0,0 5 1,0-3-30,0 1 0,0 4 84,0-4 1,0 4 0,0-2-2,0 1 1,-5-5 0,1 2 0,1-4 7,1 0 0,2-1 0,0 0-1,0 0 0,0 0 0,0 0 0,2 0 3,2 0 0,-2-4 0,4-1 0,0 2-1,-4-5 1,6 2 7,-4-3 1,4-3 19,6 2 1,-4 2-17,-1-1 1,1 0-316,4-5 57,-6 0 247,4-6 0,-4-2 0,6-6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08:32.75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7849,'14'0'-38,"-4"0"1,-1 0 0,2 0 0,1 0 22,3 0 0,0 0 1,2 0 14,2 0 0,6 0 0,-3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08:36.43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29 1 7099,'-8'0'-38,"-4"0"420,10 0-308,-4 0 28,6 0 0,1 0-29,4 0 1,-2 0 0,6 0-45,2 0 1,2 0 0,1 1 24,0 4 0,0-2 0,0 5-157,1-2 1,-1 0 0,0-2 59,0 0 1,-5 1-161,1-5 176,-7 0 30,9 0-33,-10 0 149,4 0-32,-6 6-46,0-4 0,0 10 0,0-2-27,0 2 0,0 2 1,0 1-8,0-1 0,0 0 1,0 0-1,0 0-4,0 0 1,0-4-1,2-1-9,2 2 0,-2 1 1,3 3-1,-4-1 0,-1 0 1,0 0 1,0 0 0,0 0 5,0 0 0,0 0 0,0 0 23,0 1 0,-1-1 1,-2 0 155,-2 0-166,0-6 1,4 3 0,-2-5 53,-2 2-170,0-5 117,5 3 0,-6-6 0,-4 0 0,-2 0-232,-2 0 1,0 0-1,0-1 217,-1-4 0,-5-3 0,-2-6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08:37.12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6460,'14'0'341,"0"0"0,0 0-295,1 0 0,-1 6 1,0 2-78,0 0 1,-5 4 0,-1-2 19,-2 2 1,1-2 0,-4-1-1,2 2 5,-2 2 1,-2-4-1,-1 1 1,-1 1 3,-4 1 0,2-2 0,-7-1-28,-1 2 19,5 1 1,-5 3 0,5-3 0,-2-1-64,-3-2 0,3-4 60,-1 5 1,1-6-587,-1 6 600,2-7 0,7 3 0,0-6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08:37.31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14 7172,'8'0'-29,"5"-6"0,-6-2 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2:46:32.588"/>
    </inkml:context>
    <inkml:brush xml:id="br0">
      <inkml:brushProperty name="height" value="0.053" units="cm"/>
      <inkml:brushProperty name="color" value="#FF0000"/>
    </inkml:brush>
  </inkml:definitions>
  <inkml:trace contextRef="#ctx0" brushRef="#br0">1500 3240 7484,'0'8'698,"0"-1"0,1-2-124,3 7 1,-3-2-488,3 9 0,1 5-94,-1 7 0,1-2 0,-2 1-181,1 2 86,5 1 0,-8 2 15,3-1 1,-3-3-1,0-2 1,2 0-1,1-1-688,-2 0 347,-1-6 1,-1-2 0,0-5-558,0-1 985,0-1 0,0-7 0,-5-1 0,-1-5 0</inkml:trace>
  <inkml:trace contextRef="#ctx0" brushRef="#br0" timeOffset="1">1489 3606 7887,'0'12'520,"0"-1"84,0 1-455,0-1 1,3-3 0,3-1-49,0 2-65,2 1 0,-1 1 0,1-3 26,1 0-38,6-5 1,-2 2 4,2-5 0,2 0 0,-1-2 0,1-1 28,-1-5 0,-1-3-19,-3-5 1,-1 2-332,1-5 0,-1 1 149,1-1 0,-5-1-1106,1 5 1250,-6-1 0,9 0 0,-5-2 0</inkml:trace>
  <inkml:trace contextRef="#ctx0" brushRef="#br0" timeOffset="2">1534 6491 6918,'12'-11'161,"-1"4"1,1 2 0,-1 1 146,1 1-463,-1-6 136,1 7 0,3-3 0,0 5 0,-1 0 0,-1 0 0,0 0-302,2 0 344,-2 0 0,3 0 14,-4 0-37,-1 5 0,0-3 0,1 3 0</inkml:trace>
  <inkml:trace contextRef="#ctx0" brushRef="#br0" timeOffset="3">1569 6491 7626,'0'17'-101,"1"-2"-90,3 8 335,-3-3-171,9 13 0,-7 0 95,5 6 1,-5 4-1,4-2 1,-1 0-1,-1 0-1,0-1 1,4-2-1,-2-4 1,0 0-68,1 1 0,-1-1 1,5-1-1,-1-1-68,1-1 0,-1-6 1,2 0-350,2-4 323,-2 0 0,10-9 0,-2-1 0,7-6 94,6-3 0,-3-7 0,9-2 0</inkml:trace>
  <inkml:trace contextRef="#ctx0" brushRef="#br0" timeOffset="4">5749 6480 7686,'1'-7'177,"3"4"0,3 3 0,7 3 1,3 5-55,1 2 1,1-2-1,2-1 1,1 2-123,1 2 1,-6 0 0,4 0 0,-3 2-67,-4 2 0,-1-1 0,-3 5 0,-1 2 13,-2 0 0,-4 4 0,1 1 162,-3 5-101,-6 2 0,-1 0 1,-6-1-1,1-3 19,-1-1 0,1-1 1,-2-4-91,-2 0 0,1-4 103,-5 0-41,5-5 0,-13 7 0,3-3 0</inkml:trace>
  <inkml:trace contextRef="#ctx0" brushRef="#br0" timeOffset="5">1752 7361 7908,'-6'5'0,"1"-2"0,5 5 0,0 0-160,0 3 1,0 5 0,0 3 0,0 2 46,0-2 0,0 6 0,0-1 0,1 3 123,3 1 0,-3 4 0,3-3-59,-3 0 1,3-2 54,0-8 0,1 1 0,-3-4-35,2-2 0,1-7 29,-1-3 0,2-8 0,6-2 0</inkml:trace>
  <inkml:trace contextRef="#ctx0" brushRef="#br0" timeOffset="6">1729 7419 7759,'0'-12'-181,"0"1"0,0 3 1,1 2 134,3 1 1,-1-3 0,4 4-1,2 2 149,1 0 1,2 2 0,-1 2-604,1 1 500,-1 4 0,1 4 0,-1 1 0</inkml:trace>
  <inkml:trace contextRef="#ctx0" brushRef="#br0" timeOffset="7">1786 7831 7855,'-7'3'378,"-1"1"-469,6 0 1,-2-4 0,8 0 0,4 0-164,6 0 1,4-5-1,5-1 1,0-2 41,0 0 1,0 1-1,0-5 212,0 1 0,5-6 0,1 0 0</inkml:trace>
  <inkml:trace contextRef="#ctx0" brushRef="#br0" timeOffset="8">2256 7304 7904,'11'0'-340,"1"0"1,3 4 435,0 0-82,6 5 0,-3-3 1,4 5-1,1 1-17,0-1 0,0 2 1,0 1-1,0 1 6,0-1 0,-4-1 0,-1 0 0,0 1-59,-1 1 0,-4 0 0,0-3 1,-6-1 55,-1 1 1,-3 3-1,-3 1 1,-1 1 8,-3-1 0,-3 5 0,-7-3 131,-2-1 0,-3 2-86,4-7 1,-2 2-1,3-8-48,-1 1 1,-4-2 0,3-7 0,-1-1-7,0-5 0,-3-7 0,2-3 0</inkml:trace>
  <inkml:trace contextRef="#ctx0" brushRef="#br0" timeOffset="9">7764 10933 8094,'-19'0'0,"1"0"0,2-1-884,2-3 138,6 3 759,-2-9 119,9 3 1,-3 1-1,8 1-53,3 0 0,7 3 0,3-3 0,1 2-61,2-1 0,3 0 0,5 3 1,5-2-36,4-1 0,6 0 1,0 4 6,6 0 0,3 0 0,5-1 1,2-1-1,3-3-6,-28 1 1,1 1-1,0 1 1,0 0-1,3-1 1,0 0 0,1 0-1,1 0 13,1-1 1,1 1 0,1 1 0,0 0 0,3-1 0,0 0 0,0 0 0,1 0-112,0-1 1,1 1 0,-2 2 0,0 0 0,1-1 0,1 0 121,-1 1 0,0 1-116,9-3 1,0 1-1,-7-1 1,-1 1-1,9-3 1,1 1 0,-2 0-1,1 0 114,-1 0 0,1-1 0,1 2 0,0 0-1245,1-1 0,0 0 1243,1 0 1,1 1 0,1-1-1,1 0 1,-1 1 0,-1 0 0,-1 0-1,0 0 1,-1 2 0,0 0 0,0 0 0,-1 1 0,-1 0 0,-1 0 1,4 0-1,-1 0 0,-1 0 0,0 0-61,-1 0 0,0 0 1,-3 0-1,-1 0 0,0 0 1,0 0-1,-1 0 0,1 0 58,0 0 0,-1 0 0,-4 0 1,0 0-1,-1 0 0,0 1 1,0 0-1,-1 0 0,-1 1 1,-1 0-1,2 1 1,-1-1 0,-3 0-1,0-1 1,-1 1 0,0 1-32,0 0 0,0 0 0,-5-1 0,-1 0 1,0 1-1,-1 1 0,0-2 0,-1 1 122,1-2 1,0 0 0,29 0 0,-3-1-147,-5 0 1,-6 0 0,-7-1 0,-3-1-165,-4-2 155,-6-5 0,-4 4 1,-8-4 61,0 1 0,-3 3 0,-6-6 0,-3-3 0</inkml:trace>
  <inkml:trace contextRef="#ctx0" brushRef="#br0" timeOffset="10">13124 10761 8377,'3'-11'0,"3"0"-23,0-1 0,-2 4 0,3 2-443,2 1 0,0 2 466,-1 7 0,2 8 0,-4 6 0</inkml:trace>
  <inkml:trace contextRef="#ctx0" brushRef="#br0" timeOffset="11">6069 3812 7449,'-1'10'-204,"-3"-2"0,3 2 0,-3-2 477,3 2 0,-3 5 0,0 2 0,2 1-32,0 2 1,2 7 0,0 3 0,0 3-188,0 2 0,0 5 0,0 5 1,0 5 91,0 2 1,-1 4 0,-1 6-127,0-30 1,0 1-36,0 4 0,0 1 0,2-3 0,0 1 0,0 5 0,0 1 0,0 0 0,0 0 61,0-1 1,0 0 0,0-1 0,0-1 0,0 1 0,0-1 0,0 2 0,0 0-115,0-1 1,0 1 62,2 0 1,1-1-1,-1 0 1,1-1 0,1 1-1,1-1-17,-1 1 1,0 0 0,-1 0 0,0-1 0,2 5 0,-1 0 0,-1 0 0,0 0-25,0-1 1,-1 0 0,2 2 0,0 1-1,-1-3 1,-1 0 0,1 0 0,1-1 32,0-1 1,0-2 0,0-2-1,-1-2 1,3 27 0,1-2-190,-1-4 0,-2-8 0,2-3 1,-1-10-539,-2-7 1,2-5 739,-1-4 0,-4-4 0,-4-7 0,0-3 0</inkml:trace>
  <inkml:trace contextRef="#ctx0" brushRef="#br0" timeOffset="12">5989 3721 7922,'0'-8'0,"0"0"42,0 0 1,5-3 0,4 0 0,4-1 200,2 1 0,6 0 1,-2 0-301,2 4 1,2-2 48,0 5 1,0 0-38,0 4 1,-2 0 69,-1 0 0,1 5 0,-3 2-9,0-1 0,2 4 0,-5-3 0,-1 0-490,-1 1 402,-6-6 1,1 5 0,-2-5 22,0 2 1,-4 1 122,2-1-48,-2-3 125,-2 4-74,0-5-70,0 5 0,0 2-15,0 4 1,0-3 11,0 0 1,0-1 0,0 6 8,0 2 0,0-1 0,0 4 0,1 0 145,3 0-154,-3 1 1,4 5 0,-4 1-8,3 2 14,-3 5 1,8-3 0,-5 4 8,-1-2 0,2 6 0,0-3 0,0 3-38,0 2 0,3-2 0,-5 5 1,0 1 11,-2 2 0,3 1 1,0 1-1,-2 1 6,0 2 1,2 4 0,-1-2 0,1 2-51,1-1 1,-3-1 0,1 3-1,0-1-172,1 0 210,-3-3 1,4 0-1,-4-5-20,3 0 1,-3-1 0,3 1 24,-2 0 0,-2-4-10,0 0 1,3 0-1,1 4 27,-1 0 0,2 3 0,-1 1 1,-1-2-2,2-1 0,-2-1 0,3-2 0,1-2-4,-1-3 0,-3 0 0,2-1 0,-1-1 27,-1-1 0,5-2 0,-4 0 0,0 1-10,1-1 1,-4 0 0,4 0 0,-1-3-3,0 0 0,0-6 1,-3 3-6,3 0 0,-3-4 1,3 3 1,-3-7-1,0-2 6,3-1 1,-3 2 0,3-4-27,-3-1 13,-1 4 1,-1-5 58,-3 2 0,3-6-47,-3-2 1,-2-3 54,-2 4 0,-2-6 1,-1 2-25,-1-2 1,1-2 0,-1 0 0,1 0 38,-1 0 0,1-2 1,0 0-1,-1-2 6,1 1 0,-2 2 0,-1 1 0,-3-1-86,0-3 1,3 3-1,-3-3 0,0 3 1,3-1 34,-5-1 0,5 1 0,-1-1 20,2 1 0,6 1-1608,-1-3 803,0 3 739,2-4 0,1 0 0,5-2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08:24.81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15 29 7225,'-8'0'1253,"1"0"-1213,7 0-9,0-6 1,7 4 88,2-3 0,-1 4 0,0-1-387,-2-2 181,5 2 0,-8-4 1,7 6-48,1 0 0,-4 0 108,3 0 1,-7 1 29,2 4 1,-4-2-1,-1 7 22,0 1 0,0-4 0,0 3 52,0 1 1,0 1-56,0 2 0,0 1 0,0-1-23,0 0 13,0 0 0,0 0 0,0 2 39,0 2-43,0-2 1,0 6 0,0-5-37,0 2 26,0 6 1,5-9 0,0 4 0,-2-1-6,-2 0 1,-1 4 0,0-2 0,0-1 8,0 1 1,0-1-1,0-3 1,0 2-3,0-2 0,0 4 0,0-2 1,0-2 4,0-2 1,0 0 0,0-1 16,0 0 0,0 0-24,0 0 1,-1-6 0,-2-2-1,-4-1 8,0 0 0,2-1 1,-5-4-702,-1 0 693,-1 0 0,-2-6 0,0-2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08:23.03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71 8269,'5'-14'0,"1"2"0,2 2 1,-3 2 0,4 5 0,2-1 0,0-1 0,0 0-425,-2 0 180,1 1-299,4 4 63,-6 0 480,4 0 0,-4 6 0,6 2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08:23.44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15 7928,'0'-8'23,"0"1"1,0 9-1,2 1 25,2 2 1,-2 6-1,3-2 6,-4 4 1,6 1 1,-6 2-1,4 1 1,-4 2-168,-1-2 161,7 5 1,-6 0-175,4 6 82,-3 0 1,-2 0 0,0 1-100,0-1 1,0-1 63,0-4 0,0 4 1,0-5 43,0 0 0,0-2 0,0-4 18,0 2 1,4-2 18,1 3 1,1-5 0,-3-3 0,4-3 24,0-2 0,3 0 0,4-2-148,0 0 0,-4 1 0,-1-5 0,2-2 120,1-2 0,9-4 0,1-6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6:44.12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7725,'7'6'317,"-2"4"-193,-3 2 1,2 2-1,3-1 32,0-4-79,-3 4 0,3-5 1,-3 6-1,2 0-20,2 0 1,-4-5 0,6 1-42,1 1 1,1-5-1,2-1-90,1-4 0,-1-1 0,1-1 0,3-4-261,0-4 1,7-4-1,-1-1 1,3 0-288,1 0 1,-5 0 621,1-1 0,-7-5 0,4-2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08:26.24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13 57 7409,'-8'-7'-158,"3"1"1,8-5-1,3 3 176,2 2 1,-3 1 0,4 4 0,2-2-33,2-2 1,1 0-1,0 5 73,0 0 1,0 2-161,0 2 114,-6 4 1,-1 2 0,-7-1-3,0 0 1,0 6-1,0-1 1,-2 0-5,-3 0 0,-3 2-71,-6 2 0,0-2-122,0 3 0,2-3-25,2-2 0,4-5 211,6 0 0,-6 1 0,-2 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08:26.43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15 0 7465,'-8'6'-819,"2"-4"819,6 4 0,6-6 0,2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08:32.20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28 1 7242,'-8'0'23,"2"1"1,6 4 93,0 5 0,0 2 1,0 2-21,0 0 1,0 2-296,0 3 134,0-3 0,0 5 1,0-3-30,0 1 0,0 4 84,0-4 1,0 4 0,0-2-2,0 1 1,-5-5 0,1 2 0,1-4 7,1 0 0,2-1 0,0 0-1,0 0 0,0 0 0,0 0 0,2 0 3,2 0 0,-2-4 0,4-1 0,0 2-1,-4-5 1,6 2 7,-4-3 1,4-3 19,6 2 1,-4 2-17,-1-1 1,1 0-316,4-5 57,-6 0 247,4-6 0,-4-2 0,6-6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08:32.75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7849,'14'0'-38,"-4"0"1,-1 0 0,2 0 0,1 0 22,3 0 0,0 0 1,2 0 14,2 0 0,6 0 0,-3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08:36.43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29 1 7099,'-8'0'-38,"-4"0"420,10 0-308,-4 0 28,6 0 0,1 0-29,4 0 1,-2 0 0,6 0-45,2 0 1,2 0 0,1 1 24,0 4 0,0-2 0,0 5-157,1-2 1,-1 0 0,0-2 59,0 0 1,-5 1-161,1-5 176,-7 0 30,9 0-33,-10 0 149,4 0-32,-6 6-46,0-4 0,0 10 0,0-2-27,0 2 0,0 2 1,0 1-8,0-1 0,0 0 1,0 0-1,0 0-4,0 0 1,0-4-1,2-1-9,2 2 0,-2 1 1,3 3-1,-4-1 0,-1 0 1,0 0 1,0 0 0,0 0 5,0 0 0,0 0 0,0 0 23,0 1 0,-1-1 1,-2 0 155,-2 0-166,0-6 1,4 3 0,-2-5 53,-2 2-170,0-5 117,5 3 0,-6-6 0,-4 0 0,-2 0-232,-2 0 1,0 0-1,0-1 217,-1-4 0,-5-3 0,-2-6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08:37.12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6460,'14'0'341,"0"0"0,0 0-295,1 0 0,-1 6 1,0 2-78,0 0 1,-5 4 0,-1-2 19,-2 2 1,1-2 0,-4-1-1,2 2 5,-2 2 1,-2-4-1,-1 1 1,-1 1 3,-4 1 0,2-2 0,-7-1-28,-1 2 19,5 1 1,-5 3 0,5-3 0,-2-1-64,-3-2 0,3-4 60,-1 5 1,1-6-587,-1 6 600,2-7 0,7 3 0,0-6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08:37.31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14 7172,'8'0'-29,"5"-6"0,-6-2 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09:40.92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43 14 5879,'-1'-8'-66,"-4"4"66,3 2-1,-4 2 1,5 0-3,-4 0 2,3 0-10,-4 0 28,6 0 0,-2 0 238,-2 0-48,2 0-40,-4 0 163,6 0 0,0 2-87,0 2 0,0 0 0,1 5-172,4 2 1,-3 2-1,2 1 1,-2 0 54,-2 0 0,0 0 0,0 0-143,0 0 71,0 0 0,0 5 1,0 0-82,0-2 6,6-1 1,-4-2 0,3 2-17,-4 2 1,-1-2 25,0 3 1,0-3 0,0-1 7,0 4 1,0-2 0,0 5 0,0-1 11,0-4 1,0 3 0,2-1 0,1-2-11,2-1 0,-1-2 1,-4 0-1,0 0-2,0 1 0,0-1 0,0 0-8,0 0 0,0 0-2,0 0 14,0 0 0,0-4 0,0-1-4,0 2 1,0-3 1,0 1 1,0 1 0,0 4-11,0-6 0,0-1-76,0-2 46,0 3-133,0 6 47,0-6 0,0-3 0,0-10-369,0-4 1,0 1 495,0-2 0,0 1 0,0-5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09:41.53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0 127 7478,'0'8'437,"0"4"-291,0-10 0,5 11 74,0-4 1,6 2-313,-2-2 188,-2 4 1,0-11-29,-2 2 1,3 2 31,6-1 1,0 0-21,0-5 1,0 0 0,-1-2-107,-4-2 1,4-6 0,-4-5-189,4 0 1,-4-3 0,1 5-1,-1-4-45,-1 0 1,4 1 0,-4 0-732,0-3 566,-2 4 424,1-6 0,0 7 0,8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09:42.55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15 1 6391,'-6'8'629,"4"4"0,-3-3-519,4 4 0,1 1 0,0 0-112,0 0 0,0-4 0,0-1 1,0 2 39,0 2 1,5-4 0,-1 0-332,-1 2 0,-1-3 293,-2 2 0,6-1 0,2 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6:51.89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9006,'0'8'69,"0"4"1,0-2-63,0 2 1,0 3 0,2-3 0,1-1-192,2-2 1,-1 1-1,-4 4 1,2-1-521,3-4 0,-4 3 704,4-2 0,3 2 0,0 3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09:43.62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156 29 7462,'-14'0'107,"1"1"0,2 2 151,2 2-148,6 6 1,-5-8-1,5 7 4,-2 1-15,0-5 1,1 6-1,-1-2 30,2 2-109,1 2 1,2 1 0,0-1 0,0 1 12,0 4 1,0 2-1,0 4 1,0 0 2,0 5 0,5-2 0,1 5 1,2-4-36,3 0 0,3-1 0,3-1 0,4-2-79,1-2 0,-3-7 0,4 0 1,1-7-61,-2-3 0,4-1 1,-2-7-308,2-2 366,-4-4 0,0-11 0,-5-1 54,2-2 1,0-2-1,-5-4 1,-1 0 42,-4-1-61,4 1 1,-12-5 0,4 0 324,-3 2-138,-2 1 0,0-3 1,-2 0-1,-1 2 110,-2 1 1,-6 4 0,0 2 0,-4 7 96,-4 6 0,-5 0 0,4 6-177,-2 2 0,-2 1 0,-4 4 1,0 1-1,0 3-67,-1 2 0,0 3 0,-1 6 1,0 2-352,3-1 0,7-7 1,-2-2-1,3 2-720,7 1 0,-1 3 964,8-1 0,-5 0 0,2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09:49.97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15 7710,'0'-8'646,"0"2"-473,0 6 0,0 1 0,0 4-100,0 4 0,0 4 59,0 1 1,0 5-171,0 0 1,0 1 91,0-1 1,0-2-100,0 7 0,0-2 80,0 1 0,0 4-87,0-4 1,4 2 63,1-1 0,0 2 1,-5-2-25,0 3 0,0 6 0,0 0 0,0-4-4,0-4 1,0 2 0,0-5 1,0 0 0,0 3 0,0-6 1,1 0-1,3-1-9,0 1 1,1 0 0,-5-5 8,0 0 1,0 0-4,0 1 1,0-6 2,0 0-153,0-5 148,0 8-396,0-10 106,0 4-545,0-6 712,0 0 1,0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09:50.54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86 8962,'0'14'653,"5"0"-746,0 0 1,4 0 107,-4 0-153,6 0 161,-3 0 0,6-1 76,0-4-36,0-2 0,-5-7 0,1 0 43,1 0 0,-3-2-78,1-3 0,0-1 1,4-5-1,-2 2 1,-3-4-159,-2-4 0,5 1 0,-3-3 0,1 2-727,1-2 1,-3 2 856,3-6 0,2 5 0,-4-2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09:51.24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15 0 8064,'-8'0'962,"1"0"-700,7 0 0,7 0 157,2 0-280,-3 0 0,7 0 1,-4 0-117,4 0 0,1 0-141,0 0 0,-1 6 0,-2 2-167,-2 0 1,-6 0 0,2-3 120,-4 4 1,-1-1-1,-1 0-67,-4-2 201,4 5 1,-7-9 0,5 4 100,-2 0-150,-6-4 0,3 6-45,-6-4 885,0-2-119,6 10-111,2-10-357,6 4 1,0-4 0,1 1-88,4 2 1,3-1 0,6-4 0,0 0-162,0 0 0,0 0 1,2-1-1,1-2-270,2-2 1,1-4-1,-2 2 1,1 1-275,-2 0 0,3-5 0,-1 3 618,-2 0 0,-1-11 0,-2 4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09:51.91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325 577 7594,'-14'0'560,"0"0"-404,0 0 0,0 0 12,0 0 0,0-1 0,-1-2 136,1-2-173,0 0 0,0 4 1,0-2 236,0-2-321,0-6 1,-2 8 0,-1-7 111,-2-1 1,0-1 0,5-2 0,2-2-147,2-3 0,-2-3 0,4-4 0,0 1-159,3 1 1,4 5-1,1-3 1,0 0 74,0 0 1,6 5-1,3-3 1,4 1 2,1 0 1,6 0-1,4 4 1,1-3-32,-1 0 1,7-1 0,-1 5 0,3-2-65,1-3 0,4 8 0,-4-3-184,2 2 0,-3 4 225,5-2 1,-8 7-105,-2-2 0,-2 5 141,-7 5 1,0 3 0,-5 6 144,0 0 0,-1 2 0,-2 3 0,-3 3 69,-2 0 0,-1 3 0,-5-5 0,0 0 113,0 1 0,-2 2 0,-3-2 0,-4-1 111,-4 1 1,2-1 0,-1-1 0,-4 3-63,1 0 1,-6 3 0,1-5-251,-2 2 1,-2-3 0,-4 3 0,1-2 0,4-3 141,4-1 0,-1-2 0,1-1-791,2-4 431,1-3 0,2-6 0,0 0-1289,0 0 805,6 0 661,2 0 0,-1 0 0,-1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10:00.18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7779,'0'9'164,"0"0"1,0 2-78,0 2 0,0 1 1,0 2-1,0 1-31,0 2 0,0 6 0,0-2 0,0 2 1,0-1 1,0 3 0,0-4-1,0 4-73,0 1 0,0 0 0,0 0-47,0 1 45,0-1 1,4-1 0,1-2 0,-2-2-10,-1 2 45,-2-4 0,0 4-160,0-6 94,0-1 1,0-4 0,0 1-1,0-1-276,0 0 0,1 0-1076,4 0 1400,-3-6 0,4-8 0,-6-8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10:00.87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7195,'7'0'319,"0"2"-144,-7 3 1,1-4 0,2 5 124,2 1-204,6-6 0,-8 12-43,7-4 0,-6-1 0,4 1 0,0 2-22,0 2 1,-3-4 0,2 1-1,1 1-49,0 1 1,-3-2-1,4-2-18,2-2 0,2 3 1,1-4-1,0-2-96,0-1 0,-1-4 1,-2-3-1,-2-2-90,2-1 1,1-5-1,3 5-331,-1 0 320,0-4 1,-2 3 232,-2-10 0,9-3 0,-4-6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10:01.69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7774,'15'0'-228,"-1"0"206,0 0 1,-5 0 0,1 2-52,1 2 0,-4 0 0,3 3 137,1 0 1,-5 4-199,-1-2 0,-4 4 161,-1 1-25,-6 0 1,3-5 0,-6 1 126,-2 1-118,4-5 0,-4 2 164,7-4-164,-1-2 0,0 6-4,0-3 1,2-4 0,8 4-9,4-4 0,-1-1 0,2 2 1,1 1-9,1 2 1,-2 0 0,-1-4 0,2 2-12,2 2 1,-4 1 0,0-3 84,2 2 0,-4 6 0,-3-2-55,-2 4 0,-4 1 0,-2 0 6,-6 0 1,2-6-1,-1-2 1,-2-1 47,-2 0 1,-1 0-1,0-5-203,0 0 1,5 0-1,1-2-309,2-3 1,-4 2 447,5-6 0,1-1 0,4-4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10:02.26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226 495 8170,'-14'4'-564,"0"1"0,0 1 718,0-1-42,6-3 1,-4 4 33,2-6 0,-2 0 1,-3 0 128,1 0-198,6 0 0,-4 0 1,4-2-31,0-2-22,-4-4 1,9-8-1,-5-3 1,0-3-79,0 0 0,5-4 1,-3 2-1,1-2 2,0-3 0,1 3 1,4 1-1,0 3 6,0 1 1,1-2 0,4 4-1,3 2 16,0 1 0,4 0 0,-3-1 0,4 0 24,1 4 1,5-5 0,0 5-1,0 0-12,1 3 0,0 2 0,5-2 30,-1 6 0,-1 0 1,4 1-1,-2-1 0,-1 0-23,1 3 0,-5 6 0,-1 1-71,-3 2 0,2 0 66,1 1 0,-5 8 0,-4-3-26,1 2 111,-5-7 0,5 9 1,-6-3-85,-2 6 1,-2 1-1,-1 1 104,0-4 0,-6 6 0,-2 2 0,-1-1 0,0 3 120,-2-4 1,-4-5-1,-2 4 1,-2-1-151,2-1 0,-3 3 0,-1-6-118,-1-2 0,0 4 64,-1-3 1,-2-3-150,6-6 1,-4-6-1,4 3 1,1-1-276,3 0 0,1-2 157,0-8 1,6 2-245,3-6 505,3-1 0,-4-4 0,-2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10:03.48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8206,'0'14'88,"0"0"1,0 0 0,0 2-25,0 3 1,5-2-1,-1 7 1,0 1-37,-3 1 1,-1 3 0,0-1-1,0 2-91,0 3 1,2-2-1,1 5-60,2-1 142,-1-3 1,-2 1 0,1-1-68,2-6 0,-1 3 0,-4-7 0,0 1 0,0-1-60,0-2 0,5-1-144,0-5 11,-1 0 0,-4-4-819,0-1 830,0-6 1,0 2 229,0-10 0,-6-2 0,-2-8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6:52.18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0 8295,'0'14'230,"0"1"0,0-1 1,0 0-278,0 0 1,4 5 0,1 1 0,-2 0-92,-1 1 1,-2 2 0,0-2 0,0 1 402,0 3-265,0-5 0,0 7 0,0-5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10:03.90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15 29 6654,'-8'0'569,"2"1"-449,6 4-19,0-3 0,0 6 0,1-5-3,4 1 1,-4 7 0,6-3 0,-3 2 0,1-1 1,1 0 0,-3 6 0,2-1 16,-2 0 0,4 0 0,-1 0-46,2 0 1,-5 0 0,3-1-27,0-4 1,1 4 0,4-5-28,-2-1 1,0 0-24,6-7 1,-1 0 0,-2-2-146,-2-3 87,2-2 1,-6-8-1,5 1-363,-1 0 284,-1 0 1,1-6-1,-3-2-708,0 0 569,4-5 1,-8 10 281,6-7 0,-6 1 0,4-5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10:04.50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56 0 8076,'-1'9'185,"-4"1"-172,4-7 1,-6 9-88,7-2 1,0-2 63,0 1 0,-4-4-93,-1 4 46,0 1 0,1-1 0,-1 0 19,2 2 0,0 0 1,-1 0 139,0-1 0,-1-5 112,5 4 1,0 0 69,0 5 0,6-4-148,4-1 1,2-6 0,2 2-206,0-3 48,-6-2 1,5 4-1,-4 1-78,4-2 48,1-1 0,0-4 0,0-1-511,0-2 390,0 1 0,0 2 0,1-1-797,-1-2 669,0-6 1,-5 8 299,1-6 0,-1-1 0,5-4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10:04.83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8015,'0'14'89,"0"0"-78,0 0 0,0 2 0,0 1 85,0 2-60,0 6 1,2-8-1,1 5-302,1-2 117,1 5 1,-5-7-1,0 4 1,0 0-430,0-1 0,5-2 578,0 5 0,5-7 0,-2 3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10:05.39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269 622 7616,'-14'4'-33,"0"1"0,1 1 0,2-3 234,2 2 1,-1 5 0,-4-6-6,0-1 1,0-1 0,0-2-52,0 0 0,4 0 0,1 0-27,-2 0-84,-2-6 0,1-2 0,1-6-42,2 0-16,5-7 0,-7-1 0,5-6-28,-2 0 22,5 0 1,-5-1 0,5 1-104,-2 0 105,1 0 1,5 0-1,4-1 1,4 1-69,4 0 0,1 0 0,0-1 0,2 1 58,3 0 1,-2 1-1,6 2 1,1 3-79,-2 2 1,5 1 0,-5 5 0,6 1 24,0 4 0,-1 3 0,-2 6 0,-3 0 12,-2 0 1,4 0-1,-6 1 1,0 4-50,-3 4 1,-1 6 0,-1 2 274,-4 2 0,2 4-34,-6-4 1,0 6 50,-5-1 0,0 2-77,0 2 1,0 1 0,0-1 27,0 0 1,-2 0 0,-2 1 0,-4-1-9,0 0 1,-5-4 0,4-1 0,-4 2-11,-1 2 0,-1-4 0,-3-1 0,-2 0-23,-2 0 0,3-5 1,-4 2-1,-1-3-40,2-2 0,-3-5 1,6-1-79,2-1 1,1-3-1,2-4 1,0 0-1157,0 0 1200,0 0 0,0-6 0,0-2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2:46:32.601"/>
    </inkml:context>
    <inkml:brush xml:id="br0">
      <inkml:brushProperty name="height" value="0.053" units="cm"/>
      <inkml:brushProperty name="color" value="#FF0000"/>
    </inkml:brush>
  </inkml:definitions>
  <inkml:trace contextRef="#ctx0" brushRef="#br0">13043 1546 6979,'0'6'492,"0"4"-311,0-4-101,6 6 0,-5-4 0,3-1-1,-3 2 0,-1 2 1,0 3-1,0 3-26,0 1 1,0 1 0,0 4-1,0 1 114,0 3-159,0-3 1,0 8-1,0-4 22,0 1 1,0-2 0,0 3 0,0 1 10,0-2 1,0 3-1,0-4 1,0 1 11,0 3-81,0 1 0,4-1-7,0 2 1,-1-6 57,-3 6 1,0 2 0,0 2-5,0-1 0,0-1 0,0-2-72,0 0 1,0 1 62,0-1 1,0 0-1,2-1-6,1-2 1,-1 1 0,2-4 0,-3 0 1,-1 0 1,0 2 0,0-2 0,0 0-13,0 0 0,4 0 1,-1-2-1,0 0 10,-2 0 0,-1 2 0,0-2 1,0 1 18,0 1 0,0-4 0,0 4 0,0-1 4,0 0 0,0-1 0,0-3 37,0 0 0,0 1-57,0 3 1,0-4 0,0 1-16,0-3 25,0-2 1,0 0-56,0 0 1,0-4 52,0 4 0,0-4-178,0 4 65,0-5 1,0 3-1,0-6-779,0 1 323,0-6 1,2-1 553,1-5 0,-1-10 0,3-3 0</inkml:trace>
  <inkml:trace contextRef="#ctx0" brushRef="#br0" timeOffset="1">12917 3423 6739,'0'-6'793,"2"1"-581,2 5 1,-2 3 0,4 4 0,1 0 298,-1 2-420,-3 9 0,6-10 1,-4 7-7,1-2 1,-2-2-1,2 2-106,-1 2 1,4-2 147,-1 2 0,-2-2-143,2-2 16,-6 1 1,9-1 0,-5 1-162,0-1 186,5-5 0,-5 0-145,5-6 0,-2-2-27,3-2 0,-3-6 1,6-8-48,-2-3 1,2 1 0,1-7 0,1 3-216,0 1 0,-3 1 409,-7 3 0,3-3 0,-3 5 0</inkml:trace>
  <inkml:trace contextRef="#ctx0" brushRef="#br0" timeOffset="2">7398 664 8059,'0'11'556,"0"1"-316,0-1 0,0 5-85,0-1 1,0 5-11,0-1 1,0 4-92,0 4 0,0 0 0,0 6 4,0 2 0,-2 9 0,0 0 1,-3 6 26,-2 2 0,1 4 0,-2 4 0,3-2-81,0 2 1,4 0-1,-4-3 1,1 0-1,0 0 0,0 1 1,4-1-1,0 1-43,0 3 0,0 2 0,0-30 1,0 0-1538,0 32 1588,3-33 0,0 1 0,-2 30 0,3-2 0,-3-1-5,-1 1 0,0-2 0,0 0-787,0-4 779,0-4 2,0 5 1,0-6 0,0 6 76,0-4 0,0 1 1,0-2-1,0-1-2,0-3 0,0 1 0,0-6 1,0 3-27,0 0 0,0 1 0,1-1 0,2-2-66,1-1 0,-1 0 1,-3 2-1,0 0-39,0-2 1,0-5 0,0 1 0,0-3 482,0 0 0,0 0 0,2 1-202,1-2-226,-1 3 1,3-9 0,-5 3 0,0-5 285,0-1 1,1-3 0,2 1-451,0 0 1,1-9 0,-4-2-1,0-2-1097,0 0 55,0-4 1206,0-1 0,0-15 0,0-2 0</inkml:trace>
  <inkml:trace contextRef="#ctx0" brushRef="#br0" timeOffset="3">7146 3492 7946,'5'6'495,"1"4"0,6-1 1,-1 4 132,1 2-583,-6 6 0,4-7 0,-2 5 95,2 1 0,1 2 0,1 0 1,-1 0-18,1-3 0,-1 3 1,1-4-1,-1-1-107,1-1 1,0-4 0,2 0 0,2-2-14,-2-2 1,2-3 0,1-5 0,-1-2 79,1-1 1,2-4 0,-4-4-29,-1-1 0,-1-3 7,-2 0 0,2-5 0,1 2 2,1 0 0,1-4 0,-5 3-864,0-2 1,1 1 384,-1 1 0,0 4 415,-4-4 0,8 0 0,-2-4 0</inkml:trace>
  <inkml:trace contextRef="#ctx0" brushRef="#br0" timeOffset="4">4443 813 7781,'0'7'-2,"0"1"0,0 1 201,0 1 1,0 2 0,1 0 0,2 4-170,1 3 0,3 7 1,-1 5-1,-1 3-196,0 4 147,4 8 1,-8 4-1,3 7 60,-3 5 0,-1-26 0,0 0 0,0 2 0,0 0-820,0 1 0,0 1 821,-2-3 0,-1 1-21,2 1 0,1 1 0,-5-1 0,1 1 0,1 1 0,1 2 16,-2-2 1,1 0-1,2-1 1,0 0-1,-2 0 1,1-1-90,-1 1 0,1 0 75,1-1 0,0 0 1,-2 4-1,0-1 1,2-2-1,-1-1-31,1-1 1,-1 0 0,-2 1 0,0-1-1,2-1 1,0 0 0,1 1 0,0 0 0,-1-1-1,1 0 6,-1-1 0,0-1 0,1 28 0,-3 0 0,3-3-112,1-3 1,1-4 0,2-11-1,0-4-132,0-2 1,2-7 0,-1-3 0,-2-6-323,0-5 0,2-2 568,-1-2 0,1-4 0</inkml:trace>
  <inkml:trace contextRef="#ctx0" brushRef="#br0" timeOffset="5">4191 3034 8097,'-6'-1'-478,"2"-3"838,3 2-175,1-3 0,4 10-75,-1 3 1,6 4-1,-1 4 30,2 7 0,-2 5 0,-1 8 29,2 2 1,2-3-75,0 3 0,0-2 0,1-3 57,-1-2-194,6 2 1,-3-9-1,4 3 115,-2-3 1,-1-1 0,-3 0 0,1 0-33,2-1 0,-2 0 0,2-2 0,-2-2-60,-2-1 1,1 1 0,0-6-1,2-2-37,2 1-94,-1-6 0,-2 0 0,2-5-163,4 0 1,3-7 0,0-4 0,3-8 312,1-7 0,4-3 0,4-5 0</inkml:trace>
  <inkml:trace contextRef="#ctx0" brushRef="#br0" timeOffset="6">5955 1740 8077,'0'-11'0,"0"-1"68,0 1 0,0 3 1,1 2 223,3 1 1,2 1 0,4 6-137,-2 6 1,-2 6 0,-3 14 0,1 6 40,-2 7 0,0 9-257,-2 3 1,0 12 0,0-31 0,0 1 26,0 0 0,0 0 0,0 1 0,0 1 0,0 0 0,1 0 0,0 0 0,0 0 36,1 0 0,0 0 0,1-1 1,-1 0-1,0-1 0,-1-1 1,1 0-1,0 1 1,-1-1 1,0 0 0,2 1 0,-1-1 0,1 0 0,-1 1 0,1-1 0,0-1-22,-1 0 0,1-1 1,0 1-1,1-1 1,1 28-1,2-2-96,2 2 0,-3-5 1,2-6-248,1-2 1,-3-6 197,2-3 1,-5-3 0,5-5-50,1-3 130,-4-3 0,4-6-1161,-5-3 1242,-1-7 0,3-3 0,0-5 0</inkml:trace>
  <inkml:trace contextRef="#ctx0" brushRef="#br0" timeOffset="7">5932 3412 8934,'0'11'413,"0"0"1,0 1-212,0-1 0,1 5 0,3 0 0,4 2 1,2 2 0,1-2 1,-1 1-1,-1 2 375,-1 0-458,0 2 1,3 0-101,1 0 0,3 0 64,0 0 0,0-5-168,-3-3 0,-1-3 94,1 0 1,3-6-1,0-2 83,-1-3 0,3-2 0,-2-4-511,-1-6 0,3-6 199,-2-6 1,4-5 0,-3-2-218,2-3 1,0-2 0,1 2-153,-4 3 0,-3 2 588,-4 5 0,2 0 0,-4 0 0</inkml:trace>
  <inkml:trace contextRef="#ctx0" brushRef="#br0" timeOffset="8">5955 1786 7412,'5'6'-61,"-4"1"1,4-5 0,-1 3 259,0 2 1,4 0-1,-3 5 1,0 0-36,0 4 1,2 2 0,-1 6 0,-1 1 244,0 2-353,4 5 0,-8 2 0,4 7 86,0-1 0,-4 9 0,3-2-39,-3 4-16,-1 2 1,4 4 0,0-1-1,-1-2 66,-2-5 1,3 6-1,1 0-251,1-1 0,-2 1-116,4 2 1,-6-3 120,2-1 0,1-1 32,-1 2 1,1-5 0,-2-7 55,0-3 0,5 1 0,-4 1 1,-2 1 0,0 0 1,1-4 0,1 4 0,-1 0 7,-2-1 0,3 2 0,0-5 0,-2-2-1,-1-4 0,3 1 0,0-4 0,-1 0-55,-2-2 0,3-7 1,0-2-231,-2-1 1,-1-2 241,-1-4 0,0-3-93,0 0 133,0-6 0,0-7 0,0-8 0</inkml:trace>
  <inkml:trace contextRef="#ctx0" brushRef="#br0" timeOffset="9">5875 3457 8478,'1'-7'1570,"3"-1"-1406,2 6 1,4-2-129,-2 8 0,2-1 0,-2 9 1,2 4-1,1 5-6,1 2 0,-1 3 0,1 2 0,-1 0 199,1 0-241,-1-1 1,1-9 0,-1-3 50,0-2 0,1-2 0,-1-1 1,1-2-116,-1-4 127,1-3 1,3-2-128,0-3 0,0-6 123,-3-5 0,-1-6-389,1 2 0,-5-6 152,1-2 0,-2 0-596,2 4 1,1-1 64,-5-2 721,5 1 0,-8-3 0,4 5 0</inkml:trace>
  <inkml:trace contextRef="#ctx0" brushRef="#br0" timeOffset="10">6001 3984 7593,'0'-11'-1418,"0"4"1895,0-3-21,0 4 24,0-1-215,0 2 1,0 14-194,0 3 0,0 3 1,0 0-1,0 3-18,0 0 1,0 8-1,0 0 1,0 4 39,0 5 0,3-2 1,1 8-18,-1-2 1,-2 5-11,-1 2 1,4 4-175,0 3 1,1 2 177,-1-5 1,-2 8-440,6-1 0,-4 7 334,3-3 1,-4 3-1,1-5-39,-3 1 78,-1-4 1,4 7-1,0-6 82,-2 0 1,-1 4-1,-1 0 1,0-1 33,0-2 0,0 0 0,0-2 0,0-2-49,0 0 1,0-2 0,0 3 0,2-3-74,1-1 1,-1-2-1,2-3 1,-3 0 7,-1 0 26,0-1 1,0 1-101,0 0 1,0-4 49,0 0 0,0-5 1,0 1-343,0-2 343,0-7 1,0 3-359,0-6 0,-1 0-39,-3-7 0,2-3 0,-3-5 413,0-4 0,-1-2 0,-6-5 0</inkml:trace>
  <inkml:trace contextRef="#ctx0" brushRef="#br0" timeOffset="11">5943 3789 7252,'12'0'503,"-1"-3"1,2-1 0,1 1-270,1 2 0,6 1-207,-2 0 1,1 0-1,2 0-51,1 0 0,-4 0 1,5 0-1,-5 1 39,-3 3 1,4-1 0,-4 3-1,1 0 122,-1 1-404,-1-5 1,-3 8-1,-1-3-1,1-1 1,-1 4 284,1-2 0,-6-2 111,-2 2-55,-3-6 1,-1 5-66,0-3 0,0 2 70,0 5 1,0 1 0,0-1-1,0 1-60,0-1 1,0 2 17,0 2 1,0-1-20,0 5 1,0 0 11,0 4 1,0 0 0,0 1-16,0 3 0,0 2 1,-1 6-1,-2 0 10,0 3 0,-1 3 0,4 5 0,1-2-3,3-2-56,-3 8 0,5-8 0,-3 8-62,1-3 0,0 4 1,-3 2-39,3 3 1,-3 1-94,3 0 1,-3 1 295,-1-1 0,0 0-73,0 0 0,0 1 1,0-4-36,0-4 1,0 3 0,0-7 161,0 1 0,0-4-81,0-1 1,0-3 0,1 1-1,3 0 0,-3 2 0,3-3 0,-2 1-7,-2-1 1,3 0 0,1-2 0,-1 2-31,-2-3 0,3-1 0,0-3 0,-2-3 2,-1-1 0,3 2 0,0-3-18,-1-2 0,-2 0 1,-1-2-1,0-1-3,0 1 1,0-4 211,0 0 1,0-1-77,0 1 0,0 3-114,0-3 0,0-2 119,0-2 1,-1-2-92,-3-2 0,1 1 23,-4-1 0,0-3 0,-2-2 1,2-1-57,-2-2 1,2-2 0,0-1-176,-2 0 0,-1 0 1,0-1-1,1-2-267,1-1 1,0-1 0,-3 1 0,-1-2 439,1 0 0,0-10 0,-1 4 0</inkml:trace>
  <inkml:trace contextRef="#ctx0" brushRef="#br0" timeOffset="12">6069 6308 7743,'7'11'325,"3"-3"0,-1-2-58,5 0 1,0-3 0,6-3 0,3 0 181,2 0 0,11 0 0,-2 0-701,2 0 0,0 0 217,-2 0 0,-3 0-1626,-1 0 1661,1 0 0,3-5 0,0-1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26:43.61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127 847 8204,'0'-14'283,"0"6"0,0-5 0,0 4 0,0-3-98,0-3 1,0-3 0,0-3 0,0-1-2,0-3 0,0-1 1,0-4-1,0-2-37,0-1 1,0 1 0,0 2-1,0-2-84,0-1 1,0 1-1,0 3 1,0 1-34,0 0 0,0 4 0,0 2 0,0 2-84,0 3 0,0 1 0,0 2 0,0 0-94,0 0 1,0 0 0,2 0-100,2-1 0,-2 1-207,3 0 312,-4 6 159,-1-4-198,0 10 82,0-4 368,0 0-225,0 4 0,0-6-197,0 4 77,0 2 81,0-4 189,0 6-748,0 0 570,0-7 1,0 4-14,0-6-36,0 6 43,0-10 0,0 10 103,0-6 63,0 6 39,0-4-110,0 7 0,-1 5 0,-3 1 33,0 2 0,-3-3 0,4 4 0,-3 2-10,-2 2 1,3-1 0,-2-1-85,0-1 0,-2-1 1,3 5-1,-1 0 1,0-1-75,-1-4 0,3 4 0,-3-4 0,0 2-376,1-1 0,3 2 0,-2-4-730,0 0 114,4-2 0,-4-7-107,6-4 1129,0-3 0,6-6 0,2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26:43.85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9554,'14'0'0,"0"0"0,0 2 0,0 1 566,1 2 1,-1 4-1,0-2-700,0 0 1,0 1-1,0 3-521,0-1 1,-4-6-256,-1 6 910,-6-7 0,3 9 0,-6-4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26:48.81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184 29 7723,'0'-14'780,"-1"6"-66,-4 3-354,3 4 1,-6 1-163,4 0 0,1 6 0,-5 3 0,0 2-145,0-1 0,3 2 1,-2-1-1,-1 5-90,0 3 0,3 1 0,-3-3 0,0 2 98,1-1 1,2-1-1,-3 0 1,0 2-5,0-2 0,5 0 0,-3 1 0,1 0 0,1 0 80,0-3 1,-2 1-195,1 3 107,1-4 0,4 6 1,-2-7 1,-2 0 0,2 0 1,-3 0-1,4 0 1,1 1 62,0-1 1,0 0-1,0 1-42,0 4 1,0-3-1,0 3 1,0-4-33,0 0 1,0 0 0,0 2 0,0 2-33,0-1 1,0-3-1,0-1 1,0 0-70,0 1 1,0-1 0,0 0-125,0 0 124,0-6 0,0 4 0,0-2 0,1 1 19,4-2 0,-3 5 0,2-1-185,-2 4 194,4-5 1,-4 6-1,2-3 126,-2 6-118,4-4 1,-4 3 0,2-5 59,-2-1 1,3 0-1,-1 0 1,0 0 139,-3 0 1,1-5-167,2 1 1,-2-1-1,4 4-16,0-4 0,-4 4 1,4-4-3,1 4 1,-6 1-1,5-2 1,-1-1 16,0-1 0,1-1 0,-3 5 0,4-1-7,0-4 1,-3 4 0,2-5 203,0-1-195,2 6 0,1-7 1,1 5-26,1-1-2,-5-1 1,6 0 0,-2 1 0,2 1-23,3 1 0,-1-2 0,0-1 0,0 1 22,0-3 1,0 6-1,2-5 1,1 1-11,2 1 0,0-2 0,-5 2 0,1 0 17,4 1 1,-3-3 0,3 1 0,-2 1-8,2-3 0,-3 4 0,2-4 38,-2 0-36,-2-3 1,5 7-1,0-5 1,-2 0 4,-1 0 1,-2 4 0,-2-4-172,-2 2 164,2-5 0,-4 8 0,6-6 0,-1-1-76,-4 3 1,4-4 7,-4 6 1,4-4-107,1 4-373,-6-6 1,-4 2-1734,-8-10 2296,-4 4 0,-6-12 0,0 6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26:49.54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212 1 8093,'-9'9'1035,"-1"0"-886,1-6 0,-1 8 1,3-4 75,0 1-144,-4 1 1,8 0-1,-6 1 1,-2 1-134,-2 1 0,-1 2 0,0-1 0,0-2 71,0-2 1,4-4 0,3 4 0,-1 1-1066,0-2 0,3 3 1046,-4-7 0,6 7 0,-4-3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26:49.97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15 7801,'1'-8'1018,"4"3"1,-2 4-602,7 1 1,-1 0-290,5 0 1,-1 1 0,-2 2 0,-4 4 214,0 1 0,4 1-916,-2 5 423,-3 0 0,5 0 0,-4-1-454,0-4 442,-3 4 0,3-7 1,-3 5-1,2-2-338,2 2 0,-4 2 0,4 1-603,-1 0 1103,-3-6 0,-4 5 0,0-6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6:52.78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15 126 7902,'-8'0'22,"2"0"1,6-6 0,1-2 22,4 0 0,-2-4 0,7 2-49,1-2 1,1-1 0,2 2 0,0 3 65,1 2 0,-1 0 1,1 3-1,3-2-15,0 2 0,3 0 0,-4-1 1,3 0 37,2 1 0,0 3 1,3 4 122,-1 6 0,-2-2-128,1 1 0,2 0-91,-6 5 9,6 1 1,-9-1-1,3 0 1,-3 1-146,-2 4 1,-5-3-1,-1 3 1,0-5-67,0-5 1,-4 2-1,4-4 1,-2 4-143,-2 9 355,-3-4 0,-13-2 0,-4-16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28:02.17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7906,'0'8'721,"0"-2"-507,0-6 1,6 0 5,3 0-140,4 0 1,-4 0 0,1 0-47,1 0-80,1 0 1,2 0 0,0 0-109,1 0 1,-1 0 0,0 0 10,0 0 0,-5 0-14,1 0 193,-7 0 0,3 2 30,-6 3 0,0-2 14,0 6 0,-5-4-27,1 4-27,-1 1 1,5-1 21,0 0-19,0 1 0,0-1-15,0 1-7,0-1 0,0 5 1,0 0-1,0 0-4,0 1 0,2 3 1,1 1-1,1 0 6,0 1 1,-1 1 0,0 4 0,2-2 5,-2 2 1,0 2 0,0 1 0,2 1 4,-2-1 0,-2-5 0,-1-1 0,2-1 65,3-4 0,-4 3-44,4-1 0,-4 0 0,-1-5-19,0 0 6,0-6 0,-6-2-243,-3-6 136,-4 0 1,-2-1 0,-3-4 78,-1-4 0,-12-10 0,1-3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28:00.68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43 8059,'8'-2'3,"-1"-1"0,-1-2 193,3 2 1,-1 0-1,1 0 1,2-2-26,2 2 1,1 2 0,2 1-106,3 0-46,-4 0 0,6 0 1,-7 0-1,0 0 160,0 0 0,0 0 1,0 0-1012,0 0 460,-6 0 1,5 0-696,-4 0 529,-3 0 537,7 0 0,-11-7 0,4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28:01.22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7525,'0'9'277,"0"1"-207,0 1 0,0 1 1,0 4-2,0 3 0,0-2 0,0 6-45,0 2-56,0-4 0,0 5 0,0-4 0,0 2 44,0-1 0,0-4 0,0 5 1,0-1 26,0-1 0,0 0 1,0-5-195,0 2 171,0-6 0,0 4 0,0-3 4,0 2 0,4 0 1,3-4-1,0-3 0,-3 4 0,2-5 0,-1 1 0,1 1 14,2 1 0,-4-5 1,4 0-1,0-1-5,0 0 1,1-1 0,5-4 0,1 0-258,-1 0 0,1 0 0,4 0 1,5 0 227,2 0 0,9-6 0,1-2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28:03.41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15 15 7348,'-8'-2'-183,"3"7"1,4 6 0,1 3 244,0 0-31,0 6 0,1 2 0,2 5-90,2-4 82,6 4 0,-9-6 0,4 2 0,-2-4-41,1-3 1,1-2 0,-1 0-27,5 0 0,-3-6 1,3-5 25,1-6 1,-3-10 0,1-7 0,2-2 4,2-3 0,-4-2 0,0-1 0,2 0 12,2-1 1,-4 3-1,-1 2 1,0 5-12,0 4 0,-3 2 48,4 4-19,-6 3 1,5 7 0,-5 4 39,2 4 1,-1 5 0,-4 4 0,0 0-5,0 0 1,5 2 0,0-1 0,0-2-30,1-1 1,-5-2 0,6-2 0,-3-1-15,1-1 0,6-7 0,-2 2-22,4-4 0,1-2 0,0-6 21,0-7 0,0 0 1,-1-5-1,-2 2 56,-2-2 1,1 4-63,4-4 7,0 3 1,-6 7-1,-2 1-12,0 2 1,-2 2 0,3 9-122,0 5 129,-3 2 0,1 2 0,0 2-194,-2 3 82,5-4 0,-7 10 0,4-6 0,-2-1-156,2-3 0,-4-1 0,6 0 262,-1 1 0,2-1 0,6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28:03.82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170 114 6985,'-6'-13'0,"-2"2"0,0 2 0,2-1 0,1 1 0,-1-1 0,-2 1 0,-2 0 0,1 1-19,0 1 0,4-2 0,-5 4 2,-1 2 1,4 2-1,-1 2 1,0 5-23,0 9 1,3 0 0,-2 7-4,0-1 43,-4 4 0,10-8 1,-4 5-16,3-2 9,2-1 1,0-5 0,2-1 6,3-4-8,-4 4 1,12-12 0,-4 4 8,4-3 0,-1-4 0,-1-3 0,-3-4 36,-2-4 0,4-1 0,-4 0 0,0 0 19,1 0 1,-1 0 0,-3 0 23,2 0 1,4-1-1,-3 3-37,2 2 1,-3 4-33,4 6 0,-1 6 0,3 4-171,-1 2 174,-7 3 0,8-1 0,-5 0-110,2 0 1,-3 0 0,4 0-308,2 0-24,-5-6 425,7-2 0,-5-6 0,6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28:03.99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6804,'9'6'0,"-1"4"0,0 1 0,-2-1 0,2 0 0,0-1 0,3 1 0,1-1 0,2 1 0,0-1 0,1 0 0,-1 1 0,0-1 0,0 1 0,0-1 0,0 5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28:04.18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156 0 7926,'-9'0'-94,"-1"0"1,1 2 0,-1 3 0,3 4 0,-1 4 226,0 1 0,3 5 0,-4 1-179,-2 2 0,3 1 0,-1 4 0,-1-2-2,2-1 1,1-2-1,3 3 48,0-2 0,-7 1 0,3 4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28:05.32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13 7707,'0'-8'-329,"5"4"1,0 8 0,-2 6 328,-2 2 0,4 9 0,0 2 0,-2 2 29,-2-1 1,-1 1 0,0-5-137,0 2 122,0-5 1,0 4-96,0-7-32,0-6 19,7-2 0,-1-14 0,5-4 1,-3-7 58,-2-3 1,3 3-1,-2-3 1,-1 2 22,0 2 1,1-2 0,-4 1 0,3 4 74,2 4 1,-3-2 135,4 4 1,-4 2-101,4 3 1,-1 4 0,1 4 4,-4 6-72,3 2 0,-7 7 0,6 0-42,-1-2 41,-4-1 1,5 1-1,-4-1-112,2-4 120,0-1 1,1 2-97,4-4 1,2-2 0,2-11-7,0-5 0,0-2 0,1-11 0,-1 0 27,0 0 0,-5 5 0,1-2 0,-1 3 16,-1 2 0,4 2 1,-4 1 31,0 1 1,0 7 0,-5 0 3,2 6 0,-1 10 1,-4 6-1,0-1-14,0 3 0,0-4 0,2 5-209,3-2 203,-4 5 0,6-9 0,-7 3-285,0-3 5,0-9 283,6 6 0,2-5 0,6 6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28:05.51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15 0 6881,'-8'14'0,"3"0"162,4 1 0,1-1-239,0 0 0,1 3 0,2-1 0,2-4 1,-2 1 1,3-5 184,-1 1-109,0-6 0,1 10 0,2-5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28:05.87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7153,'2'14'0,"2"0"0,4 0-146,0 0 0,0-3 0,-3 1 171,4 4 0,-3 3 0,1-2 0,-3 4-8,1 1 0,0-4 1,-4 4-1,2-1-17,2-4 1,0-1 0,-5-2-37,0 0 48,0-6 0,1 3-46,4-7 49,-3 1-94,10-5 77,-4-6 0,1-2 0,-1-6-44,-1 0 43,3 0 1,-6-5-1,3 0 1,1 2 46,0 1 0,-5 2 0,4 0 202,-1 0-209,2 0 0,4 7 1,-2 7-1,-4 8 1,-1 5 7,-1 1 1,3 6 0,-4 4 0,3 2-206,2 3 1,0-1-1,3 0 160,-2 0 0,0 7 0,6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7:00.81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134 32 8025,'-6'-5'-1107,"1"-1"1106,-1 3 0,1-1 333,-1 0 1,-1 1 0,-1 0 0,1 1 64,-1 1 1,1 1 0,-1 0 0,1 0-293,0 2 1,-1 0-1,1 3 1,1 0-81,-1 1 1,2 0 0,1 2-1,0 2-19,1-1 1,2 3 0,0 0 0,0 0-93,1 2 1,1-1-1,0 1-592,2-1 521,1-1 0,2-1 1,1-2-880,1-1 762,0-1 0,4 0 1,-2-3 273,0 1 0,3-3 0,-2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28:06.36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71 6877,'14'0'190,"0"0"0,0 0-125,0 0 1,-4-4 0,1-1-295,4 2 162,-7 1 0,14-4 1,-9-2-420,2 0 117,-8-4 369,11 10 0,-10-10 0,6 4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28:06.76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14 7163,'0'-7'-436,"0"0"517,0 7 0,0 2 68,0 3-150,0 2 1,0 8 0,0-1-76,0 0 93,0 0 0,0 2 0,0 1 0,0 2 2,0-2 0,0 3 0,0 1 10,0 1 0,0 0 0,0 1-5,0-4 1,6 0-32,4-5 0,-2 1 1,1-10-1,2-2-70,2-1 1,-4-2 0,0-2 0,2-2-185,2-6 1,6-1 0,0 0 260,-2 2 0,-2-1 0,0-4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28:07.94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 29 7726,'-6'0'-17,"6"0"1,8 0 0,5 0 0,1 0 0,0 0 0,0-2 0,0-1 0,0-3 0,0-1 0,0 1 0,0 3 0,1 1 0,-3 4-125,-2 3 1,-4-2 173,-6 6-30,0-6 1,0 5 17,0-3 0,1-4 42,4 4 1,-3-2-5,2 2 0,-2-2 1,-2 6-15,0 2 0,0 2 0,0 1 0,0 0-15,0 0 1,0 5 0,0 0-1,1-2-9,4-1 1,-3-2 0,2 2-43,-2 2 37,-2-2 0,5 5 1,-1-7-9,0 0 3,-3 0 1,-1 0 0,0 0 122,0 0-116,0-6 1,0 9 87,0-3-62,0-3 0,-1 2-26,-4-4 1,2 2 0,-7-1-59,-1-6 0,3 3 0,-1-3-125,-2 0 1,0-4 0,0-4 0,2-2 164,-2-2 0,-2-1 0,-1-5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2:46:32.614"/>
    </inkml:context>
    <inkml:brush xml:id="br0">
      <inkml:brushProperty name="height" value="0.053" units="cm"/>
      <inkml:brushProperty name="color" value="#FF0000"/>
    </inkml:brush>
  </inkml:definitions>
  <inkml:trace contextRef="#ctx0" brushRef="#br0">5920 3297 8174,'6'-11'-1638,"-5"4"1856,4-3 207,-5 9-244,0-4 0,0 6 0,0 3 0,1 3-51,3 4 1,-3 4-1,3 1 1,-3 2-100,-1 3 1,0 5 0,2 4 0,0 0-114,2 1 0,0-1 0,-4 5 0,0-1-92,0 0 0,0-5 1,1-2-1,2-3-197,0-1 0,1-1 1,-4-3 370,0-4 0,0-2 0,0-2 0</inkml:trace>
  <inkml:trace contextRef="#ctx0" brushRef="#br0" timeOffset="1">5875 3606 6916,'0'12'157,"0"-1"1,0 2 42,0 2 0,1-1 0,1 4-38,2-2-67,5 5 0,-6-8-37,4 2 0,-3-3 7,4 0 1,-1-2 0,5-1 13,-1-1 0,2-6 0,2 1 0,4-7 7,3-8 1,2-5 0,2-10-1,0-4-245,0-2 1,2 0-1,-3 3 1,-3 3-586,-6 3 744,-3 6 0,-1 2 0,-1 4 0</inkml:trace>
  <inkml:trace contextRef="#ctx0" brushRef="#br0" timeOffset="2">5978 9536 7936,'0'-6'-594,"0"-4"511,0 9 1,0-3 237,0 8 1,0 2-1,1 7 1,2 2-30,0 4 1,1 4 0,-3 4 72,3 3-139,-2 8 0,3 7 1,-5 6-1,0 1-87,0 3 0,0 1 1,0 1-179,0 0 81,0-5 0,0 0 1,0-5-1,0 1-214,0-4 0,0-7 0,0-3 0,0-6 338,0-4 0,0-6 0,0-1 0</inkml:trace>
  <inkml:trace contextRef="#ctx0" brushRef="#br0" timeOffset="3">5909 9571 8037,'1'-10'-297,"3"2"1,-1 3 465,4 5 1,1 0 0,3 0-46,1 0 1,-1 0 0,2 0-37,2 0 1,-1 0-1,5 0 1,2 0-1,0 0 9,2 0 0,4 0 0,1 0-50,1 0-24,2 0 0,3 1 0,0 3 0,1 2-74,-1 1 0,-3 2 1,-1-4-1,2 1 56,1 3 1,0-3-1,-1 1 1,-3-2-112,-1-3 0,3 3 0,-3-1 0,0 0-46,0 1 1,-1-4 0,-3 4 0,1-1 112,2 0 0,-4 0 0,-4-4 130,1 0-118,-3 0 1,1 0-1,-4 0 1,1 0-5,-1 0 1,-1 4 276,-2 0-227,0-1 1,1 1 51,-1 0-69,1 0 1,-1-4-1,1 0 1,-1 0-14,1 0 1,-1-4 0,1-1 7,-1-1 0,-3 3 1,-1-1 32,2 3 0,1 1 18,2 0 1,-5 0-19,1 0-11,-5 0 34,2 0-131,-5 0 81,5 0 21,-4 0-26,4 0 1,-5 1-65,0 3 53,0-3 1,1 4 7,3-5 0,-1 0-11,4 0 247,-4 0 43,2 0-148,-5 0 0,0 5 93,0 3-112,0 2 1,0 2-95,0-1-13,5-4 0,-4 3 0,3-3 0,-2 5 23,-2 3 1,1 2-1,1 4 1,2 1-14,-1 2 1,-1 3 0,1-2 172,1 2-171,-1 5 0,1-8 0,0 3 0,0-3-75,1-1 1,-4 0 0,3-1 0,-3 1-304,-1 0 0,4-1 1,0-2 365,-2-1 0,0-5 0,-2 3 0</inkml:trace>
  <inkml:trace contextRef="#ctx0" brushRef="#br0" timeOffset="4">6035 10338 6711,'4'-8'0,"1"2"-44,1 1 0,6 1 0,6 4 1020,3 0-660,5 0 1,10 0 0,6 0 254,8 0 1,10 0-411,5 0 0,-29 0 0,0 0 0,2 0 0,-1 1-98,1 1 0,-1 0 0,-1 0 1,0 1-1,-3 1 0,0 0 0,0-2 1,0 1 122,29 2 0,-3-4 1,-6 4-1,-4-1-649,-6 0 1,-4 4-1,-5-3 1,-4 0 462,-3 0 0,-3 4 0,-1-3 0</inkml:trace>
  <inkml:trace contextRef="#ctx0" brushRef="#br0" timeOffset="5">5875 3114 8161,'0'-12'-2109,"0"1"2317,0 0-153,0 4 200,0 2-67,0 5 0,1-4 91,3 1-176,-3-1 172,4 4 1,-5 1-107,0 3 1,0 3 0,0 7-99,0 2 0,0 4 1,1 0-1,2 6-91,1 4 0,0 7 0,-4 1 1,1 1 16,3 0 0,-3 2 1,3 4-1,-3 0-189,-1-3 1,0-4 0,1-6 0,2-3-102,1-1 0,-1-5 0,-3-4-114,0 2 407,0-5 0,0 1 0,0-6 0</inkml:trace>
  <inkml:trace contextRef="#ctx0" brushRef="#br0" timeOffset="6">5783 3549 8121,'-8'0'-414,"1"0"0,4 1 0,-1 3 594,3 4 1,1 3-94,0 4 0,5-1 1,2 4 57,-1-1-80,4 3 1,-4-6 0,6 4 126,-1-2-167,1 5 1,-1-8 0,1 1 3,-1-6 1,6 1 0,2-5-1,2-1 0,2-2 0,0-2 0,1-4 1,2-6-19,1-3 1,1-6 0,-4 1 0,0-1-28,-2 1 1,-3-2-1,1 5 1,-2-2-251,-2-2 1,-4 2 0,-6 0-1,1 0 266,-1 0 0,-4-1 0,4-4 0</inkml:trace>
  <inkml:trace contextRef="#ctx0" brushRef="#br0" timeOffset="7">5909 3114 8013,'0'-6'-321,"0"0"296,0 6 1,1 6 97,3 1 1,-3 8 0,4 6-63,1 4 0,-5 5 0,3 5 1,-3 2-115,-1 1 1,0 4-1,0-4 1,0-1-89,0-1 1,0-3 0,0-1 0,0-3-324,0-1 514,0-1 0,-5-4 0,-2-1 0</inkml:trace>
  <inkml:trace contextRef="#ctx0" brushRef="#br0" timeOffset="8">5794 3618 8012,'-11'-5'-83,"5"8"1,2 1 0,4 5 166,4 3 1,2 4 0,5 3 0,1 3-13,-1 1 1,2 0 0,1-1 0,1 1 7,-1 0 0,3-5 0,-1-3 0,2-2-74,3-1 1,-1-6-1,2-2 1,-1-3-185,3-1 175,2 0 1,-3-10 0,0-7-321,0-7 199,-1-5 0,-2-6 0,-4 1-680,-3 0 595,1 5 209,-13 1 0,9 0 0,-3-2 0</inkml:trace>
  <inkml:trace contextRef="#ctx0" brushRef="#br0" timeOffset="9">5978 9514 7937,'0'-7'-1315,"0"3"1591,0 8 1,-4 3 0,0 4 0,2 2-215,0 2 1,2 3 0,0 6 0,2 4-108,1 6 1,2 4-1,4 8-22,-1 4 31,0-6 0,-1 17 0,1-7-222,1 2 186,-4-4 1,1-1 0,-3-7 0,1-2-46,-2-3 1,3-9-1,-1-3 1,0-3-553,1-1 669,-4-5 0,9-2 0,-3-4 0</inkml:trace>
  <inkml:trace contextRef="#ctx0" brushRef="#br0" timeOffset="10">5955 9548 7503,'0'-12'54,"1"2"0,3 1 0,4 2 116,2-2 1,1 2 0,2 0-140,2-2-35,3 4 1,5-4 0,0 5 112,0 2 1,0 0-61,-1 2 0,5 0 0,1 0 19,1 0 1,1 0 0,2 0-1,-2 0-33,2 0 1,-3 0 0,2 0 0,1 0-27,1 0 1,1 0 0,2 0 0,-1 0-28,0 0 1,1 0 0,-5 0 0,1 0-22,-2 0 1,2-4 0,-5 1-1,-2 0-21,0 2 0,-4 1 0,-1 0 0,-2 0 23,-1 0 20,-2-5 1,0 4 101,1-3-94,-1 2 0,-2 2 0,1 0 124,1 0-115,0 0 0,-2-1 0,1-1 0,1-2 3,-1 1 1,0 2-1,0 1 1,1 0-3,-1 0 1,-1 0-1,-1 0-6,-1 0 0,1 4 0,-1 0-8,0-2 1,1 3 8,-1-1 0,-3 0 1,-2-3-34,-1 3 0,0-3 5,-1 3 1,-1-3-164,4-1 133,-4 0 13,7 0 1,-3 0 9,4 0 42,-5 0 0,3 2 72,-5 1-9,0-1 1,-3 3-1,2-4 33,1 3 0,-1-2-66,-3 6 0,0-4 22,0 3 1,0-3-69,0 4 32,0-6 0,0 9-78,0-4 66,0 3 1,0 2 0,0-1-1,0 1 1,0-1-1,2 1 1,0 0 1,2 4 0,0-2 0,-4 3 0,1 1 14,3 0 1,-3-3 0,3 4 0,-3 2 4,-1 0 1,0 2 0,2 0 0,0 0-14,2 0 1,0 0 0,-4 0 0,0 1-75,0 3 0,0-3 0,0 3-340,0-3 297,0-1 0,0 2 0,0 1 1,0-2 10,0 1 1,-2 1 90,-1-4 0,-4 6 0,-4 2 0</inkml:trace>
  <inkml:trace contextRef="#ctx0" brushRef="#br0" timeOffset="11">5989 10269 6839,'8'-4'571,"-1"-1"-425,2-1 0,2 2 1,0-2-1,0-1 50,1 1 1,3 3 0,2 0-71,1 1 0,1 2 0,5 0 1,1 0 168,2 0-211,10 5 0,-5-2 0,10 5 1,2-1 20,5 0 0,-1 2 0,4-6 1,1 0-47,3-2 1,-1-1-1,6 0 1,-2 1-160,-2 3 0,-5-2 0,-2 1 0,-4-1-78,-4-2 0,0 1 0,-7 1 1,-3 2 102,-3-1 1,2-2 0,-4-1 0,-2 0 18,-1 0 0,-5 0 1,-1 0-1,-1-1 156,-3-3 1,2 3 0,-1-3-1,-1 1 97,-1 0 0,-1 0-236,-1-5 128,1 6-453,-6-3 21,-1 5-763,0 0 1106,-4 0 0,-1-5 0,-6-2 0</inkml:trace>
  <inkml:trace contextRef="#ctx0" brushRef="#br0" timeOffset="12">5909 9559 7931,'0'-6'-381,"0"1"380,0 5 0,-4 1 1,0 3-1,2 5 9,1 5 1,1 4 0,0 6 0,0 3 7,0 3 1,0 1-1,0 3 1,1 4-11,3 2 1,-3 7 0,3-3-1,-2 2-44,2 2 1,-3 1 0,3-5-1,-3-1-94,-1-1 1,4-9 0,0 1 0,-1-6-140,-2-7 1,0 1 0,2-7 270,1-1 0,-1-1 0,-3-2 0</inkml:trace>
  <inkml:trace contextRef="#ctx0" brushRef="#br0" timeOffset="13">5898 9548 7243,'11'0'-309,"0"0"0,1-1 353,-1-3 0,1-1 0,1-4 0,2 1 27,4-1 1,-1 3 0,1 0 189,1 0-213,2 3 0,1 3 0,0 0 169,-1 0-168,1 0 1,0 1 0,1 1 0,2 2 0,1-1 0,4-2 1,0-1-1,2 0 17,1 0 1,2-5 0,2-3 0,3-1 104,0 2-316,3-3-357,-8 3 528,3 1 1,-1-3-137,1 5 57,-1 0 1,-8 3 0,1-1-1,-1-2 1,0 1 0,-2 2-27,0 1 1,-4 0 0,3 0 0,-3 0 49,-1 0 0,0 1 0,-2 2 0,0 1 18,-2-2 0,-4-1 1,3-1 77,-2 0-71,0 0 1,-5 0 0,0 0 12,1 0 0,-4 0 0,-1 0 0,1 2 384,-2 2-394,4-3 1,-7 8-32,4-6 0,-4 3 34,1-3 0,-3 0 0,-1 5 55,0 0 0,0 3 0,0 0 9,0 1 0,0 0-55,0 4 0,0-2 1,0 3 14,0 0 0,1 3 0,2-2-20,1 0 1,3 7-39,-3-2 0,4 4 0,-3 0-27,1 3 0,-2 3 1,2 2-1,0-1-71,-4 0 1,1 1-1,-1-2 1,2-2 39,-1 0 1,-2-4 88,-1 3 0,0 1 0,0 3 0</inkml:trace>
  <inkml:trace contextRef="#ctx0" brushRef="#br0" timeOffset="14">6035 10315 7950,'11'5'-172,"1"1"0,1 5 0,2-3 439,4 0-242,8-5 0,2 2 0,8-5 0,5 0 1,7 0-25,6 0 1,5-2 0,2 0-1,-28 0 1,0-1 0,1 0 0,0 1 29,2-1 1,1 1-1,0-3 1,0 1-1,1 0 1,0 1 0,-1 0-1,0-1-227,1 0 0,0 0 0,0 1 0,1-2 0,-1 0 0,1-1 47,-2 0 0,0 1 83,-1-1 1,0 0 0,-3 3-1,-1 0 1,0 1 0,0 0-1,31 1-300,-2 1 366,-6 0 0,-9 0 0,-5 0 0,-1 0 0,-4 0 0,-4 0 0</inkml:trace>
  <inkml:trace contextRef="#ctx0" brushRef="#br0" timeOffset="15">5084 10372 7379,'0'12'98,"-3"-1"1,-2 1 0,-1-1 122,1 0-169,-4 6 1,4-4 0,-4 3 0,2-1 5,-2 1 1,3 4-1,-2-2 1,0 1-37,2 0 1,-4 0 0,3 4 0,0-1 30,-1-3 1,2 6 0,-3-2 0,3 0-49,0-3 1,1 6 0,3-3 0,-2 1 6,1 0 1,2 3 0,1 1 0,0 1 15,0 3 0,0 1 1,0 1-1,0 1 31,0-1 0,0 1 0,0 2 0,0 2-8,0-3 1,4 4-1,1-2 92,1-1-111,2 4 0,7-1 0,2 6-49,1 0 21,1 0 1,4-4 0,1 0-1,1 1-31,2 1 0,1 2 0,-3 0 0,2 0-22,-1 0 1,-2-6-1,0-2 1,1-2-103,2-2 1,4 1-1,-3-2 1,0-3-55,0-3 0,-2-7 0,-3-2 0,-1-2-192,-3-6 0,1 0-10,-4-6 0,-2-2 407,-7-6 0,-2-7 0,-5-7 0</inkml:trace>
  <inkml:trace contextRef="#ctx0" brushRef="#br0" timeOffset="16">5027 10407 6823,'-7'5'191,"-1"2"1,2 3 0,-3 2 122,1-1 1,2 5-204,-2-1 0,-2 5 0,2-1 19,-2 3 0,-3 0 1,-1-2-484,-1-1 260,0 0 0,2 6 0,-1 0-523,-1-4 451,5-5 1,-1-5 0,5-6 164,0 0 0,1-4 0,5 5 0</inkml:trace>
  <inkml:trace contextRef="#ctx0" brushRef="#br0" timeOffset="17">5039 10441 8196,'1'10'-816,"3"-2"1,3 2 1233,9-3-294,-4 4 1,11 0 0,-1 1 0,3-1-166,1 0 1,2-3 0,0-2 0,0 0-33,0-4 0,-1-1 73,-5-1 0,-4 5 0,-1 2 0</inkml:trace>
  <inkml:trace contextRef="#ctx0" brushRef="#br0" timeOffset="18">5623 9926 7557,'5'-8'-147,"4"2"301,5 1 1,0-3 0,5 3 0,2 0 265,5 0 1,3 1 0,4 4 0,0-1-321,2-3 1,-2 3 0,7-3 0,1 2-195,0 2 1,-4 0 0,0 2 0,-4 0 18,-3 2 1,-6 4 0,1-4 0,-6-1-857,-3 2 1,-4 1 930,-5 1 0,1 3 0,3-3 0</inkml:trace>
  <inkml:trace contextRef="#ctx0" brushRef="#br0" timeOffset="19">5737 9662 7610,'-7'0'-113,"-1"-1"0,-1-1-149,-1-2 0,2 0 165,1 4 1,3 0 0,-4 0 327,-1 0 1,3 4 0,0 1-98,0 1-136,-2 2 1,5 3 0,-5-1-1,1-1-35,0-1 1,-3 3 0,4 5 0,-2-2 26,1-2 1,0 5 0,-2 1 0,3 0 20,1-3 0,-3 1 0,4 0 0,1-2-11,-3-2 0,5 0 0,-1-1 58,4 1 16,-1-6 1,10 3 0,-2-4-21,5 1-36,3 2 0,6 2 0,0-2 0,0-3 17,0 0 0,4-4 1,1 3-1,1-3 78,3-1-113,-4 0 0,5-5 0,-4-1 0</inkml:trace>
  <inkml:trace contextRef="#ctx0" brushRef="#br0" timeOffset="20">6253 9708 7304,'11'4'213,"-1"1"1,-1 0-93,-1 0 1,-2 8 0,3 0-1,-3 2-179,-1 1 0,-1 5 0,-4-3 1,0 1-8,0 0 1,-5-1-1,-2 2-527,-4-1 302,0-10 290,-1 11 0,-4-12 0,-2 8 0</inkml:trace>
  <inkml:trace contextRef="#ctx0" brushRef="#br0" timeOffset="21">5932 3080 7951,'0'-7'232,"0"2"1,0 6-139,0 3 0,0 3 1,0 5-1,0 4-67,0 3 0,0 7 0,1 5 0,2 2-15,1 1 1,3 4 0,-3-1 0,0-1-242,1 0 0,-4-8 0,3 5 39,-3-4 1,-1 1 0,0-4 0,0-3-1,0-3 15,0 0 0,0-3 0,0-2 0,0-2-601,0-2 776,0-4 0,-5 3 0,-1-4 0</inkml:trace>
  <inkml:trace contextRef="#ctx0" brushRef="#br0" timeOffset="22">5840 3515 7553,'-6'0'218,"1"0"1,5 5-1,0 2-219,0 4 115,0 0 0,0 4 0,1 3-14,3 4 1,1-6 0,4 7 0,0-3 19,4-2 1,-2-1-1,6-6 1,-2-1-51,0-2 1,5-3 0,-2-5 0,1 0-36,0 0 0,1-5 1,1-3-1,0-3-44,-2-4 0,-4 1 0,3-5 0,0 0-34,-1 1 0,-3-4 0,2 4 0,-5-1-275,-3 0 0,1 1 0,-6-2-486,0 1 0,-2 5 804,-1-1 0,5 2 0,2 1 0</inkml:trace>
  <inkml:trace contextRef="#ctx0" brushRef="#br0" timeOffset="23">4592 3366 6734,'0'6'-483,"0"-1"1,0-6 486,0-3 272,0 3-253,0-4 193,0 5 1,0 5 0,0 3 0,0 2-221,0 1 0,1 4 0,2 2 1,1-1-54,-2 1 0,0 3 0,-2-1-106,0 3 1,3-4 90,1-3 0,0 2 1,-4-2-141,0-1 1,0-1 211,0-2 0,5 1 0,1-1 0</inkml:trace>
  <inkml:trace contextRef="#ctx0" brushRef="#br0" timeOffset="24">4546 3538 6646,'2'7'70,"1"1"0,-1-1 0,3 5 0,-1-1-58,-1 1 1,2-1 0,-2 1 0,2-2-14,1-3 1,-3 4-1,2-4-12,0 3 0,2 2 6,4-1 1,0-4 0,1-3 0,-1-3-4,1-1 0,0-5 0,2-3 0,2-2 6,-2-2 0,-2-4 0,0-3-166,-1-3 0,3 3 91,-2 0 0,2 5 79,-7-1 0,4 2 0,0 2 0</inkml:trace>
  <inkml:trace contextRef="#ctx0" brushRef="#br0" timeOffset="25">4592 9536 7635,'-11'0'-435,"3"4"0,2 1 300,1 2 0,-1-5 0,4 3 26,-2 0 0,0-2-30,4 5 1,-1-6 76,-3 2 1,3-4 61,-3-4 0,3 3 198,1-4 0,0 14 0,0 3 76,0 5 1,0-2-126,0 4 1,0-3 0,0 3-41,0 1 0,0 5 1,0 3-1,0 2-39,0 1 0,0 4 1,0 2-1,0 2-111,0 2 0,0-3 0,0 3 1,0-1-87,0 1 0,1-9 1,2-2-1,0-4-283,0-3 0,2-5-139,-1-3 549,0-7 0,-4-3 0,5-16 0,1-1 0</inkml:trace>
  <inkml:trace contextRef="#ctx0" brushRef="#br0" timeOffset="26">4523 9571 8361,'-6'0'-1705,"0"0"1735,2 0 182,3 0 0,-3 0 1,8-1-33,3-3 1,0 1 0,0-3-1,2-1-55,1 1 1,3 4-1,1-2 1,1 1 33,-1-1 0,-1 3 0,0-3 0,1 3-58,1 1 0,4 1 0,-4 2 1,1 1-61,0-2 0,1 3 0,3-1 1,0-1-47,5-2 1,-3-1-1,6-1 1,-1-2 56,0-1 1,3-5 0,-2 2 122,2-3-141,0 3 1,1-2-1,-2 5-97,-1 2 84,-1 1 0,-1 1 0,1 0 0,0 0-12,1 0 0,-4 0 0,4 1 0,-1 1 12,0 2 0,-1 1 1,-2-2-1,2 1-14,1-2 1,1 0 0,-3-2 0,2 0-18,-2 0 0,3-2 0,-1 0 0,-2-2-47,0 1 1,-3-2-1,0 0 1,-2 0 51,0 0 0,-5 1 1,3 4-1,-2 0-26,-2 0 0,-1 0 0,-2 0-87,1 0 1,-1 0-423,1 0 665,-6 0 1,-1 1-85,-5 3 0,0-1 0,0 4-95,0 2 1,0 2 1,0 0 0,0 0 0,-1 1-9,-3-1 0,3 2 1,-3 1-1,3 1 49,1-1 0,0 4 0,0 1 0,0 3-34,0 1 0,3 0 0,3 1 200,0 3-91,-4-3 0,7 9 0,-4-1-130,2 4 6,-5 0 0,7 3 0,-4-5 0,0-3-367,1 0 0,1-6 1,-3 2 427,-1-3 0,3-1 0,0 0 0</inkml:trace>
  <inkml:trace contextRef="#ctx0" brushRef="#br0" timeOffset="27">4615 10269 6991,'5'7'-67,"3"-4"277,2-1 0,3-2 0,2 0 0,4 0 37,3 0 0,6 0 1,3 0-1,5 0-39,2 0 1,7 3-1,1 1 1,6 0-64,4 1 0,5-4 0,2 3 0,-30-3 0,1-1-102,0 1 1,2-2 0,0-1 0,0-1 0,0 0 0,-1 0 0,1-1-1,0 0-172,-3 1 0,1-1 0,-1 0 0,0 0 0,26-7 1,-5 1-52,-1 2 0,-5 2 0,-7 3 0,-7-1 50,-6 2 0,-1 0 0,-3 1 130,-2-3 0,-7-2 0,1-6 0</inkml:trace>
  <inkml:trace contextRef="#ctx0" brushRef="#br0" timeOffset="28">5943 9582 8115,'0'12'-134,"-3"-1"1,-1 1 0,1-1 66,2 0 1,1 5 0,0 0-1,0 3 77,0 6 0,1-1 0,2 8 1,2 2 13,1 3 0,-2 1 0,2-4 0,-1 2 31,-2 2 0,-2-2 0,-1 3-147,0 1 1,0-9-45,0 4 1,0-6-281,0-2 169,0-1 247,0-8 0,-5 0 0,-1-2 0</inkml:trace>
  <inkml:trace contextRef="#ctx0" brushRef="#br0" timeOffset="29">1763 9708 7116,'12'0'323,"-1"0"0,1 0 0,-1 0 1,2 0-286,2 0 1,-1 0 0,5 0 0,0-1-191,-1-3 0,3 3 0,-6-3 0,-1 1-128,-1 0 0,-2 1 1,1-1 279,-1 1 0,-5-3 0,-1-1 0</inkml:trace>
  <inkml:trace contextRef="#ctx0" brushRef="#br0" timeOffset="30">1832 9697 7990,'0'11'25,"0"-3"1,0-1-1,-1 2 10,-3 2 1,3 0-1,-3 0 1,3 2-87,1 2 1,0 3-1,0 5 1,0-1 72,0-3 1,4 5 0,-1-4-95,0 1-20,-2-1 0,-1 3 0,0-1-171,0-3 197,0 2 0,0-3 1,0 4-1,-1-2-26,-3-1 1,3-4-1,-3 4 105,3 2-37,1-5 0,0 2 0,0-4 146,0 1-32,0 1 1,0-5-1,1-1 46,3-2 0,2 1 0,6-4 1,-1 0-49,1 0 1,4-1 0,2-4-1,2 0-170,3 0 1,-2 0 0,7 0 0,1 0 81,5 0 0,6-5 0,5-2 0</inkml:trace>
  <inkml:trace contextRef="#ctx0" brushRef="#br0" timeOffset="31">4111 9559 7826,'8'0'354,"-1"0"0,-3 4 0,4 1 200,1 2-437,1-5 1,1 3 0,2-5 0,2 0 324,4 0-290,-2-5 1,5 3-104,-3-6-19,2 0 0,2-3 0,0 1 0,-1 1-149,-3 1 1,1 6-1,-5-2 1,-1 3-156,-1 1 0,-1 0 0,-2 1 71,-3 3 1,2-2 0,-5 6 49,-1 1 1,-2-3 165,-1 2 1,-1-2 51,-3 2 1,3-2-60,-3-2 1,-1-2 23,1 6 1,0 0 100,4 3 0,0-3-105,0-1 0,0 1 7,0 3 0,0 1 0,0-1 1,1 1 6,3-1 0,-1 6 0,3 1 1,-1 1 43,-2 0 0,2 4 1,0 3-1,0 1-20,0 1 1,3-2-1,-4 3 1,-2-1-45,-1-3 1,1-1-1,0-1 1,2 0 33,-1 0 0,-2-4 1,-1-1-180,0-2 0,-4 0 67,0-5 1,-5-3 0,2-2-98,-4-1 1,-5-1 0,-3-4 154,-3 0 0,-1-5 0,0-1 0</inkml:trace>
  <inkml:trace contextRef="#ctx0" brushRef="#br0" timeOffset="32">1763 9662 7858,'6'-6'182,"1"2"-51,3 3 1,2 1-1,1 0 1,1 0 0,1 0-210,-1 0 1,2 4 0,0 1 0,-1 0-186,1 0 1,-3 3-1,2-5-971,-2 0 1234,-6 3 0,3-4 0,-4 3 0</inkml:trace>
  <inkml:trace contextRef="#ctx0" brushRef="#br0" timeOffset="33">1809 9662 7915,'-1'12'-888,"-2"1"796,0 2 1,-1-2-1,4 2 1,-1-1 91,-3 1 0,2 2 0,-1 4 0,1 1 0,2 2 0,2 7 0,0-1 0,2 3 43,-1 1 1,2 1-1,0-1 1,0 1 247,0-1 0,3-1 0,-3-3 0,1-3-286,3-3 1,1-2 0,2-3-1,0-4-183,4-2 1,1-5-1,6-2 1,1-1-446,3-2 623,2-2 0,11-1 0,1 0 0</inkml:trace>
  <inkml:trace contextRef="#ctx0" brushRef="#br0" timeOffset="34">4157 9582 7617,'11'0'191,"1"-4"1,-1 1-1,2 0 156,2 2 1,-2-3 0,4 0 0,-2 2-318,0 0 0,4 2 1,-2 0-1,-1 2 25,1 1 0,-2-1 0,-4 3-265,1 0 120,-1-4 1,-3 6-108,0-4 98,-6-1 0,7 8-59,-5-3 0,0 0 136,-4 0 0,0 1-44,0 3 87,0 1 0,-2 1 0,0 1 0,-3 1 61,-2-1 1,5 2 0,-3 1 0,1 1 24,0 2 0,-1 2 0,3 1 0,-2 0-17,1-1 0,2 1 0,1 0 0,1 0-70,3 0 0,-1 0 0,3 0 0,0-2-42,1-1 0,-4 1 0,4-3 0,-2 0-19,-3-3 0,4 2-42,-3-2 85,1 0-159,-4-3 153,-5-6 1,3-1 0,-6-5-168,-1 0 0,-5 0-51,-1 0 0,-6 0 0,2 0-108,-2 0 1,-2 0 0,0 0 329,0 0 0,0-5 0,0-1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26:48.81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184 29 7723,'0'-14'780,"-1"6"-66,-4 3-354,3 4 1,-6 1-163,4 0 0,1 6 0,-5 3 0,0 2-145,0-1 0,3 2 1,-2-1-1,-1 5-90,0 3 0,3 1 0,-3-3 0,0 2 98,1-1 1,2-1-1,-3 0 1,0 2-5,0-2 0,5 0 0,-3 1 0,1 0 0,1 0 80,0-3 1,-2 1-195,1 3 107,1-4 0,4 6 1,-2-7 1,-2 0 0,2 0 1,-3 0-1,4 0 1,1 1 62,0-1 1,0 0-1,0 1-42,0 4 1,0-3-1,0 3 1,0-4-33,0 0 1,0 0 0,0 2 0,0 2-33,0-1 1,0-3-1,0-1 1,0 0-70,0 1 1,0-1 0,0 0-125,0 0 124,0-6 0,0 4 0,0-2 0,1 1 19,4-2 0,-3 5 0,2-1-185,-2 4 194,4-5 1,-4 6-1,2-3 126,-2 6-118,4-4 1,-4 3 0,2-5 59,-2-1 1,3 0-1,-1 0 1,0 0 139,-3 0 1,1-5-167,2 1 1,-2-1-1,4 4-16,0-4 0,-4 4 1,4-4-3,1 4 1,-6 1-1,5-2 1,-1-1 16,0-1 0,1-1 0,-3 5 0,4-1-7,0-4 1,-3 4 0,2-5 203,0-1-195,2 6 0,1-7 1,1 5-26,1-1-2,-5-1 1,6 0 0,-2 1 0,2 1-23,3 1 0,-1-2 0,0-1 0,0 1 22,0-3 1,0 6-1,2-5 1,1 1-11,2 1 0,0-2 0,-5 2 0,1 0 17,4 1 1,-3-3 0,3 1 0,-2 1-8,2-3 0,-3 4 0,2-4 38,-2 0-36,-2-3 1,5 7-1,0-5 1,-2 0 4,-1 0 1,-2 4 0,-2-4-172,-2 2 164,2-5 0,-4 8 0,6-6 0,-1-1-76,-4 3 1,4-4 7,-4 6 1,4-4-107,1 4-373,-6-6 1,-4 2-1734,-8-10 2296,-4 4 0,-6-12 0,0 6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26:49.54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212 1 8093,'-9'9'1035,"-1"0"-886,1-6 0,-1 8 1,3-4 75,0 1-144,-4 1 1,8 0-1,-6 1 1,-2 1-134,-2 1 0,-1 2 0,0-1 0,0-2 71,0-2 1,4-4 0,3 4 0,-1 1-1066,0-2 0,3 3 1046,-4-7 0,6 7 0,-4-3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26:49.97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15 7801,'1'-8'1018,"4"3"1,-2 4-602,7 1 1,-1 0-290,5 0 1,-1 1 0,-2 2 0,-4 4 214,0 1 0,4 1-916,-2 5 423,-3 0 0,5 0 0,-4-1-454,0-4 442,-3 4 0,3-7 1,-3 5-1,2-2-338,2 2 0,-4 2 0,4 1-603,-1 0 1103,-3-6 0,-4 5 0,0-6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28:02.17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7906,'0'8'721,"0"-2"-507,0-6 1,6 0 5,3 0-140,4 0 1,-4 0 0,1 0-47,1 0-80,1 0 1,2 0 0,0 0-109,1 0 1,-1 0 0,0 0 10,0 0 0,-5 0-14,1 0 193,-7 0 0,3 2 30,-6 3 0,0-2 14,0 6 0,-5-4-27,1 4-27,-1 1 1,5-1 21,0 0-19,0 1 0,0-1-15,0 1-7,0-1 0,0 5 1,0 0-1,0 0-4,0 1 0,2 3 1,1 1-1,1 0 6,0 1 1,-1 1 0,0 4 0,2-2 5,-2 2 1,0 2 0,0 1 0,2 1 4,-2-1 0,-2-5 0,-1-1 0,2-1 65,3-4 0,-4 3-44,4-1 0,-4 0 0,-1-5-19,0 0 6,0-6 0,-6-2-243,-3-6 136,-4 0 1,-2-1 0,-3-4 78,-1-4 0,-12-10 0,1-3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28:00.68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43 8059,'8'-2'3,"-1"-1"0,-1-2 193,3 2 1,-1 0-1,1 0 1,2-2-26,2 2 1,1 2 0,2 1-106,3 0-46,-4 0 0,6 0 1,-7 0-1,0 0 160,0 0 0,0 0 1,0 0-1012,0 0 460,-6 0 1,5 0-696,-4 0 529,-3 0 537,7 0 0,-11-7 0,4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28:01.22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7525,'0'9'277,"0"1"-207,0 1 0,0 1 1,0 4-2,0 3 0,0-2 0,0 6-45,0 2-56,0-4 0,0 5 0,0-4 0,0 2 44,0-1 0,0-4 0,0 5 1,0-1 26,0-1 0,0 0 1,0-5-195,0 2 171,0-6 0,0 4 0,0-3 4,0 2 0,4 0 1,3-4-1,0-3 0,-3 4 0,2-5 0,-1 1 0,1 1 14,2 1 0,-4-5 1,4 0-1,0-1-5,0 0 1,1-1 0,5-4 0,1 0-258,-1 0 0,1 0 0,4 0 1,5 0 227,2 0 0,9-6 0,1-2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7:01.21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111 95 8025,'3'-7'-463,"-2"-2"0,0 2 0,-1-2 937,0 0 1,-2 1-1,-1 1 175,-1 1-517,0-1 1,-1 2-1,1-1 1,-1 1-73,1 0 0,-3 3 0,-2 0-139,-1 2 1,1 2 0,2 1-1,0 3-11,0 1 1,2 2 0,-1 0 0,1 0-122,1 2 0,1-2 1,0 2 71,1 0 1,1-3 0,4 0 50,3-1 1,-2-2 0,4-3 18,-1 0 26,0-2 1,2-3 0,0-2 38,0-1 1,0-1 0,0-2 0,-1 0 84,-1 1 0,-1-1-68,0 0 1,-2 0 418,1 2-83,-1 0 0,-1 3-124,0-1 1,-1 3-1,0 3 1,0 3-9,-1 3 1,1 1 0,0 2 0,-1 2-95,1 1 0,-1 1 0,2 0 1,-1-1-328,1 1 0,0-2 1,1-1-377,1 0 1,-1 1 0,1-4 579,-1-1 0,3-3 0,0-2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28:03.41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15 15 7348,'-8'-2'-183,"3"7"1,4 6 0,1 3 244,0 0-31,0 6 0,1 2 0,2 5-90,2-4 82,6 4 0,-9-6 0,4 2 0,-2-4-41,1-3 1,1-2 0,-1 0-27,5 0 0,-3-6 1,3-5 25,1-6 1,-3-10 0,1-7 0,2-2 4,2-3 0,-4-2 0,0-1 0,2 0 12,2-1 1,-4 3-1,-1 2 1,0 5-12,0 4 0,-3 2 48,4 4-19,-6 3 1,5 7 0,-5 4 39,2 4 1,-1 5 0,-4 4 0,0 0-5,0 0 1,5 2 0,0-1 0,0-2-30,1-1 1,-5-2 0,6-2 0,-3-1-15,1-1 0,6-7 0,-2 2-22,4-4 0,1-2 0,0-6 21,0-7 0,0 0 1,-1-5-1,-2 2 56,-2-2 1,1 4-63,4-4 7,0 3 1,-6 7-1,-2 1-12,0 2 1,-2 2 0,3 9-122,0 5 129,-3 2 0,1 2 0,0 2-194,-2 3 82,5-4 0,-7 10 0,4-6 0,-2-1-156,2-3 0,-4-1 0,6 0 262,-1 1 0,2-1 0,6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28:03.82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170 114 6985,'-6'-13'0,"-2"2"0,0 2 0,2-1 0,1 1 0,-1-1 0,-2 1 0,-2 0 0,1 1-19,0 1 0,4-2 0,-5 4 2,-1 2 1,4 2-1,-1 2 1,0 5-23,0 9 1,3 0 0,-2 7-4,0-1 43,-4 4 0,10-8 1,-4 5-16,3-2 9,2-1 1,0-5 0,2-1 6,3-4-8,-4 4 1,12-12 0,-4 4 8,4-3 0,-1-4 0,-1-3 0,-3-4 36,-2-4 0,4-1 0,-4 0 0,0 0 19,1 0 1,-1 0 0,-3 0 23,2 0 1,4-1-1,-3 3-37,2 2 1,-3 4-33,4 6 0,-1 6 0,3 4-171,-1 2 174,-7 3 0,8-1 0,-5 0-110,2 0 1,-3 0 0,4 0-308,2 0-24,-5-6 425,7-2 0,-5-6 0,6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28:03.99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6804,'9'6'0,"-1"4"0,0 1 0,-2-1 0,2 0 0,0-1 0,3 1 0,1-1 0,2 1 0,0-1 0,1 0 0,-1 1 0,0-1 0,0 1 0,0-1 0,0 5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28:04.18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156 0 7926,'-9'0'-94,"-1"0"1,1 2 0,-1 3 0,3 4 0,-1 4 226,0 1 0,3 5 0,-4 1-179,-2 2 0,3 1 0,-1 4 0,-1-2-2,2-1 1,1-2-1,3 3 48,0-2 0,-7 1 0,3 4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2:46:32.649"/>
    </inkml:context>
    <inkml:brush xml:id="br0">
      <inkml:brushProperty name="height" value="0.053" units="cm"/>
      <inkml:brushProperty name="color" value="#FF0000"/>
    </inkml:brush>
  </inkml:definitions>
  <inkml:trace contextRef="#ctx0" brushRef="#br0">6012 12524 22397,'12'0'-3229,"-1"0"3241,0 0 0,1 0 0,-1-1 357,1-3-167,-1 3 0,1-4 0,-1 5-255,1 0 37,4 0 0,-3 0 0,3 0 1,1 0 15,2 0 1,-1 0 0,1 0-1,1 0 22,2 0 1,1 0 0,1 0-1,1 0-14,2 0 0,5 0 0,-1 1 0,2 2-53,1 1 0,0-1 0,2-1-15,2 2 0,-2-2 0,3 4 0,-1 0 0,2-3-124,1 2 0,2-3 1,5 2 33,2-3 135,4-1 0,-1 0 0,5 0 11,3 0-115,3 0 0,1 0 0,0 0 140,-32 0 1,0 0-9,3 0 1,0 0 0,-1 0 0,0 0-1,2 0 1,0 0 0,-1 0 0,1 0 9,-1 0 0,0 0 0,-1 0 0,0 0 0,-1 0 1,0 0-1,1 0 0,0 0-7,-1 0 1,2 0 0,0 0 0,1 0 0,0 0-1,-1 0 1,0 0 0,0 0-8,1 0 1,0 0 0,-1 0-1,-1 0 1,3 0 0,0 0 0,-1 0-1,1 0-15,-1 0 1,1 0 0,-2 0 0,2 0 0,1 0 0,0 0 0,2 0-1,0 0 3,-1 0 1,1 0-1,2-1 1,1 1-1,0-2 1,0 1-1,0-1 1,1 0-4,-1 1 1,-1 0 0,2 0-1,0 0 1,-3 1 0,-1 0-940,1 0 1,-1 0 945,3 0 0,-1 0 0,-4 0 0,-1 0 0,2 0 0,1 0 72,-2 0 0,0 0-102,1 0 0,-1 0 0,1 0 0,0 0 0,0 0 0,-1 0 0,1 0 0,-1 0 30,1 0 0,0 0 0,1 1 0,0 0 0,3 0 1,1 0-1,-1 1 0,0 0 0,0-1 1,1 1-1,1-2 1,1 1 0,1-1-1,0 0 1,2 0 0,1 0-74,-1 0 1,0 0 0,1 0 0,-1 0 0,1 0 0,0 0 0,-1 0-1,0 0 60,0 0 0,-1 0 1,0 0-1,-1 0 1,1 0-1,-1 0 0,-2 0 1,0 0 3,-1 0 0,0 0 0,-2 0 1,0 0-1,1 0 0,-1 0 1,0 0-1,-1 0-5,0 0 1,-1 0 0,-1 0 0,0 1-1,-2 0 1,0 1 0,-1 0 0,0-1-12,0 1 0,0-1 0,0 1 0,0 1 0,1 0 0,1-1-93,0 1 1,-1 1 102,-3-3 1,1 0-1,2 2 1,-1-1-1,-1-2 1,-1 0-1,2 0 1,-1 0-5,0 0 1,-1 0 0,0 2 0,0 0-1,-1 0 1,1 0-43,-1-1 1,0 0 38,30 1 1,0-2 0,-6 0 0,1 0 26,-3 0 0,-5-4 0,2 0 1,-1 0 110,-3-1 1,0 4 0,-8-4 0,0 1-65,-3 0 1,-2 0 0,-3 4 0,-3 0 440,-3 0 1,-3 0 0,-1 0-1,-1 0-483,-3 0 0,-3 0 0,-4 0 186,-1 0 0,-5-1 55,-2-3 56,3 3-42,-6-4-1347,4 0 980,0 3 1,-2-6-853,4 4 811,-4-5 0,3 4 1,-3-4-1094,1 1 816,-1 6 1,-8-9 0,-1 5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32.00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310 1157 7083,'-7'-14'337,"0"0"0,3-2 0,-1-2 0,0-7-155,-1-7 1,4 1 0,-4-8-1,1-5-60,1-6 1,-7-1 0,3 0 0,-2-3-24,1-1 0,0-1 1,-5 1-1,1 2-159,4 1 1,-4 7-1,5-1 1,-1 5-60,-1 4 1,6 5 0,-4-1 0,2 5-13,2 5 1,-2-2 0,1 6-1,2 2-17,2 1 1,1 2-1,0 0-46,0 0 164,0-1-21,0 8 0,-2-4 117,-2 6-124,2 0 107,-4 5-50,6 0 629,0 0 0,-2 6-322,-3 4-264,4-4 0,-5 11 0,6-2 6,0 0 1,-5 2 0,0 1 1,2 0 1,0 3 0,0-2-1,-4 3-1041,0 0 788,3-2 0,-3-1 0,4 0 1,-2-2-132,2-1 334,1-9 0,-4 6 0,-2-5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32.20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8562,'14'0'536,"0"0"0,0 0-552,0 0 0,6 7 0,4 2 0,1 5-251,-1 5 267,2-3 0,-4 10 0,6-4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33.36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212 819 7284,'0'8'214,"0"-3"1,0-10 0,0-6-8,0-6 0,-5-2 1,1-7-1,-1-6-5,-1-2 1,-1-4-1,-4-4 1,2-1-159,-2 1 0,3 0 0,0-1 1,1 3-141,-1 2 0,3 2 0,-3 6 0,0-1-10,1-1 0,3 11 1,-2-8-81,0 3 138,4 5 0,-6-1 0,5 5 1,-1-2 6,0 2 0,3 6 0,-1 2-2,-2-2 20,2 4 0,-4 0-72,6 2 45,0 3-43,-6-4-1,4 6 239,-4 0 160,6 0-160,0 0 1,0 6 0,0 4-1,0 2-82,0 2 1,0 0 0,0 1 304,0-1-325,0 0 0,0 5 0,0-1-65,0 0-58,0 4 1,0-5 0,-2 6-1,-1 1-201,-2-2 0,1 3 1,4-6-1,0-2-256,0-1 537,0-9 0,-7 6 0,-1-5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33.58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7361,'9'1'638,"1"2"1,1 2-307,1-2 0,2 0 1,1 0-1,-1 4-256,0 1 0,0-1 0,0 3-1199,0-5 1,0-2 1122,0 1 0,0-2 0,1 4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34.73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297 946 9068,'-10'-4'0,"3"-4"0,0-3 0,3-6 0,-1-4 0,-1-4 0,-1-3 0,0-5 0,0-5 0,-1-2 0,2-3 0,-2-1 0,2-4 0,-2-6 0,2-2 0,-2 1 0,2 0 1124,0 0-1143,1 5 0,0 3 0,-1 10 0,0 5-100,-1 7 0,3 0 0,4 6-10,0 2 0,-5 6 0,0 2-55,2-2 0,0 4 1,0 1-207,-2 0 251,0 4 251,5-4-235,0 6-3,0 0 478,-6 0-4,5 0-125,-6 0-141,7 0 47,0 0-12,-6 0 7,4 0 57,-4 0-122,6 0 1,0 2 149,0 2-157,0-2 1,-4 10 1,-1-2 1,0 2 0,5 2 50,0 1-81,0-1 1,-1 0 0,-3 0 0,0 0-60,1 0 1,1 5 0,0 1 0,-1 1-182,-1-1 1,-3 5 0,4-3 0,-2 0 0,2-3 1,-3-3 214,1-2 0,-6 0 0,4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7:01.60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 49 6819,'-3'7'810,"2"-1"1,2 2-553,0 0 0,2 1 1,-1 1-85,1 0 0,-2-1 0,2-2-268,1-1-88,-2-3 1,2 1-145,1-1 1,0-1 0,2-2 190,-1-3 0,0-1 0,-2-3 0,1-1-54,-1-2 1,2-3 0,0 2 0,0-2 101,1 1 1,-2 0-1,2 1 1,0 1 642,0 1 0,-1 2 408,0 1-705,1 3 0,-2 1 1,1 4-45,-1 3 0,1 1 0,-3 3 0,0 1 687,0 0-670,1 2 0,-2 1-427,1 1 0,1-1 176,-3 0 0,2-1-720,-1 0 0,1-2 154,-2 1 0,3-4 1,-1-1-789,1-1 1373,-2-2 0,4-1 0,-1-2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34.95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28 8213,'13'-9'774,"-4"-1"0,4 7-365,-4-1 0,4 2-271,1 2-80,0 6 0,0 1 1,0 4-1,0-2 188,0 2 0,0 2 0,0 1-246,1 0 0,-1 6 0,0 2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37.49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140 127 8061,'0'-14'41,"0"0"1,0 5 0,-2-1 188,-3-1 1,2 0 0,-5 0 0,0 4 45,1 0 1,2-2-1,-4 4-408,-2 2 93,4 2 1,-5-4-315,2 0 277,4 0 1,-5 12-257,6 2 230,-6 10 0,10-3 0,-4 4 1,2-1-6,-2 0 1,4 6 0,-4-2 0,5 4 57,5 1 1,-2 0 0,6 1 0,1-3-31,-2-2 1,2 2 0,-3-2 0,-1 3 14,0 1 0,1-5 1,-4-1-235,1-1-33,1-3 0,-5-3-186,0-1 517,0-7 0,0 0 0,-6-7 0,-2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38.53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1 170 7613,'1'14'0,"2"0"0,4-1 0,0-4 0,4-2 0,2-3 0,1 1 0,0-2 0,0 0 0,0 0 0,1 2 0,-1-2 0,0-1 0,0-4 0,0-3 0,0-2-149,0-1 0,2-5 107,3 4 0,1-4 0,4 1-16,-6 2 0,-2 3 128,-2 2 1,0 3 66,0-2-27,1 2 1,-1 2-65,0 0 1,-5 0 0,-1 2-2,-2 2 1,-1-1 0,-3 7-54,2 1 31,-2 8 0,4-7 0,-6 5-33,0 1 0,0-1 0,0-3-130,0 0 1,2-6 22,2-3 1,4-5-1,5-5 1,-2-4 95,-2-4 1,-1-1 0,3 0 0,-2 0 33,2 0 1,-3-1-1,0 1 1,0 2 41,0 2 1,-5 3 0,3 3 40,0 0 0,2-1 0,6 5-24,0 0 1,1 0 105,-1 0-147,0 0 1,0 2 0,0 1 49,0 1 1,-4 6 0,-1-4-30,2 2 0,1-3 0,3 2-70,-1 0 0,0-3 0,-2-5 0,-1-4-21,-1-4 0,-2-4 0,1-1 0,-4 0 2,-4 0 0,4-5 0,0 0 0,-2 2 12,-2 1 1,-2 7 0,-4-1 75,-4 0 1,1 3 0,-2 3 69,-1 2-116,-1 2 0,-2 2 89,0 2-72,0 4 0,-1 6 0,1 0 0,2 2 32,2 3 1,-1-4 0,7 4 0,1-3-21,1-2 1,2 2-1,0 3-32,0 4 1,5-7 0,1-2-1,2-3-2,3-3 1,1 3 0,2-5 0,2 0-48,3 0 1,-3-1-1,2-3 1,-2 1-99,-2 2 1,2-1-1,1-4 20,2 0 1,0 0-1,-5 0 131,0 0-48,-6-6 1,3 3-1,-5-5 152,2 2-145,1-5 1,-1 3 0,-2-6 205,1 0-183,-6 0 1,10-2-1,-4-1 136,0-2-112,-3 0 0,3 5 1,-4 0 33,2 0 0,1 1 0,-2 2 49,0 2 1,1 4 62,-5-4 1,0 4-91,0-4 1,0 4 21,0-5 0,0 1-162,0-5 39,0 6 1,0 0 0,-2 5 66,-2-2-20,2 1 1,-6 4 121,4 0-121,-4 0 1,-2 0 0,1 0 11,-2 0 0,3 0 0,0 1 1,0 2 5,1 2 0,2 6 0,-3-1 0,2 2 89,3 2 1,-4 0-1,3 0 1,1 1 3,1-1 0,2 4 1,0 3-1,2-1-169,2 1 0,4-3 0,6-3 0,0-1-455,0 0 1,7-5 0,1-1 497,0-2 0,4-1 0,-4-5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39.12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114 1 7985,'-10'0'0,"1"0"0,-2 0 21,-2 0 0,4 0 0,0 0 0,-1 2-138,2 2 0,-3-1 12,7 7 1,-6-6 0,5 6-37,2 1 0,2 1 31,1 3 109,0-1 0,4 0 1,3 0-1,1 0-65,3 0 109,1 0 0,2 0 0,2 0 1,3 1 0,-4-1 1,4 0 17,-3 0 1,-4 0-1,-1-1 1,-3-3-1,-1 0 10,-4 1 0,-2 1 0,-1 4 0,-1 1-18,-4 2 0,-3-2 1,-6-6-1,0-3-228,0-2 0,0-1 1,0-6-266,-1-4 0,1-4 439,0-10 0,0-3 0,0-6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39.27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57 8094,'14'5'0,"1"-1"0,-1 0 0,1-3 0,3-1-31,0 0 1,3-1 0,-2-4-267,4-4 0,-1 1 1,0-2 296,-2-1 0,5-1 0,-3-2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39.47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14 1 8011,'-4'14'0,"-1"0"0,2 0 146,1 0 1,2 0 0,0 2 0,0 3-142,0 4 1,5 1 0,1 2-228,2 4 192,-5 2 1,8 1 0,-5 1 0,2 1 169,3-1 1,-3-1-141,1-5 0,1 0 0,4 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39.98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183 170 7669,'-14'-6'-370,"0"-3"0,5-2 0,1 0 0,0 0 440,0-5 0,4 2 1,-4-5-1,0 3-27,0 2 1,3 0 0,-4 2-168,-2 2 1,3 4 0,-1 6 86,-2 0 1,3 11 0,0 5-1,0 2 94,0 3 0,5 4 0,-1-2 97,2 4-112,2 1 0,2-4 0,1-2 157,1-2-111,7 5 1,-3-9 0,6 3 1,0-4-51,1-7 0,-1 3 0,-2-4-148,-2 0 116,2-4 1,-9 4-28,7-7 0,-2-2 0,3-3 16,-2-4 1,-6-8 0,3-4 0,-1-1-8,0-3 1,1 3-1,-3 1 1,2 0 8,-2 4 0,3 1 1,1 2 11,0 0-345,-3 6 167,2 2 0,-5 7 316,4 4-67,-3 3 1,4 6 99,-6 0-79,6 0 0,-4 0 0,4 1-57,0-1 0,-3 0 0,7 0-3,1 0 0,-3-6-121,1-3 1,-6-2 0,3 0 78,1 1 0,1 1 0,6-5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40.40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43 7943,'0'-14'-241,"1"6"0,3 5 232,0 6 0,3 9 1,-4 7-1,3-2 14,2-1 1,-3 3 0,4 1-12,2 2 45,-5-11 1,5 8 0,-5-11-129,2 0 144,-5-2 52,4-6-90,-7-6 1,0-2-1,0-6-236,0 0 163,0-1 0,0 0 1,0-3-1,0 0-358,0 0 0,0 3 414,0 1 0,0-7 0,0-1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40.59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17 72 7838,'-11'12'0,"6"-3"0,10-4 0,6-5-13,3-5 1,0-1 0,0-5 0,0 2-192,0-2 1,0 3-1,0 0 1,0 0 203,1 0 0,-1-1 0,0-5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40.78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29 1 7733,'-10'4'0,"3"3"0,0 1 0,4 3 0,2 1 216,1 2 1,0 5 0,0 1-244,0 2 0,4 2 1,3 4-1,-1 0-104,0 1 0,3-3 0,-2-1 0,1-3-431,3-1 1,-4-3 561,3-3 0,5-1 0,7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7:01.80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 1 9114,'0'9'162,"0"-2"1,0 0 0,-1 2-101,-1 1 1,-1-1 0,1 2 0,0-2-223,0 0 0,0 2 0,1 0-1998,0 0 2158,-1-1 0,0 1 0,0-2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41.06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71 73 7943,'0'-14'108,"0"0"1,0-1-1,0 1 1,-1 3-1,-2 7 817,-2 8-1202,0 1 279,5 14 1,-4-10 0,-1 10-1,2-3 73,1-2 0,2 0-783,0 0 542,0 0 1,2 0 0,1 0-36,2 1 0,5-1 1,-2 0 161,0 0 1,3 0 0,-6 0 0,-2 0 33,-1 0 0,-2 0 0,0 1-60,0-1 1,0 0-1,-2 0 1,-4 0-431,-8 0 495,-1 0 0,-17 7 0,2 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41.64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43 7997,'0'-15'0,"0"1"-163,0 6 129,0 2 0,2 8 0,1 2 26,1 6 1,1 7 0,-3 4-1,1 0 96,2 5 0,1-1 0,-3 0 0,2-2 0,-2 2 1,0 2-1,0 1 1,2-1-117,-2-4 1,-2 4 0,1-7 0,1-1-95,2-5 0,1-4-44,-1-1 1,-2-4-1,6-11 55,2-9 91,-4 1 1,5-6 0,-4 4 145,0-3-133,4 4 0,-4-6 0,5 6 0,-2-3 81,-2 0 1,1-1-24,4 5 0,-2 4 1,-1 3-1,-1 0-74,1 4 0,-4 8 1,3 4-86,1 4 1,0 1 0,-2 0 0,-3 0-227,1 0 1,-4-1 333,6-4 0,1 4 0,4-5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42.40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1 268 7995,'1'13'0,"4"-4"111,4-4 1,4-3-250,1-2 1,5-7-1,0-2 59,-2-4 0,-2-1 0,0 0 0,-3 0-41,-2 0 0,0-5 0,-5 0-228,-2 2 336,-1 1 0,-4 7 0,-1-1-8,-2 0-7,-5 3 1,2-4 0,-6 7 205,-1 0-169,1 3 0,5 1 0,0 1 105,-2 4-78,4 3 0,-1 6 0,5 2 1,-1 1 55,0 2 0,3 4 1,1-2-1,0 1-49,0 3 0,1 0 1,3 0-1,2-3-37,2-2 0,1-1 1,5-6-1,0-2 3,0-2 1,1-6 0,-1 2 0,0-5-200,0-5 1,0-3 0,-1-6-181,-4 0 336,3-6 1,-8 2 0,3-5 43,0-2-48,-3 4 0,1-5 1,1 2 79,2-2 18,-5-3 1,10 3 0,-5 2-1,1 5 107,1 4 0,-6 2 0,6 2-3,1 2 0,0 7 0,-2 2-42,-4 8 0,1 5 0,-1 1 0,-2 1-64,-2 4 0,-1-3 1,2 3-1,1-2-72,2 2 0,0-4 0,-4 4-26,4-3 1,1-2 0,5-1-189,-2-4 121,-5-3 1,8-1-156,-2 0 213,2-1 1,2-5-57,0-4 72,-6-3 1,3-6 0,-5 0-1,2 0-39,3 0 0,-3 4 0,1 1 87,2-2 0,2 5 0,1 1 84,0 4 1,0 2-1,0 2-39,1 2 1,-1 0 0,0-5-1,0 0-27,0 0 0,0 0-125,0 0 103,0-7 1,-1 0-1,-2-8 1,-3 1 3,-2 0 0,-1 0 1,-5 0-162,0 0 101,0 0 1,0 0-1,-2 0 1,-3 1 33,-4 4 0,-4-2 1,-1 6-1,-1 2 25,-4 1 1,3 2-1,-3 2 1,4 4 71,1 8 1,4 7-1,2 7 1,2 0 6,3 0 1,1 0-1,4 1 1,3-1-18,4 0 1,5 0 0,3 1 0,5-3 73,5-2-151,-2-4 0,10-12 0,-7-2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43.29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198 135 8275,'-4'-14'0,"-3"0"0,0 0 0,-3 0 0,1 1 0,-1 2 0,1 2 0,0 0 0,-1-1 0,-1 2 0,-1 2 0,-2 3 0,-1 1 0,1 1 0,0-2 0,2 0 0,1 3 0,3 4 0,2 4 109,2 3 0,3 6 0,1 4-90,0 1 0,0 1 1,5 5-1,1 1 1,0-1-15,0 0 0,5 0 1,-3 1-1,2-3-66,-1-2 0,-1 2 1,1-4-1,-2 0-187,-1-3 1,-5-3-1,4-2-349,-3 0 1,-2-8 596,0-6 0,-7-12 0,0-10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44.24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0 368 7415,'2'-14'0,"2"1"0,6 4 0,2 4 0,2 4 0,0-1 0,2-1 0,1-2 0,4 2 0,-1 0 0,2 0 0,-2-2 0,2 2 130,0 1 0,0-2 0,2-1 1,-4 0-384,1-1 0,-6 3-60,4-7 266,-3 7 191,-8-3-206,4 6 307,-10 0-72,4 0 1,-6 2-84,0 2 0,0-1 0,0 7-24,0 1 0,0 1 0,0 2-25,0 1 0,2-1 0,1 0 0,1 0-32,0 0 0,-1-1 0,0-3-61,2 0 0,5-7-14,0 2 0,2-10 0,1-4-187,-4-4 245,4-1 0,-10-5 0,6 0-285,2 2 262,-4 1 0,1 4 0,-5 1 89,1 1-12,1 7 86,1-9 1,2 10-71,6-2 1,-4 2 0,-1 2 0,2 0-20,2 0 1,-2 2 0,1 1 0,4 1-18,0 0 1,1-3 0,0-1 0,2 0-38,-2 0 1,-1 0 0,-2 0 0,0-1-29,0-4 0,-4 2 0,-3-7 43,0-1 1,-3-1 0,-4-2-131,0 0 121,0 6 0,-1-5 0,-2 4 1,-4-2 3,0 1 1,-3-1-1,-4 7 1,0 1 26,0 1 1,0 4-1,0 2 1,-1 6 26,1 2 1,0 2 0,2 0 0,1 1-33,1-1 1,7 0 0,-2 0-1,4 0-15,1 0 1,0 0 0,0 0 0,1-1-61,4-4 0,3 4 1,5-4-1,-2 2-72,-2-1 0,0 1 1,5-5-1,2 0 44,3 0 0,-3-1 1,2-5-268,-2 0 210,-8 0 1,4-6-1,-2-4-166,2-2 261,3-9 1,-6 4-1,-1-5 1,0 2 12,-1 3 0,-3 1 0,2 3 0,-1 2 143,-1 2 325,1 6-47,-5-3 1,6 6 0,4 0-89,2 0 1,2 0 0,0 0-272,1 0-30,-1 0 0,0 0 0,0-2 25,0-3-37,0 4 0,-4-12 1,-1 5-22,2 1 12,1-6 1,-2 5 0,-2-6-32,-2 0 30,-1 0 0,-5 0 1,0 0-1,0 0-27,0-1 0,-2 1 68,-3 0 15,-2 6 0,-3-3 0,1 7 1,-4 1 103,-4 1 0,-3 4 0,-4 2-43,5 6 1,4 2-1,2 2 1,4 0-53,4 1 0,-1 0 0,1 2 0,2 2-144,1-1 1,12 2 0,2-1 0,2 0-343,4 1 1,3-6 0,-2 2 441,-1-5 0,3-2 0,1 5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44.79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142 0 7823,'-8'0'-120,"-5"2"27,4 3 120,3-4 1,-5 12 0,4-4-57,0 4 0,3 1 0,-2 0 1,1 0-218,1 0 1,-1-4 182,5-1 1,6-1-1,4 1 43,2-4 1,-2 1 0,-1-1 50,2-2 0,2 5 0,1 0 0,-2 1 14,-2 1 0,2-1 118,-2 5-145,-4-6 1,0 9 174,-6-3-116,0 4 0,-1-9 0,-4 0-71,-5 2-11,-2-4 1,-2 4 0,0-7 0,0 1-54,-1 1 1,1-4-1,0 3 1,0-4-227,0-1 1,0-6 283,0-4 0,0-2 0,0-2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44.96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7823,'10'0'18,"-1"1"1,2 3 0,1 0 0,3-1-1,0 1 1,2-1 0,2 1 0,-1 0-1,-1-3 1,0-1 0,2-1-499,-2-4 0,-1 3 480,-2-2 0,0-4 0,0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45.13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15 1 8700,'-5'9'0,"1"1"0,0 1 0,3 1 0,1 4 0,0 1 0,0 4 0,1-1 0,3 2 0,2-2 0,2 2 0,3 0 317,1 3 1,-2 0-735,-1-1 1,0 1 0,6-5-1,-1 1 136,0-1 281,0 5 0,6-9 0,2 4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45.58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226 98 7843,'-14'-2'0,"0"-1"0,0-3 185,0-2 1,5 3-1,-1-3 1,1 0-146,1 1-71,-5-3 0,6 1 0,-8 1-166,1 2 106,0 1 1,5 0 0,-1 1-47,-1 0 0,0 4 1,0 4 5,2 0 0,6 7 1,-2-1-1,4 2 80,1 2 1,0 0 0,0 1 0,0-1 71,0 0 0,1 0 0,4 2 0,4-1 60,4-1 0,1 4 1,2-9-1,1 2 99,2-2 0,0 2 45,-5-6-186,0 0 0,0-7 0,0-3 11,0-4 0,-6-3 1,-3-3-182,-4 1 107,5-6 0,-4 4 0,3-3 0,-4 4-238,-1 1 0,0 0 15,0-1 0,0 9 32,0 6 1,0 6 93,0 9 1,0-1 0,2 0 96,3 0 0,-2 0 0,6 0-11,2 0 0,-3 0 35,1 0 0,-4-4 0,4-1 0,-5-6 0,2 4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46.00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99 7791,'8'-6'-407,"-2"-2"404,-6-6 109,0 6 39,6 2 0,-3 6-111,7 0 45,-7 0 0,9 6 1,-4 4-27,0 2-50,5 2 1,-10 0 0,5 2-14,-2 3-38,5-4 0,-9 6 0,2-7 83,-2 0 0,2-5-18,1 1 0,0-9 1,-5-1-31,0-7 0,0-11 1,0-2-1,0-2 0,0-1-139,0 1 0,0-4 0,0 8 0,0 0-903,0 3 1055,0 1 0,6 0 0,2-1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7:01.94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27 8010,'5'-2'109,"2"0"-7,2 2 0,0-2 0,-2 1 29,1 0 1,0 0 0,1 0 0,0-1-132,0 1 0,1 1 0,0-1 0,0 0-167,0 0 0,0-1 0,-1 2 167,-1-2 0,1 0 0,0-3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46.25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26 71 7442,'-14'0'-134,"6"-2"1,5-1 322,6-2-158,5 1 1,6-1 0,0 0-76,0 2 27,0-5 0,2 7 0,1-6 0,2 3-162,-2-1 1,0 0 0,1 5-156,1 0 0,-1 0 334,-4 0 0,1-6 0,-1-2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46.44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56 1 7777,'-14'1'97,"0"2"1,2 4 0,2 0 0,6 4-1,2 2 1,2 1 0,0 0 0,0 0 0,2 0-1,2 2 66,6 3 1,2-2 0,2 5-1,0 0-546,1 0 1,-1 0 0,0 1-1,0-4 383,0-3 0,0 4 0,0 2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46.76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57 0 7946,'-14'2'243,"0"3"1,6-2 0,4 6-118,2 2 1,-3 2-279,1 1 167,-1 0 1,5 0 0,1-1 109,4-4 0,-2 2 0,5-5-888,-2 2 498,5-5 1,-3 8-1,6-4 79,0 0 1,-4-2-1,-1 3 250,2-2 0,-4 5 1,-1-3-24,0 0 1,-4 4 0,2-2 0,-4 1 164,-4-2 1,0 4 0,-5-4-360,-2 4 1,-1-1-1,-3-2 153,1-6 0,-6 4 0,-2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47.72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57 92 8259,'-8'-14'0,"2"0"0,1-1 0,0 1 0,1 2 773,-3 2-505,6-2 1,-6 12-209,7 0 1,-4 8-1,-1 10 1,2 8-139,1 5 0,7 5 1,1 6-1,2 1 4,3-1 0,0 5 1,0-2-1,-2-2-32,2-4 1,-3-6 0,0 3-1,-2-3 48,-2-6 1,2-1 0,-1-7-668,-2-2 84,-2-7-73,-1 2 564,0-10 1,0-2-1,-1-11 150,-4-6 0,-9-5 0,-8-7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48.34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0 198 7314,'5'10'0,"1"-2"0,2-2 0,3-3 0,2-1 0,2-2 0,3 0 0,2 0 0,0 0 92,1 0 0,4 0 1,-3 0-1,1-2 0,1-3 1,1-4-1,0-4 1,-1 1-226,-6 2 0,-2-2 0,-2 4 85,0 0 1,-1 0 0,-2 5-3,-2-2 0,-1-1 119,1 1-66,-2 4 0,-7-4 218,0 10-93,0 3 0,0 6-128,0 0 27,0-6 1,0 4-1,1-2 10,4 2 0,-2 2 0,5 1-181,-2-1 100,-1-7 1,1 4-47,4-6 0,2 0 0,2-5 0,0-2 61,0-2 0,1-4 0,-1-6 0,-2 0-6,-2-1 1,2 3 0,-2 1 0,1 1 40,-2 0 1,3-3 26,-2-1 0,2 6 1,3 2-4,-1-1 0,0 6 0,0-4-23,0 4 0,0 1 206,0 0-199,0 0 1,0 0-1,1-2 47,-1-3 18,-6 4-57,4-5 1,-10-1 0,2-2-12,-2-4 0,-2 4 0,0-1 0,-2 1 5,-2 1 1,-3-4-1,-4 4 1,2 0-27,-2 3 1,-2 4 0,-1 1-1,0 0 13,0 0 0,0 1 0,1 4 205,4 4-200,-3 4 1,5 6 0,-2 0-1,4-1 16,4 3 0,1-6 0,0 4 220,0-3-151,0-2 0,6 0 0,3 0-289,4 0 96,1-6 0,0 3 0,0-6 0,2-2-290,3-1 0,1-4 1,4-3 389,-6-4 0,4-10 0,0-3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48.94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29 156 7511,'-10'5'-147,"1"0"375,6-1 0,-3-2-324,6 3 55,0-4 1,6 5 0,3-6 156,4 0-98,7 0 1,-3 0 0,5 0 0,-1 0-5,-4 0 0,-1-6 0,-2-3 1,0-4-5,0-1 1,-6 0 0,-3 0 0,-4 0-125,-1 0 1,0 0-1,-1-1 1,-3 1 27,0 0 1,-7 5 0,1 1-1,-2 2 162,-2 3 0,0 1 1,-1 2-1,1 0 20,0 0 0,5 6 1,-1 5-1,1 5-46,1 3 1,-3 4 0,6-2 374,2 1-286,2 1 0,2 5 1,2 1 75,2-1-230,6-6 0,-1-2 1,7-6-1,3 0-72,2 0 0,-3-6 0,3-3 0,0-5 87,0-5 0,1-9 0,6-8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49.51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198 0 7839,'-14'0'0,"0"0"0,0 0 0,5 0 0,1 2-189,2 2 204,-5-2 0,4 10 1,-4-2-1,4 2 145,0 3 0,-2-1 0,3 0-362,-2 0 107,5 0 1,-5 0 0,5 0-233,-2 0 257,0 0 0,5 1 0,2-1 65,2 0 0,4-5 1,6-1-1,1-2 11,-1-3 1,1 4 0,3-1 0,2 0 46,2 0 0,-5 5 0,2-1 0,-3 1-6,-2-2 0,-5 4 1,-1-4-1,-2 4-10,-3 1 1,-3 0-1,-4 0 258,-6 0-209,-2 0 0,-7 0 1,-1-1-1,-1-2-3,1-2 0,-4-6 1,4 2-575,-2-3 354,5-2 0,-4-7 0,7-2-369,0-3 284,6-3 222,-4 1 0,10-6 0,-4-2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49.68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57 7860,'1'12'0,"4"-2"0,4-6 0,4-2 0,3-2 48,2 0 0,0-5-94,5 1 0,-4-3 0,3 4 0,0-3-153,0-2 1,-5 0 198,2-1 0,3-10 0,0 3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49.89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43 12 7563,'-14'-8'0,"1"5"0,4 6 163,4 6 1,3 4-1,2 3 1,2 2 164,3 6 0,-2 3 1,5 1-1,-1 0-494,1 0 0,0 5 0,3 0 0,-2-2-238,2-1 1,-3-2-1,2 1 1,-1-3 403,-1-2 0,11 2 0,-4-4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50.33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240 99 7754,'-6'-12'0,"-2"1"-99,0 1 1,-4 6 0,2-6 139,-2-1 1,2 3 0,1 1 0,-2-1-37,-2 0 0,-1 5 0,0-2 0,0 4 13,0 1 0,5 0 0,-1 0-220,-1 0 128,-1 0 1,2 6 0,2 5-31,2 6 115,-5 5 1,10 5-1,-4-2 1,3-2 16,2 2 1,0 0-1,2 0 1,3-3 47,4-1 0,4-4 0,1-6 0,0-3 74,0-2 1,0 4 0,0-6 0,0-2-72,0-5 0,0-5 0,1-8 0,-1-1-36,0-2 0,-5-6 0,-1 2 0,-2-4-67,-3-1 1,4 4 0,-3 2 79,0 2 0,-3 6-46,-1 4 17,0 7 0,0-2 57,0 10-103,6 3 1,-4 6 0,4 0 0,-1 0-159,0 0 0,1 1 1,-3-1 55,2 0 1,4 0 0,-3 0-1,1 0 1,1-1-436,-1-4 1,-2-3 555,4-6 0,1-6 0,4-2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4:53.78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56 0 8072,'0'8'-237,"0"-2"0,2-6 0,1 2 0,5 1 371,5 2 1,-6 1 0,11-3 299,-1 2-337,0 6 0,-7-8 1,-1 6-30,2 2-92,1 2 1,-4 1 0,-3 0-5,-3 0 1,-4 0 0,-3 2 0,-4 1 55,-4 2 0,-7 0 0,-4-5 0,-2 2-28,-2 2 0,-7-2 0,-1 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7:02.16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18 1 7948,'-7'0'596,"1"2"1,3 3 0,2 2-315,0 3 0,2 2 0,0 4 64,0 2-249,1 3 0,-2 0 0,1 2-490,1 1 350,-1 0 1,1 0-1,0 0 1,0-1 42,0 0 0,3 0 0,0-1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50.56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29 8315,'5'-7'0,"1"6"0,0 5 0,1 4 0,-3 3 0,1 2 0,0 1 0,-1 0 0,1 2 0,0 1 0,-2 2 0,0-2 0,0-1 0,2-2 56,-2 0 0,-1-13 1,-2-7-34,0-10 0,1-4 0,2-5 0,2 3-9,-2 2 0,0 1 0,0 5-509,2 0 361,0 0 0,0 4 0,1 2 134,2 2 0,1 1 0,5 5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50.74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 57 8360,'-1'0'0,"5"-1"0,9-3 125,6 0 0,-3-2 0,2 2 0,0 0-564,0 1 1,-2 1 0,3 0 0,-3-1 438,-2-1 0,0-7 0,0 3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50.93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71 1 8545,'-15'4'0,"1"3"0,2 1 0,1 3 0,3 3 0,2 3 0,3 3 0,1 1 489,2-1 0,5 10 1,1 0-1,2 4-530,3 5 1,1 2-1,2 1 1,1-1 3,-1-3 0,-5-2 37,0-3 0,7-3 0,6 4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8:51.48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113 71 7619,'0'-14'-229,"-2"2"0,-1 1 865,-2 1-384,1 7 0,4-5 0,-2 5 232,-2-2-295,2 1 0,-4 5 1,4 5-216,-3 9 0,4-1 0,-4 6-40,4 0 0,1 1 0,0 2 1,0-4-166,0-3 0,6-7 0,2 1 0,1-1-135,0-1 1,1 4 185,4-2 0,-6 2 435,-3 3 0,-4-6 0,-2 0 0,-4 2 594,-5 2-762,4 1 0,-10-5 0,4 1 0,-2 1-102,-3 1 1,-1-2 14,4-1 0,0 1 0,0 4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2:46:32.650"/>
    </inkml:context>
    <inkml:brush xml:id="br0">
      <inkml:brushProperty name="height" value="0.053" units="cm"/>
      <inkml:brushProperty name="color" value="#FF0000"/>
    </inkml:brush>
  </inkml:definitions>
  <inkml:trace contextRef="#ctx0" brushRef="#br0">10306 3102 7001,'0'-6'1300,"0"1"-1011,0 5 0,0 9 1,0 4-162,0 3 0,4 5 0,0 5-124,-1 5 0,-2 6 21,-1 1 1,4 5 0,0-1 63,-2 3 1,-1-7 0,-1-1 0,0-2-60,0-3 0,4-3 0,0-6 1,-1-1-181,-2-3 0,-1-3 0,0-4 150,0-1 0,5-4 0,1-2 0</inkml:trace>
  <inkml:trace contextRef="#ctx0" brushRef="#br0" timeOffset="1">10272 3549 8682,'0'11'141,"0"2"1,0 1 0,0 1 260,0-1-76,0 4-408,5 0 1,2-1-34,4-6 1,0-5 16,1-6 0,-1 0 0,1 0 1,-1-1 12,1-3 1,-1-2 0,1-6 0,-1 1-80,1 0 0,-2-5 1,-1 1-1,-2 1-231,2 1 395,-4 2 0,5-6 0,-3 0 0</inkml:trace>
  <inkml:trace contextRef="#ctx0" brushRef="#br0" timeOffset="2">13101 2084 8248,'0'12'0,"0"4"0,0 3 0,0 2 58,0 2 1,0 8 0,0 1-1,0 1 22,0 3 1,-4 0-1,0 5 1,2 1-93,0 2 1,2-3 0,-1 7-1,-2 2-19,0 1 1,-1 1 0,4 3 0,0-2 70,0 2 0,-4-2 0,0 3 32,2 3-53,0 0 0,2-1 0,0-2 0,0-2 22,0 0 1,0-3 0,0 0-110,0-6 0,0-3 59,0 0 0,4-2-80,0-6 0,0 0-11,-4 1 0,0-5 0,0 0-48,0-2 0,4-2 0,-1-4 1,0-2 1,-2-1 0,3-5 0,0 2-540,-2-4 209,0-5 477,3-7 0,-4-12 0,4-6 0</inkml:trace>
  <inkml:trace contextRef="#ctx0" brushRef="#br0" timeOffset="3">12963 3560 7935,'0'-6'-686,"2"1"1167,1 5-264,-1 0 1,8 0 0,-4 1-62,1 3 0,1 2 0,-2 6 1,0 1-65,3 2 0,0 0 0,0 7 0,-2 2-196,2 0 200,1 5 0,-2-4-189,0 1 78,-6-2 0,8-6 0,-2-3 0,2-2 73,2-1 1,-1-6 0,1-2-265,-1-3 1,4-6 45,1-3 1,3-8-1,-3-6-17,2-3 0,0-7 1,1 3-1,-3-2-190,1 1 1,-4 8 0,1-1 366,-5 2 0,1 4 0,-4 0 0</inkml:trace>
  <inkml:trace contextRef="#ctx0" brushRef="#br0" timeOffset="4">7352 2839 6920,'-4'-11'-444,"0"-1"1195,2 1 436,0 4-812,2 2 0,0 19-298,0 5 0,0 6 0,0-1 0,0 3 0,0 4 152,0 6 1,0 0 0,0 6-398,0 4 0,0-3 72,0 5 1,4-4-306,0 4 1,0-3 148,-4-4 0,1-2 0,2-5-99,1 3 0,-1-6 1,-3 1-1,0-3-131,0-5 0,0-5 482,0-1 0,0 0 0,0 4 0</inkml:trace>
  <inkml:trace contextRef="#ctx0" brushRef="#br0" timeOffset="5">7260 3457 7997,'-5'-6'133,"-1"1"1,0 10-1,2 3 1,4 2 0,4 3 48,3 2 0,3 3 0,2 3 0,-1 0-62,1-2 0,-1-1 1,1 1-1,0-4 105,4-2 0,-2-3 1,3-1-243,0-2 1,2-4-1,-2 1 1,0-6 0,4-4 57,0-5 1,2-12 0,1-2 0,2-4-1229,1-6 945,-1-5-86,-3-6 0,5-4 0,1-3 0</inkml:trace>
  <inkml:trace contextRef="#ctx0" brushRef="#br0" timeOffset="6">10295 2736 7749,'0'-6'263,"1"1"-96,3 5-143,-3 0 1,4 2 66,-5 6 0,0 1-48,0 10 1,0 4 0,0 5 30,0 1 0,0 3 1,0 5-1,0 2-60,0 2 1,0-4-1,0 2 1,2 2-48,2 5 0,-3-4 0,3 3 1,-3-1 60,-1-4-16,0 5 1,4-8-69,0 5 0,-1-5 38,-3 1 0,0-4 0,0-2-133,0-2 127,0-4 0,0 2-508,0-5 1,0-2 199,0-1 0,0-8-314,0-4 646,0-6 0,5 9 0,2-5 0</inkml:trace>
  <inkml:trace contextRef="#ctx0" brushRef="#br0" timeOffset="7">10203 3480 7983,'-7'10'0,"0"-1"-44,2-1 116,2 0 0,3 3 0,0 1 61,0-1 1,3 4 0,2 1-1,1-3 37,-1 0 0,4 2 1,-2 1-1,3-2-20,2-2 0,-1 0 1,1-1-1,-1 0-51,1-4 1,0 0 0,2-5 0,2 2-94,-2-2 0,2-2 0,1-3 1,-1-5 75,1-2 1,2-3-1,-3-1 1,2-2-279,3-2 1,-1-1 0,0-3 195,-1 3 0,0-8 0,4 3 0</inkml:trace>
  <inkml:trace contextRef="#ctx0" brushRef="#br0" timeOffset="8">11761 3858 7727,'0'13'75,"0"2"0,0 3 1,0 6-1,0 3 0,0 3 9,0 3 1,0 2 0,0 0-72,0 3 0,0 3 1,0 5-1,0 0 0,0 1 48,0 2 0,0 1 0,0 6 0,0 3-42,0-1 0,0 6 0,1 1 1,0-32-1,1 0-57,-1-1 0,1 1 1,2 0-1,0 0 1,0 29-253,-2 2 1,4-5 308,-3 2 0,1-1 1,-3 0 28,3 1-21,-2 0 0,3-4 0,-5 1-40,0-1 1,3-1 0,1-3 0,0-3-41,1-3 0,-4-6 1,5-3-1,-3-4-134,1-3 0,0-3 0,-4-7 0,0-2-370,0-3 557,0-9 0,0 2 0,0-1 0</inkml:trace>
  <inkml:trace contextRef="#ctx0" brushRef="#br0" timeOffset="9">11761 3927 7888,'11'-7'493,"1"4"0,0 0-231,4-1 1,2 3 0,4-3-104,1 3 1,2 1-139,1 0 1,2 0 0,4 1-164,-1 3 0,-2-1 0,1 3 0,-2 0-22,0 1 0,-3-1 1,1 3-1,-3-2 42,-4 2 1,2 2-1,-6-1 1,-1-1 21,-1-2 0,-6 0 1,0 2 91,-2-2 0,2 1 277,-3 3-281,0 1 1,-4-5 73,0 1-52,0-5 1,0 7 224,0-3-196,0 3 1,0 2 0,0 1-1,0 2 73,0 4 0,0 3 1,0 2-1,0 3-4,0 3 1,0 4 0,0 5 0,0 3-52,0 2 1,0 3 0,0 3 0,0 3-38,0 3 0,0 3 0,0 2 0,1 4-31,1-32 1,0 1-1,-1 2 1,-1 0 0,3 1-1,-1 0 1,0 0 0,0 0-136,0 0 1,0 0 0,1 2 0,-1-1 0,0 0-1,-1-1 2,1 1 0,0 0 1,0-3-1,-1 1 76,0-2 1,-2 0 0,1 29 0,1-30 0,0 1-482,2 30 481,-1-8 1,3-7-347,-5-7 251,0 3 1,4-13 0,-1 2-141,0-1 0,-2-5 192,-1-1 1,0-7 110,0-1 0,5 0 0,2 4 0</inkml:trace>
  <inkml:trace contextRef="#ctx0" brushRef="#br0" timeOffset="10">11841 6365 7783,'0'-7'432,"0"-1"1,6 4-1,6-3 1,6-1-275,3 2 0,6-5 0,2 4 0,3-3-301,4-2 1,1-3-1,-3-3 1,2-2 142,2-4 0,-3-7 0,5 2 0</inkml:trace>
  <inkml:trace contextRef="#ctx0" brushRef="#br0" timeOffset="11">11738 2759 8047,'0'-6'460,"0"1"1,-1 6 0,-2 4-273,-1 6 1,1 1-1,3 4 1,0 2 78,0 5 0,-4 1 1,0 7-194,1 1-56,-3 11 0,5-2 0,-3 9 0,3 5-55,1 2 0,0-1 0,0 5-91,0-2 0,0-8 1,0-4-1,0-5 0,0-3-198,0-2 1,1-1-1,1-3 1,2-1-4,-1-2 0,-2-3 0,-1 2 0,0-2-200,0-6 0,0 1 529,0-7 0,0 1 0,0-5 0</inkml:trace>
  <inkml:trace contextRef="#ctx0" brushRef="#br0" timeOffset="12">11543 3629 8000,'-11'0'583,"4"-5"38,2 4 0,13 5 0,1 7-379,0 2 1,0-1 0,3 1 0,2 2 274,2 5-347,-1-4 0,-2 4 80,2-4-198,-2 4 0,7-6 0,-3 4 1,-1-2-95,1-2 0,-1-5 0,-2-2 0,3-2-62,1-3 0,-3-2 0,4-5 0,0-6-61,-1-7 1,6-9 0,-4-5 0,1-3-307,0-3 1,0-1 0,-2 6-1,-4 3 471,-2 3 0,-2-2 0,1 0 0</inkml:trace>
  <inkml:trace contextRef="#ctx0" brushRef="#br0" timeOffset="13">10329 2690 8309,'0'-11'-1787,"0"5"1922,0 0-102,0 6 1,0 9 154,0 3 0,0 8-147,0 3 0,0 6 0,0 11 48,0 6 0,0 1 1,0 7 96,0 5 1,4 2-249,-2-29 0,0 1 0,0 2 0,0 1 1,-2-2-1,0-1 57,0 0 0,0 1 0,0-1 0,1 1 0,2 26 0,0-4-90,0-5 1,0-9 0,-1-4 0,2-4-95,-2-3 0,4-5 0,-3-7 0,1-3-480,1-4 669,-3-5 0,8-2 0,-4-5 0</inkml:trace>
  <inkml:trace contextRef="#ctx0" brushRef="#br0" timeOffset="14">10181 3434 8309,'-12'-1'-1788,"1"-3"1813,-1 3 201,6-4-196,1 10 0,6 1 1,2 7 275,0 2-197,6 3 1,-2 6 0,4 2 238,1 1-293,-1-1 0,2 1 0,1 0 117,1-2-115,5-6 1,-6-2 0,4-6 0,0-1-22,0-2 1,1-3-1,4-6 1,0-3-112,0-4 0,3-8 0,1-6 0,0-3-311,1-1 0,-4-2 386,3 2 0,2-11 0,0 1 0</inkml:trace>
  <inkml:trace contextRef="#ctx0" brushRef="#br0" timeOffset="15">11749 2828 6274,'0'11'807,"0"4"-506,0 1 1,4 8-246,0-1 0,0 7 32,-4 1 0,4 7-190,-1 4 115,1 2 1,-2 2 0,0 1-1,2 3-138,-2 3 1,4 2-1,-3-1 1,0-5-37,-2-2 0,0-1 0,2-1 0,1-5-1,-2-5 1,1-2 0,-1-8 0,2-2 161,-1-3 0,-2-1 0,-1 4 0</inkml:trace>
  <inkml:trace contextRef="#ctx0" brushRef="#br0" timeOffset="16">11589 3595 8163,'-11'-7'-546,"4"4"0,5 6 688,4 5 1,1 3 0,3 5 0,1 3-41,-1 2 1,2 2 0,3-1 262,0-3-300,1 3 1,3-10 0,2 4 28,1-4 1,-3-1 0,4-4 0,0-2 1,4-5-121,0 0 0,-4-5 0,0-4 0,1-3 5,2-4 1,-3-4 0,0 1 0,0-3-223,-1-1 0,2 0 242,-4 1 0,-1-1 0,-4 0 0</inkml:trace>
  <inkml:trace contextRef="#ctx0" brushRef="#br0" timeOffset="17">10215 3927 8456,'0'16'-375,"0"3"1,0 6 0,0 4 1,0 5 1,0 13 0,0 5 0,0 11 372,0-28 1,0 2-1,0 7 1,0 1-1,0 4 1,0 1-1,0 4 0,0 1 0,2 3 0,1 2 0,0 0 0,0 1 0</inkml:trace>
  <inkml:trace contextRef="#ctx0" brushRef="#br0" timeOffset="18">10501 3034 8117,'-5'6'-967,"4"4"1,-8-7 932,5 5 0,0-1 0,4 5 381,0-1 1,0 4-81,0 1 1,0 5-176,0 2-33,0 0 1,0 10 0,2-4 0,0 2-49,2-1 1,0-4-1,-4 1 1,0-5 13,0-2 1,1-1-1,2-7-728,0-2 703,1-6 0,-4 1 0,0-5 0</inkml:trace>
  <inkml:trace contextRef="#ctx0" brushRef="#br0" timeOffset="19">10467 3148 7866,'1'-6'-1479,"3"1"1566,4 0 0,7 3 0,4-1 8,3 1 0,6 2 0,2 0 0,4 0 1,3 0 105,1 0 1,2 4 0,-2 0 0,3 0-206,0 1 0,2-3 1,-5 5-1,0-1 36,2 1 1,-9-4 0,4 5 0,-3 1 6,-3 1 0,0 2 0,-5 0-357,-1 4 200,3-4 0,-14 5 1,4-5 120,-4 4 27,0-4 1,-5 6-1,0-4 1,-2 2 6,-3-2 0,0 2 0,-2 1 0,0-1 10,0 1 1,-5 2 0,-3-4-1,-2-1-105,-2-1 1,5 2-1,-1 0 1,-2-1-153,-4-1 0,1-2 0,-3 1 1,0-1 209,1 1 0,-10 4 0,0 2 0</inkml:trace>
  <inkml:trace contextRef="#ctx0" brushRef="#br0" timeOffset="20">10478 3606 8540,'12'-5'-261,"0"4"0,5-3 0,7 2 190,9-2 1,12 1 0,8-3 0,3-1 133,1 1 0,-23 3 1,0 0-1,1-1 1,1 0-94,1 2 0,0 0-99,2 1 1,1 1 0,-1 0 0,1 0-1,2 0 1,1-1 128,0-1 0,1 0 0,4 1 0,1 1 0,4-3 0,-1 1 0</inkml:trace>
  <inkml:trace contextRef="#ctx0" brushRef="#br0" timeOffset="21">12104 3171 7321,'-10'1'-86,"3"3"1,2 3 0,5 4 0,0 2 115,0 2 1,3 3 0,1 6 192,-1 3 0,-1-3-92,2 3 1,-3-3-202,3-1-16,3 0 1,-5-4 0,4-2 0,1 0-331,-1-3 1,0-5 415,2-1 0,2-1 0,-3 5 0</inkml:trace>
  <inkml:trace contextRef="#ctx0" brushRef="#br0" timeOffset="22">12127 3171 8242,'-10'-11'-206,"3"-1"-103,3 1 1,2-1-1,2 1 544,0-1-207,6 1 0,4 1 1,6 1-1,2 3 105,2 1 0,6 1 0,1 4 239,-2 0-310,9 0 0,-7 0 1,9 0-1,-1 0-38,2 0 0,0 4 0,-5 1 0,-3 0-43,-1 0 0,3 2 1,-6-1-1,-2-1-42,-3 0 1,-2 2 0,1-2-1,-3 0 64,-4 1 1,0-1 32,-1-2-41,1-1 0,-6 4 293,-2-2-248,-3 2 1,-6 7-1,-4 1 544,-5 1-461,-4 6 1,-1-5 0,0 5 0,0-2-96,1 1 0,2-4 0,4 0 0,2-4 16,2 0 1,3-1 0,5 1 0,0-1-129,0 1 0,0-1 0,0 2 0,0 1-198,0 1 1,0 0-1,0-3 1,0-1-154,0 1 0,0-1 1,2-1-322,1-2 550,-1 2 1,2-3 0,-8 4 205,-4 0 0,-7 1 0,-3-1 0</inkml:trace>
  <inkml:trace contextRef="#ctx0" brushRef="#br0" timeOffset="23">11990 3595 8242,'-15'0'-177,"-1"0"1,6-5 0,9-2 440,7 1-79,7-4-130,10 9 0,5-8 1,2 4-1,4-1 1,1 1 415,3 3-396,3 1 1,4 1 0,-2 0 0,-1 0-35,1 0 1,2 0 0,0 0-1,0 0 19,-3 0 1,1 0 0,-5 0 0,-2 0-427,-4 0 1,0 0 0,-7 0 365,-3 0 0,1 0 0,-6 0 0</inkml:trace>
  <inkml:trace contextRef="#ctx0" brushRef="#br0" timeOffset="24">11131 3503 8347,'11'-5'-1539,"1"-1"1380,-1-1 1,6-3-1,1 4 1,2-2 254,3 1 1,1 4 0,8-2-1,0 1 99,3 0 0,9-3 0,7 2-89,1-2 1,2 3 0,6-3 0,3-1 0,0 1-14,-30 3 0,0 0 1,31-2-1,-2-3-1749,-3 1 1639,-26 4 1,-1 0 0,20-3-1,5 0-461,-6 2 315,-4 1 0,-10 1 0,-3-1-382,0 1 284,-6 2 261,-6 1 0,-4 0 0,-2 0 0,1 0 0</inkml:trace>
  <inkml:trace contextRef="#ctx0" brushRef="#br0" timeOffset="25">11417 3297 8221,'-6'-6'-1576,"0"1"1746,2 5-187,2 0 60,-8 5 1,8 1-247,-6 6 214,1-1 1,-1 2 0,0 1-1,-1 1-6,-1-1 1,-1 0-1,-2 0 1,-1 3 21,-1 0 0,-1-3 0,5 2 0,0-4-4,-1 0 1,2-1 0,2 1 0,4-1 2,3 1 0,2-1 1,3 0-1,4 1-4,2-1 1,5 1 0,2-1 0,1 1-36,2-1 0,3 1 1,2-2-188,2-3 200,0-2 0,1-1 1,2 0-1,2-1-9,-1-2 0,3-2 0,-1-2-601,4-1 610,1-5 0,-3-2 0,-1-7 0</inkml:trace>
  <inkml:trace contextRef="#ctx0" brushRef="#br0" timeOffset="26">12185 3343 8221,'11'-5'-388,"0"-3"0,1-2-24,-1-1 0,5-1 352,-1 1 0,4 3 0,-2 2 58,0 1 0,-3-3 0,2 4 378,-4 2-307,-5 5 1,2 4 0,-6 4 0,0 2-36,-2 2 0,-2 3 0,-4 5 0,-5 1-85,-4 3 0,-8-3 0,0 4 0,-4-1-95,-4-1 146,5 6 0,-8-8 0,4 4 0</inkml:trace>
  <inkml:trace contextRef="#ctx0" brushRef="#br0" timeOffset="27">11715 2702 6729,'0'-7'-110,"0"2"408,0 5-272,0 5 0,0 2 0,0 6 0,0 2 47,0 4 0,0 2 0,0 2 345,0 0-367,0 5 1,0 0 0,0 4 26,0-1 0,0-3-30,0 6 1,0-6-1,0 6-25,0-1 1,4 0-1,0 3 1,0 0 29,1-2 0,-3 7 0,5-7 0,-2 3-60,-3 2 1,3-3 0,0 2 0,0-2-31,0-2 1,1-3-1,-4-2 1,2 0-106,-2 0 0,4-7 1,-3 1-334,0-1 340,-2-1 1,-1-3 0,0-3 0,0-2-311,0-2 322,5 1 123,-3-6 0,3 4 0,-5-3 0</inkml:trace>
  <inkml:trace contextRef="#ctx0" brushRef="#br0" timeOffset="28">11601 3606 8260,'1'-6'-269,"3"2"1,-2 3 0,6 1 207,1 0 136,-4 0 1,5 1 0,-2 3 0,2 3 28,1 4 0,5 0 0,-1 1-26,-1-1-16,4 6 1,-6-5 0,5 4 104,-1-4-120,-3-5 0,7 2 0,-4-4 1,-1 0-26,2 0 1,-5-1-1,5-6 1,-2 0-81,0-2 1,2-9 0,-3 2 0,1-3-90,-1-3 1,-2 3 0,-3-4-1,-3 1-213,-1-1 1,3 4 359,-5-1 0,1-3 0,-4 0 0</inkml:trace>
  <inkml:trace contextRef="#ctx0" brushRef="#br0" timeOffset="29">11704 2461 6334,'0'12'-85,"0"-5"267,0 1-151,5-5 0,-4 3 1,4-3 207,0 0-206,-4 1 0,6 0 1,-5 1-1,3 1 88,2 3 0,-5 5 0,3 3 0,-1 1-4,0 2 1,1 5 0,-2 5 0,0 0 0,0 2 0,0 8 0,-1-5 0,3 3 0,2 2 0,-4-1 1,5-2-1,0 0-30,-2-4 0,4 4 1,-3-5-1,0-1-47,1 3 0,-6-3 0,2 1-94,-3-1 102,-1-1 1,0 1 0,0-2-189,0-1 168,0-1 1,0-8 0,0-1-191,0-2 133,-5-1 1,3-3-284,-6-1 62,6 1 1,-5-6-286,3-2 0,3-4-605,-3-4 1139,3-2 0,1-6 0,0 1 0</inkml:trace>
  <inkml:trace contextRef="#ctx0" brushRef="#br0" timeOffset="30">11841 3778 6222,'0'8'-476,"-1"-2"476,-3-1 0,3-1 0,-6-4 0,3 0 0,-2 5 0,-5 1 0</inkml:trace>
  <inkml:trace contextRef="#ctx0" brushRef="#br0" timeOffset="31">11898 3732 7306,'-6'-11'438,"0"4"-433,2 4 1,2 0 24,-1-1-243,1 3 0,2-3 1,-1 7 212,-3 0 0,-2 11 0,-6-1 0</inkml:trace>
  <inkml:trace contextRef="#ctx0" brushRef="#br0" timeOffset="32">10364 2725 11709,'0'-8'710,"1"2"-226,3 1 0,2 1 1,6 5-1041,-1 3 1,-5 7 0,-2 10 707,-2 4-74,-2 4 1,0 7-1,0 3 1,-2 7 161,-2 6-162,3 4 1,-8 3-1661,5 2 1526,-4-3 1,6 5 0,-2-7-234,3-3 1,1-3 777,0-8 0,1-3-911,3-4 178,3-6 1,4-1-1,1-5 1,-1-2 243,0-2 0,6-1 0,2-3 0,3 3 0</inkml:trace>
  <inkml:trace contextRef="#ctx0" brushRef="#br0" timeOffset="33">11784 2759 8560,'-5'-6'-1340,"3"1"1362,-8 5 0,9 6 1,-3 5-5,3 7-12,1 4 1,0 6 0,0 4-1,0 3 53,0 3 0,0 6 0,1-2 0,2 1-41,0-1 1,5 6-1,-3-2 1,0 2-72,0 3 1,-1-6 0,-4 3-1,0-1-121,0-4 1,0 3 0,0-5 0,0 0 173,0-3 0,-5-3 0,-1 0 0</inkml:trace>
  <inkml:trace contextRef="#ctx0" brushRef="#br0" timeOffset="34">11646 3698 8383,'-6'-7'-228,"1"4"1,5 6 0,1 4 0,3 0 267,4 1 1,2 0 0,3 2 0,2-1 58,4-2 0,-1-4 1,1 1-1,0-2-114,-1 2 0,3-3 0,-3 2 0,1-6-138,0-4 56,0-3 0,0-3 1,1-2-369,0-4 465,2-3 0,0-6 0,1-1 0</inkml:trace>
  <inkml:trace contextRef="#ctx0" brushRef="#br0" timeOffset="35">11303 10555 5913,'0'-6'-13,"0"0"-31,0 2 23,-5 3 0,2-5 0,-3 8 6,1 2 1,0-3 14,1 3 0,3 2 0,-5 0 0</inkml:trace>
  <inkml:trace contextRef="#ctx0" brushRef="#br0" timeOffset="36">11005 10361 8345,'0'16'0,"1"3"114,3 3 1,-3 5 0,3 2-1,-3 4-100,-1 6 0,4 3 1,0 2-1,-1-2-79,-2 1 1,-1 1 0,0 1-1,0-2-211,0-1 1,0-6-1,0-1 1,0-5 126,0-6 0,4 0 1,0-9 148,-2-1 0,4-1 0,1-2 0</inkml:trace>
  <inkml:trace contextRef="#ctx0" brushRef="#br0" timeOffset="37">10994 10372 7958,'0'-7'-141,"0"-1"145,0 5 0,5-6 525,2 6-364,9-6 0,-4 6 0,5-3 0,-2 1-17,0 2 1,6 1 0,-2-1 0,2-1-37,2 2 0,2 0 0,0 2 0,3 0-26,1 0 0,-2 0 1,2 0-1,-1 0-130,-2 0 0,2 0 0,-3 0 0,-2 0-110,-3 0 0,-2 2 1,1 0-1,-3 3-37,-4 2 1,0-3-1,-1 2-20,1-1 348,-6 4-179,-1-8 1,-5 6 147,0-4 119,0-1-164,0 3 0,0-4 0,0 3-23,0 3 1,0 5-1,0 2 26,0 1 1,0 2 0,0-3 0,0 2-37,0 2 1,1 2 0,2 6 0,1 2-91,-2 1 1,1-2-1,-1 2 1,2 0-238,-1 1 0,-1-4 0,1 4 0,1-1 136,-2 0 1,-1-4 0,1 2 162,2-3 0,-3-1 0,4 0 0</inkml:trace>
  <inkml:trace contextRef="#ctx0" brushRef="#br0" timeOffset="38">10994 10967 7763,'11'0'0,"0"0"210,1 0 1,1 0 0,2 0 0,5 2 40,6 2 1,3 1 0,5 2 0,2-3 3,2-3 1,-1-1-1,4 0-198,-2 0-7,4-5 1,-7 0-1,1-4-584,-5 2 260,1-1 0,-9 2 0,3 2 274,-3 3 0,-1-4 0,0-2 0</inkml:trace>
  <inkml:trace contextRef="#ctx0" brushRef="#br0" timeOffset="39">11223 10315 7862,'-4'11'0,"0"2"265,1 2 1,1 3 0,-1 6 0,-2 3-94,-1 4 0,2-1 1,-2 3-1,-1 2-179,1-4 0,3 2 0,-2-6 0,2-1-170,-1-2 0,0-6 1,4-3-26,0-2 0,1-8 72,3-5 1,2-12-1,6-9 1,1-6 31,2-2 1,-1-3-1,4-5 110,-2-1-2,-1 5 1,-3 5 0,-1 5 278,1 0-76,-1 5 0,-3 3-110,0 7 0,-6 4 1,2 8-1,-4 5 20,-4 5 0,2 9 0,-6 7 0,-1 4-92,-1 0 0,-2 0 1,2-1-1,1-1-62,2-1 1,4-6 0,-1 2 0,3-4 31,1-4 0,0-3-290,0-4 215,5-6 0,1-6 0,6-9 0,1-5 26,2-5 0,-1-8 0,4-3-248,-2-3 258,0-2 0,-1 2 0,0 3 123,-1 3-127,-1 3 0,-2 6 1,-1 3 124,-2 2 1,-3 9-18,-5 8 0,0 4 0,0 12 1,-1 4 58,-3 6 0,-1-1 0,-4 0 1,3 0-16,1 1 0,-3-5 1,4 2-1,2-3-17,0-1 1,2-5-1,0-3-39,0-2 1,5-7 0,3-2-817,2-3 545,2-11 1,0-3 0,2-11-351,2-3 418,4-2 0,-7-1 1,2 2 3,-2 3 74,-7 0 1,3 16 75,-5-2 0,0 12 1,-4 4-1,0 8 14,0 6 0,-5 4 0,-3 3 0,-2 5-164,-2 2 1,2 1 0,1 1-1,3-2 145,1-3 0,-4-2 0,2-5 0</inkml:trace>
  <inkml:trace contextRef="#ctx0" brushRef="#br0" timeOffset="40">10593 10933 7836,'0'-7'-677,"0"-1"0,0 4 1,0-4 655,0 0 1,0 1 29,0 0 0,0 3 144,0-4 0,0 4 148,0-3-260,0 4 0,0-7 128,0 2 115,0-2-178,0 4 1,0 3-1,0 11-59,0 7 1,0 11 0,1 7-1,2 7-48,0 10 1,6 6 0,-1 6 0,-3-29 0,0 0 17,1 1 0,0 0 0,-1 6 0,1 0 1,0-2-1,-1-1 0,1 1 0,-1 0-39,-2-1 1,1 0 0,1-2 0,0 0-1,-1-1 1,-1-1 0,1 0 0,-1-1-87,5 29 0,0-8 0,2-6 1,-1-7-32,-2-4 0,0-6 0,0-10 0,-1-6 139,-1-6 0,-4-8 0,4-6 0</inkml:trace>
  <inkml:trace contextRef="#ctx0" brushRef="#br0" timeOffset="41">10547 10716 7316,'-6'5'-176,"-3"-3"1,4 6 0,0 1 330,-1 1 1,-2 5-1,0 2 1,-2 1-88,-2 2 0,1-2 0,-1 1-229,1 1 69,5-3 1,-5 3-479,4-5 159,-3 1 411,3-5 0,-3 0 0,4 1 0</inkml:trace>
  <inkml:trace contextRef="#ctx0" brushRef="#br0" timeOffset="42">10570 10784 7721,'18'-10'0,"-3"3"0,-1 3-202,1 2 1,-1 6-1,5 3 1,2 3 198,0 6 1,3 1-1,3 2 1,2 1-37,1 2 39,-2-4 0,0 3 0,1-3 0</inkml:trace>
  <inkml:trace contextRef="#ctx0" brushRef="#br0" timeOffset="43">11841 9914 6913,'0'12'77,"1"4"1,3 3 0,4 4 29,2 4 0,5 6 0,0 6 0,1 3-14,0 5 1,-3 1 0,2 4-122,-2-1 0,-2-2 0,1-2 0,-2 2 0,-2-1 92,-4-4 0,1 2 0,-2-6-464,0-3 271,-2 1 0,3-14 0,0 1-445,-2-4 330,0-5 244,-2-4 0,5-6 0,1-1 0</inkml:trace>
  <inkml:trace contextRef="#ctx0" brushRef="#br0" timeOffset="44">11887 9926 7942,'-12'0'0,"1"1"-651,-1 3 565,1 2 1,0 7-1,-1 2 1,2 5 184,2 6 0,-4 2 0,1 4 0,1-3-86,0-1 1,-3 2 0,7-3-1,0-3-56,2-3 0,3-1 0,1-3 0,0-1 43,0 1 0,0 3 0,0-2 0</inkml:trace>
  <inkml:trace contextRef="#ctx0" brushRef="#br0" timeOffset="45">11944 10017 7942,'17'-4'-126,"2"1"0,2-5 1,2 3-1,0-1 59,0-3 1,1 2 0,2 1 0,2 1 188,1 2-122,-4 2 0,3 6 0,-5 1 0</inkml:trace>
  <inkml:trace contextRef="#ctx0" brushRef="#br0" timeOffset="46">11715 2553 6815,'6'5'163,"1"5"1,-5 8-82,2 4-46,0-2 0,0 17 0,0 0 1,-1 6-3,2 8 14,-3-1 0,3 9 0,-4 0-51,3 3 0,-3 1 0,1-31 0,0 2 0,-1 0 0,-2 0-75,-1 1 0,0 0 1,1 29-1,-1-30 1,0-1-1,1 31-33,1-4 1,0-11 0,0-5 0,0-6 24,0-5 1,4-8 0,1-1 0,0-5-41,0-2 1,3-2 0,-5-3 125,0-1 0,-2-4 0,-1 3 0,0-4 0</inkml:trace>
  <inkml:trace contextRef="#ctx0" brushRef="#br0" timeOffset="47">11497 3469 8041,'0'11'-691,"0"1"613,0-1 1,0-3 89,0-1 0,6 1 29,1 4 0,3-1 1,2 2 26,-1 2 1,2-2 0,1 2 0,3-1-50,0 1 0,-3-2 0,3 2 0,-2-2-55,0-2 1,6 0 0,-3-4 0,1-3-53,0-3 0,-4-2 0,4-4 0,1-7-83,2-5 1,1-6-1,0-4 171,0-4 0,0-7 0,0-2 0</inkml:trace>
  <inkml:trace contextRef="#ctx0" brushRef="#br0" timeOffset="48">11016 10326 8010,'-6'2'-1282,"2"1"1320,3 4 0,1 9 0,-1 3 0,-2 3 43,-1 1 1,1 5 0,3 2-35,0 4-45,0 5 1,0-2 0,0 4-1,0-2-12,0-2 0,0 0 0,0 0 1,0 0-93,0-4 1,0 0 0,0-7 0,0-1-103,0-5 0,1-4 204,3-4 0,2-1 0,5 1 0</inkml:trace>
  <inkml:trace contextRef="#ctx0" brushRef="#br0" timeOffset="49">10948 10349 8010,'0'-11'0,"0"-1"-657,0 1 1,0 3 568,0 1 0,1 4 249,3-1-116,-3 3 0,13 1 0,-1 0 89,3 0-95,-2 0 1,9 0 0,-1 0 0,3 0-2,1 0 0,-2 1 0,0 3 0,2 4-29,0 2 0,1-2 0,-4-1-4,0 2 1,4 1-1,-1 2 1,-1-1-1,-4-1-33,-2-2 1,0 2 0,3-2 0,-3 1 1,-4-2 0,-2 2 1,-2-4-1,1 0-33,-1 0 1,-3 1 88,0-3-44,-6-1 1,3 4 143,-5-2 21,0-3-64,0 9 1,0-3 6,0 4 1,-1-1 0,-2-1 0,0 0-56,0 4 1,2 0-1,1 6 1,-1 2-34,-3 5 1,2-1-1,-3 6 1,2-1-43,-1-1 0,-4 8 0,4-2 0,0 0-91,-1 1 1,4-6-1,-4 0 1,1-2 126,0-3 0,-5-1 0,3-1 0</inkml:trace>
  <inkml:trace contextRef="#ctx0" brushRef="#br0" timeOffset="50">11039 10979 7387,'16'-4'0,"0"-1"0,2 0-170,2 0 1,7 1 0,4 4 0,0 0 234,0 0 1,6 1-1,-3 2 1,1 2 5,-4 1 1,2-2 0,-3 4-174,-1 1 102,-1-4 0,0 5 0,1-4 0</inkml:trace>
  <inkml:trace contextRef="#ctx0" brushRef="#br0" timeOffset="51">10306 2770 7414,'-5'7'-320,"4"-1"0,-3-2 1,3 4 468,1 2 1,0 1-1,0 2 1,0 2-31,0 4 1,0 3 0,0 2 0,0 3-94,0 3 1,0 7-1,0 4-173,0 4 193,0-2 1,0 11 0,0-3 0,0 1 18,0 3 0,0-3 1,1 0-350,3-1 1,-1-5 97,4-4 1,1-6-1,2-1 186,-2-3 0,2-6 0,-4 2 0</inkml:trace>
  <inkml:trace contextRef="#ctx0" brushRef="#br0" timeOffset="52">10135 3480 7281,'0'-6'-136,"0"1"0,1 5 290,3 0-70,-3 0 1,9 6-6,-2 6 0,1-1 1,0 6-11,-2-1 1,1-2-27,3 5 0,0 0 0,-1 3-33,1-3 0,-2 3 0,6-3 0,-2 1-14,-1-1 0,-1 2 0,0-6 1,1-1 22,-1-2 0,2-1 0,1-4 0,3-3-58,0-3 0,1-1 0,3-2 0,-2-5-5,1-4 0,3-8 0,2 0 0,1-3-314,-4-1 346,0 0 0,-5 1 0,2-1-19,-4 0 0,-2 1 1,-3 3-728,-2 4 758,2-3 0,-9 5 0,4-3 0</inkml:trace>
  <inkml:trace contextRef="#ctx0" brushRef="#br0" timeOffset="53">10639 10864 7924,'-7'0'-550,"2"0"1,5 6 0,0 1 573,0 3 1,1 2 0,2-1 9,1 1-17,0 4 0,-3-2 0,1 5 0,2 3 7,-1 3 0,-1 3 0,1 5 131,1 2-133,-1 2 0,3 8 1,0 1-54,0 0 48,4 0 1,-3 0-1,4-2 1,-1-2-16,-2-4 0,2-6 0,-3-1 1,0-1 7,1-1 0,-4-1 0,2-5 1,-1 0-18,-2 0 0,-2 0 1,-1 0-1,0 0-40,0 0 0,0-4 0,0-1 0,0-2-398,0-2 445,0-1 0,0-7 0,0-1 0</inkml:trace>
  <inkml:trace contextRef="#ctx0" brushRef="#br0" timeOffset="54">11807 2404 8112,'0'-11'0</inkml:trace>
  <inkml:trace contextRef="#ctx0" brushRef="#br0" timeOffset="55">11784 2267 7101,'-7'0'0,"2"0"0,5-5 0,0-2 0</inkml:trace>
  <inkml:trace contextRef="#ctx0" brushRef="#br0" timeOffset="56">11772 2244 6031,'2'-8'-167,"1"1"539,-1 4 147,3-2-64,-5 5-350,0 0 0,4 6 0,-1 5 0,0 4 6,-2 3 1,-1 3-1,0 8 8,0 6 1,0 8-26,0 3 0,0 5-243,0 6 1,0-24-1,0 0 156,0 1 0,0 1 0,0 3 0,0 0 0,0 0 0,0 0-7,0 2 0,0-1 0,0 0 0,0-1 1,0 0-1,-1 0 0,0 1 0,-1 0 1,1 0 1,-1 0 0,-1-1 0,2-2 0,1-1 0,0-1 0,0 28-21,0-3 1,1-7 0,2-4-1,2-5-29,1-4 0,0-9 0,3-3 0,-2-3 35,-2-1 0,-1-1 0,-3-3-668,3-4 186,-3-2 659,4-2 1,-6-6 0,-2-5-600,-1-6 1,-5-6 466,2-3 0,-3-8 1,-2-6-1</inkml:trace>
  <inkml:trace contextRef="#ctx0" brushRef="#br0" timeOffset="57">11486 2999 8054,'1'-6'-9,"3"2"1,-1 3 0,3 2 118,-1 3 0,3 8 0,-3 7 1,0 4-1,1 5-1,1 6 1,-4 9 0,5 8-1,1 0-47,1 0 0,3 2 1,1-3-1,2-3-74,2-4 1,-2-3-1,1-6-73,0 0 1,3-5 102,-1-2 0,2-6 0,-1-4 12,-1 0 1,0-6-1,4-4-47,0-2 1,4-4 47,-1-9 0,2-4 0,-2-12 80,1-3-75,-1-8 1,-3-1 0,0-6-24,0-2 1,0-1 0,-1-4 0,-2 0 21,-1 0 0,-1 0 1,1 3-1,-4 5-142,-2 4 0,-5 8 1,-2 2-1,-1 4-149,-2 4 0,-2 3 255,-1 4-37,0 6 0,-1 1 71,-3 5-66,2 0 0,-8 0 1,3 0 218,2 0-185,-1 0 139,6 0-130,-5 0 0,3 1 0,-5 3 0,1 4-13,0 2 0,2 1 0,-4 2 0,1 1-1,0 1 0,-3 0 0,2-2 0,-2 1 3,-1 1 0,-1 5 1,1-4 113,0 2-110,-6 1 0,-1 8 0,-5 1 0,0 0 6,0 0 1,-5 3 0,-2 0 43,-3 2-61,4 1 0,-3-1 1,4-1-1,0-4-178,0-4 132,6 2 0,2-13-312,5 2 354,4-8-1038,6 4 1050,0-10 0,4 4 0,-4-5 0</inkml:trace>
  <inkml:trace contextRef="#ctx0" brushRef="#br0" timeOffset="58">11910 9937 6789,'7'7'352,"1"4"-310,0 11 0,-1 8 0,0 8 58,-2 4-81,4 8 1,-7 3-1,5 7 1,-1 2-55,0 2 0,-2-5 1,2-2-1,1-8 56,-1-5 1,-2-5 0,2-6 0,-1-2-129,-2-5 0,2-3 1,-1-4-1,-2-3-193,0-4 0,2-4 300,-1 0 0,6-6 0,-2 3 0</inkml:trace>
  <inkml:trace contextRef="#ctx0" brushRef="#br0" timeOffset="59">11852 9937 8036,'0'-11'-1119,"0"-1"822,0 6 507,0 1-128,0 5 0,-3 5-64,-1 3 1,-5 3-1,1 4 1,-2 4-73,-1 3 0,-1 1 1,2-2-1,1 0-81,1-2 1,6-1 0,-3 1 134,0-4 0,3-2 0,-3-2 0</inkml:trace>
  <inkml:trace contextRef="#ctx0" brushRef="#br0" timeOffset="60">11864 9926 8155,'0'-12'-205,"1"1"1,3 1 261,4 2 1,2 3 0,3 5 0,2 0-24,4 0 1,4 1-1,4 3 1,3 5-58,3 5 0,-2-4 0,-1 4 1,2 0-68,1-1 0,0-2 0,-1-2-354,-1-1 264,-6-1 0,-1 1 180,-5 0 0,-5-1 0,3 5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9:01.11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297 1073 7641,'-8'-6'675,"3"-4"0,-1-2-196,1-2 0,-1-2-281,1-3 1,4-4 0,-4-10-1,3-5 1,1-6-52,-4-7 1,2-6 0,-5-10 0,0 1-108,1-2 0,2 6 0,-3 1 0,2 4-169,3 5 0,-4 5 0,1 10 1,0 4-75,-1 3 1,3 8 0,2 3-302,-2 4 374,2 0 1,-4 1-1,4 2 1,-1 1-74,-2 1 1,-1 1-29,1-5 60,4 6 209,-6-4-148,7 10 243,0-4-122,0 6 1,-1 0-48,-4 0 179,4 0 0,-6 1 438,7 4-286,0-3 0,0 5-154,0-2 1,0-2 0,0 7 24,0 1 1,0-4-31,0 3-65,0-1 0,0 5 0,0 0-24,0 1 0,-1-1 1,-2 0-1,-2 0-264,2 0 0,-5 0 0,0 0 0,-1 0-32,-1 0 0,2 1 1,-3-1-781,2 0 1029,0 0 0,-5-6 0,-1-2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9:01.28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10296,'14'0'0,"0"0"0,0 2 0,1 1 0,0 2 0,2-2 0,2 0 0,-1 1 0,-1 4 0,0 2 0,3-1 0,1 2 235,-1 2 1,-1 1 0,-3 0-236,2 0 0,-2 0 0,5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9:02.96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170 890 7643,'0'8'413,"0"-2"1,0-8-1,0-2 1,0-6-308,0-2 1,2-2-1,1-2 1,2-3 26,-2-4 0,-2-4 0,-1-3 0,0-3-119,0-4 0,0 2 1,0 1-1,0-1-80,0-2 1,0-4 0,0-2 0,0 1-22,0 0 0,-1 1 1,-2 2-163,-2 1 200,0 7 1,5 1 0,0 8 0,0 0-29,0 0 0,-5 5-86,1-2 105,-1 3 1,5 2-2,0 0 0,-2 6 80,-2 4 1,2 1 52,-3-2-52,4 3 0,1-6 24,0 4-7,0 2 118,0-4-71,-6 6 1,4 1 119,-3 4-121,4-3 0,1 6 0,-2-5 37,-2 1 0,2 3 0,-3-3 4,4 6 1,-4 2 0,0 2 0,1 1-96,-3-1 1,1 1-1,-5 3 1,3 2-174,2 2 1,-5-5 0,3 2 0,-1-3-102,-1-2 1,6 0 56,-6 0 0,7-8 1,-2-6-770,4-8 1,1-4-1,0-2 955,0 0 0,6-7 0,2-1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49:03.13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8824,'9'7'0,"1"2"0,1 4 0,1 1 0,2-2 0,0-1 0,0-1 0,2 1 0,1 1 0,2 2 0,0 0 0,0 0 0,0 1-163,-2-1 1,-1-2-1,-2-1 1,-2-1 162,-2 1 0,2 1 0,-4 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2:46:32.711"/>
    </inkml:context>
    <inkml:brush xml:id="br0">
      <inkml:brushProperty name="height" value="0.053" units="cm"/>
      <inkml:brushProperty name="color" value="#FF0000"/>
    </inkml:brush>
  </inkml:definitions>
  <inkml:trace contextRef="#ctx0" brushRef="#br0">21586 3091 6906,'0'-11'-239,"-1"4"1,-1 2 1118,-2 0-642,0 4 1,3-3 235,-3 8-320,3 2 1,-4 8 0,5 4 0,0 5 12,0 1 1,0 5 0,0 2 0,0 2 46,0 1 0,0 4 0,0 1 0,0-1 37,0 1 0,1-5 0,1 2-283,2-4 1,1-4 0,-2 2 0,1 0 0,-1-9-1707,3-5 0,-5-2 1738,3-7 0,2-2 0,0 0 0</inkml:trace>
  <inkml:trace contextRef="#ctx0" brushRef="#br0" timeOffset="1">21483 3526 7754,'-10'8'-41,"3"-1"1,0-3-1,5 4 152,-2 1 1,0 1-1,5 3 1,2 1 45,1 1 0,5 0 0,-2-2-7,3 2 1,6-2 0,0 1 0,2-5 10,2-5 0,2-3 0,1-2 0,2-6 25,6-8 1,-1-4 0,10-10-727,-1 1 402,-8-4 1,3 9-1,-10-5-937,-1-1 432,-7 4 643,-6 9 0,-9 10 0,4 0 0</inkml:trace>
  <inkml:trace contextRef="#ctx0" brushRef="#br0" timeOffset="2">18689 2908 8137,'-11'5'-441,"4"1"0,2 7 0,1 2 444,1 4 0,-1 3 0,4 2 0,0 3 241,0 3 0,0 1 0,0 2 0,1 3-128,3-1 1,2 5 0,4-1 0,-1 1-65,-1-1 0,0 4 0,3-1 0,-1 3-201,-2 1 1,-3-4 0,-5-2-1,0-2-267,0-5 0,0-3 0,0-9-275,0-2 691,-5-7 0,-1-7 0,-6-5 0</inkml:trace>
  <inkml:trace contextRef="#ctx0" brushRef="#br0" timeOffset="3">18483 3480 8226,'-8'2'-766,"2"1"0,1 6 681,2 5 0,-2-1 0,2 4 382,0-1-248,7-3 1,3 7 0,7-5 174,2-1-137,4 4 0,-6-5 0,6 2-11,5-2-60,-3-2 1,8 0 0,-5-4 0,3-3 9,1-3 0,-2-1 0,4-1 0,1-3-88,1-3 1,-3-5-1,1-3 1,2-6-176,4-4 1,0-6 236,5-7 0,-6-7 0,-16 18 0,0 1 0</inkml:trace>
  <inkml:trace contextRef="#ctx0" brushRef="#br0" timeOffset="4">12860 3091 10119,'7'14'-1492,"-4"4"1451,-1 5 64,-2 17 1,0 0 0,0 17-40,0 5-94,0-26 1,0 0 0,0 1-1,0 2 1,0 3 0,0 0 0,0 1-1,0 0 37,0 1 0,0-1 0,0 2 0,1-1 0,0-3 1,2-1 32,0-2 1,1-1-1,1 1 1,1-2 0,5 28-1</inkml:trace>
  <inkml:trace contextRef="#ctx0" brushRef="#br0" timeOffset="5">12792 3045 9974,'1'5'-272,"3"-5"0,2-1 0,8-5 0,5-1 71,8 1 0,7-3 0,7-5 1,7-1 204,7 1 1,-24 6-1,2-1 1,3 1 0,1 0-1,2-1 1,0 0-10,3-1 0,1 0 0,2-1 1,1 0-1,5 0 0,2 0 0,2 1 1,1 0-248,1 0 1,0 1 0,2 2-1,2 0 1,2-1 0,1 1 128,-2 0 0,2 1-2,-17 2 1,2 0 0,-1 0-1,-5 1 1,0-1 0,0 0-1,6 0 1,0 0 0,0-1 66,-1 0 0,0 0 1,0 0 54,1 1 1,1 0 0,-1-1 0,1-1-1,0-2 1,1 1 0,1 0 0,0 1-1,1 0 1,2-1 0,0-1 0,0 1 7,0-1 1,0 1 0,1-1 0,2 0 0,-1 1 0,1-1 0,1 1 0,-1-1 0,1 0 0,-1 1 0,1-1 0,-1 0 5,1 1 1,0-1-1,0 1 1,1 0-1,-1 1 1,0 1-1,2-1 1,1 1-1,-1 0 1,0 1-1,0-1 1,0 0-13,0 0 1,0 0-1,0 0 1,1 1-1,-1 1 1,1-1-1,0-1 1,-1 1-1,1 0 1,1 1-1,-1 1 1,0-1-11,1 1 0,-1 1 0,-1-1 0,0 1 0,-1-1 0,0 1 1,-1 1-1,1 0 0,-1 0 0,0 0 0,0 0 0,0 0 0,-1 0 0,0 0 0,0 0 0,0 0 0,-1 0 0,0 0 0,-1 0 0,0 0 0,0 0 0,-1 1 0,0-1 0,-1 1-2,0 0 0,0 0 0,0 1 0,-2-1 0,0 0 0,0 0 0,0 2 0,0 1 0,-1 0 0,1 0 0,-1 0 0,0 0 6,0 0 0,0 1 0,-1-1 1,0 1-1,-1-1 0,1 1 1,-2-1-1,0 1 0,0-1 1,-1 0-1,0 0 0,0 0-3,0 0 1,1-1 0,-1 1 0,-2-2 0,-1 1 0,1-1 0,1 1 0,1 0 0,0-1 18,-3-1 0,0 0 1,0 1-12,18 1 1,1 0-1,-18-2 1,0-1-1,0 0 1,20 2-1,0 0 1,-2-1-1,1 1-3,-2 0 0,-1 0 0,1-2 0,0 1 1,-4 1-1,1 0 0,-1-2 0,-1 1-92,1-1 0,0 0 0,-2-2 0,0 0 0,3 0 1,-1 0-1,-1 1 0,0 0 85,-2 0 1,0 0-1,-3 1 1,-1 0-1,2 0 1,0 0 0,0 0-1,0 0-59,-1 0 1,0 0 0,-1 2 0,0 0 0,-3 1 0,0-1 0,-2 1 0,-1 1 51,-2 0 1,0 1 0,-1 0 0,-1 1 0,-3 1 0,-1 0-1,-2 1 1,0-1 161,-1 0 0,-2 0 0,24 11 0,-1 1-268,-7 3 99,-5 6 1,-8-4 0,-2 3-8,-3-3 7,-2-1 1,-8-2 0,-1 0 82,1-2-50,2-5 1,-3 2 0,-2-6 0,1-1 399,0-1 1,-4 1-1,3 5 1,-2 1-349,0-1 1,0 3 0,-3-1 0,-1 1 206,1-1 0,-1 5 0,1-2 0,-2 4-236,-2 3 1,0 2 0,-4 4 0,-1 0 154,-2 4 0,-1-2 0,0 4 0,0-2-152,0-2 0,0-2 0,-1 1 0,-2 1-7,-1-2 0,1 2 1,3-3-1,0 2-182,0 1 0,0 1 0,0-1 156,0 0 0,0 1 0,0-1 0</inkml:trace>
  <inkml:trace contextRef="#ctx0" brushRef="#br0" timeOffset="6">18827 2965 7875,'0'12'-457,"0"4"0,-2 4 0,0 6 416,-2 4 0,-1 19 0,2 8 0,1-25 0,1 1 60,-1 1 1,1 1-1,0-1 1,1 0 0,0 1-1,1-1 1,0 0-1,2 1-32,0-1 0,1 0 0,7 29 0,0-7 1,1-9-221,-1-8 0,4-5 233,0-3 0,1-3 0,-5-5 0</inkml:trace>
  <inkml:trace contextRef="#ctx0" brushRef="#br0" timeOffset="7">18552 3606 8017,'-12'0'-283,"1"0"0,-1 1 1,2 3 86,3 4 1,-2 6 0,5 2 0,1 1 0,2 1 148,1 0 1,9 1-1,5 4 846,6-1-720,1 1 1,16-5-1,-2-3 1,5-3-58,3-4 0,8-5 0,6-8 0,7-6-55,-31 3 0,1-2 0,1-5 1,-1-2-1,1-1 0,0-2 1,1-2-1,0 0-1595,2-3 1,1 0 1627,2-1 0,2 0 0,0-5 0,0-1 0,3 1 0,0-1 0</inkml:trace>
  <inkml:trace contextRef="#ctx0" brushRef="#br0" timeOffset="8">21552 3114 7331,'-1'15'0,"-3"0"0,-1 10 0,-4 0 0,3 6-206,1 4 1,-3 6 0,4-2-1,2 1 234,0-1 0,7 3 1,3-4 15,2-1 1,2-1 0,-1-2-1,1-1 1,0-2-146,4-4 0,-4-3 1,4-3-1,-4-2-136,0-3 0,-1-5 237,1-3 0,-1 2 0,1-4 0</inkml:trace>
  <inkml:trace contextRef="#ctx0" brushRef="#br0" timeOffset="9">21461 3572 7947,'-12'0'-250,"1"0"1,3 0-1,2 1 1,1 3 61,2 4 1,2 6 0,2 2 0,3 2 298,3 2 0,4 2 0,0 0 0,2-3-91,2-4 1,0-2-1,7-2 167,2 0-116,2-4 1,2-2 0,2-6-12,3-3-67,2-8 0,3-10 1,1-9-1,2-2-81,2-1 0,-2-2 88,1-2 0,0-8 0,-19 20 0,0 0 0</inkml:trace>
  <inkml:trace contextRef="#ctx0" brushRef="#br0" timeOffset="10">21861 9250 10791,'-10'8'-249,"1"0"1,3 0 258,1 3 0,1-4-585,4 1 1,1-6-1,3 2 606,4-3 1,-2-4-1,2-1 1,-1 0-5,0-1 0,3 4 1,-3-3 413,4 3-469,0 6 1,1 1 0,-1 8-160,0 5 104,1 5 1,-1 11 0,1 0 0,-1 3 22,1 4 0,-1 3 0,-1 1 0,-1-1 16,-1 1 0,-2 1 0,2 2 0,-4 0-35,-3 0 1,-2-2 0,-2-2-1,-2 0-67,-1-3 0,-1-3 0,-2-6 0,3-1-140,1-1 0,0-11 1,2-1 241,0-5 1,-6-2-1,2-1 1</inkml:trace>
  <inkml:trace contextRef="#ctx0" brushRef="#br0" timeOffset="11">21930 9147 10188,'-11'-5'-811,"-1"4"1,1-3 619,-1 3 1,1 2 0,-1 2 0,2 2 382,2 1 1,-4 5 0,3 6-1,0 1-133,-1 2 1,-2 6 0,-2 2 0,-1 1-62,1 3 1,5-1 0,3 0-1,1-4 44,2-3 1,2-3-1,1-1-465,0-5 0,0-2-86,0-2 478,0-5 1,5-6 0,1-6 0</inkml:trace>
  <inkml:trace contextRef="#ctx0" brushRef="#br0" timeOffset="12">21964 9159 10118,'0'7'-1967,"2"1"1866,1 1 1,4-3 0,6 2-506,2 1 732,3 1 0,5 1 1,1 1-200,2-1 55,-1 1 0,6-1 13,-4 1 1,5 4 0,-3 2 0</inkml:trace>
  <inkml:trace contextRef="#ctx0" brushRef="#br0" timeOffset="13">21930 9147 9698,'-6'-5'-1946,"1"5"2502,5 0-495,0 5 0,-2 8 0,0 3 0,-2 7 59,1 7 0,2 4 0,1 5 0,0 6-31,0 3 1,-4 7 0,0 0-1,2 3-9,1 3 0,1 2 1,0-4-125,0 2 0,0 0 1,1-6-1,1-4 1,4-5-189,0-2 0,0-4 0,2-2 0,-3-4-71,0-3 1,-4-3-1,3-7 234,-3-1 0,-6 1 1,-1-3-1</inkml:trace>
  <inkml:trace contextRef="#ctx0" brushRef="#br0" timeOffset="14">19124 8815 15454,'-11'1'-1788,"-1"3"2055,1 4 0,0 2 0,-1 3 38,1 2 0,3-1 1,-1 5-1,-2 2 191,-3 0-402,-2 2 0,1 1 0,-1 2 0,-2 2-18,-3 1 1,4-2 0,-3 2 0,1 0-5,2 0 1,-4-7 0,6 1 0,2-3 74,4-2 0,3-1 0,3-6-219,0 0 1,4-4 0,7-3-169,2-3 0,1-2 0,2-3 1,1-4 225,1-2 0,5-7 1,-2 0-1,3-4 28,2-2 1,1-1 0,9-9 316,1-1-294,-2 2 0,7-4 0,-5 6 106,-4-2-78,3 4 1,-9 5 0,2 8 0,-6 4 62,-5 3 0,-2 3 0,-3 7-239,-2 6 1,-3 0-1,-5 7 1,-1-2 151,-3-2 1,-2 6 0,-6 0-1,1 2-17,-1 1 1,1-1-1,-1 4 1,1 1-87,-1 2 0,-3-3 0,0 1 1,2-4-68,4-4 0,0-1 51,6-3 0,0-7 0,8-5-991,7-6 1131,4-10 0,8-7 0,4-7 1,5-3 244,4-2 1,6 0 0,-1-2 0,3-1-224,1 1 1,-2 3-1,-2 2 1,-5 4-50,-5 4 0,-4 3 0,-6 11 1,-3 2-87,-4 5 1,-6 1 0,-3 4 0,-1 3-44,-2 6 0,-7 7 0,-5 7 0,-6 5 148,-8 3 0,-1 0 0,-7 9 0,-1 0 164,-1-2 1,0 2 0,2-6 0,1-3-201,2 0 0,3-1 0,6-3-165,3-6 115,9-5 0,2-10 0,6-2 0,3-1-82,3-2 1,10-9 0,6-5 0,6-7 186,4-3 1,5-6-1,2-1 1,1-1 14,2-3 1,3-6 0,3-3 0,-23 20 0,0 0-89,0 0 1,1 0 0,0 3 0,0 0 0,24-17 0,-1 4-74,-3 3 1,-8 10 0,-9 8 0,-4 4-120,-4 3 1,-5 7-1,-10 5 1,-3 6 95,-3 8 0,-11 5 0,-5 8 0,-7 1 137,-5 1 1,-6 4 0,-6-4 618,-2-1-647,4-1 0,-2-3 0,5-3 1,0-3-7,4-3 1,3-2 0,9-3 22,7-4 0,7-7 1,12-6-89,7-4 0,12-6 0,7-9 1,6-4 106,0-5 1,7-5 0,-2 0-1,1-2-52,2-1 0,0 1 0,-2 2 0,-1 4-57,-3 3 0,-4 3 1,-6 1-1,-4 6-34,-4 6 0,0-1 1,-9 5-149,-1 1 0,-2 7 0,-5 4-992,-3 2 939,-3 1 1,-1 6-1,-1 2 72,-3 3 134,-2 6 0,-9-4 1,-2 4-1,1-2 35,-1 1 0,2 4 1,3-6-1,2-2 11,3-3 0,-2-6 0,6 0-198,4-5 0,10-4 1,8-5-1,4-1 248,3-3 1,7-6-1,7-5 1,-1 0 149,1-2 1,4 3-1,1-4 1,3 2-114,0 2 0,-4 1 0,-2 2 1,0-1-24,-2 1 0,-1 0 0,-9 3-41,-3 0-117,-8 5 0,-3-2-41,-4 5 208,-6 5 1,-2 3-1,-9 7 1,-6 4 27,-7 3 0,-4 6 1,-1 1-1,0 0-28,0-2 1,4 1 0,3-1 0,2-3-266,4-4 1,6 1 0,0-6 137,3-1 1,6-1 0,1-2 0</inkml:trace>
  <inkml:trace contextRef="#ctx0" brushRef="#br0" timeOffset="15">18724 8872 20306,'-2'12'-87,"-2"-1"102,3 1 0,-4 3 1,5 2-1034,0 0 889,0 8 0,4 0 0,1 6 0,1 2-55,3 4 1,1-1 0,1 5 0,-2 0 106,-2 0 0,-4-1 0,1 2 0,-3-4 7,-1-2 0,0-7 1,0-3-1,0-6-160,0-5 0,1-3 1,2-6 270,0-6 1,1-10 0,-4-8-1</inkml:trace>
  <inkml:trace contextRef="#ctx0" brushRef="#br0" timeOffset="16">18689 8827 25688,'5'-16'0,"2"1"263,-1 1 1,4 3 0,-2 2-1,2 2-1096,1 2 0,6 2 0,2 3 1,3 0 408,1 0 0,1 0 0,1 1 0,3 3 112,1 3 0,3 3 0,6 1 0,4-3 137,3 0 1,3-5-1,6 0 1,7-1 133,-28-2 1,0 0 0,3 0 0,1 0 0,-1 0 0,0 0 0,1-1 0,0 0-8,2 0 0,-1-1 0,-1 1 0,-1 0 0,4-1 0,0 1 0,-1 0 0,0 0-176,-2 1 1,1 0-1,-1 0 1,0 0-1,-3 0 1,0 0-476,1 0 1,-1 0 586,3 0 0,0 0 0,-2 0 1,0 0-1,1 1 0,-1 0-30,-2 0 0,0 1 165,1-1 1,0 0 0,26 9 0,3-4-145,0 1 20,-2 3 1,-4-5-1,0 4 10,0-2 0,-1-4 0,-2 2 0,-5-1 0,-2 0-27,-1-2 1,0-1 0,0-1 0,-2 0 38,-2 0 0,-6 0 0,-7 0 0,-2 0-121,-5 0 1,-1 0 0,-5 0 94,-2 0 0,-6 0 0,-1 2-237,-2 2-222,-1-3 445,-4 4 1,-2 0 131,-1 3 11,1-3 0,-3 5 0,4-2-39,-3 2 0,3 1 0,-4 1 0,1 0 60,0 4 0,-1 1 0,3 6 0,-2 0-21,1 0 1,-2 5 0,1 3 0,2 2-110,1 1 0,1 0 1,0 1-1,0-1 98,0 0 1,0-3-1,0-1-121,0 2 0,0 1 65,0 2 1,-11-6 0,-1-1 0</inkml:trace>
  <inkml:trace contextRef="#ctx0" brushRef="#br0" timeOffset="17">18724 9491 16406,'5'-8'1234,"4"2"0,5-1-1318,5 1 1,5 0 0,5-3 0,7 1 13,3-1 0,4 3 0,6-1 0,2 2-9,1 3 0,-1 1 0,6 1 0,5 0 51,-29 0 1,0 0-1,4 0 1,0 0-1,2 0 1,0 0-1,3 0 1,1 0-154,4 0 1,2 0-1,-1 0 1,2 0 0,3 0-1,2 0 1,-2 0 0,1 0 118,-1-1 1,0 2 0,0 1 0,-1 2 0,-2 1 0,-1 1-301,0 3 1,-1 0 98,-1-1 0,-1 1 0,-6-1 0,0 0 0,-1-2 0,-1 0-285,-1-1 1,-1 1 417,3 0 1,0 0 0,20 1 0,-26-3 0,-1-1 9,28 2 1,-8-2 0,-2-3 0,-3 0 0,-3 0 78,-2 0 0,2-5 0,-6-2 0,-1-3-68,-2-2 1,-5 4 0,-4 2-1,-1 0-107,-2-1 1,-10 5 0,-1-2-579,-2 3 794,0 5 0,-10 3 0</inkml:trace>
  <inkml:trace contextRef="#ctx0" brushRef="#br0" timeOffset="18">21632 3125 8035,'0'-11'-1815,"0"-1"1992,-5 6-144,4-4 1,-5 9-6,2-3 1,2 4 0,-1 4 0,1 3-26,2 3 0,0 8 0,0 4 0,0 6 6,0 5 1,0-1 0,2 6 0,0-1-17,2 1 1,4-2 0,-3 2 0,0-3-55,0 0 1,-1-2 0,-3-1-1,2-3-28,0-1 0,1-1 0,-4-6 1,1-2-10,3-3 1,-2-4 97,1 0 0,-1-6 0,-2-1 0</inkml:trace>
  <inkml:trace contextRef="#ctx0" brushRef="#br0" timeOffset="19">21461 3503 8008,'-7'5'-729,"2"-2"1,5 6 436,0 3 326,0 0 1,1 10 0,3-3 219,4 2-228,2-3 0,1 4 0,2-5 0,2 1 13,4-2 0,-1-4 0,1-2 1,0-2-17,-1-4 0,4 1 0,-4-1 0,1-3-7,0-3 1,-1-6 0,2-6-1,-1-3-29,2 0 0,-4-3 1,1-2-1,-1 0-78,-3 3 0,-2-1 1,-1 3-1,-3 2 91,0 2 0,0-6 0,3 6 0</inkml:trace>
  <inkml:trace contextRef="#ctx0" brushRef="#br0" timeOffset="20">18941 8850 12184,'23'-6'-357,"0"-1"0,1-3 0,3-1 0,3 3 226,3 0 1,8 2-1,5-3 1,6 2 78,4 2 1,3 1-1,3 3 1,-29 0-1,0 0 42,1-1 1,0 0 0,2 0 0,0 0 0,-2 2 0,0 0 0,2 0 0,0 0-13,2 0 1,-1 0 0,1 0 0,1 0 0,0 0 0,0 0 0,0 0-1,0 0 1,-1 0 1,0 0 0,-2 0 0,0 0 0,0 0 0,0 0 0,-1 0-1,-1 0-10,31 0 1,-32 0-1,0 0 1,28 0 0,-2 0-112,-5 0 1,2 1 0,-4 2-423,1 1 428,-3 5 1,-8-7-1,0 4-195,2-1 255,-5-1 1,1 0 0,-6 0-1,0-2 10,1 0 0,3-2 1,0 0-1,-1-2 9,-1-1 0,-2 0 0,-1-3 0,-2 1 23,-5 2 0,-3 2 0,-3 1 20,0 0 0,-6 0 12,1 0 0,-8 5-3,-3 3 0,-1 0 1,-1 1 45,2-1-40,5-5 1,-6 7 0,3-3 34,-1 4-34,4 0 0,-8 0 0,4 2 0,-1 2 20,0 5 0,0 1 1,-5 3-1,-3 3 7,-4 4 1,-2 2 0,-2 2 0,1 2-14,0 1 1,0-1 0,4-5 0,2-1-109,0 0 0,3-3 1,-2 0-1,3-1-30,1 0 0,-1-1 122,-3-3 0,-2 5 0,-6 2 0</inkml:trace>
  <inkml:trace contextRef="#ctx0" brushRef="#br0" timeOffset="21">18586 9605 8818,'12'-4'-295,"-1"1"0,0-1 1,2 4-1,2 0 76,5 0 0,6 0 0,5 0 0,4 0 248,7 0 0,3-4 0,13-1 0,-25 2 0,-1 1-32,3-1 1,0 1 0,4-1 0,0 1 0,0 0 0,0 1-51,1-1 0,2 0-157,6 0 1,1 0-1,0 2 1,1 0-1,4 0 1,-1 0 201,-1 0 1,0 0 9,2 0 0,1 0 0,-2 0 0,1 0 0,2 1 0,1 0 1,1 0-1,0 0-5,0 1 1,-1 0 0,-1 0-1,-1 0 1,-2-2 0,0 0-1,-3 0 1,0 0-27,-2 0 0,0 0 0,-2 0 0,-1 0 0,-1 0 0,0 0 0,-2 0 1,0 0 18,-1 0 1,-1 0 0,-4 0 0,0 0 0,-2 0-1,-1 0 1,31 0-29,-4 0 1,-3 0 0,-5-1 0,-5-2 15,-4-1 1,-10-1 0,0 3 0,-5-2 21,-6 1 0,1 2 0,-4 1 0,3 0 0</inkml:trace>
  <inkml:trace contextRef="#ctx0" brushRef="#br0" timeOffset="22">18678 8769 11241,'0'12'-198,"0"-5"1,0 1-1,0 1 239,0 1 0,0-2 0,0-1 33,0 2-72,0 2 0,0 0 0,1 0 0,2 2 19,0 2 0,1 3 1,-4 5-1,0 1 50,0 3 0,0 1 0,-1 4 0,-2-2-22,0 2 1,-3 1 0,4 0 0,-2-1-64,2-1 1,0-6-1,4 2 1,0-3-55,2-1 1,4-4-1,-5-1 1,1-2 8,1-2 1,-3-1 0,1 0 0,-1 1-22,-2 1 0,0 0 0,0-3 53,0-1 0,-4 4 0,-1 2 0,0-1 0,-2 1-134,1-3 1,3-1-241,0-2 184,1-5 0,4 3 0,1-6 249,5-4 1,-3-10-1,0-6 1</inkml:trace>
  <inkml:trace contextRef="#ctx0" brushRef="#br0" timeOffset="23">18643 8792 10656,'8'-10'-329,"0"3"0,3 0 0,4 5 0,1-2 141,0 1 1,7 2 0,9 0 464,5-3-280,-2 3 1,10-6 0,-2 5 170,6-2-159,-2 0 1,9 0 0,-3 0-1,6 1 3,-27 0 1,0 1 0,3 0 0,0 1-1,6-2 1,1-2 0,1 1 0,-1-1-104,2 1 1,0-2-1,7-1 1,0-1 0,-1 0-1,-1 1 1,2 0-1,-1 1 70,-2 1 1,0 1 0,1 1 0,-2 0 0,-4 1-1,0 1 26,1-1 0,-1 0 0,-3 1 0,-1 0 0,-4 2 1,0 0-1,-2 2 0,0-1 0,0 1 0,-1 1-26,32 5 0,-1 0 1,-3 0-1,1-2 4,-1 2 1,-2-3 0,-2 1 0,-2-1-153,-5 1 1,-3-5 0,-5 3-318,-7 0 388,1-3 1,-12 3 0,-1-4-242,-5 3 184,-4-3 0,-2 4 26,1-5 92,-6 0 0,3 1 0,-4 2 190,1 1 1,-3 1 0,2-3-1,-1 3-144,0 2 0,3 0 0,-3 6 0,-1 2-5,-2 4 1,-1 4 0,0 4 0,0 5-13,0 5 1,-1 0 0,-2 3 0,-2 1-4,-1 0 1,-1-3 0,0 3-320,3-2 157,3 4 1,-1-7 172,-2 2 0,-2 3 0,-5 0 0</inkml:trace>
  <inkml:trace contextRef="#ctx0" brushRef="#br0" timeOffset="24">18987 9536 10011,'39'-1'0,"5"-1"0,4-2 0,7 1-160,4 2 1,-24 1 0,2 1 0,4 0 0,2 1 0,4 0 0,1 0 184,4-1 1,1 0 0,1 0 0,2-1-1,3 1 1,2-2 0,2 1 0,1 0-255,-19 0 0,0 1 0,1-2 0,1 1 1,0 0-1,0-1 0,1 0 0,0 0 0,-1-1 1,-1 0-1,-1 0 0,0-1 165,-1-1 1,0 1 0,-1 0 0,17-1 0,0 0 0,1 0 0,-1 0 0,-4 0 0,-2-1-34,-3 0 1,-2 0-1,-3 2 1,-1 0-1,-5 0 1,-2 1 0,-2 0-1,0 0-37,-3 0 0,-1 0 1,23-2 133,-5 4 0,-7 0 0,-4 0 0,-3 0 0,-4 0 0</inkml:trace>
  <inkml:trace contextRef="#ctx0" brushRef="#br0" timeOffset="25">20270 10235 12122,'0'-12'-904,"0"5"1,0-1 864,0-1 1,0 3-1,0-2-36,0-1 0,-4-1 0,0-1 1,1-1-126,2 1 239,1-6 1,5-1-1,2-4 1</inkml:trace>
  <inkml:trace contextRef="#ctx0" brushRef="#br0" timeOffset="26">20327 9937 12104,'0'8'-867,"0"-1"0,0 2 731,0 1 1,-1 7 0,-2 1 332,-1 0-150,-5 3 1,7-3 0,-5 5 0,1 0 3,0 0 0,2-4 0,-3-1 0,2-1-47,3 1 0,1-4 0,1 3 0,0-2-35,0 0 0,0-3 0,1-6-50,3-1 1,2-1 0,5-4-1,2-1 87,2-3 0,3-2 0,5-6 0,0 1 4,0-1 0,4 1 0,1-1 0,1 1-68,3-1 1,-4 1 0,-2 1 0,-1 1-32,-2 1 1,-4 6 0,-2-2-682,0 3 530,-2-4 1,-3 3-1,-2-3-301,-3 0 589,4 4 0,-10-9 0,4 3 0</inkml:trace>
  <inkml:trace contextRef="#ctx0" brushRef="#br0" timeOffset="27">20533 9903 8446,'-6'0'-676,"-3"5"0,5 4 0,1 5 766,2 5 1,1 6-1,0 3 1,0 2-46,0 1 0,1 2 0,2 3 1,2 1-37,1 1 0,2-1 0,3-5 1,1-3-192,-1-1 182,1 4 0,-1-8 0,1 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7:06.42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 0 7879,'-9'1'188,"2"2"1,2 1 0,4 4 0,0 1 3,1 3 1,1 3 0,0 0 0,1 2-32,0-1 0,1 1 0,0 0-185,0 0 36,0 0 0,0-3 0,0 1 0,0-2-50,0-1 0,0-1 0,-1-2-569,1-2 1,-1-2 477,2-3 0,0-3 0,1-5 1,0-3 80,0-3 0,0 0 1,1 0-1,1-1 53,0 2 0,1 2 0,0 1 0,0 3 108,1 1 0,0 3 0,0 1 1,0 0 26,-2 1 0,1 2 0,-2 3 0,-1 0-45,0 1 1,-2 1 0,-2 2 0,0 1 214,-1-1 1,-1 1 0,-2 1 76,-1-1 1,-4 0-270,1-2 0,-2 1 0,0-1-137,-1-2 0,0-2 0,0-2 1,0-2-99,1 0 1,0-2-1,1-3 1,0-3-369,0-2 1,3-6 484,1 0 0,0-1 0,1-2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2:46:32.739"/>
    </inkml:context>
    <inkml:brush xml:id="br0">
      <inkml:brushProperty name="height" value="0.053" units="cm"/>
      <inkml:brushProperty name="color" value="#FF0000"/>
    </inkml:brush>
  </inkml:definitions>
  <inkml:trace contextRef="#ctx0" brushRef="#br0">4890 9765 7917,'-1'7'-529,"-3"-2"102,-4 0 1,4-5 903,4 0 0,7 0 0,7-5 1,1 1-109,-1 0 1,6 0-1,1 4-278,-1 0-106,0 0 1,3 7-1,-1 3-272,-3 4 219,3 6 0,-14-1 0,3 8 1,-5 4-115,-3 2 1,-2 1-1,-1 0-297,0 1 407,-5-6 1,3-1-1,-1-6 1,1-3 116,2-4 1,2-7 0,1-5 137,5-1 1,7-4 0,4-1 0,3-4-22,1 1 1,5-4 0,3 2 0,2-2-151,1-2 1,0 1 0,-1 1 0,-1 1-13,-1 1 0,-6 1 0,3-5 0</inkml:trace>
  <inkml:trace contextRef="#ctx0" brushRef="#br0" timeOffset="1">11188 10498 7815,'-10'5'-46,"2"3"-37,-2 7 1,9 4 1072,-3 8-707,3 2 0,6 12 1,4 2-550,5 2 8,-1 3 0,7-5 0,-3 3 0,-1-5 258,1-4 0,3-3 0,-2 0 0</inkml:trace>
  <inkml:trace contextRef="#ctx0" brushRef="#br0" timeOffset="2">19468 8804 7867,'-12'5'414,"2"4"-264,3 5 1,2 0 0,5 6 0,0 3 25,0 2 1,1 6 0,3-3 0,3 1-136,3 3 1,7-5 0,2-3 0,4-4-44,4 1 1,2-6 0,4-4-191,-2-6 1,2-3 0,-3-2 0,2-3 0,-1-3 69,-5-6 1,-2-11 0,-1 1-1256,0-3 1182,-5 1 1,-1-3 0,-7 2 0,-1 2 194,-2 3 0,-4 6 0,2-3 0</inkml:trace>
  <inkml:trace contextRef="#ctx0" brushRef="#br0" timeOffset="3">19697 8804 7722,'6'1'417,"-2"3"1,-3-2-1,-1 6-213,0 1 1,2 6-1,0 6 70,2 4-307,0 4 1,0 11 0,-1 3-1,0 5-261,-2 6 0,-1-6 1,-1 2 293,-3 2 0,-7 8 0,2-29 0,0 1 0</inkml:trace>
  <inkml:trace contextRef="#ctx0" brushRef="#br0" timeOffset="4">1981 9090 7287,'5'6'141,"-2"1"0,6-5-291,3 2 0,5 1 178,6-1 1,5-2 187,2 6-163,3-5 0,7 3 0,2-2 1,4 2 165,3 1-241,3 3 1,4-5 0,-1 4 89,-1-2 0,3 0 0,5 2 0,2-3-69,-31-3 0,0-1 0,1 0 0,-1 0 0,2-2 0,-1 0 0,1 0 0,1 0-34,2 0 0,1 0 0,-3 0 0,2 0 0,3 0 0,0-1 0,0-1 0,0 0 68,-2-2 1,-1 0 0,1 1-1,0 1 1,-2 0 0,0 0-97,1 1 0,0 1 86,-2 0 1,-1 0 0,-1 0 0,0 0-1,28 0 1,-1 0 53,-4 0 1,-8 0-1,-2 0-576,-4 0 1,-10-6-39,2-6 537,-9-9 0,2-2 0,-7-8 0,-6-6 0,-5-5 0</inkml:trace>
  <inkml:trace contextRef="#ctx0" brushRef="#br0" timeOffset="5">2084 8987 7172,'-11'0'-1355,"3"0"1336,0 0 1,5 0 0,-4-1 136,2-3-105,1 3 4,-1-5 385,-1 6-95,0 0-258,0 0 0,3 2 0,-1 2-43,1 3 0,2 3 0,0 2 0,-2 1 25,-1 2 1,1-1-1,3 5 1,0 0-63,0-1 0,0 6 0,0-4 0,1 1-34,3 0 0,-2 0 1,6-1-1,1-2-207,1-2 0,6-2 272,3-6 0,3 2 0,1-4 0</inkml:trace>
  <inkml:trace contextRef="#ctx0" brushRef="#br0" timeOffset="6">4145 8998 7778,'0'12'-528,"0"-1"0,0-3 0,2-2 641,2-1 1,2 4-1,5-2 1,1 0 50,-1 1 1,1-4 0,-1 2 0,1 0-134,-1 1 1,1-1 0,-1 3 0,-1-1-27,-2 1 1,1 1-1,-6 1 1,0 1-2,-2-1 0,-1 4 0,0 2 0,0-1-182,0 1 1,-4 0 0,-1-3-203,-1 1 0,0 0 380,-2-4 0,-7 1 0,2-1 0</inkml:trace>
  <inkml:trace contextRef="#ctx0" brushRef="#br0" timeOffset="7">6356 9903 7897,'11'0'-69,"1"0"0,0 0 193,4 0 0,1 0 0,6 0 0,1 0-136,3 0 1,2 0 0,6 0-1,-1 0-175,0 0 1,-3 4 0,-2-1 0,1 1-66,-1 1 0,-4-2 0,2 3-69,-3-1 0,-2-1 321,-3-4 0,-3-5 0,-4-1 0</inkml:trace>
  <inkml:trace contextRef="#ctx0" brushRef="#br0" timeOffset="8">6459 9697 7654,'-5'6'-714,"-2"-1"647,1 0 0,-4-3 0,2 3 96,-2 0 0,-2-4-156,1 3 175,0 2 1,3-3-159,0 4 127,1 1 0,-4 3 0,3 1-48,0-1 0,2 5 0,-3-1 0,2 0 0,1 0 20,0 1 0,3 0 0,-1-2 0,3 1 12,1-1 0,0-1 1,0-1-1,0-1-3,0 0 0,5 1 0,3-1 1,3 1-87,4-1 0,-1 1 0,5-1 88,2 1 0,0 4 0,2 2 0</inkml:trace>
  <inkml:trace contextRef="#ctx0" brushRef="#br0" timeOffset="9">6848 9811 7940,'8'4'-756,"-1"0"1,2 5 886,7-2 0,-4 4-12,3 0 0,2 0-37,-2 1-67,6 4 0,-5-2 0,3 4 1,-3 0 9,-4 0 1,-4 1 0,-2 4 0,-1 0-94,-2 0 1,-2 0 0,-2-2 67,-3-2 0,-12 3 0,-9-4 0</inkml:trace>
  <inkml:trace contextRef="#ctx0" brushRef="#br0" timeOffset="10">7524 9113 7535,'7'5'0,"1"1"-275,1 1 1,5 3 0,2-4 0,2 2 389,3-1 1,0-3 0,3 3-1,3-2-33,4-3 1,3 0-1,3-1 27,1 3 0,9-3 0,0 3 0,4-3 234,4-1-471,1 0-1461,6 0 1640,2 0-161,-1 0 137,-29-2 1,0-1-9,0 2 0,1 1 1,1-5-1,1 1 13,1 2 0,1 0-8,0-2 1,1-1 3,-3 2 0,1 0-134,2-3 1,0 0 71,0 3 1,0 0-810,3-2 0,-1 0 865,-1 1 0,0 1 0,1-2 0,1 0 35,-3 1 0,0 1-50,0-3 0,0 1 5,3 4 1,0 1 0,-5-3 0,1 1 23,1 2 1,0 0-27,-1 0 0,0 0-390,-1 2 1,-1 1 391,0 0 1,0 0-1,-3 3 0,1 0 0,-2 0 0,1-1 15,-2 1 1,1 0-14,1 0 1,-1-1 30,21 2 0,7 3-160,-8-3-36,-2 4 171,0 0-795,-10-5 634,-2 5 734,-4-10-600,-6 9-625,-1-9 1867,-5 4-1235,-5-5 0,-2 0 0,-4 0 0</inkml:trace>
  <inkml:trace contextRef="#ctx0" brushRef="#br0" timeOffset="11">7707 8895 8017,'-12'0'0,"1"5"0,0 2-959,-1 4 462,1 6 221,-1-5 422,6 10-142,-4-4-1,3 5 1,-4-4 41,-1 0-35,1 0-1,5-1-1,-5-2 134,5 1-127,0-4-3,-4 8 0,8-7 4,-2 5 0,3 0 35,1 4-32,5 5 1,7-2 0,7 3-237,2-1-50,13 4-866,-4-8 1134,20 9-1,-8-9 0,12 4 0,-1-5 0,3 0 0,3 0 0</inkml:trace>
  <inkml:trace contextRef="#ctx0" brushRef="#br0" timeOffset="12">9860 8953 6709,'11'10'166,"1"-3"1,0 7 135,4-2 0,-2 7-163,5 0-96,-5 3-17,7 1 1,-7 1-83,6 2 87,-6-1-284,2 8 126,-10-9-6,5 9 149,-10-9-4,4 9 0,-5-4 74,0 6-53,0-1-509,0-5 227,-5 4 116,-1-3 1,-10-1 132,1-2 0,-5 2 0,2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2:46:32.752"/>
    </inkml:context>
    <inkml:brush xml:id="br0">
      <inkml:brushProperty name="height" value="0.053" units="cm"/>
      <inkml:brushProperty name="color" value="#FF0000"/>
    </inkml:brush>
  </inkml:definitions>
  <inkml:trace contextRef="#ctx0" brushRef="#br0">12780 1362 7649,'0'-11'123,"0"-1"1,0 5 62,0-1-78,0 6 0,0-5 528,0 3-443,0 3 0,0 5 1,0 7-157,0 2 0,0 5 0,0 2 0,0 5-249,0 1 0,0 5 1,1-5-1,2 0-436,1-2 648,0-1 0,-4 5 0,0 1 0</inkml:trace>
  <inkml:trace contextRef="#ctx0" brushRef="#br0" timeOffset="1">8257 2129 7945,'-7'12'135,"1"1"1,3 1 0,0 2-130,0 2 1,0 1-1,1 5 1,-2 2-168,2 0 1,0 0 160,2-7 0,0 2 0,0-3 0</inkml:trace>
  <inkml:trace contextRef="#ctx0" brushRef="#br0" timeOffset="2">17166 2164 7303,'0'11'-19,"0"1"1,4 4 0,0 3 0,-2 3-122,0 1 122,-2 0 0,0-4-203,0 0 161,0 0 1,0 0 0,0-1 59,0-2 0,5 0 0,1-5 0</inkml:trace>
  <inkml:trace contextRef="#ctx0" brushRef="#br0" timeOffset="3">5932 10132 7634,'-8'0'-105,"1"0"1,4 5 0,-1 4 642,3 5-381,1 4 1,6 11 0,5 6 0,4 10-63,3 7 0,1 4 1,4 1-1,0 1-163,-1-1 1,-2-5 0,-3-4-13,0-4 0,-2-1 0,-3-5 0,-1-1 0,-1-3-182,-2-3 0,-2-7 1,-3-6-220,1-2 0,-1-7 481,-3-9 0,-5-15 0,-1-9 0</inkml:trace>
  <inkml:trace contextRef="#ctx0" brushRef="#br0" timeOffset="4">5966 10155 8475,'-11'-7'150,"-1"3"1,1 3 0,1 2 0,1 3-276,1 4 0,4 7 1,-2 4 53,1 3 0,-3 1 1,3 0-1,0 1-134,0 3 203,-4-3 1,7 4 0,-5-7 0,2 0-67,3-2 1,-4-5 0,3 1-846,0-2 212,2-2 701,1-4 0,0-7 0,0-7 0</inkml:trace>
  <inkml:trace contextRef="#ctx0" brushRef="#br0" timeOffset="5">5875 10189 8408,'3'-15'-223,"1"-1"0,5 1 0,-1 4 0,2-1 568,1 1 1,2-1 0,1 2 262,1 3-477,6-4 1,-6 10 0,7-3-160,2 3 0,1 1 0,0 1 0,0 3-233,2 4 67,-1-3 1,-3 5 0,-1-4 193,-3 1 0,3 8 0,-5-2 0</inkml:trace>
  <inkml:trace contextRef="#ctx0" brushRef="#br0" timeOffset="6">263 1122 8263,'-6'0'-586,"1"0"540,5 0 0,1-4 98,3 0 1,4-5 0,7 2 210,4-3-288,3-2 0,6 1 0,2-1 223,3 1-99,2 4 0,-1-1 0,0 4-125,1 1 1,-1 2 0,-1 1 0,-2 0-182,-5 0 51,4 0 1,-10 4-1,2 0-531,-5-2 468,4 4 1,-9-4 218,4 2 0,-4-3 0,0-1 0</inkml:trace>
  <inkml:trace contextRef="#ctx0" brushRef="#br0" timeOffset="7">561 904 8261,'8'0'-351,"-1"0"578,2 0 1,5 0-112,1 0 1,6 2 179,-2 2 0,3 2-99,0 5 1,1 5 0,0 0-137,0 2 1,-5 1 0,-3 4-43,-2 0 1,-3 0-1,-2 1 1,-4 3 0,-3 2 166,-1 0-304,-5 4 1,-3-9-1,-6 4-49,-1 0 1,-2-5 193,2 0 0,-3 0 0,-5-5 1</inkml:trace>
  <inkml:trace contextRef="#ctx0" brushRef="#br0" timeOffset="8">5508 7453 9765,'-4'-12'-275,"1"1"0,-1 0 0,4-1 672,0 1 1,0-1-1,0 1-199,0-1 1,0 1 0,-2 1 228,-1 2-502,1 3 1,-4 10-1,3 3 308,0 2 1,-1 3-1,4 1 1,0 3-90,0 5 1,0 0 0,0 9 0,0 5 122,0 5 0,0 8 1,0 6-1,0 5-188,0 5 0,0 0 0,0-31 0,0 2 0,0 1 0,0 2-131,0 1 0,0 1 0,0 4 0,0-1 0,0 1 0,0-1 0,0 2 0,0 0 18,0-1 0,0 2 1,0 3-1,0 0 1,0-3-1,0 0 1,0 0-1,0 0 12,0 1 0,0 0 1,0-2-1,0-1 1,0-1-1,0-1 44,0-1 0,0 0 1,0-3-1,1 1 1,0 1-1,1 0 1,-1-2-1,1 0 0,0-3 1,0 0-117,1-1 0,-1 0 0,0-1 0,-1 0 0,2-2 0,0 1 0,4 28-184,-1-3 0,0-6 1,3-2-662,-1-3 593,-6-6 0,7-2 0,-5-5 115,-1 1 0,2-5 1,-1 0-1,-2-1 0,-1-2-494,-1-3 460,-5 1 1,3-12 0,-5 2-60,2-2 1,-4-7 0,3-3 323,0-6 0,-10 2 0,4-4 0</inkml:trace>
  <inkml:trace contextRef="#ctx0" brushRef="#br0" timeOffset="9">5462 7338 10656,'8'0'-1110,"0"0"972,-1 0 0,5-1 1,0-1 313,4-2-39,2-5 0,4 8 0,3-5-97,1 1 10,-1 4 0,8-8 1,-2 5-150,6 2 113,-1 1 1,5 1 0,-4 1-1,3 3-21,5 3 1,-2 3 0,7 1 0,-3-2-145,-1-2 1,-4 0-1,0 0 1,0-2 1,-2 0 0,0-3 1,-7 1-1,-3-1 47,-3-2 0,-3 1 1,-2 2-1,-3 2 4,-4 1 1,-2-2 0,-3 3 113,-2 2 0,1-2 1,-6 0-1,0 2 242,-2 1-258,-1 2 1,0-1 0,0 1 57,0-1-36,0 1 0,0-1 0,0 1-55,0-1 59,0 6 1,0 0 0,0 8 0,-1 1-42,-3 5 0,3-2 1,-3 2-1,2 2-25,-2 3 0,2 1 1,-1 5-1,1 2-12,2 0 1,0 6 0,0 2 0,0 5 13,0-24 0,0 0 0,0 1 0,0 0 0,1 2 0,0 1 0,0 1 0,0 0-70,1 1 0,0 2 0,0-1 0,0 1 0,-2 3 0,0 0 0,0 0 1,0 1-122,0 0 1,0 0 0,0 1 0,0 0 0,0 0 0,0-1 228,0 1 0,0 0 0,1-1 0,-1-1 0,0 0 0,-1-1 0,-2-3 0,1 1 0,0-1 0</inkml:trace>
  <inkml:trace contextRef="#ctx0" brushRef="#br0" timeOffset="10">5554 9891 8688,'13'-3'-854,"2"-1"1,3 0 398,5 4 0,1 1 1457,3 3-709,7 2 1,4 7 0,7 1 0,2 3-193,0 0 1,2-3 0,4 2 0,4-4-185,1 0 1,1-6 0,-3-2 0,-1-5-394,-2-7 1,-1 0 161,2-7 0,-3-3 0,-6 1 0</inkml:trace>
  <inkml:trace contextRef="#ctx0" brushRef="#br0" timeOffset="11">4123 7338 9635,'-2'25'1509,"-2"1"-1965,-3 5 0,0 7 1,0 4-1,-2 6 513,-1 9 0,2-1 0,5-22 0,0 0 428,-2 29-528,0-27 1,1 0 0,2 29 0,1-29 0,-1 0-1,1 0 1,0 1 68,1 0 1,0 2 0,0 2 0,0 1 0,0 5 0,0 2-1252,0 2 1,0 1 1237,0 2 1,0 0 0,2 6 0,1 0 0,1 2 0,0 1 0,-1-20 0,1 1-1,-1 0-68,1 1 0,0 1 1,0 0-1,0-2 1,-1 1-1,1-2 0,2 21 1,0-2-1,-1 0 1,0 0-79,-1-2 0,-1-1 0,3-8 0,-1-1 0,-2 0 0,1-1 0,1-3 1,-1-2 38,0-2 1,0-1 0,1-2 0,0 0-1,-2-6 1,0-2 0,5 29-74,0-5 0,-6-5 0,3-10 0,-1-5-813,0-7 439,0-9 541,-9-27 0,-2-14 0</inkml:trace>
  <inkml:trace contextRef="#ctx0" brushRef="#br0" timeOffset="12">4168 7361 8500,'2'10'-338,"1"-2"1,0-2 0,3-2 243,-1 4 1,8-2 208,-1 2 1,7-2 0,0 3-12,2-1 0,6-4 0,1 3 1,1 2-414,3 1 383,1 2 1,2 4-104,-1 3 8,0-2 1,2 5 0,1-3 0,1 2-1,-1 2 0,-3-5 1,-2-4-1,-1-4 2,0-2 1,-1-6 0,-1 2 14,-1-3 1,-1-1-1,-4 0 1,0 2 0,-2 0 26,-2 2 0,2 0 1,-6-3-1,-1 2 18,-1 0 1,-3 6 0,-1-1 19,-2 2 0,-4-2 0,1-1-76,-3 2 0,-1 2 46,0 0 0,0 2-106,0 2 85,0 3 1,0 6-1,0 4-75,0 6 64,0 6 1,4 11-1,0 3 1,-2 5-7,-1 2 0,-1-28 0,0 0 1,0 0-1,0 0 0,0 2 1,0 1 17,0 2 1,0 1 0,2 1 0,0 0 0,0 1-1,0 1 1,0 0 0,0 1-83,0 0 1,1 0 0,-2 1-1,0 0 1,2 2 0,1 0 0,-1-1-1,0 1 25,1 0 0,-1 0 1,-2 0-1,1-1 1,1 1-1,1-1 0,-1-1 1,-1-1 1,-1 0 0,0-2 0,1 0 1,-1-1-1,0-2 0,0 0-317,1-1 1,0-2 109,2 25 0,-4 2 251,0-12 0,0 2 0,0-12 0,0-3 0,0-4 0</inkml:trace>
  <inkml:trace contextRef="#ctx0" brushRef="#br0" timeOffset="13">4214 10269 7777,'12'-10'0,"-1"2"-262,1 5 0,4 1 0,4 2 382,6 0 1,4 2 0,7 1 0,4 4 216,4-1 1,2-1-239,6-5 0,3 0 1,-3 0-16,3 0 1,3-5 0,0-3-594,-2-2 0,3 1 208,-7-2 1,0 2-1,-2-6 301,-5 2 0,-3-4 0,3 0 0</inkml:trace>
  <inkml:trace contextRef="#ctx0" brushRef="#br0" timeOffset="14">4031 7293 7838,'-6'5'-368,"0"-4"0,8 4 0,2-5 0,3 0 521,3 0 0,7-4 0,2-1 0,3 0 48,1 0 0,3-3 0,2 3 0,2 0-133,1 0 0,-1-3 0,0 5-151,2 0 130,1 2 1,1 1-1,1 0 1,0 0 12,4 0 1,-3 0-1,6 0 1,0 0-74,-1 0 1,2 0 0,-4 0-566,-3 0 468,0 0 1,-7 0 0,-3 0 0,-5 1 67,-1 3 1,-6-3-1,1 4 1,-2-1-6,-2 0 1,-1 5-1,-1-2 49,-1 4 0,-6 0 1,2 0 49,-3 1 0,-1-4 1,0-1 15,0 2 0,0 1 1,0 2-26,0-1 0,-1 3 0,-1 0-64,-2 0 32,0-4 1,4 8 0,0-3-1,0 4 9,0 3 1,-1 1 0,-2 1 10,-1 3-27,0 2 1,4 7-1,0 2 1,0 4 5,0 2 0,2 3 0,0 3 0,3 4 2,2 1 0,-5 4 1,3 2-1,-3-28 1,0 0-9,0 3 0,0-1 1,2 1-1,0 0 1,-2 2-1,1 0 1,-1 1-1,1 0-47,-1 0 0,1 0 1,1 1-1,-1 1 1,0-1-1,-2 0 1,1 0-1,0 1 39,1 1 1,-1 0 0,-1-1-1,-1-1 1,2 3 0,0 0-1,-1-1 1,0 1-1,-1 1 0,0 0 1,0 0-1,0 1 0,0-1 1,0 1-1,0-1 0,0 0-96,0 0 1,0 1-1,-2 0 1,0 0-1,-1 0 1,1 0 68,-2-1 1,1 0 29,2-1 1,0-1-1,-4-3 1,1-1-1,1-1 1,1-1-4,-2 0 1,1-2-25,2 0 1,0-2 0,-9 26-1,2-4 1,-1-3-78,2-5 1,-4-9 0,5-1 0,-2-7 49,1-5 0,0 0 1,-2-9-1,2-2 55,-2-4 0,0-4 0,1-5 0</inkml:trace>
  <inkml:trace contextRef="#ctx0" brushRef="#br0" timeOffset="15">4054 7315 10520,'0'13'3051,"0"2"-2730,0-2 1,0 4-163,0-6-128,-5 6 1,3 1 0,-1 6-1,1 1-40,2 2 0,2 6 0,0 1 0,3 8-104,2 7 28,-5-2 1,7 16 0,-5 1 58,-3-30 1,0 1-1,2 1 1,0 1-1,-1 4 1,-1 1-1,1 0 1,-1 1-100,0 0 1,-1 1 0,0-1-1,0 1 1,0 2 0,0 0-1,0 0 1,0 0-50,0-1 0,0 1 0,2 0 0,0 0 1,0 0-1,0-1-166,-1 1 1,0 0 0,1-3 0,-1 0 175,1 0 0,0-2 0,-2 0 1,1 0-1,1-2 0,0 1 43,-2-2 1,1 0 0,1 0 0,0-1 0,0-2 0,0 0-275,-1 0 0,0-1 203,0-1 1,0 0 0,0 24-1,1-2-251,2-6 371,5 1 0,-8-14 0,4 1 0,1-4 51,1-3 0,0-8 0,0-1 1,2-2 17,1-1 0,6-2 1,-1 1-1,0 1-3,2 0 1,-3-3 0,5 3 0,0-1 20,-1-3 1,2-2-1,-4 0 1,1-2 59,0-2 1,2 0-1,-3-2 1,2 0-22,2 3 1,3-3 0,3 1 0,2-2 116,1-3 1,3-1 0,5-1 0,1 0-79,-1 0 0,0 0 0,0 0-117,1 0-91,5 0 0,-7 0 0,3-1 1,-1-1-609,0-2 723,1-5 0,0 3 0,2-6 0</inkml:trace>
  <inkml:trace contextRef="#ctx0" brushRef="#br0" timeOffset="16">4260 7373 8334,'5'-7'-701,"-2"2"0,4 5 552,2 0 0,1 0 0,3 2 0,2 0 214,4 2 0,-1 4 1,1-5-1,3 0 25,3-2 1,5-2 0,4-2 0,2-2 204,2-1-281,-3-2 1,10-3-1,-4-1-16,-1 1 0,0 3 0,-6 2-96,1 1 112,-6 1 1,-1 8-1,-7 1 1,-1 3-1,-5 4 1,-2 0-1,-3 3-126,-3-2 111,4 3 0,-10-3 0,3 2 0,-3-2-3,-1-2 1,0 2 0,0 1-1,0 3 5,0 0 1,0 4 0,0 6-1,0 3 0,0 3 0,0 7 0,0 2 0,-1 2-1,-3 2 0,3 1 0,-3 3 1,4 4-1,4 6 0,-3-28 0,0 1 0,2 2 0,0 1 0,1 1 0,-1 0-1,0 1 0,0-1 1,1-1-1,0-1 0,2 3 1,0-1-1008,2 2 1,0 0 1004,-2-1 0,0 0 0,4 6 0,1 1 0,-3-2 0,0-1 0,1 2 1,-1-1-5,0 1 0,0 1 0,0-2 0,0 0 0,-3 1 0,0-1-139,-1 0 1,0-1 135,-1 0 0,-1 0 0,-2-4 0,0-1 0,0 0 1,0-1-7,0-1 1,0 0-17,-11 28 1,3-2 0,-12-9 0,0-6-121,-2-6 1,0-10 151,-1-3 0,0-7 0,-3-3 0,-4-4 0,-6-5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2:46:32.769"/>
    </inkml:context>
    <inkml:brush xml:id="br0">
      <inkml:brushProperty name="height" value="0.053" units="cm"/>
      <inkml:brushProperty name="color" value="#FF0000"/>
    </inkml:brush>
  </inkml:definitions>
  <inkml:trace contextRef="#ctx0" brushRef="#br0">12597 6342 6613,'13'0'153,"1"0"1,2 0 217,2 0 0,-3 0 0,3 2 0,0 0-297,0 2 0,-3 5 1,3-1-1,-3 2-105,-5 1 0,0 4 0,-6 2 1,-1-1-95,-2 1 1,-1 3-1,-1-1 1,-3 3-33,-4 1 1,-2 0 0,-1-1 0,-2-2 62,-2-1 1,2-5 0,-2 1 0,2-3 185,1-5 0,1 2 323,0-5-75,4 0-7,2-4-282,5 0 1,5 0 0,4 0 3,5 0 1,0 1 0,5 2 0,2 0-14,0 0 0,-2-2-485,0-1 238,0 0 0,4 0 0,0-1 0,0-2 0,-1-2 205,-3-1 0,2-7 0,-3-5 0</inkml:trace>
  <inkml:trace contextRef="#ctx0" brushRef="#br0" timeOffset="1">12917 6045 7503,'0'11'-158,"-1"1"0,-1-1 0,-2 1 53,1-1 1,2 4 0,1 0 280,0-1-95,5 4 1,-4-5 0,4 2-543,1-2 313,-5-7 1,8 5 0,-4-5 147,1 0 0,2-1 0,3-5 0</inkml:trace>
  <inkml:trace contextRef="#ctx0" brushRef="#br0" timeOffset="2">13078 6068 8085,'-7'0'-52,"-3"5"0,9-3 1,-3 6 231,3 1-108,1 1 1,5 1 0,3 2-91,2 2 0,1-6 51,1 3 0,-1-7-100,1 2 0,-1-4 19,1 1 0,-1-3 1,0-1 30,1 0 1,-4-4 0,-2-1 0,-1-1-3,-2-3 0,-2-1 1,-1-2-1,0 1-3,0-1 0,-4 0 0,-1-2 0,-1-2-20,-3 2 1,-5 2 0,-2 2 0,2 2-172,2 4 1,0 4 0,1 5 212,-1 7 0,6 4 0,1 7 0</inkml:trace>
  <inkml:trace contextRef="#ctx0" brushRef="#br0" timeOffset="3">13444 6297 8054,'-11'0'66,"4"0"1,2-2 497,5-2-495,0 3 0,0 5 0,2 7 6,1 2 0,3 5 0,2 2 1,0 6-78,1 4 0,0 3 0,0 2 0,-2-2-169,2-3 1,-2-2-1,0-5 0,2 0 1,1-6 0,2-6 0,-1-6 78,1-4 1,-5-6 0,1-4-240,1-5 202,1-3 0,-2-2 0,-1 1 137,2 1 1,-2-2 35,0 4 0,-4 3 1,2 6 506,0 1-432,-4 1 0,3 5 0,-8 3-41,-3 4 0,-4 2 0,0 3 0,0 1-103,-1 1 1,1 0 0,1-3 0,1-2-1096,1-2 204,5-3 916,-2-10 0,10-2 0,2-4 0</inkml:trace>
  <inkml:trace contextRef="#ctx0" brushRef="#br0" timeOffset="4">13776 6388 8090,'7'-6'-148,"-2"2"0,-5 8 0,0 5 0,0 5 165,0 5 0,0 1 0,0 0-150,0 0 171,0-1 0,0 0 0,1-1 0,2-2 29,0-2 1,6-5 0,-1-3-150,2-1 0,2-1 1,0-5-15,4-3 1,-4-3-1,4-7 1,-4-2 0,0 2 31,-1 2 0,1 4 0,-1 2 1,1 0 72,-1 4 0,-3 3 1,-1 6-1,1 5 167,-2 5 0,3-2 0,-4 4 0,0 2 144,0 0 0,1 2 1,-4 1-1,2 2-126,-2 0 0,0 1 0,-4-4 0,0 0-80,-2 0 1,-5-2-1,2-2 1,-4-3-7,0-4 1,0-1 0,-2-4-1,-1-3-172,-1-3 1,-5-6 0,4-4-1105,-2-5 755,4-9 1,-6-2-1,4-6 413,2 0 0,2-7 0,0-3 0</inkml:trace>
  <inkml:trace contextRef="#ctx0" brushRef="#br0" timeOffset="5">14097 6342 8008,'-5'12'43,"4"-1"-3,-4 1 0,6-6 0,3-2 0,3-3-81,3-1 0,2 0 0,-1-1 1,2-2-391,2 0 1,-2-6 430,2 1 0,-2-2 0,-1-2 0</inkml:trace>
  <inkml:trace contextRef="#ctx0" brushRef="#br0" timeOffset="6">14131 6194 7503,'-10'7'0,"3"1"-373,3 1 1,-1 1 0,1 1 0,1 2 728,2 2 0,1 3 0,0 5 0,1 0-75,3 0 1,-1 0 0,4 0 0,2 0-244,1-1 1,-2 1 0,0-1-1,1-2 80,1-1 0,1-5 0,1 2-118,-1-4 0,6 0 0,0-1 0</inkml:trace>
  <inkml:trace contextRef="#ctx0" brushRef="#br0" timeOffset="7">14257 6400 7994,'2'7'-202,"1"0"250,5-2 0,4-1 0,2-4 0,2 0 17,2 0 0,-3 0 0,3 0 0,0 0-145,0 0 1,-4-2-1,1-2 1,-4-3 86,-3-3 1,1-2-1,-5 1-431,-2-1 301,-1-4 1,-1 2-1,0-4 1,-2 1 57,-6 3 1,1 2-1,-9 0 1,2 2 103,-1 2 1,2 0 0,-2 4-1,1 1-8,-1 2 1,6 6-1,-2 3 1,2 2 194,2 1 0,2 4 0,5 2 0,0 0 10,0-1 0,5 3 1,3-4-1,2-1-168,2-1 1,0-1 0,2-1-1,3-1-278,1-2 0,-3-3 1,3-5-1,-1 0 127,1 0 0,-4-1 0,2-3-534,-4-4 426,-5-2 1,3-3 0,-4-1 122,1-1 5,3-5 1,-9 7 0,3-2 0,-3 2 137,-1 2 0,0-1 239,0 1-106,0 4 1,4 7 0,0 9 0,-2 4 78,0 2 1,1 4 0,1-2 0,-1 1-230,-2 2 0,0 0 0,2 1 0,1-4-35,-2 0 1,-1 3-1,-1-2 64,0 0 1,0-1-1,0-6-1521,0 0 650,0-4 784,0-2 0,-5-5 0,-1 0 0</inkml:trace>
  <inkml:trace contextRef="#ctx0" brushRef="#br0" timeOffset="8">14750 6297 6701,'11'0'273,"1"0"0,-1 0 0,1 0-350,-1 0 0,2-2 0,1 0 77,1-2 0,0-5 0,-3 3 0</inkml:trace>
  <inkml:trace contextRef="#ctx0" brushRef="#br0" timeOffset="9">14738 6377 8006,'0'7'310,"0"1"0,5-5 0,3 0-194,2-1 1,3-4-1,1 0 1,2-3-265,2-2 1,0 4-1,2-4 1,0 2-468,0 3 0,-2-1 615,1-1 0,0-2 0,4-6 0</inkml:trace>
  <inkml:trace contextRef="#ctx0" brushRef="#br0" timeOffset="10">15173 6171 7891,'-6'0'52,"-4"0"1,9 5 0,-3 2 0,3 4 27,1 0 1,0 6 0,1 2-1,3 2-44,3 2 1,0 1 0,0 2-1,2 2-308,1 1 0,3-4 0,1 3 0,1-2 272,-1-3 0,-1 7 0,-1-6 0</inkml:trace>
  <inkml:trace contextRef="#ctx0" brushRef="#br0" timeOffset="11">15460 6102 7193,'-10'1'-210,"2"3"0,3 2 1,5 7-1,1 1 606,3 1 1,-1 7-1,4 1 1,2 5-211,1 1 0,-2 3 0,0-4 0,-1 0-101,-1 0 0,5 2 1,-4-3-929,3-1 666,-3-7 0,3 1 1,-2-5-1,1-1 177,-2-1 0,8-2 0,-2 1 0</inkml:trace>
  <inkml:trace contextRef="#ctx0" brushRef="#br0" timeOffset="12">15654 6205 7892,'0'-6'-293,"-3"-1"244,-1 3 0,-1 3 49,1-3 0,-1 4 0,-4 3 386,1 1-241,1 10 1,-5-5-1,1 8-243,-1 0 40,6 3 0,-4-6 0,2 4 1,-1-1 43,2-3 1,-2-2 0,5 0 7,1-1 1,2 1 0,1-1 13,0 1 0,5-6 1,3-2-1,3-3 29,4-1 0,-1 0 1,6-1-1,-1-3-215,-2-4 186,5 3 1,-4-5-43,5 4 1,-5-6-46,-3 1 53,3-1-2,-6 1 1,5-1 7,-6 1-64,-4 0-132,3-1-25,-4 1 201,1-6 0,2 3 50,-6-5-63,6 5 5,-7-8-20,3 10 30,-5-10 1,0 6 284,0-4-124,0-1 0,-5 8-132,3-8 0,-7 8 401,6-2 0,-2 6-43,1 1 1,2 7 0,-1 1 0,1 7-135,2 7 0,0 4 1,2 5-120,1 0-63,-1 5 1,8-3-1,-2 6 1,0-1 21,0 0 0,5-2 0,-4-7 0,0 0-799,1-2 490,0-5-420,1 2 414,1-9 1,-5-1 0,0-5-19,-2-1 1,-1-2 0,-4-11-1,0-2 76,0-4 0,0-3 1,-2-1-1,-1-2 158,-5-6 1,-2 6 0,-2-7 0,2 4 94,3 1 1,-2 1 0,4 4 0,-1 3 504,1 4 1,2 2-375,3 1 0,1 5 1,3 0-1,3 2-14,3 3 0,-2 2 1,0 2 169,1 2-247,1 5 0,1-1 0,1 6-24,-1 1-87,1 0 1,-5 0 0,0 2 0,-2-1 3,-3 1 0,0 2 0,-2-4 0,0-1 34,0-1 1,0-1-1,-2-2-247,-2-3 1,2 2-68,-6-5 0,6-1 247,-2-7 1,4-3 0,4-3-48,3 3 1,5 2 187,3 5-14,-2 0 0,3 1 1,-4 3 137,-1 3 1,-3 3-1,-2 2 238,-1-1-307,-1 1 1,-4 1 0,-1 0 0,-3 4-143,-4 1 0,-2 0 1,-1 1-1,-1-4-75,1-2 1,-2-2 69,-2 1 0,-3-1 0,-5 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2:46:32.782"/>
    </inkml:context>
    <inkml:brush xml:id="br0">
      <inkml:brushProperty name="height" value="0.053" units="cm"/>
      <inkml:brushProperty name="color" value="#FF0000"/>
    </inkml:brush>
  </inkml:definitions>
  <inkml:trace contextRef="#ctx0" brushRef="#br0">6138 9204 7859,'5'-11'-569,"-4"0"0,10 3 1,-4 2 887,3 0 0,3 1 1,2 3-1,6-3 176,4-2 1,4 5-19,6-2-384,4 3 0,3 1 0,8 0 1,5 0-1,6 0-17,-27 0 1,0 0 0,2 0 0,0 0 0,3 0-1,1 0 34,0 0 1,1 0-1477,5 0 0,1 0 1309,-3 0 1,0 0-1,4 0 0,0 0 118,-4 0 1,-1 0-456,0 0 0,-1 0 433,1 0 1,-1 0-1,-1 0 1,-1 1-527,0 1 0,0 0 481,-3-2 1,1 1 61,-1 4 0,0 0 33,27-3-72,-30 0 1,0 1 64,28-3-181,-3 0 1,3 0 58,-5 0-61,-10 0 151,3-5 1,-10-2-243,2-4 1,-3 1 1217,-5 2-1811,-4-7 353,-2 12 202,-11-12 957,0 9-1943,-6-1 1622,-4-3 0,-2 9 0,-5-4 0</inkml:trace>
  <inkml:trace contextRef="#ctx0" brushRef="#br0" timeOffset="1">9459 9067 8109,'13'0'0,"2"0"-1,4 0 74,8 0 1,0 1 0,8 2 29,8 1 1,7 3 40,7-3-1350,6 0 1285,-5-4 1,-22 0-1,-1 0-81,0 0 1,-1 0-41,4 0 1,1 0 47,-2 0 0,1 0 0,-1 0 0,1-1-102,-2-1 1,0 0 51,2 1 0,-1 1 1,0-3-1,-1-1 0,0 3 1,0 0-1,-2-1 1,-1 0-1,28-2-349,-4-1 315,-2 4 0,-11-4 0,-2 5 0,-5-2 61,-5-1 1,-4 1 0,-7-3 16,-1 0 0,-3 5 0,-1-8 0,1-2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2:46:32.784"/>
    </inkml:context>
    <inkml:brush xml:id="br0">
      <inkml:brushProperty name="height" value="0.053" units="cm"/>
      <inkml:brushProperty name="color" value="#FF0000"/>
    </inkml:brush>
  </inkml:definitions>
  <inkml:trace contextRef="#ctx0" brushRef="#br0">3882 9010 7421,'5'-7'-507,"-2"4"0,4 5 436,2 2 0,-2 0 1,0-3 154,2 3 1,3-3-30,3 3 1,-1-3 9,5-1-27,0-5 9,4-1-10,0-1-57,5-3-354,1 4 403,5 0 7,1-5 42,4 10-38,-3-4 0,13 0-961,-12 4 954,13-4 3,-9-1-7,10 5 1,-3-8 21,5 6-19,1-6-1209,-2 2 1206,4 1 4,-4-4-4,5 3-34,6 1 0,-5 0 42,3 2-12,-2 3-31,3-5 28,-3 6-29,3 0 0,-5 0 5,1 0 1,-1 0-131,0 0 0,-3 2 125,-1 2 0,1-3 18,3 3-362,0-3 363,-5-1-322,4-5 239,-4-2 77,1-4-12,3 5 10,-9-5 248,-2 5-250,0 0-6,-4 1 3,-1 0 1,4 3 0,-7-2 0,-3 3 0,-4 1 0,-2 1 61,-2 3 1,-2-1 0,-2 4 0,-2 2-62,-1 2 1,-4 0 0,3-1 0,-1-1 186,-3-1 1,-2-4 0,0 2-1,-1-1-209,1-2 1,-1-2 0,1-1 257,-1 0 1,-3-1-1,-1-3-236,2-4 0,-4-2 0,1-2 0</inkml:trace>
  <inkml:trace contextRef="#ctx0" brushRef="#br0" timeOffset="1">7169 8850 6870,'1'11'-232,"3"0"1,2-3 0,6-2 0,0 0 413,4-4 0,3-1 0,7-1-99,5 0-83,2-5-636,1-1 650,6 0-3,1-5 0,8 10 3,1-3 1,6-1 46,1 1 0,5 1-19,-27 2 0,-1 2 1,0 0-1,1 1-35,-1 0 1,1 0 0,1 0 0,0 0-12,0-2 0,1 0-682,-1 0 0,0 0 667,1 0 0,0 0 0,-4 0 0,0 0 37,1 0 1,1 0-607,-2 0 1,0 0 613,1 0 0,1 0-12,28 0-5,-29 0 0,0 0 4,24 0 113,0 0 1,-4 0-221,-4 0 1,2 0 125,-6 0 10,2 5-21,-7-4 248,5 10-220,0-10 32,-1 9 48,1-9-32,0 9-39,-5-8 1,2 3 641,-5-5-622,0 0-5,2 0 22,-5-5-302,5 3 262,-6-8 5,0 9 894,-4-9-901,3 9-31,-9-5 24,4 6-195,0 0 213,-4 0 1,0 2-150,-5 2 956,-5 2-865,8 0 1,-9 4 0,2-2 0,-2 1 0,-2 0 0,-1-1 714,-2 0-720,2-3 1,-3 4 0,3-4 179,-3 2 1,0-5-614,-3 2 89,2-3 343,0-1 0,-1-5 0,-5-1 0</inkml:trace>
  <inkml:trace contextRef="#ctx0" brushRef="#br0" timeOffset="2">10375 9056 8520,'1'-12'-1018,"3"1"882,-2-1 0,8 6 1,-3 1-1,4 1 182,0 0 1,6 0 0,3 4-1,5 0-14,6 0 0,7 0 0,5 0 0,4 0-17,3 0 1,6 2-1,0 0 1,5 3 16,3 2 1,-3-1 0,2 3 0,0-1-181,-3 0 1,-3 3-1,-4-1 1,-3-1-323,-3-2 470,4-4 0,1 2 0,5-5 0</inkml:trace>
  <inkml:trace contextRef="#ctx0" brushRef="#br0" timeOffset="3">12574 9090 8285,'30'-5'0,"0"-1"-291,-2-1 1,2 2 0,-3 5 0,-3 1 81,-3 3 1,1 3-1,0 4 1,5 2 142,2 2 0,7-2 0,6 1 0,3-5 98,5-6 0,7-1 1,8-2-1,-31-1 0,1-1-47,1-1 0,0-2 1,1 2-1,0-1 1,2-4-1,0-1-1100,-1 1 1,0 0 1120,0 2 1,1-1 0,-1-3 0,1 0 0,0 2 0,1 0 59,1 2 1,0-2-65,-2-1 0,-1 1 1,-2 3-1,-2 1 0,-1-1 1,-1 0-1,0 1 1,1 1 59,31 1 0,-2 0 0,-5 2 0,-1 2 125,-2 1 1,-4 4 0,-2 4 0,1 1-182,5-1 1,-2-3 0,1-1 0,3 1-8,4-2 1,-1 3 0,3-4-1,-1 1 7,0-1 1,-29-3 0,1-1 0,28-1 0,-1 0-29,-2 0 0,0 0 0,-2 0 0,-2 0 23,0 0 1,-10 0 0,2 0 135,-1 0-130,-11 0 0,2 0 0,-12 0-21,-3 0-32,-5 6 0,0-4 0,-6 6 0,-2 1 46,-4 1 0,-3 1 0,-1 1 0</inkml:trace>
  <inkml:trace contextRef="#ctx0" brushRef="#br0" timeOffset="4">6470 11036 8423,'12'-11'0,"-1"-2"-356,1-2 0,0 6 1,3-3-967,5 2 1519,1 0 1,7 2 0,3 2 0,4 0-168,7-1 1,0 4 0,8-4 251,-3 2-172,4 1 0,-4 0 0,3 1-82,-3 0-9,-7 2 1,0 1 0,-7 0-55,-2 0 37,-3 0 1,-7 0 0,-2 0-291,-4 0 253,-7 0 1,-5 0 0,-10-1 0,-7-2 0,-5-1-32,-5 2 0,-8 0 1,-2 2 44,-7 0 1,-7 0 0,-3 0 0,-1 2 0,-2 1 31,2 5 1,-4 2 0,5 0 24,3-2 0,0 2 0,11-2 1,4 1 165,5-2-199,8 4 1,4-10 168,5 3-153,4-3 0,8-1 0,11 0 0,6 0 46,3 0 1,7 0-1,3-1 1,2-2 1,1-1 1,6 0-1,0 3 1,2-1-30,0-2 1,2-1 0,3 2 0,1-2-36,0-1 0,-4 2 0,3-2 1,-5-1-164,-3 1 0,3 3 1,-5 0 159,-4 1 0,-4-3 0,-6-1 0</inkml:trace>
  <inkml:trace contextRef="#ctx0" brushRef="#br0" timeOffset="5">7432 7006 14078,'8'-1'-543,"-1"-1"-1231,2-2 1604,1 0 1,-2 4 0,1 0 98,4 0 0,5 0 0,8 0 0,5 0 84,2 0 1,11 0-1,6 0 1,6 0-14,5 0 0,1-4 0,-27 2 0,0 0 0,3 1 0,-1 0-22,2 0 0,-1 0 1,-1 1-1,0 0 1,0 0-1,-1 0 0,1 0 1,-1 0-39,0 0 0,-1 0 0,-2 2 0,0 0 1,2 1-1,0-1 0,-2 1 0,-1-1-52,31 4 1,-2 2-1,-7-1 1,-3-1-57,-5-2 0,-8-1 0,-1-1-264,-5 2 345,-9 0 0,-7-6 0,-5-1 48,-4-5 0,-7 2 1,-10-2-1,-8 0 9,-8 2 0,-11-3 0,-7 4 0,-5 0 4,-9 0 0,-1-3 1,25 6-1,0-1 1,-1 0-1,-1 0 15,-1-2 0,0 1 1,1 1-1,0-1 1,-2 1-1,-1-1 1,1 0-1,-1-1-21,-1 0 0,1 0 0,0 1 1,1 0-1,1 1 0,1 0 1,0 0-1,0 1 59,2 0 0,1 1 1,-27-1-1,4-1 0,10-1 34,11 2 0,7-3-30,9 1 0,10 0 1,14 5-137,13 3 121,13-3 1,15 10 0,9-5-62,5 0-4,-26-1 0,1 0 0,0-2 0,2 0 0,3 1 0,0 0 0,4 0 0,0-1 56,4-1 1,1 1 0,-3 0-1,1-1 1,3-1 0,0 0 0,1 2-1,0 0-2,1 0 1,-1 0-1,-2-2 1,0 0-1,2 2 1,0 0-1,-2-1 1,1 1-7,-1 0 1,0 1 0,-3 1 0,0 0 0,0 1 0,0 0-1,0 0 1,0 1-69,-1 0 0,-1 1 1,-2 0-1,-1 2 69,-1 1 0,0 1 0,2 1 0,-1 0 0,-3 2 0,0 0 0,-2 0 0,-1 0 0,-2 1 0,-2 0 0</inkml:trace>
  <inkml:trace contextRef="#ctx0" brushRef="#br0" timeOffset="6">8257 10796 8690,'-12'-8'0,"2"-1"-1403,2 0 931,-2 0 1,9 2 484,-3-1 1,4 6 0,4-1-3,4 6 1,3 3-1,4 4 1,6 0 34,4 2 0,4-7 0,7 6 0,2-2-12,4-2 1,3 1 0,0-4-22,1-1 0,0 2 0,0-1 0,0-2 0,-2 1-6,-2 1 1,-4-3 0,-7 4 0,-4-1-2,-3 0 0,-6-1 0,-3-1 32,-2 2-57,-7-3 25,-6 4 0,-11-5 0,-9 1 0,-1 2 2,-2 1 0,0-1 1,-1-3-1,-3 0 0,-3 0 1,-5 0-1,-2 0 1,-1 0-5,1 0 0,0 0 1,0 0-1,-1 0-5,1 0 0,-2 0 1,1 0-1,1 0 20,1 0 0,6 4 0,0 0 1,2-1-3,3-2 0,6-1 1,4 1 61,2 3 0,7-2-81,2 6 1,13-4 0,6 2-19,5-1 28,3 4 1,4-6-1,1 4 1,1 1 0,3-2 1,-3 3-1,2-4-9,1 2 1,1-3 0,0 2 0,-1-1 0,-3-2-6,-1-2 1,-1 3 0,-5-1 0,0 0-23,-3-2 1,-2-1-1,-6 0-104,1 0 0,-7 0 119,-5 0 0,-7-4 1,-8-1-115,-4-1 107,-8-2 1,-2-3-1,-8 1-32,-5 2 33,0-2 0,-11 7 0,6-3 25,2 1 7,2 1 1,2 3-1,4-2 1,7 0 213,7 0-177,5-3 1,22 4 0,8-1-1,10 1-29,5 2 1,8 2-1,1 1 1,5 4 7,6-1 0,0 3 1,6-4-1,2 1-94,1 3 0,0 3 0,-1 2 0,-3 1 63,-1-1 0,-2-1 0,-3-2 0</inkml:trace>
  <inkml:trace contextRef="#ctx0" brushRef="#br0" timeOffset="7">9826 10899 7594,'5'-8'-408,"2"1"0,3 4 0,3-1 0,2 3 494,4 1 0,4 0 0,4-1 0,5-2 43,5-1 1,-4-1 0,4 3 0,0-2-103,-2 1 1,0-2-1,-5 1 301,-3 2-318,-3 1 1,-2 4-1,-3 2 1,-5 2 51,-5 2 0,-4 1 0,-5 1-232,0 1 103,-5-1 1,-5 1-1,-7-1-110,-1 1-21,-1-6 154,-4-1-3,5-5 0,-2 0 6,5 0 1,-6-1 265,2-3-247,3-2 1,-6-10 0,3 2 0,-3 3 0,1 2 135,2 0 0,-2 4 0,6 1 567,1 3-456,1 1-338,17 0 122,4 0 0,20 4 0,2 0 0,6-2 0,5-1 0,6-1 31,4 0 0,2 0 0,4 0-605,1 0 178,-1 0 0,5 5 1,2 2-1</inkml:trace>
  <inkml:trace contextRef="#ctx0" brushRef="#br0" timeOffset="8">9722 11105 7948,'2'-15'0,"0"-2"-376,2-1 0,5 6 475,-1 0 0,2 6 0,3 6 0,1 0-11,1 0 0,6 1 0,2 3 0,8 2-72,6 1 1,5 1-1,6-2-1,2 0 1,8-4 0,1 2 0,2-2-7,1-2 0,-29 1 1,-1 1-135,29 2 1,0 1 12,-3-1 122,-11-3 1,2 8 0,-8-4-23,0 2-4,-7-5 0,-7 8 0,-7-3 0,-3 0-78,-5 1 1,-3-4-1,-10 2 12,-3-1 0,-5-1 0,-9-4 0,-7 0-35,-7 0 0,-5-5 0,-10-1 33,-2-1 0,0-7 0,-4 3 0,-2-2 0,-1-1 25,-1-1 0,1 2 1,1-2-1,4 3 151,4 5 1,-4-2-1,9 4 1,3 0 188,2 0 0,8 1 0,2 4 51,3 0-304,6 0 0,1 0 142,11 0-131,1 0 0,6 0 0,4 0-56,7 0 0,6 0 0,10 0 1,5 0 27,4 0 1,10 0 0,0 0 0,2-1-13,2-3 1,4-1 0,-2-6-51,3 0 1,2 2-1,-2-6 1,-3 2-53,-3 2 1,-4 4 0,-5 4-1,-4 1 103,-5 2 0,-4-5 0,-5-1 0</inkml:trace>
  <inkml:trace contextRef="#ctx0" brushRef="#br0" timeOffset="9">5966 12181 9299,'8'-11'-242,"0"-1"1,-1 1-1,5-1 1,0 1-11,4-1 0,-2 5 1,7 0-1,3 2 322,2 3 1,8-3-1,-8 1 1,3 1-16,1 2 0,-3 1 0,2 0 0,-1 0 4,-2 0 0,-6 1 0,-2 2-251,-1 1 125,-2 5 1,-4-7-1,1 4-175,-1 0 244,-4-3 0,-1-3-290,-2 0 269,-3 0 0,3 0 1,-8 0-21,-4 0 1,-3 0 0,-6 0 0,-5 0-1,-8 0-10,-3 0 0,-2 0 0,-4 0 1,-1 0 21,-1 0 1,-2 0 0,5 0-1,-1 0 42,0 0 0,7 4 1,-2 1-1,2 0 6,3 0 1,1-1 0,6-3 0,3 2 155,4 1 1,3-2-79,5-5 1,3 1-62,8-2-15,7 3 1,3 0 0,5-2 48,1 0-45,2-1 0,5 4 0,1 0 0,1 0 8,3 0 0,4 0 0,-1 0-26,-2 0 0,-5-5 0,1-3 0,-1-2 0,-3-2 14,-5 1 1,-3 1-1,-7 1-4,-3 1 0,-2 1-121,-5-5 1,-5 6 0,-2 1 0,-3 1-78,-2 0 1,-3-4-1,-2 5 1,-1-1-2,-2-1 1,-2 3 0,0-1 326,-1 1-210,0 2 0,0 0 0,0 0 0,-1 0-12,-3 0 1,7 4 0,-2 0 318,4-1-41,-2-2 1,11-1-46,-2 0 0,8 0 1,3-1-54,6-3 0,10 2 1,1-1-1,3 1-30,-1 2 1,5 0 0,6 2 0,2 0-191,-1 2 0,3 1 0,-1-2 83,4 0 32,1 1 0,2-4 0,0 0 0</inkml:trace>
  <inkml:trace contextRef="#ctx0" brushRef="#br0" timeOffset="10">7993 12158 8236,'-11'-8'0,"1"0"0,1-3-152,1-3 0,7 8 0,1-2-3,6 6 1,6 3-1,4 3 1,7 5 172,6 5 0,11-1 0,7 2 0,9-2-6,7-2 1,-27-5 0,1-1 0,2 1-1,1-1 1,3-1 0,0 1-22,4-1 1,2-1 0,3-1 0,1-1-1,3 1 1,0 0 0,3-2 0,-1 1-128,3-1 1,1 0 0,-19 0 0,1 0 0,0 0 0,1 0 0,1 0 0,0 0 0,1 0 0,1 0 0,0 0 124,-1 0 1,1 0-1,0 0 1,1 0 0,0 0-1,0 0 1,-3 0-1,1 0 1,-2 0-861,0 0 1,-2 0 0,2 0 870,2 0 1,0-1 0,0 2-1,15 0 1,-1 2 0,-16-2 0,-1 0-1,1 0 1,20 0 0,-1 0 12,-1-2 1,-1-1 0,-3 1 0,0 0 0,-3-2 0,1-1-1,-3 1 1,0 0-13,-3 0 1,0 0-1,-4 0 1,0-1 0,-4 0-1,-1-1 1,0 1-1,-1 1 11,-1-2 1,-1 1 0,-5-1 0,-1 0 0,0-1 0,-1 0 0,25-5-13,-7-1 0,-5 1 0,-12 1 0,-4 1 6,-6 1 0,-12 0 195,-11-3 1,-16 1-1,-16 2 1,-11 4-202,-10 3 0,-4-3 0,-4 0 0,-3 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00.22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7 0 7738,'-4'1'354,"2"1"-226,2 2 1,0 1-1,0 1-9,0 0 0,0 3 0,0 0-45,0 0 1,0 4 64,0-1 0,0 4-190,0 0 1,0 3 105,0 1 0,0 5 0,0-1-29,0 3 0,0 1 0,2 2 1,0 0-172,-1-1 0,0 1 1,1-2-1,0-3-64,-1 0 0,2-5 0,-1-2 0,-1 0 75,0-1 1,1-4 0,0 0 0,0-3-233,0-2 0,-1-2 366,1-2 0,1-5 0,1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00.95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1 114 7082,'1'4'150,"1"-2"1,-2-2-1,3-2 1,-1 0-86,2 1 1,0 0 0,2-1 0,0 0 6,1 1 1,0-2-1,-1 1 1,2 1-243,0 0 241,2-1 1,-1 0 48,3-2-73,3 3 0,-1-2 0,3 1-13,2-2 0,1 0 32,0 0 0,1 0-70,3-2 27,0 3 0,1-2 0,2 1 0,0 1 77,2-1-120,-3 2 1,5-1-1,-3 2 1,1-1-1,-1 0 1,0 2-1,-2-1 21,1-1 1,-1 1 0,2-1 0,-2 1 23,-1-1 0,-2 1 0,1-1 0,0 0-6,0 0 1,0-2 0,0 2 0,0 0 2,0-1 0,-1 2 0,-1-1-147,0-1 75,-2 2 1,0-1 0,-2 2-4,0 0 47,-3 0 1,2 0-1,-4 0 96,-2 0 0,1 2-99,-2 0 1,1 2 0,-1-2 57,-2 2 0,0-2 0,0 1 1,0 0 22,-2 1 0,2-1 1,0 2-1,-3-2-23,0 0 0,-1 1 0,2 0 0,-1 1-7,-1 1 0,1 2 0,-3 1 0,0 0-5,1 2 1,-3-2-1,2 1-165,-1 1 145,2 0 1,-2 2-1,2 0-41,0 1 37,-1 2 0,1 0 0,0 4-27,0 0 19,2 5 1,-2-3-1,2 6-172,-1-2 103,0 3 1,1-4 0,0 2 0,-2 0-145,0 0 0,-1-1 0,0 0 0,0-3-191,-1-1 1,0 1 0,-1-4 398,0-2 0,0 1 0,0-2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01.59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90 7879,'6'0'-91,"0"0"1,1-1 0,1 0 228,2-1 0,2 0 0,4 2 180,2 0-209,3 0 0,3-1 0,4 0 60,1-1-112,7-3 1,0 4 0,6-2-70,2 0-22,1-2 0,7 3 1,0-2-165,-2 2 112,-1 1-410,2 1 489,-3 0 0,2 0 0,-4 0 1,-3 0-1,-2-1 0,-2 0-79,0-1 0,-2-2 0,-3 2 1,-4-2-94,-3 0 1,-2-2 0,-5 0 0,-2 1-809,-1 1 987,-5-1 0,-1 1 0,-1-2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03.31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150 108 7896,'0'-4'40,"0"0"0,-1 0 0,-1-2 194,-2 0 0,-1 0 0,0-2-107,1 1-102,-2-1 1,3 2-1,-3 0 1,-1-1-95,-1-1 0,4 3 0,-2-1 0,1 2-76,-1 0 0,-2 0 0,0 2 1,1 0 13,0 2 0,1 0 1,0 2-1,0 2 30,1 2 0,-1 0 0,0 2 0,2 0 45,2-1 0,0 0 0,0 1 1,0 0 104,2 1 1,0 2 0,0 2 0,0 2 53,0 0 1,0 2-1,2 3 1,0 2-73,-1 1 1,2-1-1,-1 0-209,-1 0 195,0 1 0,1-1 1,0-1-377,-1-3 240,0 2 1,-1-7-1,0 2-363,0-3 295,0 1 1,0-6 186,0 1 0,0-1 0,0-1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03.51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31 7957,'0'3'-85,"1"0"1,1-4 67,2-1-18,4 1 0,2-4 0,3 2 0,2-1 94,2 0 0,0 0 0,4 0 0,-1 2 239,-1 2-298,1 0 0,1-3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7:06.8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 86 8041,'2'7'-350,"0"-1"1,3-1 0,1-1 1043,2-1 1,-2 0-1,2-1-564,0-1 1,1-3 0,1-1 0,-2-1-141,-1 0 0,-1-3 1,-2 0-1,-1-2-35,-2 0 0,1 2 0,0-1 0,-2 0-75,-1 0 1,-2-1 0,-2 1 0,-2 2 6,0-1 0,0 2 0,-2 2 195,0 1-50,0 2 0,0 2 0,2 3 386,-1 2-290,1 3 0,0 1 0,1 3 1,3-1 81,1 1 1,2 1-1,0 1 1,0 0-58,2 1 1,2-3 0,4 1 0,0-1-287,1 0 1,2-3-1,1-2 1,1-3-614,0-1 0,1-3 746,-1 0 0,3-2 0,-1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04.15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13 48 7958,'-1'-3'0,"0"0"-51,-1 0 22,-3 3 0,4-2 1,-1 4-1,2 2 143,0 1 1,0 4 0,0 1-388,0 1 181,2 4 1,-1-2 0,2 3-477,-1 0 431,-1-1 1,2 2-1,-1-2-272,0 1 374,0-2 1,-2-2-1,0-2 1,1-3-169,1 0 203,0-1 0,0-3 0,0-4 0,0-4-8,1-5 0,0-1 0,3-3 1,-2-3 60,0-2 0,0-2 0,2-1 512,0 0-487,0 3 1,0 1-1,0 4 1,0 4 77,0 2-140,-3 4 0,3 1-1,-2 3-3,-2 0 1,3 3-1,-3 3 110,-1 4-102,3-2 0,-4 4 0,3-2-2,0 1-13,-3 1 0,6-2 0,-2-2 0,1 0-42,1 0 0,1-5 1,0 3-1,3-1 8,2-2 0,-2 0 0,0-3 19,3 0 1,-1 0 0,2 0 0,-2-1 0,0-1 10,0-2 1,0-3 0,-2-2 0,-1 0 19,0 1 1,-1-3 0,-3 1 134,-1-1-149,2-1 0,-6 0 0,2 1 279,-1 1-269,-4-2 1,0 4-1,-4-2 196,-1 2-129,2 4 0,-6-1 0,3 3 14,0 1-86,-2 3 0,2 1 0,-2 3 0,2 1-14,0 1 0,1-1 1,3 2-1,-1 0-73,2-2 0,2 3 1,2-1-1,0 1-28,0 0 0,0 0 0,0 2 0,2 0 26,2 0 0,2 0 0,0 0 0,1-1-123,1 1 1,0 0 0,-1 0-1,0 0 200,1-2 0,0 1 0,-2-2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04.56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35 155 7879,'4'6'30,"-1"-3"0,-1-1-251,2-1 174,1-1 1,1 0 0,0 0-152,0 0 193,0-3 0,0 2 0,0-3 0,0-1 83,0 0 1,-2-1-1,0-1 1,0 0 9,-1-1 1,0-3-1,-3 1 1,0-1-161,0-1 1,-3 1-1,-1 0 1,-1 1 5,-1 0 1,-2-1 0,0 2-1,1 2 140,0 3 0,-1 2 0,0 1 251,1 2-266,0 0 0,1 5 1,0-1 40,0 3-34,0 2 0,2-1 0,1 3 55,0 0-63,1 3 1,0 0-1,0 3-66,1 0 49,3 0 0,-1 2 0,3 0 1,2-1-107,1 0 0,0-4 0,3 1 1,-1-2-173,0-3 0,3 0 0,3-3 0,0-1-462,2-3 699,-3-1 0,3 0 0,-1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05.25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1 108 7819,'0'3'164,"2"0"1,2-3-136,2 0 1,0-1 0,0 0 0,2-1-65,2 0 0,1 2 1,2-1-54,1-1 145,1 1 1,4-1-1,1 1-50,2-1 0,2 1 46,4-3 1,0 1-176,4-1 133,1-2 0,2 4 0,4-3 1,0 2 12,1 0 1,-1-1-1,1 1 1,0 1 31,-1-1 1,2 0 0,-4 2 0,1-1 24,-2 1 1,-2-2 0,-1 1-1,0 1 60,-2 0 1,-4 1-1,-2 0 1,-4 0 61,0 0 1,-4 0 0,-3 0 0,-1 0-47,-1 0 1,-3 0 0,-1 0-141,-1 0-20,-1 0 0,0-2 1,-1-1-1104,-1 0 661,-2-1 0,0-2-1098,0 0 1543,0 0 0,1 0 0,0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05.58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7740,'6'0'136,"0"0"0,0 0 1,0 0-23,0 0 1,0 2 0,1 0-1,0 2-70,1 0 0,2 2 0,-2 0 0,1 0-94,0 0 0,1 0 0,-2 2 1,-1 0 13,-1 1 0,0-1 0,0 2 0,0-1 39,-2 0 0,-2 1 1,-2 0-1,0 0 40,0 1 1,-2 0-1,-2 0-117,-2-1-1,0 2 0,-2-4 0,0 3 1,1-2-290,1 0 0,0-1 364,0-2 0,-3 0 0,0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06.33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 0 7875,'-3'1'-144,"1"1"0,1 1 1,1 3-1,0 1 303,0 1 1,2 2-1,1 4 1,-1 2-121,1 4 1,2 2 0,-2 3-79,0 3 23,3 2 0,-4-1 1,3 1-125,-1 0 78,-3 3 1,4-4-1,-2 2-211,0-2 190,-2-2 0,3-1 0,-3-1 0,1-1-114,-1-2 0,2-4 0,-1-1 197,-1-1 0,0-2 0,-1-2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07.01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24 7833,'3'-3'0,"-2"-1"-708,3 2 405,-3-3 0,5 4 576,-2-1-116,1 2 0,1-2 1,1 0 179,1 0-292,1 2 1,3 0 0,0 0-21,0 0-1,2 0 1,2 0 0,1 0 0,1 0 7,0 0 0,3 0 0,1 0 0,2 0-28,1 0 0,3 0 0,2 0 0,1 0 3,1 0 0,3 0 0,1 0 0,3 0 27,0 0 1,-1 0 0,-4 0 0,-1 0 29,0 0 0,1 0 0,-2 0 0,1 0-27,-1 0 1,-1 2 0,-3 0-22,1-1 11,-1 0 0,-4-1 0,-1 0-125,1 0 57,0 2 0,-3-1 0,-1 1-90,-1-1 87,-4-1 0,0 0 0,-3 2 1,0 0 20,0-1 1,-2 2 0,-1-1 0,0-1 120,-2 2 0,-1-2 1,0 1-1,0 0 203,0 0 1,0 1-5,0-1-247,0-1-11,0 4 0,0-4 22,0 3 0,0-2-6,0 2 13,0-2-13,0 3 0,-1-4-3,-1 3 1,2 0 9,-2 0-6,1 1-11,-2-2 23,3 3-225,-3 0 204,0 3-2,0-3 2,0 6-152,-3-3 144,3 3-10,-3 3-7,0 0-1,0 3 0,0 2 20,0 0-15,0 2-12,0-1 1,0 3-18,0 0 24,0 0-3,0 0 1,-2 0-113,0 0 1,0-1 42,2-1 65,0 1-533,0-2 251,0 3 102,-3-3-691,3 3 532,-6-3 1,6 1-109,-2-2-379,-2 0 397,4-7 415,-3 1 0,0-2 0,0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07.58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7847,'6'4'-88,"1"-2"91,1-2 0,-1 0 0,3 0 1,3 0 132,2 0 1,6 2 0,2 1 0,3 0 61,1 2 0,4-2 1,3 1 109,3-2-203,3 3 0,1-4 0,2 3-246,1-2 9,1 0 0,0-2 0,1 0 1,1 0-99,0-2 1,-3-1-1,-1-2 1,-3 2 50,1 0 1,-6 1-1,-1 0 1,-3 0 5,-3 1 1,-2 0 0,-5-1 172,-1-2 0,-1-2 0,-1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08.35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7855,'0'4'0,"0"1"1,0-4 0,0 3-44,0 1 26,0 3 1,0 1 0,2 3-62,0 0 36,2 3 1,0 0 0,2 3-18,-1 0 0,-1-2 40,0 0 0,0-3 0,0 1-24,0-2 1,-2-2-1,2 0-82,-2-2 52,3 0 1,-4-5 0,1-3 33,-2-3 1,0-5-1,0 0 1,1-2 15,1 0 1,-1-2 0,3 1 0,-2-1-25,0 0 1,0 2 0,1 0 278,0 2-152,1 0 0,2 0 0,0 0 216,0 1-281,0 3 1,2-2 0,0 3 235,-1 0-222,0 0 1,-1 3-1,0 0 1,0 0 10,0 0 0,0 3 1,-1 1-1,0 1-39,-1 1 0,-1 3 0,2 1 0,-2 1-65,0 1 0,1 0 1,-2 0-1,-1 0-103,0 2 0,1-3 1,0 1-1,0-1-2,0 0 1,-1-1-1,1 0 169,-1-2 0,1 3 0,2-2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08.72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12 66 7586,'0'6'-28,"-2"2"0,0 1 0,1 2-132,0 1 129,4 2 0,0-2 1,3-1-91,0 1 57,0 0 0,1 0 1,1-2-1,1-2-16,0-2 0,2-1 0,-3-1 0,1-2 31,0-1 1,-1-4 0,-2-1-1,0-1 9,-1-3 1,-1-2-1,-2-2 1,-2 0 261,0-2 1,0 0 0,0-3-76,-2-2 1,-2 0 0,-3 1 0,-1 1 0,0 1 25,-1 4 1,0 3 0,-3 4 137,0 1-229,2 1 1,0 4 0,2 1-330,1 2 195,0 1 1,1 3-1,1 1 1,1 0 93,2 2 0,1-1-42,1 0 0,3 4 0,0-1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09.21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179 332 7496,'-3'-7'0,"1"0"19,1-1 1,-1-3-1,0 1 1,-2-1 240,0-1 0,-2 0 0,0 0 1,-2 1-284,-2 1 0,1-1 1,-1 4-1,-1 2-64,0 2 0,-1 2 0,0 2 0,2 1-104,0 2 0,3 2 1,-1 1-1,1 2 45,1 0 0,0 1 1,1 2-1,1 1 19,2 0 1,1 1-1,1 1 190,0 0-122,0-1 0,3-3 0,1 1 93,1-2 21,1 1 1,0-5 0,1 1 0,0-3 11,1-2 1,1 0 0,-2-2 0,1-1-32,2-3 0,-2-1 1,2-7-1,0-1 9,-1-2 1,2-2-1,-2-4 1,1-3-31,0 0 0,-2-2 1,0-2-1,-2-1-33,0-2 0,0 1 0,-2 1 0,0 3 98,-2 2 1,2 7-1,-2 3-72,-1 5 1,-1 6-1,-2 3 491,-2 3-340,-1 7 0,0 3 0,0 5 376,1 0-506,3 0 1,-4 3 0,3 2-1,1 3-118,0 1 0,2-1 0,0 2 0,2-1 4,0-2 0,1 1 0,2-5 113,0-2-28,0 1 0,0-5 0,0 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7:07.64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175 94 7414,'-4'-6'0,"-1"0"0,0 0 0,0 0 19,-1-2 0,-2 0 0,2-1 0,-1 0 230,-1 2 0,-2-1 1,0 2-106,0 1-40,0 0 1,1 2-22,0 2 0,-1 4-30,1 3 0,0 3 0,2 1 12,1 2 0,2 1 0,-1 2 0,1 1-46,0 1 1,2-1-1,0 1 1,2 1-21,0-1 1,0-1-1,2-1 1,1-3-77,3-1 0,-1-5 0,3-1 0,0-3-141,2-2 0,0-2 1,2-3-100,0-3 278,1-3 1,0-5 0,-1 0 0,-2-2-71,0 0 1,-1 1-1,-1-1 427,0 2-168,-2 0 1,-1 5 300,-1 0-215,-1 6 0,-1 1 1,0 7 15,1 3 1,-1 1 0,1 5 0,-1 1-157,1 2 0,-2-1 0,2 2 0,0 1-222,0-1 1,1 1-1,-1-3 1,1 0-624,2-2 1,-1-3 0,1 1 748,-1-2 0,1-3 0,1 2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09.62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19 156 7671,'0'4'148,"2"0"1,3-2 0,3 1 0,0 0-250,-2-2 1,3 0 0,0-1-1,1-1 39,0-1 1,-2-1-1,-1-3 1,0 0 117,-1 0 0,0 0 1,-1-1-118,-1-1 1,0 1-1,-3-3 1,1-1 101,-1 0-35,-3-1 1,-1 0 0,-3 0 0,-1 0 102,-1 0 0,1 3 0,-3 1 1,0 2-14,-2 2 0,2 2 0,1 2 0,0 0 16,-1 0 1,3 2 0,-1 3 0,2 2-42,2 0 1,0 5-1,2 0 1,0 4-69,2 3 0,0 0 1,0 3-1,0 1 30,2 0 0,0-1 1,4-2-1,0-1 5,1-4 0,2-2 0,1-1-572,1-2 388,1-2 1,0-2 0,0-2-312,0-3 313,0 0 1,1-2 143,1 0 0,-2-3 0,3-2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10.53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4 42 7307,'-3'0'442,"3"0"0,5-2-585,5 0 105,-1-3 1,4 4 0,0-2-18,1 0 54,2-2 0,3 5 0,1-2 0,2 1 83,1 1 0,4 0 1,2 1-1,4 0 4,2 1 0,-1 0 1,5-2-1,-1 1-29,0 1 0,0-2 1,-1 2-1,0-1-33,-1-1 0,-1-1 0,-3 0 0,-1-1-34,-1 1 0,-1 0 0,-3 1 0,-2-1 43,-3-1 0,-1 2 1,-3-2-1,-2 1-18,-3 1 0,-1 0 0,-2-1-64,0-1 101,-4 2-363,3-3 153,-7 3 1,1-2 77,-4 0 80,1 0 0,-4-1 0,1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10.85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13 1 8036,'4'0'275,"0"2"0,0 0-211,2 1 1,0 1 0,0 2-1,0 0-101,2 0 0,-1 2 1,0 1-1,-2 0 91,-1 2 1,0 1 0,0 1 0,-2 2-585,-2 0 380,0-2 0,0 4-69,-2-3 226,-2 0 0,-4-2 1,0 0-1,-1-1-69,0 1 1,0-2 0,0 0-107,0-2 0,3 0 168,0-2 0,2 0 0,-2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11.50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24 1 7871,'-3'3'148,"-1"-1"47,-1-1 1,0 0 0,1 1-204,2 2 0,1 2 1,1 2-1,1 2 110,1 3 0,-1 3 0,2 2 1,1 2-148,-1 2 0,-1 3 1,2 1-1,0-1-121,-1 0 1,3-2-1,-2-1 1,1-2-238,1-2 1,-2-2 0,0-2 402,0-2 0,2 0 0,0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12.00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65 7891,'0'-6'-332,"1"0"1,0 0-1,2 1 239,0 1 0,1-1 0,2 1 664,0 1-393,0 0 0,3 1 0,1 0 0,1-1-79,1 0 1,3 1 0,2 0 0,3 0-119,1 1 1,2 0-1,2-1 1,2 0 60,3 1 0,1 1 0,7 1 30,-1 1 1,3 1-241,-2-1 0,1 1-34,-3 1 193,4 1 9,-9-4 1,6 4-49,-5-1 1,-3 1-96,-3-1 1,-2 1 202,-2-1 0,-2 0 0,-2 1 1,-2-2-1,-3 1-30,0-1 1,-2-2-1,0 2 405,-1 0-277,-3-3 0,2 3 0,-3-3 72,0 0-163,0 0 0,-2 2 1,-1 1 11,0 0 0,-1-1 1,-2 2-1,0 1-11,0 0 0,0 4 1,0 0-1,0 1-27,0 0 1,0 0 0,-1 2 0,0 0-40,-1-1 1,0 3 0,2 0-1,0 0-49,2 1 0,-1 0 0,1 3 0,-1 1-63,-1 1 1,0 0 0,0 3 0,0-1 17,0 0 0,-1-1 0,0 1-1051,-1-2 824,0-3 0,0 1 0,0-3 319,0 0 0,-1 0 0,0-3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12.42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55 7738,'3'3'-15,"-3"2"1,6-4 205,-2 1-225,4-1 92,1-1 0,3 0 49,5 0 1,2 0-64,5 0 179,2 0-89,1 0 0,8-1 134,1-1-89,1 1-458,-1-1 238,2 2 34,1 0 1,4-2-271,1 0 154,-2-3-49,5 2 0,-4-3-120,0 2 0,2-1 98,-1 1 1,-3-1-93,-3-1 107,-5 3-12,-3-3 191,-1 6 0,-4-6 0,2 3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13.91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8318,'3'4'5,"-1"2"1,-1 0-1,1 4 1,0 1-89,-1 0 0,0 1 0,-1 0 0,0 0 10,0 0 1,0-1 0,0 0 0,0-2-139,0 0 0,0-1 0,0-2 58,2 0 1,-1-2-1,2-1 90,-1 0 1,1-4-1,2-3 1,-2-2-48,2-2 0,0-1 1,2-3-1,0 0 110,1 0 0,0-1 0,-1 0 0,0-1 180,1 1 1,0 2 0,-2 2 0,0 0 169,0 2 1,0 2-1,0 2-236,0 0 0,-2 2 0,-1 4 1,1 2-125,-1 2 0,-2 5 1,2-1-1,-1 3-68,0 1 1,1-1 0,-2 1 0,2 0-102,0-2 0,-1 0 1,1-1-1,0-1-534,1-1 713,-3-2 0,4 1 0,-1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14.26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54 60 7719,'-6'0'44,"2"0"1,1 1 0,0 1 178,2 2 1,-2 2 0,1 2-638,1 2 298,0 1 0,1 2 0,0 0-112,0 3 176,0-1 0,1 0 0,1-4 0,3-1-51,2-2 1,0-2 0,0 0-1,1-2 72,0-2 1,-2-2-1,3 0 1,-1-2-57,0-2 1,0-3 0,-2-2 0,-1-2 140,-1-1 0,1-2 1,-3-4-1,-1 1 36,0-1 0,-2 2 0,-1-4 0,-2 2-32,-1 2 1,-2 2 0,0 4-1,-2 3 197,0 2-176,-1 2 0,-2 4-387,0 1 164,0 4 1,0 3 0,2 3 0,1 0 143,3 0 0,1 0 0,-1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14.99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180 215 7665,'-1'-5'0,"-1"0"0,-2 1 0,-1-1 78,-1 0 0,-1-2 0,0 0 0,-2-1 36,0-2 1,2 3-1,-2-2 1,1 2-114,0 1 1,-2-1 0,2 5 0,0 1-66,0 0 1,1 1 0,-2 2-1,1 1-120,0 3 1,0 5-1,2 0 1,0 3 66,1 1 1,1 1 0,2 2 0,2 0 37,0 0 0,0-2 0,0-2 104,2-1-61,2 3 0,1-9 1,2 3 67,1-3-34,-1-3 0,3-2 0,-1-2 0,0 0 22,-1-2 1,2-4-1,-2-4 1,0-2-25,1-2 0,-2-3 0,2-4 0,0-3 17,-2 0 1,2-4 0,-1 1 0,-1-3 48,0 1 0,-1 3 0,-1 3 258,-1 5 1,-1 4-132,-3 2 1,-1 9 0,0 6 0,-2 5-93,0 1 0,-1 2 0,0 2-23,0 1-47,2 5 1,-1-2-1,2 4 1,-1 0 52,0 0 1,2 0 0,2 1 0,0-2-212,2-1 1,0-2 0,2-1 0,0-2-88,0-1 1,2-4 0,0-1 0,0-2 160,0-2 0,-1-2 0,3-2 0,-1 0 46,0-2 1,1-2-1,0-4 1,-2-2 50,1-1 1,-3-1 0,2 0 290,-1 0-241,-1 0 1,-1 0 0,0 0 229,-1 0-291,-3 0 1,2 2 0,-3 1 272,0 0-204,-3 1 1,2 2 0,-3 0 0,-1 1-26,0 1 1,-3-1 0,0 3 0,1-1-93,0 0 1,1 1 0,0 2-1,0 0 39,0 0 0,2 1 1,1 1-1,0 2-110,-1 1 1,2 2 0,-1 1 0,0 2 41,-1 1 1,3 1-1,-1 1 1,1 1 81,1 2 1,0-1 0,1 0-143,1 0 105,-1-1 0,5-2 0,-1 0-374,2-1 261,1-1 1,1-2 0,1-2-451,1-2 275,1 1 291,3-4 0,0-1 0,3-4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16.61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 10 7072,'-1'5'-242,"-1"-1"538,2-4-84,-3-3 121,3-3-212,0 3 0,0-1 233,0 2-267,0 2 1,0 2-66,0 4 1,0 4 0,0-1-1,0 2-50,0 1 1,0-1-1,0 5 1,0 0 42,0 2 1,3-1 0,0 1-1,1 0-22,0 0 0,0 2 0,1 0 1,0-1-78,-1 0 1,-1-3-1,2-1 1,-1 0-194,1-2 1,-2-2 0,1-2-595,0-1 543,-1-2 328,2-1 0,-1-4 0,2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7:07.86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9 1 8578,'-4'6'79,"1"2"1,1 0-1,2 1 1,0 1 149,0 2 1,2 0 0,1 5 0,0 2-40,0 1 0,-1 0 1,2 1-1,-1 0-34,0 0 0,0-2 0,0-1-1304,0 0 856,1-2 0,-1-1 1,0-3-1250,1-1 838,0-2 703,-2-2 0,2-1 0,-1-1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27.56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25 188 7962,'0'12'-142,"0"0"1,2-2 0,0 0 366,2 1 0,0 0 0,4 0-684,0-1 320,2-1 1,0-3 0,2-1-114,2-1 241,-1-1 0,1-6 0,-2-1 1,0-4 61,0-4 0,-3-3 0,-1-4 0,-4 1-17,-2 0 1,-1-4-1,-1 3 1,-1-2 34,-3 1 1,-2 0 0,-6 0 0,1 1-19,-1 0 0,-4 4 0,2 2 1,-1 4-26,1 3 1,0 5 0,2 1-108,0 6 0,0 3 1,2 4-1,3 2 0,1 0 53,2 2 28,1 0 0,3 1 0,0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27.85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138 12 7864,'-10'-3'391,"0"0"-262,-1 0 0,0 0 0,0 3 0,0 0-130,1 0 1,1 3-1,-2 1 1,2 2 30,0 2 0,1 1 0,2 4 0,1 0-205,1 1 0,1 2 1,3 0-1,1 2-34,1 0 1,1 0 0,3 1 0,1-1-309,1 0 0,1-3 517,1-1 0,3 0 0,0-5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28.11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120 1 7907,'-7'0'-124,"0"0"0,-1 0 178,1 0 24,0 0 1,1 0 0,-1 0 0,0 0-3,-1 0 1,0 3 0,2 1-64,0 1 22,-2 1 0,3 3 0,-1 0 1,1 3-56,2 0 1,-2 0-1,3 0 1,1 2-79,0-1 0,2 4 0,0-2 1,3 1 43,1 0 1,0-3-1,3 1 1,1-1-184,1-1 0,1-3 1,2-3-1,0-2-626,1-1 863,0-1 0,1-5 0,0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28.54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12 0 7840,'-2'3'18,"0"3"156,-2-2 1,3 2-1,-1 1 1,1 2-144,1 0 1,1-1-1,0 4 1,2 0-138,0 1 1,-1-2-1,2 0 1,0 0 207,0 0 1,1-1 0,-2 0-829,0-2 526,3-2 0,-3 0 1,3 0-1,0-2 34,0-3 1,0 0-1,0-2 1,1 0 57,1-3 1,-2-2-1,1-2 1,-1 0 56,-2-2 1,-1 0 0,1-1 0,-1 0 243,-1 2 0,-1-1 0,1-2 0,-1 0 129,-1 0 0,0 2 0,0 3 0,0 1 94,2 2 0,0 2-295,2 4 0,-2 4 1,2 3-1,0 3 1,2 0 99,0 2 0,0-1 0,0 1-755,-1-2 377,4 0 0,-2 0 0,1 0-102,-2-2 1,2-2 0,1-2-1,0 0 1,1-1-68,-1-1 1,3-1 0,-2-4 0,1-1 325,1-4 0,-2-1 0,0-3 0,0 0 0,2-2 0,0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28.97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1 179 7808,'7'-9'0,"0"1"0,-1 0 0,0 0 109,-1 0 0,-1 0 0,0 0 103,0 0 204,-2-1-263,0 2 1,0-2 154,0 1-103,0 2 0,-2-3 51,3 3-882,-2 0 382,1 3 190,-2-3-12,0 6 1,0-2-1,0 4 1,0 2-1,0 4-38,0 2 0,0 4 0,0 2 0,0 1-13,0 3 1,1 2 0,1 1 46,2 1-19,1 0 526,1 0-214,0 0-102,0-3 0,2 2-211,0-3 0,-1 0 134,-3-3 1,2-1 14,-2 0 0,-2-4-557,0 0 224,2-7 24,-4 3 163,3-7 1,-4 0 0,0-5-1,-2-5-137,0-3 151,-1-4-28,-2-7 148,0 1 0,2-8 1,0 1-108,-1-2 193,3-9-65,-1 6 0,4-7-9,1 7 1,-1 3 0,4 5-1,1 5 1,1 5 0,0 4 27,0 3 0,1 5 581,0 2-297,0 1-175,0 1 0,-1 3-195,1 1 129,1 1-94,-2 1 0,4 3-116,-3 1 0,1 3 109,-1 1 1,-2 1-33,-2-1 0,-2-2 12,0 2 1,-2 1-69,0-1 0,-2 0 0,-3-3 0,-2 1 0,-3 0 0,-1-2-417,-1-2 341,0-2 1,2 0 0,0-2-285,2-2 0,-3-2 63,1-2 0,2-4 356,2-2 0,-2-2 0,1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29.19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7740,'0'4'161,"0"0"-138,0 1 1,2 3 0,0 2 0,0 1-89,1 1 1,-3-1 0,2 0 0,-1-1-421,-1 0 0,1-1 1,0-1 484,1-2 0,0 0 0,-2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29.33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7 1 7742,'-4'2'-537,"2"0"460,2 2 1,2 0-1,0 2 1,2 0-413,0 2 489,2 2 0,0 1 0,0 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29.71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65 7291,'0'6'0,"1"0"-50,1 0 383,-2 0-165,6 0-134,-3-3 1,3 2-1,0-3 1,0-1 0,1 0-417,1-1 264,-2 0 1,4-1 0,-3-1-256,1-2 281,0-1 1,-2-3 0,0-1 0,-1 0 73,-1-2 0,-1 2 0,-3 0 0,-1 0-40,-1 2 0,-1 0 0,-4 2-100,-1 1 371,1-1 0,-3 4 1,1 0 130,0 2 0,2 2 0,-1 3 1,2 0-1,1 0 53,1 0 0,3 2 1,-2 1-381,0 0 7,3 1 1,-2 0-1,3 0 1,2 0 329,0 2-222,1-3 15,2 2-1121,0-4 641,0 4 0,0-4-764,0 3 846,3-2 0,-2 0 1,2-2-1,0 0 251,1-2 0,0 1 0,2-2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30.16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78 353 7681,'6'0'74,"0"-2"150,0-2-224,0-2 790,0 0-326,0-2-221,-3 1 0,2-3-24,-1 2 0,-1-3-12,-1 1 1,-1 1-420,-1-1 128,0 0-113,0-2 1,0 2-1,-1 1 1,-2 0-1,-2 2 1,-3 1-381,-1 2 0,0-1 400,-1 3 70,-2 0 40,6 2-93,-6 0 78,6 0 0,-3 1-60,3 1 1,0 1 220,0 3-23,0 3-24,0 0 1,2 3-64,0 0 0,3 0 19,-1 0 1,1 2-6,1 0 0,0 0 69,0 0 1,1-2-1,1 1 1,2-3-1,1-2-62,1 0 0,0-2 0,0-2 237,0-2-163,3-2 1,-1 0 0,2-3-112,-2-3 93,2-3-96,-4-3 1,5-2-111,-3-2 1,2-3-72,-2-1 49,0-3 149,-2 2 0,0-5-36,0 0 1,-2-2-28,0 0 0,-1-1 361,1 1-117,1 2 0,-4 7-19,1 5 0,-2 5 753,0 3-688,-2 5 1,0 3 0,-1 6-1,0 2 148,0 4 1,1 3-189,0 3 0,0 3 1,0 0-1,0 3-234,2 1 26,0 1 0,2 0 1,2-1-1,2 0 111,0-2-556,-1 2 1,1-2 498,0 1 0,3-2 0,0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31.31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0 120 7862,'0'-4'-456,"1"0"1,1 1 122,2 0 0,4 1 0,2 0 794,1-1-324,1 2 0,2-2 0,1 2 405,3-1-305,-2 0-1,7-1-152,-1 0-155,1 0 0,2-3 80,1 2-114,1-1 72,3-1 0,2 0-19,0 0 89,5 0-65,-3 0 51,7 0-37,-5 3 0,4-2-68,-4 3 85,4 0 371,-4 2-176,3-2 20,0 1 16,-1-2 11,-1 1-192,4 1-35,-2-2 0,1 1 7,0 0 66,0 0-183,-1 2 0,4 0 184,-3 0-16,5 0 5,-3 0 15,-3 0-78,-1 0 52,1 0-553,0 0 244,0 3 77,-3-2-3,-1 4 167,-2-4-23,3 4 24,-3-4 1,0 3 172,-1-2-203,-1 3 22,-1-5 0,0 5 38,-2-3-43,2 0 45,-5-2 1,1 2-12,-4 0 0,1 0 207,-1-2-219,-2 3 7,1-3 0,-4 3-22,-1-3 1,1 0-30,-1 0 1,0 1-118,0 1 1,-1-2-76,1 2-6,1-1 216,-4-1 1,1-1-31,-2-1 1,2 2-14,0-2 1,0-1 193,-2 1-179,0 0-43,0 2-6,0 0 317,0 0-129,0-3-7,-3 3 1,1-3-15,-2 3-27,0 0-19,1 0 0,-2 0-9,1 0 1,-2 0 20,0 0 1,0 0-10,0 0 0,-2 0-3,0 0 1,-2 0-14,2 0 1,-2 0 128,2 0-113,-3 0 1,5 1 65,-2 1-85,1-2 0,1 5 0,-1-2 1,0-1-1,-1 1 0,1-1 123,0 1-99,1 0-41,-3 0 1,2 3 0,-1-2 16,-1 1 49,2 1 1,-3 0-1,1 0-40,0 0 0,1 2 0,-2 0 0,-1 1 98,0 0-94,1 4 0,-1-3 0,1 4 33,-1-2 1,-1 3 16,2 1-125,-1 1-110,2 1 173,-1 0 11,-1 0-81,2 2 0,-3-1 0,2 1-124,0-1 9,0-2 1,-3-1 0,0 0-1,-2 0-114,0-1 1,-1 1 0,-2-4 0,0 1 283,0-2 0,-3 0 0,0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7:08.0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9 1 7983,'-4'9'765,"1"0"-459,1 0 0,2 0 0,0 2 363,0 2-594,2 5 0,0 1 0,1 2 0,-1 1 19,-2 1 1,2-1 0,0 1-1,0 0-189,0-3 1,1 0-1,-1-3 1,0 0-783,2-1 1,-1-1 876,0-2 0,3 0 0,-1 1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32.10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90 7878,'4'1'-561,"-2"1"293,-2-2 1,1 4 114,1-2 195,-1-2 1,4 5 0,-1-3-1,2 0 171,2 1 0,0-3 1,3 2-1,2-1-160,-1-1 0,6 0 0,-1 0 1,3 0-7,0 0 0,2 0 1,2 1-1,1 1 3,1 2 0,3-1 0,1 1 0,2 0-72,3-1 1,2 0 0,5-3 0,1 0-69,0 0 0,3 0 0,4 0-55,2 0 87,1 0 1,-3 0-1,-1 0-238,0 0 268,0 0 0,-2 0 0,-1 0-7,-2 0 8,1 0 1,-1 0-1,3-1 1,-2 0-13,-1-1 0,1-3 0,-2 1 0,0 0 27,1 0 1,-2-4 0,-1 2-1,0 0-14,1-1 0,-3-1 1,1 0-1,-2 1-2,-3 0 1,-2-1 0,0 0 0,-1 1 14,-3 0 0,-2 1 0,-4 0 0,0 1 261,-1 1 1,-4 1 0,0 2 534,-3-1-588,-3 0 1,0 2 0,-2 0 11,0 0-152,-2 0 0,0 0 0,-1 0 1,0 0-145,1 0 0,0 0 0,-2 0 89,0 0 0,0 2 0,0 2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32.99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12 19 7740,'-5'-1'-339,"1"-1"106,2-2 502,1-1-171,1 1 0,3 2 0,1 2 1,1 0-83,1 0 0,3 0 1,2 2-1,2 0 65,3-1 1,2 2 0,2-1-191,2 2 56,1-3 0,3 2 1,2-1-145,1 0 205,1 2 1,2-2 0,1 2 53,2 0-51,0-1-45,3 2 0,0-2 9,0 1 1,0-1 31,0-3 1,0 0 1,0 0 1,0 0-414,-4 0 192,-2 0 86,1 0 1,-4 0 101,1 0-18,0 0 83,-5 2 1,1-1 0,-5 1-1,0 0 1,-2 0 850,-2 0-718,-2-2 1,-4 2 46,-1 0 0,-2 0-40,-2-2 1,0 0-558,0 0-3,-2 0 379,-2 0 0,-2-2 0,0-2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33.30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 0 7691,'1'3'0,"0"0"18,1 0 1,3-2 0,-1 2-1,1 1 169,1 2 0,0-2 0,0 5-32,-2 0-118,1-3 0,-4 5 0,3-1 0,-2 2 51,0 0 0,-2 0 1,0 0-119,0-1 0,-2 1-168,-2 0 0,-2 0 1,0-2-435,0 0 632,-2 0 0,-4-1 0,-3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34.04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12 0 8358,'-3'3'214,"1"2"0,1 2-101,1 3 1,-1 5 0,0 2-55,-1 2-121,0 4 1,2-1-1,0 3-172,0 3 181,3-1 1,-2-1 0,2-2-372,0 0 290,2-3 0,-3-1 1,3-4-477,-1-2 453,0-1 0,1-4 1,0-1-1,-1-2 157,1-2 0,-3 1 0,1-1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34.65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 66 7846,'-3'-9'-13,"1"1"1,1 1-1,1 1 61,0 0 1,1 2 0,1 1 0,2 0-42,4 2 1,-1-2-1,2 0 1,1 1-54,1-1 1,0 1-1,4 1 1,-1 0 59,2-1 0,1 0 0,2 2-61,1 0-2,-1 0 0,4 1 0,1 1-127,1 2 108,3-2 0,0 3 0,3-2-72,3 0 119,-3-2 0,7 3 1,-2-3 51,3 1-52,0 3 0,-1-5 1,-4 2-31,0-1 1,0-1 167,2 0-93,-1 0 1,-1 0 0,-1 0-1,0 0 1,-2 0 0,0 0-3,-2 0 1,-1 0 0,-3 0 0,-2 0 29,-1 0 0,-3 2 1,-1 0-1,-2 0 51,-1 1 1,-3-2 0,-3 2 0,0 1 147,-2-1-208,-3-2 0,1 4-43,-1-3 52,1 0-1,-1 0 1,1 0-122,-1 2 1,-1-3 59,1 1-12,0 1 0,2 0 35,0 1 1,-2 1-11,0-1 1,-2 0 63,2 2 0,-2-1-64,2 3 0,-2-1-1,2 1 0,-1-1 17,1 1 0,2 1-63,-2 1 65,1-1-6,1 2 1,0-2-75,0 3 72,0 0 4,0 0 0,0 2-1,0 0 0,-2 0 10,0 0-1,-3 2-24,1 2 1,-1-2 162,-1-1-152,0 1 3,0 2 1,0 0-166,0-3-4,0 3 171,-3-6-4,2 3 4,-4-1-3,4-1-812,-4 2-261,2-3 1059,-3 0 0,0 2 0,0 1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35.22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30 7695,'3'-3'-48,"1"1"1,0 1 0,1 1 0,2 0 117,-1 0 0,4 0 0,2 0 0,3 1 197,3 1 1,4 1-189,2 1 73,7 1-31,-1-4 0,9 3 36,1-2 1,1 2-32,0-2 0,4 0-109,1-2 1,3 2-192,1 0 1,1 0 14,-4-2 237,5 0-623,-3-2 627,-1-2-65,2-4 52,-5 1-207,3-2-73,-3 3 191,-1-2 1,-3 3-95,-3-1 1,-3 4 237,-5 0 1,-5 1-95,-1 1 1,-6 2-48,-1 0 0,-3 2 49,0-2 1,-4 3-195,-2-1 506,-1-1-344,-1-1 0,-5 1 0,-2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35.94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13 0 7841,'-3'3'-133,"2"2"307,-3-3-60,3 0 1,-2 1 9,3 1-85,0 1 0,0 2 0,0 1 0,0 3 43,0 3 0,0 2 1,0-2-1,0 2-215,0 0 1,0-1 0,0-1-1,1-2-52,1-2 1,-1 0 0,3-2-12,0-1 0,2-2 0,0-2 114,0 0 0,0-2 1,0-3-1,0-2 83,2-1 0,-1-3 1,1 0 133,-1-2-163,-2-2 1,3-2 0,0-1 303,0 0-179,-2 2 0,0 1 0,0 2 382,0 0-247,0 5 1,-2-2-33,0 5 1,-2 0 0,1 2-140,0 2 0,0 0 0,-2 2 1,2 2-80,0 2 1,1 2 0,1 0 0,0 0-114,-1 2 0,0-1 1,1 3-1,0-2-25,-1 0 1,0 0 0,2 0-886,0 0 753,0-3 1,-1 0-1,0-4 288,-1-1 0,0 2 0,2-3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36.27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12 31 7763,'0'6'-299,"-2"0"0,0 2 0,0 0 126,0 2 1,1 0 0,-1 3 599,1 1-275,1 3 0,3-4 0,1 0-61,1-3-99,1-1 1,2-3-1,1-1 1,-1-1-51,1-2 1,1-1 0,-1-2 0,-1-3-1,1-2 0,1-4 1,-2 0-1,-1-3 44,0-1 0,-3-2 1,-1 0-1,0 0-17,-2 1 1,-2 1 0,-3 0 0,0 2 176,-3 2 1,-3 3-1,0 3 1,-1 2-55,-1 1 1,0 1 0,0 1-144,0 3 81,3 0 1,0 5-1,4-1-297,1 2 182,-1 2 0,4-1 0,-1 0 85,1 1 0,1-1 0,0 3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0:59:37.02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143 303 7692,'3'-6'334,"-1"0"-90,-1 0-97,-1 0 0,0-2-181,0-2 1,0-2 103,0-2 1,0 1-149,0-1 56,-3-1 50,0 2 1,-3 0-117,0 3 0,-2 1 11,0 3 0,-3 1 104,1 1 1,1 1 8,-1 3 0,2 1-43,-2 1 1,2 2-21,-2 4 1,3-1 40,-1 3 1,2 0-110,0 2 0,2 2 58,2 2 0,0 0-133,0 0 0,0-1 148,4 3 1,0-2-1,2 0 1,1-2-1,1-1-38,2-3 0,1-1 0,-1-4-111,2-1 130,1-1 1,-1-3 1,1-1 52,-1-3 1,0-4 0,1-5 0,-2-2 0,1-2-5,-1-1 0,-1-5 0,1 0 0,0-3-10,-2-1 0,1 1 0,-1-1 1,-2 0 8,0 2 1,-2 3-1,0 3 1,-1 2 342,0 3 1,-1 5-80,-3 3 0,-1 4 0,-1 6 0,0 5-215,2 3 0,-3 4 1,2 4-1,-1 2 72,2 1 1,2 1 0,0 1-358,0 0 160,0 0 1,2 0 0,0-4-342,2-1 316,0 3 1,2-5 0,0 0 0,0-4-38,0-1 0,0-2 0,1-1 0,1-4 68,0-4 0,1-1 0,0-2 0,1-1 28,0-2 1,-1-4 0,2-4-1,-1-4 34,1-1 1,-2-1 0,0 0 0,0-2 104,-2-2 0,0 2 0,-1 1 0,-1 3 172,-1 2 0,-1 2 0,-3 3 157,0 0-335,0 1 1,-3 3 0,-1 0 0,-1 2 25,-1 0 1,-2-1 0,0 2-189,1 1 14,-3 0 1,4 1 0,-2 0 0,1 0-57,1 0 0,0 1 0,0 1 0,0 4 36,0 1 1,1 2 0,0-1 0,2 2 100,0 1 1,-1 1-1,2 0 1,1 2 60,0 0 1,4 0-1,1-1 1,1 1 49,1 0 1,0-2 0,1 0 0,0 0-89,1 0 1,2-3 0,-1-1 0,0-1 42,2-1 1,-1-1-1,0-1-817,1-2 512,1-1 1,-2-1-1,1 0 207,-1 0 0,4-3 0,-2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2:46:32.795"/>
    </inkml:context>
    <inkml:brush xml:id="br0">
      <inkml:brushProperty name="height" value="0.053" units="cm"/>
      <inkml:brushProperty name="color" value="#FF0000"/>
    </inkml:brush>
  </inkml:definitions>
  <inkml:trace contextRef="#ctx0" brushRef="#br0">5886 9685 11317,'-8'-4'-2420,"1"1"1414,4-1 899,-2 4 1,5 1 0,1 3 0,5 2 63,5 1 1,2 3-1,7-4 1,3 2 10,2-1 1,11-4 0,0 2 0,3-1 10,4 0 1,1 1 0,-1-3 3,-1 2 0,0 1 0,2-2 0,-2 1 0,-3-2-55,-4-1 0,-5-1 1,-5 0-1,-5 2-6,-4 2 1,-10-3 29,-6 3 1,-12-3 0,-9 0-12,-5 3-162,-10-3-707,0 9 913,-15-8 0,4 3 0,-3-5 1,3 0-1,1 0 90,1 0-88,-1-5 1,5-2 0,4-4 0,4-1 32,3 1 1,4 1 0,-1 1-1,3 1 43,1-1 1,5 3-1,3 0 1,2 1 23,2 2 1,6 2 0,5 1-144,5 0 67,12 5 1,0-3 0,6 6-1,1 0 1,3-1 221,4 1 1,2-4 0,1 2 0,2-1-230,2-2 0,3-2 0,4-1 0,1-1 0,0-2 1,0-1 0,-5-5 0,-4 2 29,-6-3 0,0-2 0,-7 1 0,-4 1 36,-2 2 1,-6-1-1,-6 4-83,-1-1 1,-2 3-467,-7-1 479,-8 8 0,-5 7 0,-6 7 0</inkml:trace>
  <inkml:trace contextRef="#ctx0" brushRef="#br0" timeOffset="1">7134 9743 10829,'11'-8'0,"-1"2"-1005,1 0 785,-2-2 0,11 2 0,-3-1-138,1 3 262,6 3 0,0 1 0,4 0 0,0 0 41,3 0 1,-2-2 0,3 0-1,2-2 23,3 2 0,2-4 0,-2 3 0,2-1-29,-3-1 1,-1 2 0,-3-4-1,-3-2-7,-1-2 0,-7 4 0,-5-1 0,-4-1 0,0-1 0,-6 3 0,-2-1 0,-4 0 18,-4 2 1,-7 0-1,-10 3 1,-3-1-29,-2 2 0,-8 2 0,0 2-248,-7 2 305,2 5 1,-6-3-1,5 6-146,-1-1 159,2 1 0,4-1 1,2-1-1,3-1 1,3-1 1,3-2-1,2 2 1,3-4 3,4-3 0,2 3 13,2-1 1,4 3 9,3-3 1,8-1 0,5 3 0,5 0 26,5 2 1,3 2 0,2 0 0,1-2-34,2-2 1,7 2 0,-2-2 5,0 2 0,0-5 0,2 2 0,-1-3-86,-2-1 72,-3 0 1,-6 0-1,-3 0 1,-4 0-55,-2 0-3,-7 0 0,-20 0 24,-13 0 1,-7 0-1,0 0 1,-1 0 0,0 0-11,-4 0 0,2 0 0,-3 0 1,-1 0 13,0 0 1,4 2 0,-1 0 0,4 3 76,3 2 0,3-5 1,5 3 55,1 0 0,5-2-79,6 5 1,5-6 0,10 2 0,4-3 1,8-2 0,7-2 0,7-2 0,4 0-9,4 0 0,3-4 0,6 3 0,1-2-22,2 1 0,1 0 0,-2-2 1,4 2 1,-1-2 0,1 2 0,-6 1 0,-3 1-4,-4 2 0,-2-3 0,-3 0 0</inkml:trace>
  <inkml:trace contextRef="#ctx0" brushRef="#br0" timeOffset="2">6207 9949 8272,'0'-12'-685,"0"5"-755,0-1 1427,0 5 0,0 0 1,0 6 16,0 5 1,0 6 0,0 1 0,1-1 14,3-1 0,-2 3 0,5 2 0,-1 1-19,0 0 0,-3-1 1,2 3-1,0-2 9,3 1 1,-2-2-1,2 1 37,1 1-42,1-3 1,1 1 0,1-4 68,-1 1-66,1 5 1,3-7-1,2 3 1,-1 0 6,1-1 0,4 4 0,1-4 0,5-1-3,2-1 0,3-1 0,6-2 0,3-3-24,-1-3 1,6-3-1,-1-1 1,3 0 5,0 0 0,-3 0 1,-1 0-1,3 0 6,1 0 0,1-3 0,-2-2-5,-2-2 6,3 0 1,-2-4 0,1 2 0,-5 2 0,-3-2 0,0 0 1,-5 0-10,0 1 8,-4 1 0,-2-1 1,-7 2-3,-2 1 2,3-4 0,-9 6 0,2-3 0,-2 0 0,-2-1 0,-3 3 21,-1-3 0,-4-1 1,1-3 1,-3 3 0,-1 0-1,0 0-1,0-3 1,-5 4 0,-1-2-1,-2-3-13,0-2 0,1-2 0,-4 1 1,3-5-3,0-1 1,-1-3-1,-5-3-40,-1-4 38,0-2 0,4 3 1,2-1-164,2 0 100,-1 3 1,2 0 0,1 6 58,0 3 0,-2-3 0,-4 4 0</inkml:trace>
  <inkml:trace contextRef="#ctx0" brushRef="#br0" timeOffset="3">8440 9720 9284,'6'5'-827,"1"-4"0,-4 4 496,5 0 0,2-4 0,2 3 1,0-1 327,4 1 1,1-3 0,6 3-1,2-3 14,1-1 1,4-4-1,4-1 119,0-1-122,6 3 0,-5-3 0,3 3 0,-2-1-6,-2 2 0,0-3 1,-4 1-108,-3 1 106,2 2 1,-9 0 0,2-2-1,-4 0-20,-4 0 0,-5 2 10,-2 1 0,-5 0 0,-2 0 1,-8 0-13,-6 0 1,-5 0 0,-6 0 0,-5 0 10,-3 0 1,-4 0 0,-10 1 0,-1 3 9,-2 3 0,-6 7 1,0 2-1,-2-2 25,2-2 0,0 4 1,6-1-1,2-1-1,1-1 1,6-2 0,4 1 166,5-1-173,4-5 1,10 3 44,3-5-44,2 0 1,8-4-84,5 0 66,5 0 1,12 0 0,2 0-1,3 0 1,2-1 4,3-3 1,2 3 0,5-5-1,1 3-19,-1-1 0,2 0 0,0 4 24,3 0 0,3 0 0,-3 0 1,2 0-1,2 0 40,2 0 1,0 0 0,0-1 0,-2-2-53,-1-1 1,-1-3 0,2 2 0,-1-2 12,-5 5 0,1-7 0,-6 5-222,-1 1-19,-6 2 228,3 1 0,-5 0 0,0 0 0</inkml:trace>
  <inkml:trace contextRef="#ctx0" brushRef="#br0" timeOffset="4">9860 9697 9618,'5'6'-678,"1"-1"0,6-5 1,0-1-1,4-2 610,3 0 0,2-3 0,4 4 76,1-2 1,4-4-1,4 5 1,2 0-1,1 2-10,1 1 1,0 0-1,-4 0 1,1 0-15,-1 0 1,0 0-1,-1 0 1,-1 0 0,-1 0 0,-6 0 0,1 0 0,-6 0-10,-5 0 1,2 0-125,-2 0 146,-5 0 3,-10 0 0,-7 0 0,-9 0-5,-3 0 5,-7 0 0,-2 0 0,-4 0-23,1 0 22,1 0 0,-9 0 1,1 0-1,1-1 0,2-3 1,-3 2 0,-1-1-1,3 1-1,0 2 0,5 0 0,2 0 1,1 0 53,3 0 1,2 0 0,4 0-1,3 0-26,4 0 1,1 2-21,4 1 0,2 0 1,6 3-1,3-1-32,3-2 1,9-2 0,3-1-6,2 0 36,2 0 0,5 0 1,2 0-1,0 0 27,1 0 1,-1 0 0,5-1 0,-1-2-15,0 0 0,-1-2 0,-1 2 1,-3-2-12,-1-1 1,3 3-1,-4-2 1,-2 1-66,-1 0 1,-1 0-1,-1 4 1,-3 0 57,-4 0 0,3-5 0,0-1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7:08.42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54 9 7983,'-9'4'0,"2"1"0,1 0 0,1 1 417,0 1 1,2 4 0,1 1 0,0 1-224,1 0 0,0 1 0,1-1 1,1 0-49,0 1 0,2-3 1,2 0-328,1-2 196,1-2 0,2-1 0,0-3 0,-1-1 63,1-2 1,2-1 0,-1-1 0,-1-3-269,-1-2 1,-3 0-1,1-3-1579,-1 0 1584,-2-2 0,-1-1 1,-2 0-1,-1-1 180,0-1 1,-4 1 0,-2-1 0,-2 2 86,-2-1 1,2 6 0,-2 0 0,0 3-48,1 4 1,-2 1 0,2 3 0,0 2-225,2 3 0,2 0 1,2 2-1,1 0-487,1 1 1,2-2 675,2 2 0,0 0 0,3 1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2:46:32.800"/>
    </inkml:context>
    <inkml:brush xml:id="br0">
      <inkml:brushProperty name="height" value="0.053" units="cm"/>
      <inkml:brushProperty name="color" value="#FF0000"/>
    </inkml:brush>
  </inkml:definitions>
  <inkml:trace contextRef="#ctx0" brushRef="#br0">4901 2061 8047,'0'15'12,"0"0"48,0-1 113,0-1 1,-1-2-174,-3 1 1,3 1-11,-3 2 0,3 3 1,1 5 43,0-1 1,0 3 0,0 1 0,0 5 103,0 2 1,0 3 0,0 2 0,0 4-81,0 2 1,0 7 0,0 5-1,0 6-70,0-28 0,0 1 0,0 2 1,0 1-1,0 0 0,1-1 1,0 2-1,1 0-140,-1 1 1,1 1 0,2 1 0,0-1 0,-2-1 0,0 0 133,-1 0 1,0 0-1,0 1 1,0 0-1,-1 0 1,0 0-1,0 1 1,0 0-1,0 0 1,0-1 13,0 0 1,0-1 0,0 0 0,0-1 0,0 0 0,0 0-7,0-1 0,0 0 1,0 0-1,0 0 4,0 2 1,0 0 0,0 2 0,0 0 0,0 1 0,0-2 0,0 0 0,0 0 4,0-1 0,0 0 0,0 0 0,0 0 0,0 3 1,1-1 4,1-1 1,0-2 0,0 0-1,1-1 1,1 1 0,1-1 0,-2 0-1,0-1 0,0 0 1,-1 0-7,3 0 1,-1-1 0,-3-2 0,-1 0-1,2 1 0,0-1 0,-1 0 0,0 0 110,-1 30 0,-3-30 0,0 0-58,0-2 0,-1 1 0,-6 30-10,4-30 1,0-1 0,-9 28-59,0 1 0,-1-5-127,5-6 1,-1-7-615,1-13 445,0-2 135,-1-15 1,1-3 129,-1-20 1,1-14 48,-1-18 0,1-18 0,5 25 0,0 0 0</inkml:trace>
  <inkml:trace contextRef="#ctx0" brushRef="#br0" timeOffset="1">4821 2049 7256,'-11'0'-1231,"-1"0"1526,6 0 1,-4 4 0,3 1-72,1 2 0,-4 0 1,2 6-288,-2 2 0,2-1 115,1 5 0,-1 0-417,-3 4 285,-1 0 0,4 4 0,2-2 0,1-2 61,2-3 19,2-6 0,-4 8 0,-1-4 0</inkml:trace>
  <inkml:trace contextRef="#ctx0" brushRef="#br0" timeOffset="2">4844 2049 7976,'10'-7'-122,"-2"-1"186,-3 5 1,-1-7 55,0 3 1,1 0 341,-2 0-523,-1 4 1,8-2 0,-1 5 0,4 1-134,2 3 0,5 8 104,-1 7 1,3 2-600,1 2 328,0 5 145,0 1 0,5 11 1,1 1-1</inkml:trace>
  <inkml:trace contextRef="#ctx0" brushRef="#br0" timeOffset="3">4718 5621 7870,'-1'13'-354,"-2"1"-991,-1 1 1345,1 5 0,3-7-42,0 2 0,1-2 61,3-1 1,-1-1 175,9 1 1,-2-2-70,9-3 0,-1-2 203,1-5-145,3 0-56,-4 0 1,1 0-51,0 0 1,-4 0 3,4 0-31,-5 0 198,3-5-282,-6 4 1,-3-5 0,-1 2-56,2-4 0,1-2 0,2-3 1,1-2-1,1-5-298,1-6 386,0 2 0,2-9 0,0 4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2:46:32.804"/>
    </inkml:context>
    <inkml:brush xml:id="br0">
      <inkml:brushProperty name="height" value="0.053" units="cm"/>
      <inkml:brushProperty name="color" value="#FF0000"/>
    </inkml:brush>
  </inkml:definitions>
  <inkml:trace contextRef="#ctx0" brushRef="#br0">5084 3354 7735,'0'12'-96,"0"-1"1,0 1 0,0 0 0,0 2 397,0 2 1,0 5-359,0 2 0,0 4 29,0 3 1,0 6 0,0-3-381,0 3 234,0-8 0,0 6 0,0-8-78,0 0 0,0-3 251,0-4 0,0-5 0,0 3 0</inkml:trace>
  <inkml:trace contextRef="#ctx0" brushRef="#br0" timeOffset="1">4981 3663 8327,'2'-5'-305,"2"5"1,-3 5 0,3 8 0,-3 2 467,-1 5 1,0 2 0,1 4-139,3 1 0,-1-1 34,4-3 1,-3-1 0,2-2 9,-1-1 1,4-7-1,-1 0-109,2-1 0,-2 0 54,-1-7 0,1 3-82,3-3 1,0 1 93,-4-1 1,3-3-54,-2 3 1,2-4 0,2-2-1,-2-3 17,-2-2 1,2 0 0,-4-6 0,2-2-171,-1-4 1,1-3 179,3-1 0,1-5 0,-1-1 0</inkml:trace>
  <inkml:trace contextRef="#ctx0" brushRef="#br0" timeOffset="2">584 3652 8046,'0'-6'-1065,"0"1"1092,0 5 1,0 5-36,0 2 0,0 3 0,0 3-25,0 2-17,0 3 0,0 6 0,0 2 87,0 1 0,0 3 1,0-2-1,0 0 5,0 0-125,0 4 0,0-8 1,0 1-56,0-4 1,0-1 0,0-5 137,0-1 0,5-6 0,1-3 0</inkml:trace>
  <inkml:trace contextRef="#ctx0" brushRef="#br0" timeOffset="3">561 3686 7521,'0'7'118,"5"-2"0,-2-1 0,4-1 0,3 1-21,4 1 0,0-3 0,6 1 0,0-1 0,2-2-50,0 0 0,6 0-76,3 0 1,2 0 63,1 0 1,1 0 0,-1 0-48,0 0 0,2 0 0,2 0 0,4 0 19,3 0 0,4 0 1,1 0-1,0 0-1,1 0 0,-1 4 1,5-1-1,-3 1 37,-1 1 208,9-3-1478,-6 3 1261,8 0 1,-5-4-20,0 3 43,1-3-257,-6-1 0,8 0 255,-3 0 0,3 0 38,-3 0 0,-1 0-27,-3 0 0,7 0 29,-3 0-36,3 0-1265,-3-5 1203,6 4-35,-5-4 55,-24 2 0,0 1 19,24 0 1,5-4-215,-6 2 223,0 3-272,0-9-14,1 8 248,-1-8 1,0 8-200,0-6-24,1 0-7,4 2 1,-7-4 53,2 2 110,-2-2 131,2-1-169,-5 4 44,-1-3 0,-1 4 167,-1-6 49,6 6-210,-8-4-3,4 8-62,-5-8 97,0 9 4,-1-4 0,1 5 626,0 0 0,-5 0-618,-3 0 26,3 0-95,-1 0 86,1 0-6,4 0 4,-10 0 555,5 5 1,-2-4-553,0 3-5,0 2 821,-3-4-805,-6 3 0,3-1 1,-4-1-1,0 0-16,0-2 0,2-1 1,-3 0-1,-2 0-61,0 0 0,-3-4 0,1-1 0,-1 0 164,-3 0 0,1-2 1,-3 3-1,0 1-194,-1 2 0,-1 1 316,-3 0-212,-1 0 0,-3 0 764,-1 0-621,-4 0 1,3 1-45,-2 3 0,-3-1 1,3 4-1,-2 2-82,-2 1 1,0 2 0,0 0 0,-2 4-257,-2 3 1,3 2 0,-4 2 0,1 1-158,0 3 1,-3-3 0,2 4 0,0-1-169,0 0 0,-4 5 1,2-3 539,1 0 0,-9 9 0,2-2 0</inkml:trace>
  <inkml:trace contextRef="#ctx0" brushRef="#br0" timeOffset="4">515 4064 8371,'-6'5'-940,"1"-3"970,5 3 1,1-5 374,3 0-258,2 0-86,6-5 0,0 2 1,4-3-1,4-1 0,5 2 74,6 0 0,2-4 0,3 3 0,1-2-19,1 1 0,10-1 0,2-2 0,6 1 0,5 1-25,-29 4 0,1-1 0,2 0 0,0 0 0,0 0 0,1 0-64,0 1 1,-1 0 0,1-1-1,1 0 1,3 2 0,0 0 0,0-1-1,0 0-52,0 0 0,0 1 1,0-1-1,0 0 0,1-2 1,0 0-1,0 1 0,1 0 25,-1 1 0,2 1 0,0-3 1,1 1-1,-1 2 0,0 0 1,-1-1-1,1 0-2,-1 0 0,1 1 1,1 1-1,0 1-218,-2-1 0,0 0 1,0 2-1,0-1 234,-2 1 0,0 0 0,-1 0 0,0 0 0,-1 0 0,1 0 1,0 0-1,0 0-25,-2 0 1,0 0 27,-1 0 0,-1 0 0,30 0 0,-2 1 220,0 3-143,-30-1 1,0 1 0,25 3-1,4 1 1,-5 1 130,-4 1 1,3 1-1,-4 1-126,1-1 1,1 1 0,-4-2 0,-2-1 0,-1-2 141,-1 2 0,0-2 0,0-1 0,0-1 101,-1-2 1,1-1-1,-1 1-96,-3 1 1,-2-1 0,-3-3-1,1 0-1239,-1 0 765,-1-5 1,-5 3-1,-1-5 1,1 1 275,-2 0 0,-1 2 0,-4-2-259,3 0 225,-3-2 0,0 6 0,-5-3 122,2 0 0,-4 3 0,1-5 1,0 2-1,-1 3-252,-1 0 0,-1 2 0,-3 0 57,-1 0 1,-3 0 0,0 0 0,0 0-130,3 0 0,-4 0-33,1 0 1,-4 0-189,3 0 265,1 0-7,3 0 1,1 0-1,-1-1 1,1-1-9,-1-2 0,1 0 0,-1 3-267,1-3 288,-6 3 1,4-5-222,-2 6 180,2 0 0,1 0-46,1 0 0,-4 0-291,-1 0-104,-4 0 230,2 0 0,-4 0 390,3 0 0,-3-5 0,4-1 0</inkml:trace>
  <inkml:trace contextRef="#ctx0" brushRef="#br0" timeOffset="5">779 6640 7343,'0'6'18,"0"5"1,0-4 0,0 3 68,0 2 1,0 4-1,0 3 1,0 4 106,0 4-267,-5 2 0,-1 6 1,-2 0 156,0 3-272,0 3-1146,-3 5 1387,4-5-631,-3 3 288,9-13 306,-4 2 1,0-10 0,-2 0 0</inkml:trace>
  <inkml:trace contextRef="#ctx0" brushRef="#br0" timeOffset="6">847 6651 9431,'-10'-7'-1353,"3"-1"552,-4 6 582,5-3 267,0 5 501,1 0 47,-1 5-29,5-4-186,-4 9-36,5-9-283,0 15 0,0-7 1,1 8-1,2 2 98,1 3 1,5 0-253,-2 8-1,5-3 100,3 3 0,-2 0 75,2 0-236,-2 3-798,3-9 213,-3 10-62,3-10 543,-4 4 1,-2-5 0,-1-2 0,-1-2 99,1-3 131,-4 1 0,0-4 1,-5 4-1</inkml:trace>
  <inkml:trace contextRef="#ctx0" brushRef="#br0" timeOffset="7">721 7006 8565,'2'-11'-172,"1"-1"0,0 2 236,5 3 39,-1-9 18,5 9 123,-1-10-30,6 1 0,1 3-261,4-2 1,5-3 170,0-1 72,5 2-797,-3-4 495,5 8 89,1-9 0,-1 13-566,0-2 0,1 7 583,-1 0 0,6-2 0,0 0 0</inkml:trace>
  <inkml:trace contextRef="#ctx0" brushRef="#br0" timeOffset="8">6333 3412 6955,'-7'2'479,"4"6"-426,1 7 1,2 7-1,0 4-110,0 5 0,4 3 88,0 4 0,0-2 1,-4 2-8,0-2 0,1-2 0,2 0-107,0 1 0,2-6 39,-1-2 1,-1-4-198,4-4 0,-3 1 63,4-5 0,-6-3 178,2-5 0,3-4 0,-1 2 0</inkml:trace>
  <inkml:trace contextRef="#ctx0" brushRef="#br0" timeOffset="9">6253 3766 7454,'0'8'-281,"0"0"359,0 1 1,0 1-1,1 1 9,3 1-21,-3-1 0,9 1-52,-2-1 1,-2-1-1,0-1 1,1-1-1,-2 1 117,0 1-87,4 1 1,-7 0-20,6-4 0,-4 3-1,4-2 0,-5-2-14,5 2 1,0-6 0,3 2-74,1-2 1,0-8 0,2-1 0,3-5-93,1-3 1,-3-8-1,4-7 155,1-3 0,2-2 0,1 1 0</inkml:trace>
  <inkml:trace contextRef="#ctx0" brushRef="#br0" timeOffset="10">7810 3538 8051,'11'0'-1065,"1"0"453,-1 0 304,-4 0 88,3 0 220,-9 0 0,9-6 0,-3 0 0</inkml:trace>
  <inkml:trace contextRef="#ctx0" brushRef="#br0" timeOffset="11">5291 6491 8008,'-11'5'-929,"3"3"751,0 2 0,2 5 1,-2 1-1,3-2 292,0-2 1,3 5-1,-1 2 1,1 3-97,2 0 1,0 8 0,0 3-38,0 4 1,0 10 61,0-1 1,0 7-1492,0 0 1468,0 3 0,0-1 0,0 1 0,0 3-35,0-1 1,0-3 0,0-3-1,0-1-1001,0-3 931,0-6 0,0-5 1,0-10 84,0-8 0,-3-3 0,-1-4 0,1-6 0</inkml:trace>
  <inkml:trace contextRef="#ctx0" brushRef="#br0" timeOffset="12">5119 6617 7907,'-7'-5'-173,"4"-3"1,1 2 0,4 0 0,1-1 256,5 1 0,6-2 1,3-2-1,0 1-10,4 2 1,0 4-1,4-1 1,1 3-79,5 1 1,2 0 0,1 0 0,2 0-29,2 0 0,-1-4 0,5-1 0,3 0 0,0-1 28,1-1 16,3 5 1,-9-5-21,6 4 1,0 1 0,-2-2 0,-2 4 0,-2 3 2,-1 1 0,-7 0 0,1-4 0,-2 1-2,-2 3 0,-4-3 0,1 3 0,-5-3 7,-1-1 0,-5 0 0,3 0 0,-2 0 41,-2 0 1,3 0-1,-2 0 20,-1 0 0,-5 4 1,-3 1-11,-1 1 0,-1 3 0,-4 5 0,0 3-28,0 1 0,0 1 0,0 5 0,0 3-14,0 3 0,0 3 1,1 2-137,3-1 0,-1 1 42,4 4 1,0-2 0,2 4-181,-2 3 0,-3 0 0,3 2 1,-2-1-339,-3-3 603,-1 2 0,-6-3 0,-1 5 0</inkml:trace>
  <inkml:trace contextRef="#ctx0" brushRef="#br0" timeOffset="13">5268 7613 6543,'1'-6'-635,"2"1"594,0 0 90,6 3 0,-2-7 0,4 6 9,1 0 0,3-2 0,1 0 1,3 0 20,6 0 1,3-4 0,7 1 0,3-1 37,4 2 1,4-4 0,3 4 0,1-2 4,3 1 1,0-2 0,4 2 0,1-2-91,-1-1 1,-1-1-1,0 0 1,-1-2 25,-1-2-204,0 1 0,-6 4 39,-2-1 66,2 6 0,-8-4 0,3 3-265,-1 1 1,-9 1 11,1 5 294,-7-5 0,1 7 0,-5-2 0,0 2 0,0-1 0</inkml:trace>
  <inkml:trace contextRef="#ctx0" brushRef="#br0" timeOffset="14">7730 7705 8207,'-8'0'14,"1"0"0,3 0 0,-3 1-276,2 3 201,1 2 1,4 12-1,0 4 1,2 6-3,2 5 0,-2 1 1,4 11-1,1 3 34,-1 3 1,-2 2-1,2 4 1,1-1 35,-1-2 0,-2 1 0,2-6 0,1-1-95,-1 0 1,0-8-1,3-3 1,-1-5-156,1-5 1,-4-4-1,0-4-321,0-4 564,-4-8 0,-1-7 0,-6-6 0</inkml:trace>
  <inkml:trace contextRef="#ctx0" brushRef="#br0" timeOffset="15">7718 7831 8207,'0'-12'0,"-1"1"0,-1-1-318,-2 1 1,0 3 404,4 1 61,0 4 0,1-6 1,3 5 43,4 2 1,7 1 0,4 1-80,3 0 0,1 0 0,1 0 1,2-2 51,5-2-87,7 3 0,3-8 0,6 4 0,1 0 5,2 0 1,2-3 0,-1 5 0,4 0 9,-1 2 0,2 1 1,4 0-1,1 0 170,-1 0-1957,4 0 1667,-6 0 1,-25 0-1,0 0 1,28 0-1,1 0 1,-1-2-1,0 0-78,-1-2 1,2-4 0,-1 3 0,-1 0 7,-2 0 1,0-2-1,-2 3 1,-2 1 43,0 2 1,-10 1-1,1 0 1,-5 0-172,-3 0 0,-2 0 1,-5 1 50,-3 3 77,-3-3 32,-6 9 267,4-3 1306,-10 4-1587,5-4 118,-6 3 0,-3-5 0,0 3 0,-1-3 0,1-2-8,-1 1 0,-3 0 0,3-3-16,-2 3 1,-1 3 0,-4 4 36,0 0 1,0 5 0,0 0 64,0 2-110,0 1 1,0 4 0,0 1-1,0 2 18,0 0 1,0 6 0,1 0-218,3 5 180,2-2 1,2 11 0,-1-3 0,2 5-125,1 0 1,2 0 0,-1 6 0,1-3-175,-1-1 1,1-6 0,-1 1-1,1 0 309,-1-1 0,-5 2 0,-1 0 0</inkml:trace>
  <inkml:trace contextRef="#ctx0" brushRef="#br0" timeOffset="16">7638 8850 8037,'-1'-7'-540,"-3"3"0,3 2 661,-3-2 1,5-1-1,6-4 1,7 3 0,7-1 54,11 1 0,6 3 0,11 1-179,4 4-152,6 5 165,-26 0 1,2 2-1,3 0 1,-1 0 0,3 2-1,-1 0 1,3-1 0,0 0-1,2-1 1,1 0-1,3-1 1,0-1 0,2-1-1,2-2 63,0-1 1,0-1 0,-1-1-1,0 0 1,0-2 0,1 0-1,1 0 1,-1-3-77,1-1 1,-1-1 0,0 0 0,0 0 0,-5-1 0,-1-1 0,-1 2 0,0-1 11,1 2 1,-1-1-1,-3 0 1,1 1 0,-1-1-1,0 0 1,-2 0 0,0 1-116,-1-1 1,-2 0 0,-1 1 0,-2-1-1,30-6 1,-3 2-290,-5 3 1,-4-4 0,-6 5 0,-1-2 394,-3 1 0,0 0 0,-6-3 0,1-1 0,1-3 0</inkml:trace>
  <inkml:trace contextRef="#ctx0" brushRef="#br0" timeOffset="17">14578 3194 7845,'-6'12'-14,"1"0"0,3 4 0,0 5 210,-2 8 0,0 4 1,4 11-592,0-1 294,0 9 1,0-9-1,0 8 1,0-2 38,0-5 1,4-6 0,1-1 0,1-5-171,3-5 1,-2-4 0,-1-3 0,-1-2-215,-2-2 446,3-6 0,-5 1 0,4-5 0</inkml:trace>
  <inkml:trace contextRef="#ctx0" brushRef="#br0" timeOffset="18">14521 3721 8113,'-12'0'-171,"5"0"479,-1 0-333,5 0 1,0 5-1,6 2 1,5 5 87,2 3 0,-2 0 0,0 7 0,0 2-75,3 0 0,0 1 0,1-4 0,-1-2-76,0-3 0,1-4 0,-1 0-83,1-1 144,-1-5 1,5 0 0,-1-8-147,-1-2 0,0-3 0,0-8 0,1-6 173,-1-4 0,-1-4 0,-2-6 0</inkml:trace>
  <inkml:trace contextRef="#ctx0" brushRef="#br0" timeOffset="19">12242 3526 6515,'0'-5'199,"0"5"-123,0 6 1,0 6 0,0 3 0,0 5-61,0 6 0,0 2 0,0 4 1,0-3-57,0-1 0,1 2 0,2-4 0,0-3 72,0-3 1,2-6 0,-1 1-274,-2-2 0,4-1 17,-3-1 0,1 0 224,-4 1 0,0-6 0,0-1 0</inkml:trace>
  <inkml:trace contextRef="#ctx0" brushRef="#br0" timeOffset="20">12173 3812 7664,'-5'7'-710,"4"3"1,-4-8 597,5 6 1,1-4-1,3 2 648,3-1-364,4 4 0,0-8 0,2 3 21,2-2-191,-2-2 1,5 0 0,-3 0-1,3-2-66,-1-2 1,5-6 0,-3-5 0,4 0-9,4-2 1,-2-1 71,6-5 0,-1-4 0,5-3 0</inkml:trace>
  <inkml:trace contextRef="#ctx0" brushRef="#br0" timeOffset="21">10009 8781 8371,'-7'7'-944,"4"1"1,1 1 811,2 1 236,0 2 0,0 0 14,0 4-107,0 1 1,4 6-1,0 2 1,0 0-5,1 2 0,-4 4 1,4-1-1,-1 0-83,0 1 0,0-6 0,-4 2 0,0-3-60,0-1 0,3-5 1,1-3 135,-1-2 0,3-2 0,1 1 0</inkml:trace>
  <inkml:trace contextRef="#ctx0" brushRef="#br0" timeOffset="22">9986 8827 8250,'6'-5'-968,"-2"-3"773,2-2 1,1 0 307,4 2 0,-2-1 1,1 4-1,4 0 94,3 0 0,2 0-44,4 1-84,0 3 0,6-4 0,4 5 0,5 0 0,4 0 128,5 0 1,0 0-207,7 0-1366,-1 0 1516,10 5-42,-5-4-157,-22 2 1,1-1-47,28-2 122,-29 0 1,1 0-752,0-3 0,0 1 658,1 2 1,-1-1-10,3-4 1,0-1 46,3 3 0,0 0 1,-1-2-1,1 0-54,1 1 1,0 0-1,-2 0 1,0-1-366,-4 3 0,0 1 453,-3-2 1,-1 2-38,0 0 0,-1 2 36,26-1-316,-2 5 287,-11-4-43,-2 9-349,-13-3 473,7 4 694,-14 1-798,4-1 128,-5 0 615,-5 1 1,2-5-731,-4 1 1163,-1 0-1137,-4 3 583,-4-4-570,3 3 1,-5-8 166,3 6 0,-3-4-97,-5 3-79,5-4 1,-4 7-1,4-4 153,-5 6-148,0-1 29,0 1 1,-1-1 42,-3 1-62,3-1 7,-4 6 0,1-5 0,0 5 0,1-2-174,2 0-41,1 6 210,0-3 1,0 5-276,0-1 1,5 1 227,-3 5 24,8-4-588,-9 10 371,9-10 1,-7 4 225,4-5 0,1-1 0,3 1 0</inkml:trace>
  <inkml:trace contextRef="#ctx0" brushRef="#br0" timeOffset="23">10192 9399 8142,'8'0'0,"-1"1"-89,2 3 1,3-1 0,3 3 0,4-1 0,4-1 56,4 1 0,3-4 0,8 3 0,4-3 154,3-1 0,6-3 1,2-2 102,3-2-300,6 0 0,-2-1 0,-27 4 0,-1 0 135,1 0 0,0-1-26,3 3 0,1-1 0,-2-2 0,0 0 0,2 2 0,1 0 0,-1-1 0,1 0 18,0 0 1,0 0 0,5 1 0,0-1 0,-3-2-1,1 0-62,2 1 0,-1-1 8,0 0 1,-1 0-1,2 2 1,-1 1 0,-1 0-1,-2-1 1,1 2-1,-1-1-86,0 2 1,-1 0-1,-2 0 1,-1 1-1,29 0 1,-6 1-114,-2 3 0,-4 2 0,-10 5 0,-4 1-11,-2-1 1,-7 1 211,-2-1 0,-2-2 0,-5 3 0,-6 2 0</inkml:trace>
  <inkml:trace contextRef="#ctx0" brushRef="#br0" timeOffset="24">607 9720 11145,'-12'-7'-1238,"5"-2"1,0 4-1,1 0 1052,0 0 1,2-3 0,-3 3 149,2-1 1,2-2 0,1-3 59,-2-1 0,-2 1 0,-5 0 0</inkml:trace>
  <inkml:trace contextRef="#ctx0" brushRef="#br0" timeOffset="25">515 9639 10752,'4'12'-470,"0"-1"0,0 1 0,-4 1 0,1 2 547,3 4 1,-3 9 0,4 5 0,-1 6 7,0 6 0,3 2 0,-2 8-80,2-2 1,-3-1 0,2 3 0,0-3 0,1-2-37,2-6 0,1 1 0,1-8-189,1-4 0,-1-5 89,1-9 1,-2-3 50,-3-4 0,9-6 0,-4-1 0</inkml:trace>
  <inkml:trace contextRef="#ctx0" brushRef="#br0" timeOffset="26">481 9639 10925,'1'-10'0,"2"1"-156,1 2 0,8 0 1,0-1-1,2 0 1,2-1 172,3-1 1,3 0-1,1 1-19,0 1 0,5 2 1,2-3-1,3 2 3,2 2 1,-1-2-1,2 3 1,1 1-28,1 2 0,6 1 0,1 0 0,4 0-41,4 0 1,0-1-1,4-2 1,2-2-284,2-1 273,3 3 1,-31-1 0,0-1 0,0 3 0,0 1 0,1-1 0,1 0-57,0-1 1,0 1 0,-1 1 0,0 0-930,4 0 1,1-1 1027,-4-2 0,1 1 0,3 2 0,0 1 0,-3-2 0,1 0 1,1 1-1,-1 0 0,2-1 0,0 1-19,0-1 0,1 0 1,0-2-1,0 1 1,0 0-1,-1 1 3,-1-2 1,0 1 0,4 1 0,-1 0 0,-1-1 0,0 0 0,0 0 0,0 0 0,-1 0 0,-1-1 29,-4 0 0,0-1 1,1 2-1,0 1 1,-1 0-1,-1 0 31,0 2 1,1-1-1,-1 1 1,0 0-957,24 0 953,1 0-15,-6 0 1,6 1 0,-3 3 0,-1 4-8,-2 2 1,-1-2 27,-2-1-15,3 1 1,2 3 0,-1 0 0,2-3-1,0-1 1,-1-1 352,0 1 1,-1-5 0,2 2-1,-4-3-356,-5-1 1,-7 1-1,2 2 1,-2 1 53,-2-2 1,-5 3-1,-3 1 1,-1 0-56,-2 3 0,-2-3 0,-1 2 0,0 1 284,0 1 0,0-2 0,-1-2 0,1-1-284,0-2 0,0-1 1,0 1 69,0 0 1,0 1 0,1-4 0,1 0-60,2 0-9,0 0 0,-3-4 1,2 1-1,0 0 3,0 2 0,-2 1 0,-2 0 12,-3 0-12,2 5 0,-4 0 0,2 4 0,-3-1 0,1 0 0,-4 3 1,1 0-1,-4 0 0,-3 1 1,0-1 0,0 1 0,-1-1 15,-1 1 0,-4-5 0,3 1 0,-3 1 17,-1 1 1,0 3-1,0 1-25,0 1 0,0 5 1,0 1-1,0 4-32,0 6 29,0 2 1,0 5 0,-1 0-214,-3-1 101,3-1 1,-4 2 0,5 0-1,0-1-69,0-2 0,3-1 0,1-3-143,-1 0 319,3-6 0,-5 8 0,4-3 0</inkml:trace>
  <inkml:trace contextRef="#ctx0" brushRef="#br0" timeOffset="27">550 10395 7700,'-7'-5'-847,"1"4"1,3-4 869,0 0 1,-1 2-4,4-5 0,1 6 0,3-3 6,3 0 1,7 2-1,3-3 1,-1 1 0,1 2 1,5-3-1,-1-1 1,6 0-20,2-1 1,2 4 0,3-2 0,1 0 6,-1-1 0,0 5 0,1-3 19,-1 0-24,0 3 0,-1-3 0,-1 5 0,-1 0 8,1 0 1,2 0 0,3 1 0,1 2 18,-1 1 1,0 0 0,0-4 0,2 0 1,2 0 1,1 0 0,5 0 0,1 0-23,2 0 0,2 0 0,-4 0 0,-1-2 11,2-1 0,2 1 0,-4-2-21,-3 3 1,0 1 0,0 0-1,-1 0 1,-1 0-17,2 0 1,0 0 0,2 0 0,1 0 20,3 0 1,-6-1 0,5-2 7,-1 0-13,0-1 0,1 4 0,-2 0 16,-3 0-19,0 0 1,1 0 0,1 0 0,-1 0 5,-3 0 1,1-4 0,-4 0 0,1 2 11,-1 0 0,3 2 0,-2 0 0,-1-1 7,1-3 0,2 3 0,-3-3 0,2 3 9,2 1 1,-4-1 0,1-2 0,-2-1-4,0 2 1,5 0 0,-2 2 0,0 0-13,-3 0 1,3 0 0,1 0-1,1 0-32,-1 0 0,1 0 0,-3 0-51,0 0 69,2 0 0,4 0 0,0 0-51,0 0 42,-5 0 0,3 0 1,-2 2-1,3 0-5,0 2 1,-4 0 0,-1-4 0,-2 1-10,0 3 1,-1-2-1,-5 5 1,-3-2-1,-1-3 0,0 5 1,-3-1-1,1 2-2,-5-1 0,2 1 1,-4 2-1,2-1-3,-2-1 1,1-4 0,-3 2 7,1-1 0,-3-1 1,3-3-1,-2 2 1,-2 0 16,-1 0 0,-2-2 0,1-1 0,-1 0 14,1 0 1,-1 0 3,1 0-21,-6 0 1,4 0 8,-2 0 0,-2 2-3,2 1-18,-6-1 3,9 3 39,-10-5-19,4 0-11,-5 0-147,-5 0 143,4 0 0,-6 0-358,3 0-48,3 0 407,-4 0 0,-10 10 0,-4 3 0</inkml:trace>
  <inkml:trace contextRef="#ctx0" brushRef="#br0" timeOffset="28">7684 10361 7712,'-11'0'-1771,"3"0"1858,0 0-26,6 5 0,-5-3 0,5 6 1,-2 1-24,2 1 0,0 3 0,2 2 0,0 4 73,0 3 0,0 7 0,0 4 0,0 7-70,0 4 0,0 1 0,0 7 0,0 0-102,0 0 0,0-4 1,0 1-1,0-6-2,0-5 1,4-7 0,0-5 0,-2-3-412,0-4 474,-2-2 0,5-11 0,1-1 0</inkml:trace>
  <inkml:trace contextRef="#ctx0" brushRef="#br0" timeOffset="29">7581 10372 7875,'11'-10'0,"1"1"-1428,-1 1 1193,1 6 0,4-7 343,3 5 0,6 0 1,4 4-1,4 0 0,1 0-19,2 0 1,0 0-1,8 0 1,1 2-47,2 1 1,2-1 0,1 3-1,3-1-23,3-1 1,2 1 0,0-4 0,3 0-28,4 0 1,-29 0-1,-1 0 1,2 0 0,-1 0-1,0 0 1,-1 0-51,0 0 0,0 0 1,0 0-1,0 0 1,1 0-1,1 0-32,1 0 1,0 0 40,-1 0 0,0 0 1,-2 2-1,0 0 0,28 2 37,0-2-2,-7 0 0,-7 3 0,-8 2 96,-7 4-96,1-5 0,-15 4 0,2-2 161,-4 2-144,2-4 1,-7 3 0,2-4 0,-2 0 7,-2 0 0,4-1 0,1-4 0,-2 0-12,-2 0 1,0-1 0,1-2 0,1-2 2,1-1 1,0 2 0,-3-2-4,-1 1 0,0 1 126,1 4 0,-1 0 0,1 0-116,-1 0-5,-4 5-3,3 1 1,-8 2 0,5 0 0,-1 1 0,0 1 235,3 1-228,-4 6 1,6-3 0,-5 5-18,0 1 0,-1 2 0,-5 2 1,0 3-1,0 3-78,0 3 1,-1 5 0,-3 2-67,-3 1 0,-3-3 0,-2 2 0,1 0 151,-1-3 0,-4-2 0,-2 0 0</inkml:trace>
  <inkml:trace contextRef="#ctx0" brushRef="#br0" timeOffset="30">7638 11071 8054,'12'-7'-148,"-1"1"0,2 3 0,2-1-40,4 2 1,8 1 0,3 1-1,6 0 184,6 0 1,5-2 0,13 0 0,4-2 10,-30 3 1,0-1 0,2 2 0,1-1-1,-2 1 1,1 0 0,1 0 0,0 0 18,0 0 1,1 0-1,2 0 1,1 0-1,3 0 1,0 0 0,1 0-1,1 0-101,-1 0 1,1 0-1,0 0 1,1-1-1,1 0 1,-1-1 0,3 0-1,0-1 136,0 0 1,2 0-1125,-1 0 1,1-2 1084,-3-3 1,0 0-82,-1 1 0,0 1-35,-4-2 0,-1-1 0,1 2 0,1-1 0,-4 1 1,-1-1 32,-2 1 0,-1 0 70,1 3 0,-2 0 0,18-1-235,-1 5 140,-10 0 1,-8 2 0,-10 1 85,-5 5 0,-2 3 0,-2 5 0,1 1 0</inkml:trace>
  <inkml:trace contextRef="#ctx0" brushRef="#br0" timeOffset="31">5119 10407 8090,'-7'12'-724,"4"4"0,1 4 773,2 5 1,0 2 0,0 7 0,0 6 14,0 3 0,0 8 0,0 1-149,0 0 95,0 4 0,4-9 0,1 3-145,2-3 92,-5-6 1,7 1 0,-4-7-1,2-4-194,1-6 0,3-4 237,0-10 0,6-5 0,0-1 0</inkml:trace>
  <inkml:trace contextRef="#ctx0" brushRef="#br0" timeOffset="32">5176 10349 8097,'0'-11'-391,"0"-1"1,1 6 246,3 2 1,3 3-1,5 2 1,2 2 207,2 1 1,5 3 0,2-3-1,5 0-38,1 1 0,8-4 1,-1 3-1,5-3 31,6-1 0,-2 0 0,5 0-72,-3 0 38,-1 0 1,0 0 0,0 0 0,-1 0 28,1 0 1,-4 4-72,0 0 29,-5 5 1,-3-3-1,-6 6 1,-2-1 0,-2-1 3,-2-2 0,-7 5 0,0-4 0,-2-1 3,-2 3 1,0-1 0,-3 1 0,-1 1 25,-2-1 50,4 1-79,-8-1 1,8 2 0,-5 1 0,-2 1 0,0 0 0,-2 1 27,0-1 1,0 5-1,0 0 1,-2 6-14,-1 4 1,-4 4 0,-4 0 0,-1 1-15,1 4 0,1 0 0,1 4-719,1-1 529,6-5 0,-7 3 0,5-7 0,1-3 175,2-3 0,1-3 0,0-1 0</inkml:trace>
  <inkml:trace contextRef="#ctx0" brushRef="#br0" timeOffset="33">5199 11151 8083,'13'-4'0,"1"0"0,4 1 0,3 2 0,2-3 0,11 1-385,6 0 287,3 2 0,9-3 0,4 0 365,4 2-421,-27-2 0,0 1 0,31 2 1,-30-1-1,-1 0-132,32 1-591,-31 1 1,0 0 921,24 0-379,-1 0 334,-1 0 0,-5 2 0,5 4 0,-1 4 0,0 2 0,-2 4 0</inkml:trace>
  <inkml:trace contextRef="#ctx0" brushRef="#br0" timeOffset="34">5222 10315 7469,'-6'5'-394,"-3"-2"1,5 4-1,1 3 479,2 4 0,1 4 0,0 6 1,0 3-67,0 4 1,1 5-1,2 4 1,1 2-22,-2 5 1,3-1 0,-1 3 0,-1 0-25,-2 0 1,-1-5 0,0 0 0,0-2-127,0-1 0,0-6 0,0 0 152,0-7 0,0-9 0,0-3 0</inkml:trace>
  <inkml:trace contextRef="#ctx0" brushRef="#br0" timeOffset="35">5199 10338 7091,'-6'-5'-443,"1"-2"1,6 0 515,3-1 1,-2 6 0,6-2-1,1 2-43,1 2 1,1 0-1,2 0 100,2 0-112,3 0 1,5-1 0,0-1 0,1-2-6,3 1 0,-2-2 0,5 1 1,-1 1 2,0-2 0,-2 2 1,3-3-1,1 1 9,-2 2 0,3 2 0,-5 1 1,-1 0 24,2 0 1,-2 0 0,4 0-1,1 1-5,-2 3 0,4-3 1,-2 3-1,2-2-26,1 2 0,2-2 1,1 1-20,1-1 0,4-2 1,-4 0-1,-1 0 1,-1 0 16,-2 0 0,-3 0 0,-1 0-33,2 0 20,-4 0 0,1 0 1,-3 1-1,2 1 23,1 2 1,-2 0 0,3-3 0,2 2 11,1 1 0,-2-1 1,0-3-1,4 0-14,2 0 1,1-3 0,-5-1 0,0 0-6,1-1 1,-3 4 0,4-3 0,-3 3-21,0 1 1,-3 0-1,1 0 1,-2 0-1,-3 0 1,-1 1 0,-1 1 0,0 2-7,0-1 1,-1-1 0,-2 1 0,-1 1 4,1-2 0,-3-1 0,-1 1-4,1 2 0,-4-3 1,2 3-1,-1-3 16,1-1-10,-2 0 1,4 0 0,-7 1-1,-1 2 1,-2 1 1,1 1 0,3-3-1,1 2 1,-5 1-42,1-1 1,-4 1 2,4 3 21,-6 2 73,3-4 1,-5 2-41,0-1 107,0-4-53,0 2-57,0 0 0,-1 2 0,-2 4-22,0 0 1,-5 1 0,4 1 0,2 1 1,0 1 1,-2 0 0,1-2 0,0 1-3,2 1 0,1 0 0,1-3 0,2-1 3,0 1 1,6-1 0,-2 2 0,0 1 3,1 1 0,0 5 0,2 0 42,-3 1-23,4 2 0,-6 0 0,4 1 1,-3 2-12,-1 0 0,3 2 0,-3-1-184,1 4 113,-3-3 0,6 3 0,-6-3-547,0 2 394,3-5 1,-4 3 215,1-5 0,4-5 0,-1-2 0</inkml:trace>
  <inkml:trace contextRef="#ctx0" brushRef="#br0" timeOffset="36">5176 11288 8190,'5'-10'-1183,"3"1"1007,2 1 1,1 6 0,2-2 0,2 1 292,5 0 1,5 0-1,4-3-81,4 1 1,6-8-1,10 1 1,6 0-1,5-1 0,-28 7 1,1 1-1,3-3 1,1 0-1,2 1 1,1-1 20,1 1 1,1 0-177,7 0 1,1 1 0,-4 3-1,1 0 1,5 1 0,2 0 94,-2 1 1,0 1 28,1 0 0,0 0 0,3 0 0,1 0 1,-1 0-1,0 0 0,-1 0 0,-1 0 7,0 0 1,0 0-1,2-1 1,0 1-1,-1-2 1,0 0-1,0-1 1,-1-1 5,0 2 0,-1-2 0,-4-1 1,-1 0-1,-2 2 0,1 0 0,-1-1 1,-1 0-34,0 0 0,-1 0 0,-4 3 0,-1 0 0,-1-2 1,-1 1-1,-3 0 0,-1 0-134,24-2 0,-2-4 0,-8 3 149,-3-1 0,-7 3 0,0-3 0,-1-3 0,0-4 0</inkml:trace>
  <inkml:trace contextRef="#ctx0" brushRef="#br0" timeOffset="37">5199 10407 8261,'0'11'-380,"1"2"1,2 3 0,1 7 277,-2 6 0,-1 10 0,1 4 0,0 8 178,2 10 1,1 2 0,-3-26-1,-1 0 1,1 0 0,0 0-76,-1 1 0,0 0 1,1-1-1,1 0 1,0-1-1,-1-1 0,1-1 1,1-2 64,5 29 1,1-3 0,1-6-603,1-6 371,-1-11 0,1-7 1,0-7-1,2-5-268,2-4 433,-1-9 0,-4-8 0,1-7 0</inkml:trace>
  <inkml:trace contextRef="#ctx0" brushRef="#br0" timeOffset="38">5451 10441 7561,'11'0'0,"1"0"-119,-1 0 1,6 0-1,3 0 1,6 0 64,4 0 1,5 0-1,3 0 1,4 1 31,2 3 1,7-3 0,3 3 0,2-3 48,1-1 0,-24 0 0,0 0 0,1 0 0,1-1 0,0 0 0,1-1-43,1 1 0,0-1 1,-2 0-1,0 0 0,2 2 1,0 0-1,-1 0 1,1 0-31,1 0 0,1 0 0,0 0 0,1 0 0,-1 0 1,0 0-1,0 0 0,0 0 41,-1 0 1,0 0 0,0 0-1,1 0 1,1 0 0,0 0 0,0 0-1,0 0 2,0 0 1,0 0 0,-1-1 0,0 1 0,0-1-1,-1-1 1,2 0 0,-1-1-2,0 0 0,0 0 1,-3-1-1,1 0 1,-1-1-1,0 0 1,-1 0-1,0 1 40,0 0 1,-1 0 0,29 2 0,0-2 0,-2 3 2,0 1 0,-3 0 0,-2 0 0,2 0-16,-4 0 1,4 3-1,-5 3-51,3 0 44,1-4 1,1 7 0,0-4-47,3 2 0,-2-5 43,2 2-1344,-3-3 1207,0-1 117,-1 0 1,0 0 0,-2 0-1,-4 0-18,-5 0 1,-3 0-1,1 0-11,-2 0 0,-2 0 1,-6 0-1,0 0-30,1 0 1,-1 0 0,1 0-1,-1 0 7,0 0 1,1 0 0,-1-1 0,0-1 0,-1-2 106,-2 1 1,-1-2 0,-5 1 178,-4 2 197,0 1 0,-5 2 1,-3 3-1,-5 5-408,-3 5 1,-2 2-1,-3 4 151,0-1 0,-3 4 1,-2 4-1,-1 0-166,1 1 0,2-4 1,3 4-1,0-1 1,0-1-171,0 0 1,0 3 0,-2 2 0,-2 0 168,-3 0 0,-3 2 0,-2-4 0</inkml:trace>
  <inkml:trace contextRef="#ctx0" brushRef="#br0" timeOffset="39">5016 11265 8310,'-12'0'-719,"2"-1"581,3-3 1,8 2-1,10-5 1,10 2 219,8 3 0,6-1 0,13 0 147,1 0-189,14-1 0,-30 4 0,1 0 0,6-1 0,1 1-1512,3-2 0,1 0 1488,5 1 0,1 0 1,5-2-1,1 0 1,6 1-1,1 0 0,-17 0 1,0-1-1,1 1-4,2-1 0,1-1 0,0 0 1,5-1-1,0 0 0,0-1 1,2 0-1,1 0 0,0 0 1,3 0-1,0-1 0,1 0-81,-15 1 1,1 0 0,0 0 0,0 1-1,15-2 1,-1 1 0,2-1 0,-14 0 0,0 0-1,0 0 1,1 1 0,-2 0 0,1-1 0,-1 2-1,1-1 39,-1 0 0,1 0 0,-1 0 0,0 1 1,13-2-1,0 1 0,-1 0 0,1-1 0,-1 1 1,-1 0-1,-1-1 0,-1 0 0,0 0-73,-1 0 1,-2 0 0,1 0 0,-2 0 0,0 1 0,-1 0 0,-3 0-1,-1 0 1,-1 0 0,-2 0 0,-1 0 0,0 0 23,19-3 1,-2 0-1,-7 2 1,-1 0-1,-3 0 1,-1 0-1,-6 2 1,-1 0 78,-4 1 0,-1 0 0,-1 1 0,-1 0 0,-4-1 0,-1 0 0,28-1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7:08.73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126 94 7983,'2'-6'383,"-1"-4"1,-2-2-291,0-1 0,-2 1 1,0 4-166,-1 1 139,-1 1 1,0-2 0,-1 3 0,-2 1 112,-2 2 1,1 1-1,-2 2 1,2 1-52,0 2 1,0 2 0,1 3 0,0-1-104,2 1 1,1 3-1,1 0 1,1 2-24,2 1 1,0-1-1,1 3 1,1-1 14,0 0 0,2 1 0,3-2 1,2-1-481,0 0 1,1-2 0,2-1 0,0 0-47,1-3 1,1 1 0,-1-3 0,1-1 208,2 0 0,-1-2 1,1-2 298,-1 0 0,1-5 0,1-1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7:09.11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156 160 7938,'4'-7'0,"0"-1"0,-2 1 0,0-2 0,-1 0 176,0-2 1,-3 0 0,-1-3-1,-1 1 42,-1-1 1,0 3 0,-1 1 0,-1 0-104,-2 1 0,1 3 0,-2 1 0,0 2-168,0 1 1,-1 2 0,2 4 0,-1 1 126,-1 3 0,1 0 0,2 2-349,1 2 188,2 0 0,-2 4 0,3-2 244,1 1-101,-1 2 0,4-1 0,-1 0 0,2-2-47,2-1 1,2-1 0,2-2 0,0-1 40,2-3 1,1-3 0,1-1 0,1-2-265,-1 0 0,0-2 1,0-3-1,0-2-73,-1-1 1,-1-2-1,0 0 1,0-1 356,-2 0 0,1-1 0,-2 1 0,0 0 189,-1 2 0,-1 0 551,1 2-563,-1 0 1,-1 5 0,0 3 42,1 3 0,-2 3 0,0 3-8,0 0-376,0 5 1,1-4-1,0 4 1,-1-1-169,1 0 0,-1-3 1,3 0-1,-1-1-18,1-1 1,-1 1-1,1-5 280,-1 1 0,1-1 0,-1-1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7:09.29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0 8428,'4'5'568,"3"-3"1,0 0 0,2-2-403,0 0 0,0 2 0,2 0 0,0 0-236,2 0 0,1 1 1,1 0-1,0 0-486,-1 0 1,-1-2-1,-2 0 556,0 0 0,1 1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4:57.85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174 93 7899,'-2'-6'-451,"0"0"0,0 0 0,2 0 1,-2-1 837,1-1 0,-4 0 1349,1 0-1475,-1 2 0,-1-3 0,1 3 0,-1 1-171,0 1 0,0 1 0,-1 2 0,-1-1-137,1 1 0,0 3 1,2 2-1,-1 1 74,0 3 1,1-1 0,0 3 0,2 0-77,1 1-74,0 0 0,2 1 0,0 0 64,2-1 1,2 1 0,3-1 0,2 1 28,0 2 52,-2-2 1,3 2-1,-1-2 366,0-1-378,2 1 0,-4-1 0,1 0 20,0-1 1,-3 1-1,0-2 129,-2 2 1,1 0-61,-2-1 0,-1 1 0,-3-2-31,-4 2 1,0-2 0,-4-1 0,0-2-80,-1 0 0,-3-3 0,0-1 1,0-1 11,0-1 0,-1-5 0,1-1 1,2-2-557,2 0 0,0-2 0,4 0 555,0-1 0,5 0 0,-2-1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7:09.75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 0 7809,'-4'7'0,"0"0"0,2 2 6,0 0 0,0-1 0,2 2 0,0 1-6,0 2 0,2 3 0,0 2 0,0 1 0,2 0 0,0 2 0,0-1 0,1-1 249,-1-1 0,1-2 0,1-1 1857,2-1-1859,0-1 0,3-1 1,-1-2-488,0 0 82,1-1 0,-1-3 1,2-1-1,0-2-70,0-1 1,2-2 0,-1-3-1,0-3 28,-1-1 1,0-4 0,0-2-1,-2-1 1,0-1 0,-2-2 0,0 1 0,-3-1 145,-1-1 0,-1 1 0,-1 2 0,-1 1 224,-1 2 0,-2 3 0,-1 1 91,-3 1 0,-2 2 0,-3 0 0,1 3-101,1 2 1,0 0-1,0 2 655,2 1-551,0 1 0,2 1 1,0 1 123,1 1-305,3 1 1,-1 3 0,2 1 0,0 0-32,0 0 0,2 0 0,1 1 1,1-1-68,2 0 1,1-2 0,2 0 0,0-2-299,0 0 1,0-3 0,1 1 0,1-1-373,1 0 1,-1-1 0,1-1 0,0-2 684,-1 0 0,1 1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7:10.21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126 235 7773,'3'-3'201,"-1"0"0,0-3 0,-1-2 0,0-1 0,0 0 439,1 1 0,-1 0 1,-1-1-320,0 0 1,-2 0-1,-1-1-210,-1 0 0,0 1 0,-1 2 1,1 0-212,-1 0 0,0 1 0,-1-1 75,-3 0 0,0 3-1026,-3 3 760,2 2 1,-1 4-1,3 3-254,1 2 489,1-1 1,-1 6 0,2-1 0,0 0 36,1 2 1,1 0-1,0-1 1,2 0 54,0-1 0,3-3 0,2 0 0,1-1 14,1 1 1,1-3 0,0-1 0,0-2-59,1 0 0,0-2 0,1-3 0,0 0-137,0 0 1,-1-4 0,-1-2 0,-1-3-20,1-2 1,-1-3 0,0 0 0,-1-2 13,-1-3 0,1-2 0,-1-2-92,1-1 187,-1-1 0,1 1 0,-1 2 0,1 3 163,-1 3 1,-1 4 0,0 2 608,-1 2 1,0 5-364,-1 2 0,0 4 0,0 5 0,0 3-7,-1 2 1,-1 4-1,0 4 1,-1 1-34,0 1 0,-1 1 0,0 1 0,0 0-674,-1 1 0,2-4 0,0 1 0,1-1 360,-1-1 0,-1 1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7:14.93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 15 7718,'-4'5'-25,"1"0"1310,1 3-931,2 0 0,0 5 0,0-2 0,0 1-27,2 2 1,-2 1 0,3 0-234,-1-1 1,-1 1-37,2-2 0,-2-1-109,3-1 62,-3-3 1,3-1-192,-1-1 1,2-3-1,1-2 130,0-5 0,1-5 0,-1-5 0,1-3-232,0-2 1,0 0-1,2-1 1,-2-1 136,0 3 1,1 2 0,-2 3 0,0 2 461,0 3 1,-2 1 168,1 2-378,0 3 0,-1 2 0,0 5-7,-1 2 1,-2 3-1,1 1 940,0 2-732,-1 0 1,1 2 0,-2-1-73,0 0 0,0 0-146,0-1 1,0-2-57,0-1 0,2-3 0,2-1-31,2-2 1,0-5 0,3-4 0,-2-3-468,0-2 1,2-2-1,-1-3 1,1 1 73,0 0 0,1 0 0,-1 1 0,1 1 439,-1 0 1,1 1-1,-1 4-205,-1 0 182,3 4 1,-5 1-1,3 3 201,-2 2 0,0 2 1,-2 4-1,-1 0 76,1 1 0,0 1 1,0 0-1,-1 1-189,1 0 0,2 2 0,1-3 0,0-1 117,0 0-365,3 0 1,-2-1 126,4-1 0,-1-1 0,3-3 0,-1-1-201,0-1 0,1-2 1,0 0-1,1-2-104,-1-1 1,0-3-1,-3-2 1,0 0 202,0-2 1,-4 2 0,1-3 0,-1 0 78,-3 0 0,-1 1 1,-2-2-1,-1 1-73,1 0 1,-1 0-1,-3 1 160,-1 1 0,-3 0 1,-1 1-1,0 2 1,-1 3 106,-1 1 0,-1 1 0,-1 1 1,0 1-27,0 1 0,1 2 0,1 4 1,0 2-45,1 1 1,1-1 0,3 3 0,0 0 30,3 1 1,0-1 0,2-1-98,0 0 1,4 0 0,3-1 0,1 0 0,1-2-153,1-1 1,1-1 0,3-2 0,-1-1-127,0-1 0,-1 0 1,0-3-1,0-1 85,1-1 0,-2-1 1,-1-3-816,-1 0 708,0-2 1,-1 0 0,1-3-61,-1 0 317,-2-2-1,1 2 1,-2-1 0,1-1 74,0 1 0,-1-2 1,0 3-1,-1-1 63,0 1 0,0 1 0,-1 2 352,-1 0-337,2 3 0,-5 1 254,2 7-187,-2 1 1,0 7 0,0-2 0,0 1 54,0 0 0,0 2 0,0 0 1,0 1-70,0-1 0,2-1 0,0 0 1,1-1 6,0 0 1,2-1-1,-1-1-944,1-2 431,2-3 0,1 1 0,2-3-139,2-2 0,-3-1 1,-2-5-1,1-1 145,-1-3 0,1 1 1,0-3-1,0 0 152,-2-1 1,1 2 0,-1 0-1,1 1 190,0 0 0,-1 2 779,1 3-437,0 0 0,-2 4 0,1 3 29,-2 3 1,-1 2 0,0 3 309,-1 1-583,-1 1 0,3 0 1,-2 0 28,1-1 0,-2 2 1,2-1-1,0-1-287,-1-1 0,1-1 0,2-2 0,0 0-350,2-1 1,-1-2 0,3-3-523,-1-3 551,2-1 234,-5-3 1,4-1 0,-1-1-38,-1-1 0,2 1 0,-2-1 383,0 1 0,-1 1 1,0 2 235,-1 1 1,1 1 0,0 0 787,2 3-1039,-3 2 0,1 2 0,-3 2 0,0 2 0,0 1 0,-1 1-521,-1 0 176,-1 3 0,0-2 0,0 1 1,0-1-728,0-1 1,1 1 954,0 0 0,2-1 0,2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7:15.26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 6 7740,'-2'10'821,"1"0"-384,0 1 1,0 1 0,1-1 0,0 0-267,0 1 0,0 0 0,1 0 0,0-1-111,2 0 1,4-1 0,1-1 0,1-1 7,0 0 0,1-2 1,-1 0-295,1-2 0,-2-2 1,0-2-1,-1-1 1,1-1-378,-2-3 1,-1-1-1,-1-4 28,-1 1 386,-2-3 1,1 0-1,-2-1 83,-2 0 112,-1 1 0,-4-3 0,-1 1 1,-1 0 0,0 2 1,-1 1 0,-1 3 0,0 2-69,1 2 0,1 2 1,1 3-140,0 0 0,1 2 0,1 2-432,2 1 632,2 0 0,2 3 0,0-2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7:15.59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0 8227,'0'9'667,"2"0"1,1 2-261,1 3-314,-1 0 0,-1-2 0,-2 0 297,0-2-254,0-1 0,2 1 170,-1 1-186,1-3 1,-2 1 32,2-4 1,1-2-1,3-3-333,0-2 1,3-3 0,-1-4 0,0-1-367,0 0 0,1-1 0,-2-1 0,1 2-696,0 0 0,-2 1 1242,0 1 0,2-1 0,-1 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7:16.08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22 9759,'5'5'814,"-1"4"-553,1 2-163,-2 0 0,1 1 0,-2-2 9,0 1-108,1-1 1,1 1-1,-1-1-134,1-1 34,-2-1 1,2-1 0,0-1-391,1 0 0,1-1 141,2-4 1,0-3 0,-1-2 0,0-3 74,0-2 1,-1 1 0,0-4 0,-1 0 187,0 0 1,1-2-1,1 1 1,-2 1 222,1 0 0,0 1 0,0 2 1,0 1 541,0 2 0,-2 1-102,1 0 0,1 3 354,1 2-677,-1 0 0,-1 6 0,0-1 10,-1 2 1,0 1 0,-1 2 0,0 1-1,1 2-7,-1 0 0,1 3 0,-2 1 0,0 0-84,0 3 1,0-1 0,-2 3-1,0 1-55,0-2 1,-1 3-1,0-3 1,-2 1-1,-2-1 1,-1-2 0,-1-2 0,0-2-700,0-1 1,0-3 0,0-2-601,-1-1 1,-3-2 0,-2-3 1181,0-3 0,-3-4 0,-1-4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2:46:32.428"/>
    </inkml:context>
    <inkml:brush xml:id="br0">
      <inkml:brushProperty name="height" value="0.053" units="cm"/>
      <inkml:brushProperty name="color" value="#FF0000"/>
    </inkml:brush>
  </inkml:definitions>
  <inkml:trace contextRef="#ctx0" brushRef="#br0">19857 7087 7786,'17'0'-142,"1"0"1,6 0 172,3 0 0,7 0 1,9 0-1,7 0 1,7 0 56,7 0 0,-29-1 1,1 0-1,1 0 0,1 0 1,2-2-1,0 1-39,4-2 1,1 1-1,2 0 1,2 0-1,2-2 1,2 1-1,-1 1 1,0 0-183,-1 0 1,1 1-1,6-1 1,0 2-1,-1 0 1,-1 2-1,3-1 1,1 0 109,-1 0 1,0 0 0,-2 0 0,1 1 0,-2 0 0,1 1-1,-1-1 1,1 1-44,1 0 1,0-1 0,-4 1 0,-1 1-1,-4-1 1,0 0 0,-4-1 0,0 0 102,-3 0 0,0 0 0,-3 0 0,-2 1 0,-1 0 0,0 0 0,-3 0 0,-1-1 125,25 0-169,-5 4 0,-13-4 209,-4 3-185,-6 3 1,-7-6 0,-3 3-25,-4-3 28,-2 4-28,-2-4 1,-3 4-71,-1-5 751,-4 0-907,2 0 1,-5-5 0,0-2-27,0-3 259,-5-2 0,4 1 0,-4-1 0</inkml:trace>
  <inkml:trace contextRef="#ctx0" brushRef="#br0" timeOffset="1">8348 2862 6135,'0'-11'0,"0"-1"0</inkml:trace>
  <inkml:trace contextRef="#ctx0" brushRef="#br0" timeOffset="2">8371 2839 6737,'-1'-6'-453,"-3"2"1,3 1 493,-3 0 32,3 1 121,1-8 244,0 4-249,0-1-113,0 7 1,0 7-62,0 4 1,4 6 0,1 2 0,0 3 0,1 0-42,0 1 0,-2 4 0,3 0 1,-1-1-102,0 2 1,-2-3-1,2 1-282,0-2 409,-3-1 0,2 0 0,2 0 0</inkml:trace>
  <inkml:trace contextRef="#ctx0" brushRef="#br0" timeOffset="3">8417 2885 7874,'1'-6'-310,"3"2"0,-3 1 0,4 1 702,0-2 1,3 0 0,6 4 0,3 0-473,0 0 108,8 0 0,0 4-275,6 0 1,-5 6 94,5 1 1,-4 1 0,2 3 151,-1-2 0,-1-2 0,-5 1 0</inkml:trace>
  <inkml:trace contextRef="#ctx0" brushRef="#br0" timeOffset="4">6207 2759 8054,'5'17'-316,"1"0"1,11 6 100,2 0 274,8 5 0,-2 1 0,6 6 1,0-1-50,2 0 1,1-4 0,-4-4-1,-3-3 1,-3-2-381,-1-2 1,-2-9-120,-1 1 489,-4-7 0,1 6 0,0-3 0</inkml:trace>
  <inkml:trace contextRef="#ctx0" brushRef="#br0" timeOffset="5">6516 2713 8071,'-11'0'-61,"-6"0"0,4 3 1,-2 3 120,2 6 29,2 7 1,-1 4 0,1 7 122,-1 3 1,1 8 0,0 2-552,-1 2 0,1 3 102,-1-6 1,1-1 0,-1-2-392,1-3 628,-1-4 0,1-4 0,-1 1 0</inkml:trace>
  <inkml:trace contextRef="#ctx0" brushRef="#br0" timeOffset="6">8864 2095 8008,'0'8'-208,"0"-1"1,3 1-1,2 3 213,2 1 0,2 4 1,6 3 660,4 3 0,4 6-218,4 3 0,-2-2-447,6 1 1,-5-4-92,5 1 0,-4 1 0,2-3-129,-1-3 0,-1 0 1,-4-4-1,-1 1 83,1 0 0,-1-5 0,-2 2 0,-2-4 136,-1 0 0,3-1 0,-2 1 0</inkml:trace>
  <inkml:trace contextRef="#ctx0" brushRef="#br0" timeOffset="7">9367 2003 7981,'-16'8'1338,"-3"0"-1049,-3 1 0,-5 1 0,1 1 0,0 2 11,2 2 0,1 3 0,0 6 1,0 2-179,1 0 0,-1 10 0,0-2 0,0 2-486,0 0 1,5-3-1,3-3-496,2-3 0,3-3 545,2-1 1,-1-5 314,6-3 0,-6 3 0,2 0 0</inkml:trace>
  <inkml:trace contextRef="#ctx0" brushRef="#br0" timeOffset="8">19995 7705 12451,'53'-2'0,"1"-1"0,3-5-308,6-2 1,1 2 0,-27 5-1,0 0-620,0 0 0,1 1 528,2-3 1,0 1 0,-1 3-1,1 1 1,2-2 0,1 0 232,1 1 0,-1 0 143,-2 1 1,0 0 0,6 0 0,1 0-1,-3 0 1,1 0 0,1 0 0,-1 0 8,1 0 0,-1 0 0,0 0 1,0 0-1,-1 1 0,0 0 1,-1 0-1,0 0-3,-2 1 0,0 0 0,-2 0 0,0 0 0,-2-2 0,-1 0-47,-2 0 0,-1 0 1,0 0-1,0 0 1,30 0-1,0 0 1,-3 0 90,-3 0 1,-6 0 0,-2 0 0,-4 0-22,-4 0 0,-4 0 0,-7 1 0,-5 2 94,-2 1 0,-6 1-301,-2-2 202,-9 4 0,-2-1 0</inkml:trace>
  <inkml:trace contextRef="#ctx0" brushRef="#br0" timeOffset="9">6218 2633 7979,'-6'5'307,"2"3"-101,3 2 0,2 1 1,4 2-1,5 2 325,4 5-434,7 1 0,-4 3 1,6 3 2,0 4 0,4 2 0,1 0-58,1-3 0,2 3 1,3-3-1,-1 0 1,-1-1-80,-1-1-262,-1-1 1,-1-4 0,-2-1 96,-3-3 1,-5-3-1,-1-4 1,-1-1-352,-3 1 553,-2-6 0,0-1 0,-1-5 0</inkml:trace>
  <inkml:trace contextRef="#ctx0" brushRef="#br0" timeOffset="10">6619 2713 8008,'-8'8'413,"1"0"0,3-1-171,-4 5 1,4-1-174,-3 0 0,3 1 84,-4-1 0,1 6 0,-5 1 27,1 0 0,-1 4 0,0 0-179,-4 4 0,2 5 0,-3-1 0,-1 0 0,1 1-76,1 0-79,-5 2 0,7 1 0,-3-4-14,0-3 1,2-3-1,3-2 1,2-2-337,2-1 127,-2-10 0,9 6-168,-3-7 545,3-3 0,-4 0 0,-2-5 0</inkml:trace>
  <inkml:trace contextRef="#ctx0" brushRef="#br0" timeOffset="11">8932 2187 7976,'7'5'234,"3"1"0,-3 7 305,4 2-369,5 3 0,2 10 0,5 2-71,0 3 0,4 2 0,-1-1 0,0-1-176,-2-2 0,3 2 1,-2-3-1,-2 2-30,-3-1 1,-2-3 0,1-7 0,-4-2-230,-2-3 1,-1-5-1,-1-3-90,1-4 1,-6-6 0,-2-5 151,-3-9 1,-1 0 0,-1-3 273,-3-2 0,1-2 0,-4-3 0,0 2 0,0-3 0,-9 3 0,4 1 0</inkml:trace>
  <inkml:trace contextRef="#ctx0" brushRef="#br0" timeOffset="12">9379 2061 7931,'6'1'438,"-3"3"-190,-6 3-118,2 4 1,-13 0 0,3 0 215,-2 1-182,0 4 1,-3 2-155,-4 5 1,-1 1 93,-2 3 1,-4-1-206,0 4 1,-4-1 123,0 2 1,2 1 0,0-6-209,1 0 1,1-6-1,4-2 1,1-2-394,3-2 1,3-1 577,4-1 0,1 4 0,-1 2 0</inkml:trace>
  <inkml:trace contextRef="#ctx0" brushRef="#br0" timeOffset="13">11738 2175 7853,'8'0'87,"-1"0"-6,2 0 1,5 5-1,3 3 1,0 2 22,4 2 0,2 0 1,2 4-1,3 3 11,1 2 1,-3 2 0,1 0 0,-3-1-253,-1-3 0,0 2 1,-2-3-1,0 0-227,-2-3 1,-5-2-1,1-3 364,-2-2 0,3 2 0,2-4 0</inkml:trace>
  <inkml:trace contextRef="#ctx0" brushRef="#br0" timeOffset="14">12185 2072 7786,'-8'4'201,"0"0"0,4 0-66,-3-4 1,0 5-1,-1 1 152,0 0-22,5-1-317,-2-5 108,0 6-146,4-5 39,-4 4-61,5 0 0,-1 0 8,-3 3 55,3 2-77,-10-4 38,10 6 64,-4-6 87,5-1 181,0-5-218,0-5-38,0 4 19,0-4 1144,0 5-1106,-5 0-19,4 0 1,-4 1 6,5 3 1,-4-2 0,-1 5-2,-2-2 0,3 2 0,-2-1 0,0 0-18,-1 3 0,0 1 0,-5 1 0,1 1-28,-1-1 1,-3 5 0,-1 0 0,-2 2-92,-3 2 113,-5 7 1,0-2-407,-4 6 271,-6 5 0,0-1 1,-2 2-1132,3-5 1039,5 1 0,2-4 1,5 6-1</inkml:trace>
  <inkml:trace contextRef="#ctx0" brushRef="#br0" timeOffset="15">11738 2175 7974,'0'-6'-1063,"1"1"1674,3 5-478,-3 5 0,11-3 0,-1 7 1,7 4 0,4 5 1,2 7-1,4 4-46,6 5 0,1-3 1,3 6-1,-1-5-59,1-5 0,-5-4 0,3-4 0,-2-5-93,-2-5 0,-6 0 0,1-6 0,-4 0-43,-4-2 1,-2-1-173,-6 0 31,-5 0 0,-2 0 171,-8 0 0,-3-5 0,-8-3 97,-5-2-51,-1-1 0,-2-6 1,-1-1 5,-3 1 1,-1-6 11,-2 0 1,-4 0-1,4-4-5,-3 3 1,-2 1 0,2 0 0,3 2 24,3 2 0,0 2 0,3 7 0,4 1 76,2 1 1,3 2 177,3-2-195,1 3 0,10 5 0,4 0 77,6 0 0,4 7-96,2 4 0,8 6 130,8 6 0,2 1-65,1 2 0,1 2 2,-1 3 1,0 1-34,1-6 1,-6 1-209,-2-4 1,-3-5-43,-1-3 1,-6-2 0,-1-2-379,-4 1 1,-1-5 546,-4 1 0,3-5 0,-3 2 0</inkml:trace>
  <inkml:trace contextRef="#ctx0" brushRef="#br0" timeOffset="16">11738 2496 7567,'4'-13'133,"0"-2"-4,4-3 0,0-6 1,7-2-1,4-2 165,3-1-226,6 4 0,1-3 0,6 3 105,-1-1-93,0 2 0,1-3-219,-1 8 48,1-3 0,-1 8 0,0-5 1,1 0-278,-1 1 1,-9-2 0,-2 5-1,-2 2-459,-4 4 827,-5-1 0,-2-2 0,-4-5 0</inkml:trace>
  <inkml:trace contextRef="#ctx0" brushRef="#br0" timeOffset="17">19640 7728 8190,'-11'-2'-1351,"4"-1"979,-3-4 1,8 0 329,-1-1 1,1 4 0,4-2 66,1 1 1,0 1-1,5 4 1,0 1 146,3 3 0,1-3 0,4 4 0,3-1-41,2 0 0,7 4 0,5-5-72,8 0 0,6 2 0,12-1 0,4-2 1,-27-1-1,1 0 4,4-1 1,1 0-1,4 0 1,2 0 0,2 0-1,0 0 1,2 0 0,1 0-210,0-1 0,1 2 1,4 0-1,1 1 1,-1 0-1,1 0 93,0 0 1,1-1 33,5 0 0,0-1 1,-6 1-1,0-1 0,4 1 1,0 1-1,0 0 1,-1 0-40,0-1 0,1 0 0,-1 0 1,-1 0-1,-1-1 0,0 0-9,-2 0 1,-2 0 62,-4 0 1,-2 0 0,0 0 0,-2 0 0,-5 0 0,-1 0 0,-1-1 0,-2 0 14,-2-1 0,-2 0 0,28 1 0,-9-4 1,-7 1 80,-8 0 0,-7 1 0,-13 1-139,-3-1 1,-11 0 0,-11-3-1,-14-1-48,-15 1 0,-9 2 0,-13-4 1,-7 1 65,30 4 0,-2-1 0,-1 1 0,-2 0 0,-4 2 0,0 0 0,-4-1 0,1 0-9,-3 0 1,0 1 0,-7 0 0,-2 1 0,3 0 0,-2 0-1484,-1 0 0,-2 0 1504,-1 0 0,0 0 1,18 0-1,-1 0 0,0 0 1,0 0-1,0 1 0,0-1 15,0 1 0,0 0 0,-1 1-11,-2 0 0,0 0 0,0 0 0,-16 4 0,1 0 0,19-2 0,0-1 0,0 1 0,-19 2 0,1 0 47,5 0 0,-1-1 1,-1-1-1,2 0 1,6 0-1,2-1 1,1 1-1,2 0 280,3-1 1,1 0 0,4 2 0,2-1-1,-28 1 1,9 1-256,5-1 1,11-2 0,13-3 112,4 0-310,10-5 107,11-1 1,13-5 0,11-2-1,9-1 1,10-1 52,9 1 1,11 0 0,-26 7 0,1 0 0,1-1-1,1 0 1,2 1 0,1 0 87,1 1 1,1 0-1,5-1 1,0 0 0,2 0-1,0 1 272,0 0 1,0 2 0,1 1-1,0 2 1,-1-1 0,0 0-1,1 1 1,1 1-388,1 0 1,-1 0-121,-2 0 1,-1 0 0,6 0 0,-1 1 0,-4 1 0,0 0-16,-1 1 1,1 2 70,-6-1 1,0 2 0,2-1 0,-1 0 0,-6 0 0,0-1 0,-1-1 0,-1 0-49,-1 0 0,-2-1 0,-3 2 0,-1 0 0,30 0 0,-3-1-102,-6 3 219,1-5 0,-14 3 0,4-3 0,-6 4 0,-5 1 0</inkml:trace>
  <inkml:trace contextRef="#ctx0" brushRef="#br0" timeOffset="18">19582 8266 9068,'12'-18'-214,"1"-2"0,1 4 1,3 2-78,5 2 0,0 4 0,9 2 0,5 0 249,5 4 0,10-3 1,6 1-1,-25 3 1,1-1 34,2 2 1,1-1 0,1 1-1,1 0 1,3 0 0,0 0-1,0 0 1,2 0-111,0 0 1,1 0 0,4 1 0,0-1 0,1 2 0,1-1 0,0 1 0,1 1 111,-2 0 0,1 0 0,0 1 0,0 0 0,-1 2 0,0 0 0,1-1 0,0 1-1,0 0 0,0-1 0,2 1 0,-1 0 0,-2-1 0,-1 0 0,0 0 0,1-1 5,-1 0 0,0 0 1,3-2-1,-1-1 0,-2 3 1,1-1 1,-2-1 0,0 1-7,1-1 0,-1 0 0,-6-2 0,-2 0 1,2 0-1,-2 0 117,-1 0 1,-2 0-58,0-3 1,-2 1 0,23 0 0,-7-1 0,-10 1 47,-9 2 0,-4 0 0,-8 0-80,-4 0 0,-8 0 0,-8 0 1,-11-1-63,-10-3 0,-8 3 0,-11-3 0,-5 2-56,-1-2 0,-9 1 1,-1-3-1,-3-1 48,-2 1 0,29 4 0,0 0 1,-3-1-1,0 0 31,1 0 1,-1 1 0,1-2-1,-1 0 1,-3 2 0,0 0 0,1 1-1,0 0 1,-1 0 0,0-1-9,0 0 1,0 0-1,-3 2 1,0-1 0,-1-1-1,0 0-907,0 1 1,0 1 924,1 0 0,1 0 0,-3 0 0,-1 0 1,2 0-1,1 0 0,-1 0 0,0 1 5,1 1 0,-1 0 0,2-1 0,0-1 0,2 3 0,1 0 0,2-1 0,1-1 117,2 1 0,0 0 0,-28 2 1,8-3-1,9 2-111,8 1 0,8-1 1,9-3-34,4 0 1,10 2 0,10 0 16,13 2 0,10 1 1,11-2-1,7 1-24,6-2 1,8 3-1,4 0 1,-31-2 0,1-1 35,3 1 0,0-1 0,-1 3 0,0-1 0,1 0 0,0-1 0</inkml:trace>
  <inkml:trace contextRef="#ctx0" brushRef="#br0" timeOffset="19">16594 2003 8504,'6'8'-425,"-1"0"1,-1 2 248,0 4 0,4 5 0,0 6 1,2 5 183,2 3 1,3 4-1,2 10 1,0 1 51,4 2 1,-3-1 0,1-3-212,1 0 93,2-5 0,2 2 0,1-6-258,2-4 209,0-4 1,-4-7-1,0-2 107,-1-1 0,1-5 0,0 3 0</inkml:trace>
  <inkml:trace contextRef="#ctx0" brushRef="#br0" timeOffset="20">16994 2221 8172,'4'-11'0,"0"-1"-1340,-2 1 1016,5 4 3,-6-3 349,9 4 1,-7-6-1,3 1 1,1 1 60,-1 2 1,-2-2-21,3 2 1,-5 3 0,-1 3-28,-4 4 1,-9 6 0,-1 7 0,-4 4-15,-3 3 0,-5 6 0,-3 1 1,-2 2-23,-1-1 0,-3-3 0,1 2 0,2 0 7,0 1 1,4-5 0,-2 2 0,1-3 10,3-1 0,0 0 0,4-2-113,2-2 98,-3 3 1,8-8 0,-4 4-59,2-2 49,0 0 0,5-6 0,1-1 0,1-2-6,1 2 1,4-4-1,-2 0-4,1 0-67,1-3 55,4 3 0,1-5 0,3 0-13,4 0 0,1-5 0,0-3 0,-2-2-103,2-2 1,5-4 0,3-3 137,1-3 0,6-6 0,5-1 0</inkml:trace>
  <inkml:trace contextRef="#ctx0" brushRef="#br0" timeOffset="21">16685 2026 9738,'-5'7'-475,"-3"-3"1,-2-3 109,-1-1 0,-1 1 0,2 3 0,2 5 387,5 5 1,1 5-1,4 8 1,3 3-43,6 3 1,3 3 0,8 2 82,2 4-72,1 2 0,5 2 0,3-1 0,5-2-20,3-1 1,-4-1-1,2 2 1,-2-4-83,-3-3 0,2 1 1,-8-8-1,-1 0-95,-3-2 0,-4-3 1,-8-2-1,-2-3 201,-3-4 0,-1 3 0,-6 0 0</inkml:trace>
  <inkml:trace contextRef="#ctx0" brushRef="#br0" timeOffset="22">17166 2095 8307,'0'-11'0,"-1"4"0,-3 3 0,-4 3 0,-3 6 0,-3 3 0,-3 3 0,0 5 0,-3-2 0,-4 5 0,-1 1 0,-2 2 0,-5 2 0,2 1 0,-3 3-119,-2 1 0,1 2 0,1 2 0,1-1-151,2-2 1,-1 1 0,-2 3 0,1 1-205,2-1 474,4 0 0,-7 1 0,4-1 0</inkml:trace>
  <inkml:trace contextRef="#ctx0" brushRef="#br0" timeOffset="23">19720 8953 8491,'-22'0'0,"3"-2"-423,4-2 0,2-2 0,2-5 0,0-1 369,4 1 1,2-1-1,5 1 1,0-1 151,0 1 1,5 3 0,2 2-181,4 1 99,5-4 1,2 8-1,5-3 1,1 3 4,3 1 0,8 0 1,11 0-1,8 1-10,6 3 1,-26-4-1,1 1 1,5 1-1,1 1 1,3-1-1,1 0-3,3 0 1,2 0-1,0 0 1,0 1-1,5-1 1,1 0-1,0 1 1,0 0-126,0 0 1,1 0-1,2 2 1,0 1 0,2-3-1,-1 1 1,2 1-1,0 0 123,1 1 1,1 0-1,-20-3 1,0-1-1,0 0 1,0 1 0,-1 0-1,0-1 1,21 2-1,1 0 20,-1-1 1,-1 0 0,-3 0 0,-1-1 0,-2-2-1,-2 0 1,-3 0 0,-2 0-13,-3 0 1,-1 0 0,-6 0-1,-1 0 1,-2 0 0,-1-1 281,23-3-124,-4 3 0,-28-4-272,0 5 96,-16 0 0,-19 1 1,-25 2-1,-20 2-29,19-2 1,-2 0 0,-6-2 0,-1 0 0,-4 2 0,-2 0 0,-3-1 0,-1-1-3,-3 1 1,0 0 0,-2 0-1,0-1 1,0-2 0,0-1-1,0 0 1,0-1-79,1 0 0,1 0 0,2-1 0,1 0 0,-1-1 1,1-1-1,2 0 0,0 0 123,3 1 1,1-1-1,-1 0 1,1 0-1,3 1 1,1-1 0,-1 0-1,0 0 20,0 1 0,0-1 0,5 1 1,1 0-1,-1 0 0,1 1 0,3 1 1,0 0-24,3 0 1,0 0 0,-26 0 0,10 3 0,6 0-35,8 0 0,6 1 0,9 3 708,3 3-755,9-2 1,-2 6-1,6-4 1,6 5 32,7 3 0,10-2 0,10 2 0,4-2-33,9-2 1,7-1 0,10-1 0,-28-5 0,0 0-29,4 0 1,1 1-1,2 0 1,0 0 100,1 0 0,0 1 0,-1 0 0,1 1 0,-2 0 0,0 1 0,-1 1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7:45.26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7465,'18'0'77,"-6"0"1,-2 2-1,-1 2 1,1 4 43,4 2 0,-4-4 1,2 6-60,2 2 0,-4-4 0,1-1 0,1 1 2,-2 0 0,6 0 0,-4 4 0,4-2 37,1 2 0,1-1 1,0 1-202,0-2 142,0 0 0,-1 0 0,3 0 22,4 2-32,-4 1 0,5 3 1,-7 0-1,0 0-2,0-1 1,-1-5 0,1 0-1,0 0-4,0-2 1,0 6 0,-1-6 0,1 1-40,0 1 0,6-2 1,-1 4-1,-1-2 0,-2 2 0,0 0 0,1-1 0,3-1 24,-2 2 1,-2 2-1,-3 2 131,1-1-130,8 1 0,-6-2 0,3-2 0,-3-2 16,-2 2 0,0-5 0,-1 3 137,1 2-144,0-6 0,0 6 1,-2-6 5,-5 2-21,5-6 1,-6 9-1,10-5 1,2 2 8,1 4 0,1-4 1,-6 2-1,2 2 3,3 1 0,-1 3 0,6 0 1,-3 0-17,-3 0 0,4-1 0,-1 1 0,1-2-5,0-4 0,-1 4 0,-3-5 1,4 5 14,2 2 0,-5-2 1,5-2-1,0-2-6,-1 1 0,1 3 0,4 2 0,-3-2 3,3-4 1,1 3 0,5-1 33,3 8 0,-3-2 0,3 3 0,-1-3 37,2-2-76,-5 0 1,12 0 0,-7 1 0,-1 3 3,3 2 0,-5-1 1,7-5-1,-1 0 6,1 0 0,-7 0 0,5-1 0,-3 1-34,1 0 1,5 0-1,-3 0 1,1-1 6,4 1 1,3 6-1,1 0 1,1-3 19,-1-1 0,-2 0 1,-1 2-1,-3 1-3,3-1 1,-1-2-1,0-2 1,-1-1 9,1 1 1,-3 0-1,-1 0-127,-1-1 113,5 1 1,-4-6 0,7 0-11,-5 2 9,-3 2 0,-3-1 0,3-1 0,-1-4-12,1-2 1,-3 6 0,-3-4 0,1 2 3,3-1 0,1-5 0,-3 4 0,1 0-8,-1 0 0,3-4 0,1 6 0,1 0-10,4-2 0,-3 5 0,1-5 0,1 2-1,-3 0 1,7-2 0,-7 4-39,0-3 54,7-7 0,-9 10 0,7-8 1,-5 0-14,-1 2 1,5-4 0,-2 6 69,5-2-53,1 6 0,0-10 1,3 7-1,1 1 1,2-2 1,7 6 0,-5-6 0,0 2-4,0 0 0,1-1 1,-7 7-1,0-2 0,-3-4 1,-3 2 0,2-6 0,-1 1-10,-3 5 1,1-4 0,3 0 0,-2 0 7,-1 0 0,-3 0 0,5 4 0,-3-5 11,3-1 1,-5 4 0,0-4 0,-1 0-33,-5 0 1,5 4 0,-3-4 0,-1 2 18,-3 3 0,5-3 0,-1 2-97,-1 2 98,-3-6 0,1 8 1,2-7-18,1 1 19,1 6 0,-7-8 0,3 6 1,1-4-30,3-2 1,5 4-1,-3-5 19,1 3 0,-5-4 0,3 6 1,-2 0-1,3 0 23,1 0 1,-3-6-1,3 4 1,1-1-32,-1 1 1,-5-4 0,1 4-1,-1-2 20,1-4 1,-9 4 0,3 0 0,-1 0-26,0 0 1,1-3-1,1-3 1,-1 2 6,1 2 1,-1 2 0,1-4 14,0 2 3,-1 0 1,7 0-1,-1 0 1,-1 0-8,-3 2 1,-1-6-1,-1 6 1,3-2-12,3-1 0,-3 7 0,3-6 0,-3 0 11,-2 2 0,-1-6 1,1 6-1,-1-2 24,1 0 0,-1 6 0,1-6 0,-2 0-6,-5 1 0,5-3 1,-5 6-1,3 0 6,-2 0 1,3-4 0,-3 4 0,4 0-12,1 0 1,1-4 0,-3 5 0,-1 1 0,-3-2 0,-5 4 1,6-6 1,1 2-2,-5 2 0,2-1 1,-6 1 15,1 2-4,1-6 0,-4 8 0,1-6 0,3 2-5,-2-1 1,-2-5-1,-3 4 1,1-2-4,0-4 1,0 4 0,0-2 0,-1-2-97,1-2 0,-6 0 0,0 2-771,2 2 864,-6 0 0,-8 2 0,-10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7:46.3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0 8345,'2'18'157,"2"0"0,3 2-156,3 3 1,0-1 0,4 8 0,-2 1-156,2 3 0,0-1 0,-1-1-611,-1-2 465,0-1 1,0-1 299,0-4 0,-8-5 0,4-1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7:46.68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54 8681,'8'-10'34,"0"0"0,6 6 0,-3-2-113,3 2 92,2 2 1,4-4-1,2 0 1,3 2 95,3 2 1,-4 2 0,3 0-838,-1 0 483,6 0 1,-11 2 244,9 4 0,-8 4 0,3 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4:58.25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0 122 7104,'4'3'-70,"-2"0"1,-1 1 0,1-1 1238,2-1-985,-2 3 0,4-4 1,0 2-1,2 1 36,1-1 0,2-2 0,-1 1 0,1-1-66,3-1 0,-2-1 0,1 0-390,-1-1 0,0-3 141,0 1 1,-2-1-223,0 0 183,-2-1 1,-2-1 0,-1 0 0,-1-1 17,-2-1 1,-1 0 0,-1-1-1,-2 0 59,-1 0 0,-2-1 0,-4 0 0,-2 1 109,0 0 1,0 4 0,-1 0-1,-1 3 272,-1 3 0,3 1 0,1 2 430,0 3-585,2 4 1,-1-1-1,4 3 1,1 1 45,0 3 0,2 0 0,1 2 292,0-1-334,3 0 0,2 0 0,2-1 1,1-1-128,1 1 0,2-1 0,-1-3-477,0-1 1,2-1-370,-1-2 1,0-1-1,2-1 326,0 0 0,1-3 474,1-1 0,-1-1 0,-1-1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7:59.31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1406 4428 7996,'-12'2'-822,"0"4"0,6-4 1337,-6 4-491,0 4 1,-6-8-1,1 4 250,-1-4-243,0 6 1,0-6 0,0 4 0,1-4 34,-1-2 1,-2 0 0,-2 0-1,-1 0 14,1 0 0,-4 0 1,3 0-1,-1 0-36,-2 0 1,4 0 0,-5-2-1,-1-2-21,0-2 1,5 0-1,-5 4 1,0-2-19,1-2 0,3-8 0,-4 2 0,3-3-7,3-3 0,-4 0 0,1-2 0,-1-1-30,0-3 1,-3-8 0,3 3 0,0-5 11,0-2 1,-3 7-1,5-1 1,2-1 10,3-3 1,-1 4-1,-2 1 41,-2-3-34,1-2 1,5-1 0,-2-1-1,-2 1 2,-1-1 0,-1-1 0,6-3 0,-2-1 3,-3 1 1,3 3 0,-2 3 0,6 2 12,5 3 0,-1 1 0,-4-4 0,2 5 9,2 1 0,6-4 0,-4 5 1,3-3-14,3-4 0,2 1 0,2-1 1,0 1-12,0-7 0,0 3 1,0-7-1,0 2 16,0-1 0,7 3 1,3-3 188,0 3-195,14 3 1,-12-1 0,12 1 20,-5-1-18,-1 1 0,6 1 0,0 2 0,-1 3 26,3-3 1,-4 0-1,5 1 1,1 1 3,0-1 1,-5-3-1,7-2 1,0 1-15,-3-1 0,7 7 1,-4-1-1,1-2-4,-1-1 1,3 3 0,-3 1 0,4-1 7,1 2 1,-5-3 0,-1 5 8,3-2-12,2 7 0,1-5 1,1 8 28,-1 0-40,1-7 1,-1 5 0,3-4 17,4 4-18,-5 3 1,7-1 0,-9 0 56,1 0-56,7 0 0,-5 1 0,3-1 0,-3-2 10,-3-4 1,7 11 0,-1-5 0,-1 2-11,-3 0 0,-1-2 1,1 1-1,3-1 0,1 0 0,1 6 0,-6 0 1,-1-1 7,1-3 0,-1-2 0,1 2 0,1 2-3,5 2 1,-5 1-1,5-7 1,-5 2 7,-1 4 0,2-4 0,1 6 75,3 1-88,-1-7 1,-3 8 0,1-6-57,3 2 48,-1 8 0,1-12 0,-1 5 0,-1-5-14,-3-2 0,-1 6 0,-1 0 0,1-2 7,-1-1 1,1-3 0,0 0-1,-1 2 0,1 4 1,-1-3-1,1 3-6,-1-4 0,1-8 0,0 0 0,1 3 0,3 1 5,1 2 0,1-2 0,-7-1 0,1-3-25,-1 2 0,1 1 0,1-1 0,3-2 12,1 2 0,1 1 0,-7-1 1,1-2-28,0 2 1,-1 1-1,1-1-12,-1-2 39,1 1 0,-1 5 0,1-2-79,0-4 74,-1 5 1,1-9 0,-1 6-1,1-2-5,-1 3 1,-5-1-1,0 0 1,-1-2-2,-1 3 1,4 1 0,-9 2 3,-1 0 1,4 1-1,-3-1 1,-1 0 0,-2 2-16,-2 4 1,0-3 0,-1 5 0,1-2 11,0 0 0,-6 6 1,0-6 4,1-2 0,-5 5-44,-2-3 141,4 8-94,-8-4 1,6 6 42,-8-4-246,0 4-585,0-6-147,0 0 945,0 6 0,0-6 0,0 8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7:59.96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72 8009,'2'-12'-354,"4"0"0,2 6 0,6-4 1,-2 2 496,2 4 1,-4-3 0,1 1-77,3 2 0,2 2 279,2 2-288,-8 0 0,6 0 103,-5 0-80,-3 0 0,2 0 97,-4 0-99,-4 0 0,6 2-29,-8 4 0,0-2 0,0 7 1,0 3-25,0 2 1,0 8 0,0 1 0,-2 1-372,-4 0 1,4 5 344,-4-1 0,-4 4 0,0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8:06.16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7407,'6'1'-17,"0"1"1,0-2-1,-1 3 1,0-1 55,-2 0 0,1 0 0,2 0 1,0 0-26,0-1 1,0 1 0,-1 0 0,1 0 62,0 1 1,2-2 0,0 1-178,-1 1 131,-1-3 1,2 5-1,0-3 13,-1 2 1,1-2-18,0 2 0,2-1 0,-3 1-12,0-2 1,2 0 0,-1 1 0,-1-1-1,-1 1 1,2 1 0,0-2 0,-1 1 7,-1 0 0,0-1 0,0-1 0,0 1-9,-1 0 0,2 0 0,0 0 0,1 0-7,-1 1 1,-1-2-1,0 2 1,0 0-17,0 1 1,2-3 0,-1 2 0,0-2 9,0 1 1,1 2 0,-1-2 0,1 0 0,-2 1 0,0-2 0,0 2-25,-1 0 24,1-1 1,0 0-1,1 0-13,0-1 11,0 2 1,1-2 0,-1 1 0,0 0-1,0 0 1,1 2 0,-2-2 0,0 0-1,0 1 1,-1-2-1,1 2 1,0 0 4,0-2 1,0 0 0,0 1 0,-1 0-3,1-1 0,0 1 0,0 1 0,0 0-2,-1-1 0,3 1 0,0-2 0,-1 2 2,0 0 0,-2-2 1,1 2-80,0-1 74,0-1 0,0 4 0,-1-3 0,1 1-10,0-1 1,0 1 0,0-2-1,1 2-7,1 0 0,0-2 0,-2 2 0,0-1 7,-1 0 1,1 2-1,0-2 1,0 0-8,0 0 1,-1-1-1,1 1 1,-1-1-2,-1 1 0,2-1 0,-3 0 17,3 0 1,-3 1 0,1 0 11,1-1 0,-2 0 0,0 0-144,0 1 126,-1-2 0,0 3-42,2-3 0,0 2-465,-1 0 199,-1 0 318,0-2 0,-4 2 0,-2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8:38.75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117 22 8034,'-6'-6'-72,"0"1"0,6 3 364,0-2 0,-1 3 2,-3-3 0,2 4-222,-6 4 0,5 3 0,-2 4 0,1 1 8,0-1 0,1 1 1,1 0-1,0 1-52,-2 2 0,0-2 1,4 2-1,0-2 36,0-1 1,0 0 0,0-1-123,0 1 17,0-1 0,0 1 0,-1 1-116,-3 2 172,3-2 1,-5 9 0,5-4 0,-2 2 1,0-1 0,-1-1 0,4 3 0,-2-3 9,-1-1 0,1 2 0,-2-3 0,3-2 1,1-1 0,-4-2 0,0 1 0,2 1-7,1 2 0,1-2 0,0 3 2,0-3 1,0 2 0,0 2 0,0 0-1,0 1 27,0 0 1,0 0-1,-2 3 1,0-2-2,-2 2 1,0-3-1,4 0 1,0-2 2,0-1 0,0-2 1,0-2-145,0 1 113,0 5 0,0-5 1,0 5-1,0-1-17,0-1 1,0 6 0,0-2 0,1 3-15,3 1 1,-3 1 0,3-1 0,-2 0 15,-2 0 1,1-2-1,1 0 1,2 1 2,-1-2 1,-1 0 0,1 0 0,1 0 9,-2 0 1,1-2 0,0 0 0,0 1-3,0-1 0,0 1 1,-1 4-1,2 0 11,-1 1 0,2 3 1,-1 0-1,0 0-5,1 1 1,-4-3-1,4 3-60,0 1 50,-3-5 1,7 5-1,-5-6-52,-2 0 42,5 0 1,-5 1-1,5-1 1,-1 0-7,1 0 0,-1 0 1,3 1-1,-3-1 2,0 0 0,3 4 1,-2 0-1,2 1 0,-1 0 1,3-4 0,-4 5-1,2-2-2,-1 0 0,2 0 1,-3-4-1,1 1-2,-1-1 1,0 0 0,2 0 0,-1-1-2,1-2 0,-3 2 0,1-3 0,-1 3 1,0 1 0,2 0 0,4 1 31,-1-1-28,-4 0 1,3 2 0,-2 0-19,2 2 20,2 1 0,-1-5 0,1 0 1,0 0-35,-1 1 1,1-1 0,0 0 0,-1 0 8,1 0 1,-2 1 0,0-2 0,0-2 22,-1 0 0,3-1 1,-4 4-1,3 1 0,0-1 1,1 0 0,-1 0 0,1 0-6,0 1 1,3-1-1,1 0 1,-2 2-2,-1 2 0,2-3 0,1 3 0,-2-1-13,-1 1 1,2-2 0,1 2 26,-2-3-13,-1 0 1,2-1 0,1-1-12,-2-3 10,-1 3 1,2-4 0,1 4 0,-2-1-3,-1-2 0,3-3 0,-1 3 1,1 2 0,0 1 0,1 1 0,4 0 0,-2 0-4,2 1 1,-3 3 0,0 0 0,0-1-1,0-2 0,0-1 1,3 1-1,-3-1 11,-1 0 0,2-1 1,-2-1-1,0-3-5,-1-1 0,1 2 1,-3-4-1,3 1-13,1 1 1,-4-4 0,3 3 93,0 1-77,-4-4 1,7 8 0,-3-5 8,1 3-7,-3-5 0,5 8 1,-3-4-1,0 1-1,-1 1 1,4-2 0,-3 2 0,-1-2 0,1-1 0,3 2 0,-4-2 1,1 0-27,0 0 1,2-2 0,-2-3 0,0 0-36,0-1 1,2 1 0,-2-1 38,1 1 0,-4 0 0,3-1 0,-2 1 0,2-1-7,1 1 0,-2 0 0,2-1 1,-2 1 8,-1 0 1,1-1 0,1 1-76,1-1 78,-3 1 1,3 0 0,-4-1-6,1 1 0,5-2 1,-5 1-1,1-1 1,-1 3-4,1 0 1,4 0 0,-2-2 0,2 1-4,-1-1 1,-3 1-1,2 0 29,-2-1 0,1 1 0,-3-1 0,2 1 0,-2-2 11,-1-2 0,2 3 1,1-5-1,-1 2-1,2-1 1,-3 1-1,4 4 1,1-1-13,-1 1 1,-3 0-1,3-2 28,-1-2-25,4 7 1,-5-11 0,5 8 1,-2-2-3,-4 0 0,7 2 1,-4-2-4,0-2-1,4 2 0,-8-7 0,4 3 1,0 1-8,0-1 0,1-2 0,3 4 0,-1 0 1,-2-2 1,1 4-1,3-2 1,0 3-4,0 0 0,1-1 0,-2 0 0,-2-3 11,0 2 0,-5 0 0,3 0 0,0-2 4,0-2 1,-3 3 0,1-3-1,1 1 0,-4-2 0,2 3 0,-2-2 1,-1-1-3,0 1 0,-1-4 0,1 3-27,-1-3 25,1 4 1,-4-2 0,0 4-56,1-2 37,-4-1 0,5-1 1,-2 3-34,2 0 1,2 1-1,-2 2 1,-1-3-57,-1-1 0,-6 0-129,2-1 239,-2-3 0,-8 5 0,0-6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8:39.6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163 12 7817,'-1'-6'-38,"-3"2"0,2 2 0,-5 4 221,2 2 0,1-2 0,3 5-34,-3-2-108,3 4 1,-8-3 0,4 6 55,-2 0-85,5-6 0,-8 4 0,5-2-108,-1 2 75,-2 2 0,-2 0 0,1-1 0,1 1-214,-1-1 1,3 1-1,-2 0-648,-1-1 883,4-4 0,-6 3 0,5-3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8:39.86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7350,'0'11'133,"0"-4"0,5-2-117,3-5 0,2 0 0,2 0 0,0 1 13,-1 3 1,1-2 0,-1 1-302,1-1 38,0-2 234,-1 0 0,1 5 0,-1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8:42.19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7326,'0'6'67,"0"4"0,0-3 1,1 3 57,3-2 0,-1 2 0,3-1-55,-1 6 0,3-3 1,-3 4-1,0-3-12,1-2 0,1 2 0,-2 2 1,1 1-65,-1 2 0,0-3 1,-1 1-46,4 1 1,-2-4 95,2 3 0,0 2-23,3 1-6,-4-2 0,3 5 0,-2-3 0,2 3 3,2 1 1,-1 1 0,1-1 0,-1 1-8,1 3 0,-3-2 1,1 3-1,3-1-7,0 1 0,0-1 0,-1-4 0,1 0-8,2 0 1,-2 4 0,3 1 0,-2-3-5,1 0 1,-2-1-1,4 2 1,-2 1 21,1-1 1,1 3-1,-3-2 1,3 0-2,1 1 1,-4-3 0,3 3-9,0 0 1,-1-3-1,4 2 1,-4-2-39,1-2 37,-4 5 1,8-3-1,-4 2 68,1-3-68,-4 5 1,7-3-1,-5 3 76,2 0-71,-3-2 0,5-4 0,-3 2 1,1 0 3,3 3 1,-3 0 0,1-2-1,1 1-4,-2-1 0,4 2 0,-3 0 0,3 1-7,1-1 1,-4 1-1,1-2 1,0 2 7,2 1 0,2 2 0,-2-5 0,-2 1 22,0 0 0,-1 0 0,4 5 0,0-2 10,1 1 1,-1-2-1,0 1-18,0 1 0,1 1 0,-1 2 0,4-1-85,0-3 59,0 2 0,0-4 1,0 3-1,0-2 0,2-2 0,-3 4 0,3-1 0,1 2-34,0-2 1,-1 2 0,4-3-1,-4 1 18,0 0 1,3 0 0,-2 2 0,1 0 14,0-2 1,-4 0 0,4 3-1,1 0 1,2-3 0,-3 3 0,0-5 0,0 2-8,-2 0 1,4-1 0,-6 1 0,0-3-1,1 1 1,-2-4 0,4 5 15,-2-1-11,-1-2 0,0-4 0,0 0 16,-1 0-13,4 6 1,-4-5 0,3 3 0,1-2 1,0-2 1,-4 2 0,2-1-1,-1 1-9,0-3 0,0-2 0,-3 4 0,-1-1-12,0 0 0,0-4 1,0 1-1,-1-1 12,-2-1 0,2 3 0,-3-6 0,3 1 6,1 1 1,0-3 0,1 4 0,-1 0 49,0 0 0,0-2 0,1 2 17,-1-2-61,0 5 0,-4-7 0,1 4 15,0-1-10,2-1 0,-2-5 1,-2 1-35,-1-1 33,3 1 1,-6 0-1,5-1 1,-1 1-15,0-1 0,-3 2 1,5 2-1,-1 1 2,-1 2 0,4-3 1,-3 1-1,3 0 2,1-1 0,1 5 0,-1-5 0,0 1 0,0 1 0,1-5 0,-2 4 1,-2-3-36,0-2 0,-1 2 0,3 2 0,-1 0 28,-2-1 0,0-1 0,3 0 12,-2 3 0,2-4 0,-3 5 1,3-1-8,1-1-3,0 1 0,1-1 1,-1 1-58,0-2 47,5 4 1,-3-5 0,1 2 0,-4-2-9,-3-1 1,0-1 0,5 1 0,-1 0 10,0-1 1,0 1 0,1 0-1,-1 0-1,0 4 0,2-3 0,0 2 0,3-2-5,-3-1 1,4 1 0,-1 1 12,2 1 1,-4 1-1,2-4 1,-1-1-1,2 1-4,0-1 0,-3 1 0,1 0 5,-2-1 0,3 1 0,-3 0 0,2-1 1,-3 1-1,-1-1 0,2 1 0,1-2 11,1-2 0,0 2 0,-4-2 0,0 2 0,1 2-3,-1 0 0,0-1 0,0 0 0,2-2-4,2-2 0,-1 1 0,4 4 0,-2-1 0,-2 1 1,2 0 0,1-1-1,-1 1 1,0 0 1,3-1 0,-2 1 0,-1-1 0,1 1 0,-1 0 0,-2-2 0,2-1 0,2-1 1,-4-1 0,1 4-20,-3-3 18,0 2 0,-1-5 1,0 4-1,0-1-1,0 1 1,-3-3 0,-2 2-16,-1 1 16,3-4 1,-5 4 0,3-4 0,0 1-1,0-1 1,-3 2 0,3-1 0,0 0-1,0 3 1,-2-2 0,2-1 0,-1 1-1,-3-1 0,3-2 1,-2 2-1,1 1 2,1-1 0,-5-2 0,5 3 0,-1-1 0,-1 0 1,1-3-1,-5 2 1,1-1 14,0 0 0,3 4 0,1-4-11,-2-2-3,4 5 0,-4-5 1,5 5-4,2-2 1,-3 3 0,0-3 0,0 0 0,-1 0-7,0-2 0,2 2 0,-3-1-46,-2-2 19,4 5 0,-5-6 0,2 4 0,-2-1-109,-1 0 0,-1 0 0,2-3-573,3 3 716,-3-3 0,-2 10 0,-5-5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8:43.09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58 1 8435,'0'12'192,"0"-6"1,-1 3 0,-2-4-80,0 2-76,-1-5 1,4 9 0,-2-4-41,-1 4-2,1 0 1,-4 1 0,3 0 0,-1-1-181,2 1 1,-3-1 0,-1 1-315,0 0 0,3-5-434,0 1 246,1 0 687,2-2 0,0-1 0,0-5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8:43.36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36 7827,'1'-11'258,"3"4"0,3 0-167,4 3 1,1 3-1,-1-3 1,1 3 0,0 1 97,-1 0 0,2 0 0,1 0-187,2 0-42,-1 0 1,-7 1 0,0 2-1,1 0-228,1 0 1,-2-2-1,0-1-738,1 0 1006,1 0 0,-3 0 0,-2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2:46:32.452"/>
    </inkml:context>
    <inkml:brush xml:id="br0">
      <inkml:brushProperty name="height" value="0.053" units="cm"/>
      <inkml:brushProperty name="color" value="#FF0000"/>
    </inkml:brush>
  </inkml:definitions>
  <inkml:trace contextRef="#ctx0" brushRef="#br0">19995 7098 8478,'-30'0'-410,"4"-1"1,2-2 0,2-2 169,3-1 0,1 2 1,4-2-1,-1-1 178,1 1 0,5 2 55,1-4 1,6 1 419,-2-5-277,3 6 0,11 0 1,6 3-75,8-1-27,6 0 0,16-1 0,7-1 1,11 0-10,-29 4 0,1 0 0,4-1 0,1 1 0,4-1 0,1 1 1,1-1-1,1 0-8,1 1 1,0-1 0,2 1 0,1 1-1,1 0 1,0 2 0,-1-1 0,0 1-92,0 0 0,0 2 0,-1-1 0,0 2 0,4 1 0,0 1 0,-1 0 0,0 0 98,-1 0 1,-1-1 0,-1 1 0,0 0 0,0 0 0,0-1 0,0 1 0,0 0-8,-3 0 0,0-1 1,1-1-1,-2 0 0,-6-1 1,-1 0-1,-1 0 0,-1-1-16,-3 0 1,0-1 0,24 0-1,-1-1 32,-7 0 0,-9 0 0,-6 0 1,-5 0-130,-8 0 170,-5 0-230,-7 0 109,-4 0 1,-27-4 0,-15 0-9,-12 2 0,-17-3 0,28 3 0,0 0 0,-3 0 0,-1 0 14,-2 0 0,0-1 0,-5 2 0,0 0 0,-4-3 0,0 0 0,-1 0 1,1 0 7,-2 1 1,0 0 0,-2-1 0,-1 2 0,2 0 0,-1 1 0,0-1 0,1-1 12,0 0 1,1 0-1,1 1 1,1 0-1,1-1 1,0-1-1,3 1 1,0 0 34,2 0 0,1 0 0,4 0 0,1-1 1,4 0-1,0 1 0,3 0 0,-1 2 55,-29 0 1,-3 1 0,7 0 0,4 0-78,7 0 1,10 3 0,3 2 155,6 2-143,9-5 0,2 3 1,7-3-30,2 2 15,3-3 1,7 4 0,3-4-1,6 2 10,7 1 0,9-1 1,4-3-1,8 0 41,6 0 0,6 0 0,9 0-37,5 0 1,0 0 0,-30 0 0,1-1 0,-1 0 0,-1 0 0,-1-1 0,0 0 26,0 0 1,0 1-1,3 0 1,-1 0 0,-1-1-1,0 1 1,1-1-1,0 0-118,-1 1 0,-1 0 1,1 0-1,0 2 0,27 1 1,-3 3-580,-3 2 663,-4 0 0,-5 6 0,-3 2 0,-5 4 0,-5 3 0</inkml:trace>
  <inkml:trace contextRef="#ctx0" brushRef="#br0" timeOffset="1">8577 2072 7869,'18'0'34,"-5"1"-153,-6 3 1,1-1-1,4 6-326,-1 3 285,6 5 0,0 7 1009,6 3 1,4 3-408,0 9 0,3-3-560,-3 6 1,1-5-127,-1 1 1,-4-3 0,1-5 180,-4-3 1,-6-4 0,1-4 0,-2-5 62,-1-5 0,4 1 0,2-4 0</inkml:trace>
  <inkml:trace contextRef="#ctx0" brushRef="#br0" timeOffset="2">9116 1992 7741,'-13'11'-87,"-2"1"1,-5-1-1,-1 2 281,-2 2 0,-1 3 0,-2 6 1,-2 3 196,-1 4 0,-3 2 1,-5 1-1,-2 2-375,-2 2 1,3 1-1,-3 3 1,2-5 118,2-5-509,1-4 1,3-7-1274,3-1 1487,-3-4 0,3-10 0,-4 0 1</inkml:trace>
  <inkml:trace contextRef="#ctx0" brushRef="#br0" timeOffset="3">19708 7670 7380,'-23'-1'0,"1"-3"0,-1-3-242,0-4 1,5 4 0,3 0 369,2 2-116,7-4 0,1 7 287,5-6-287,10 6 0,2-3 0,13 5 0,1 0-12,5 0 0,11 1 1,6 3-1,7 2 8,7 0 1,-24 0-1,1-1 1,3-1-1,1-1 1,3 2-1,1 0-11,2 1 1,1 0 0,4-2-1,1-2 1,4 1 0,1-1 0,4 0-1,2 0-99,-21-1 1,2 1-1,-1-1 1,2 1-1,-1 0 1,1-1 0,0 0-1,1 0 1,0 0-1,-1 0 1,-1 1 0,1 0 121,-2 0 1,0 0 0,0 0 0,2 1 0,0 1 0,-1 1 0,-2-1 0,-1 2 0,0-1 0,0 0-1,-1 0 1,0 0 14,20 3 1,-1 1 0,-3-3 0,0 0-1,-2 2 1,-2 0 0,-1-2 0,-1 0-131,-2 0 1,-1 0 0,-1-1-1,0 1 1,-7-1 0,0 0 175,-1-1 0,0 0-61,-5 1 1,-1 0 0,2-4 0,-2-1 0,23 4-12,-6-2-34,-6-2 0,-13 0 0,-2 0-200,-4 0 225,-13 0 0,-3 0 0,-24 0 0</inkml:trace>
  <inkml:trace contextRef="#ctx0" brushRef="#br0" timeOffset="4">22663 3022 5974,'6'0'140,"-1"0"1,-6 0-29,-3 0-88,3 0 1,-5 4-1,3 1 107,-1 2-12,-5-5-34,8 3 82,-4-5 40,5 0 71,0 5-219,0-3 0,0 4 26,0-2-194,0-3 35,0 4-877,0-5 951,0-5 0,5-1 0,1-6 0</inkml:trace>
  <inkml:trace contextRef="#ctx0" brushRef="#br0" timeOffset="5">22892 1900 6962,'11'8'122,"1"0"0,1 2 312,2 4 1,-1 5-1,5 6-138,1 2-238,2 5 1,-3-2 0,0 7-1,0 3-23,-1 0 1,2-3 0,-4 3 0,-2-2-151,-2 0 1,-5-4-1,-2-4 1,-1-2-35,-1-3 0,1-1 1,-4-2-1,0-2-549,0-1 1,0-5 697,0 2 0,-5-4 0,-1 0 0</inkml:trace>
  <inkml:trace contextRef="#ctx0" brushRef="#br0" timeOffset="6">23339 2084 7998,'-12'-7'-24,"1"3"1,-1 3-1,1 1 1,-2 1 421,-2 3 0,-7 8 1,-6 7-86,-1 2-253,-2 2 0,-7 4 0,-1 1 0,-2 1-196,-2 3 0,-2 1 1,-1 1 7,1 1 1,3-5-1,1 0 1,1-2-1,6-3-329,6-1 0,4-6 0,11-3 457,3-2 0,6-2 0,-1 1 0</inkml:trace>
  <inkml:trace contextRef="#ctx0" brushRef="#br0" timeOffset="7">19663 8369 7865,'-12'10'0,"1"-1"-301,-1-2 0,5-3 0,-1 3-35,-1-2 238,-1-1 439,4 1-183,0-4 0,8 3 0,2-8-20,3-4 0,8-1 0,6 0 0,3 2 48,3-2 0,6-1 0,2 0 0,9 1-35,4 1 0,12 5 1,1 0-1,-27 2 1,1 0-73,2 1 1,2 0-1,1 0 1,0 0 0,6 1-1,1 0 1,2 0-1,1 0-170,2 1 1,-1 0 0,-1 0 0,1 0 0,3-2 0,1 0 0,2 0 0,-1 0 45,2 0 1,-1 0 0,-1-1 0,-1 1 0,-3-2 0,0 0 0,-3-2 0,0 0-10,-3-1 1,0 0 0,-4 1 0,0 0 0,-1 1 0,-1 0 0,-2 0 0,-1 1 20,-2 0 0,-1 1 0,24 0 0,1 1 0,-3 0 36,-5 0 1,-7 4 0,-3 1 0,-2 1-8,-2 3 0,-5 0 0,-3 0 1,-2-3-31,-5-1 0,-1 3 0,-4-4 0,0-2-26,-1 0 1,-1-2 0,-5-2 0,-1 0 16,-1-2 0,-4-4 1,2 3 190,-1-1 1,-1 2 0,-3-2-545,3 1 284,-3 1 1,10 4 0,-4-1-91,3-3 149,2 3 0,-1-6 0,1 3 0,1-2-58,2 0 0,-2-5 0,2 4 0,-1-3-9,1-2 1,-2 2 0,2 1 0,-2 3 40,-2 1 0,-3 1 1,0 4-31,0 0 109,-2 0 0,-1 5 0,-5 1 0</inkml:trace>
  <inkml:trace contextRef="#ctx0" brushRef="#br0" timeOffset="8">16971 2106 8241,'6'-6'-345,"-5"1"1,9 11 0,-2 6 0,2 6 383,1 3 1,1 6-1,0 1 1,4 1-15,3 3 0,2 5 1,2 1-1,1-1-43,3-1 1,-3-6 0,3 1 0,-3-2-42,-1-4 1,0 5 0,0-11 0,-1-3-88,-3-2 1,1-2 0,-3-2 0,-1-3-194,1-3 339,-2-2 0,1-13 0,2-1 0</inkml:trace>
  <inkml:trace contextRef="#ctx0" brushRef="#br0" timeOffset="9">17487 2072 7720,'-8'0'-285,"2"1"-354,1 3 418,-9 3 1,6 10-1,-9 5 319,1 3-30,-2 7 0,-5 3 1,-1 5-1,-1 2-85,-2 0 0,-4-5 1,5 1-1,-1-1-63,-1 1 1,0-3 79,-3-1 0,-2 5 0,4-3 0</inkml:trace>
  <inkml:trace contextRef="#ctx0" brushRef="#br0" timeOffset="10">19800 8907 16072,'-13'0'0,"-1"0"0,-1 0-424,1 0 1,-3 0 0,2 0 0,1 0 449,1 0 0,2 0 0,0 0 107,-1 0-114,6 0 183,1 0 0,22 0-6,6 0-170,10 5 0,-3-4 0,5 4 0,5-1 31,6 0 0,2 1 1,8-1-1,4 2-43,2 0 0,-29 0 1,0-1-1,3-1 1,0-1-1,0 2 0,1 0-23,1 1 1,-1 0-1,2-1 1,0 0 0,2 0-1,1-1 1,0 0-1,1 0-78,0 0 1,1 1 0,0 0-1,1 0 1,2 0 0,1 0 0,1-1-1,0 0 71,0-2 0,0-1 0,2 2 0,0-1 0,-2 1 0,1-2 0,1 1 0,1-1 20,2 0 1,-1-1 0,-3 0 0,0 0 0,1 0-1,0 0 1,-2 0 0,0 0 0,-1 0 1,-2 0 0,-3 0 0,0 0-1,-2 0 1,-1 0 0,-1 0 0,0 0 28,-4 0 0,0 0 0,27 0 0,-12 0 53,-8 0-42,-5 0 1,-8 0 0,-4 0-8,-4 0 1,-5-4 0,-6-1 0,-1-1 0,-2-3-205,-2-1 0,-1-3 1,-4-1-15,0-1 1,0-1 0,0 4 0,0-2 0,0-1-171,0 1 0,-4 1 0,-1 1 98,-2 1 1,3 5-1,-3 0 1,-2 3-798,-1-1 1169,-7 0 1,-6 9 0,-6 1 0</inkml:trace>
  <inkml:trace contextRef="#ctx0" brushRef="#br0" timeOffset="11">12952 1809 8388,'5'-7'-198,"1"-3"1,6 3 0,-1-2-197,1 1 0,-1 3 1,1 6-1,-1 2 381,0 1 1,1 5-1,-1-2 1,2 5 36,2 3 1,-1-1-1,5 5 1,2 3 9,0 3 1,2 6-1,0 7 1,0 4-27,0 2 1,1 3-1,2 2 1,2 2-18,1 1 0,-2-4 0,2 0-250,-1-4 261,4-5 0,-7-6 0,3-2 0,-1-6-13,-2-5 1,-7-3 10,5-6 0,-3-4 0,3-2 0</inkml:trace>
  <inkml:trace contextRef="#ctx0" brushRef="#br0" timeOffset="12">13811 1855 8259,'-10'-22'0,"-6"3"-1023,-4 4 842,-3 7 1,0 8-1,0 9 1,-1 5 139,-3 5 0,2 4 1,-6 4-1,0 3 44,-3 3 1,0 7 0,0 3 0,-2 5-6,17-21 0,0 0 1,0 2-1,1 0 1,-3 3-1,0 1 1,-1 3-1,-1 1-104,-1 1 1,0 1 0,2 1 0,1 0 0,-2 0 0,0 0 0,1 0 0,0-1 105,-1-1 0,1 1 0,-1 0 0,0 0 0,0-1 0,0 0 0</inkml:trace>
  <inkml:trace contextRef="#ctx0" brushRef="#br0" timeOffset="13">19239 7945 7690,'0'-11'-547,"0"4"0,1 2 728,3 5-95,2 5 1,10-3 0,0 1-1,3-1 155,5-2 0,3 0 0,6 0-176,2 0 0,-2 0 0,7 0 0,1 1 0,0 3-16,2 3 1,2 0 0,2 0 0,1 4-37,2 3 1,4-2 0,1 4 0,4-4 9,2 0 0,-28-8 0,1-1 1,0 1-1,0-1-612,1-1 0,1 1 596,0 1 0,0 1 0,3-4 1,0-1-1,1 2 0,1 0 9,2-1 0,0-1 1,-1-1-1,1-2 1,1 1-1,1-1 0,1 0 1,1 0-52,1-2 0,1 1 42,-6 1 1,0 1-1,7-3 1,-1 1-1,-6 1 1,0 1-1,-1-1 1,0 1-12,-2-1 0,1 1 1,2-1-1,1 1 1,-5 0-1,-1 1 1,0-1-1,-1 0-50,-1 1 1,-2 0-1,30-1 1,-2 4-1,-5 1 8,-1 5 1,-6 2 0,-3 2 0,-5-1-11,-2 1 0,-2-1 1,-4 1-1,-1-1 4,-2 0 1,0-3 0,-4-2 0,-1-1-21,-2-2 1,-6-2 0,-3-1 0,-2 0-149,-2 0 1,-3 0 883,-1 0-751,-4 0 0,-8 2 97,-10 1 0,-11 4 0,-3 4 0</inkml:trace>
  <inkml:trace contextRef="#ctx0" brushRef="#br0" timeOffset="14">19273 8117 7502,'-11'0'-1277,"6"0"1285,5 0 0,6-5 1,8-2-1,3 0 64,0-1 1,4 2-1,5-3 1,5 3 38,2 0 1,4 1-1,4 3 1,5-2-2,1 1 1,10 2 0,5 1 31,-27 0 0,0 0-187,2 0 0,1 0 0,3 0 0,1 0 0,1 0 0,2 0 0,2 0 0,1 0 45,2 0 1,1 0 0,2 0 0,2 0 0,0 0 0,1-1-1110,0-1 0,1 0 1107,0 2 0,0-1 1,2-4-1,1 0 0,-2 1 1,1 1-1,-2 0 0,0-1-3,0 0 1,-2 0 0,-4 1 0,-1 0 0,0-1 0,0 0 0,-2 2 0,0 0-30,-2 1 1,-1 1 0,3 0 0,-2 0-1,-2 0 1,-1 0 0,0 0 0,-1 0 45,-2 0 1,0 0 0,2 0 0,0 0 0,-2 0 0,-1 0 0,0 0 0,0 0-24,-2 0 1,0 0 0,-5 2 0,1 0 0,29 3 0,-2 0-122,-3 0 0,-2 3 0,-12-3 1,-4 1 69,-4 3 1,-10 0-1,-2 0 62,-6-2 0,-2 0 0,-4 0 0,-2-1 0</inkml:trace>
  <inkml:trace contextRef="#ctx0" brushRef="#br0" timeOffset="15">19227 8140 8024,'-11'10'0,"0"-2"-759,-1-5 1,4-1 401,1-2 428,4 0 1,11-4 0,8 0-9,4 1 1,1 2 0,6 1 0,5 0 0,5-1-12,5-3 1,3 3-1,6-4 1,7 0 21,5-3 0,-27 4 1,1-1-1,1 1 1,1-1-1,3 1 0,0 1-31,4-2 1,0 1-1,1 1 1,0 1 0,4-1-1,1 2 1,1 0 0,1 1-142,0-1 1,0 2 0,3-1 0,-1 0 0,-1 0-1,0 0 1,1-1 0,0 0 104,1-1 0,0 0 0,-1 2 0,-1-1 0,2-1 0,1 0 1,-4 1-1,0 0-29,-2-1 1,0 0 0,-5 1-1,0 1 1,-1-2 0,0 0 0,-2 1-1,1 2-54,-2 0 1,0 2 0,-2-1 0,0 2 0,-3 1 0,-1 0 0,0 0-1,1-1 28,0 0 0,-1 0 0,-2-3 0,0 0 0,0 1 0,-1 0-77,28-1 98,2-1 1,-11 0 0,1 0-37,-6 0 51,-7 0 0,-6 0 0,-7 2 0,-4 0-27,-6 2 1,-4 4-1,-4-3 1,-2 1-110,-4 3 148,-3 6 0,-1-7 0,0 2 0</inkml:trace>
  <inkml:trace contextRef="#ctx0" brushRef="#br0" timeOffset="16">19582 8964 8975,'0'-6'-543,"6"1"0,0 5 609,5 0 1,1 0-1,-1 0 1,1 0 0,-1 0 2,1 0 0,4 0 0,4 0 0,6 0-15,4 0 1,9 0 0,3 0-1,3 1-58,5 3 0,3-2 0,7 6 0,3-1 1,0 0 0,-30-2 0,0 0 0,3-2 1,1 0-1,1 1 0,0 0-52,2 0 0,-1 0 1,1-1-1,0 1 1,0 2-1,1 0 1,-1-1-1,1 1 50,1 0 1,0 0-1,1 1 1,0 1 0,3 0-1,-1 0 5,-1 1 0,0 0 0,0-1 1,1-1-1,-3 2 0,1 0 1,0 0-1,-1-1-60,1-1 1,-1 0 39,3-1 1,-1 1-1,-3-2 1,0 1-1,0-1 1,1 0 0,-2-1-1,0 0 2,0-2 0,0 0 0,-3 0 0,0 1 0,2-1 0,-1 0 0,-2-1 0,0 0-5,27 0 0,-7-1 0,-4 0 0,-1 0-3,-2 0 0,-7-1 0,-4-1 0,-4-2-14,-3 1 0,-1-2 0,-6 1 0,-3 2-23,-3 0 1,-3 2 0,-4 0-65,1 0 0,-6 2 25,-2 2 0,-8-2 0,-3 4 0,-5 0 42,-3-4 1,1 3-1,-5-1 394,-2-1-345,5-2 1,-5-1 0,6 0 0,1 0-70,1 0 0,2 0 0,0 0 80,-1 0 0,1 5 0,-1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4:58.72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162 122 8438,'0'-6'0,"0"0"316,0 0 1,-2 1 0,-1-1 0,0 0-220,-1 0 1,1-2 0,-1-1 0,-1-1 6,0 1 0,-3 0 0,0-2-349,-1 2 1,1 2 197,-1 2 1,1 1-87,-2 4 1,3 1 0,-2 1 0,0 2-1,0 3 55,1 3 1,0 4 0,3 1-85,-1 2 1,2 2 185,0 0 1,3 2 0,-1-1-4,1-2 1,2 1 0,1-1 0,2-2 34,1-1 0,1-2 1,-1-3-1,1-3 10,0 0 1,0-4 0,0-1 0,1-2-149,1 0 1,0-5 0,-3-3-1,1-4-81,0-4 0,0-1 0,-1-1 0,1-2 187,0-1 0,-1 1 1,0-1-1,-2 4 563,2 3-500,0 1 1,0 3 0,0 1 16,-1 3 0,-1 3 1,3 4 460,0 3-503,0 0 1,-1 9 38,1 0 0,-2 2-252,0 3 1,-2-2 82,2 3 1,-2-1-482,1-1 0,1 0 256,0 1 1,1-3 0,-1-2 292,-2-1 0,3 0 0,-2-1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8:57.96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 0 7772,'-8'0'169,"2"0"1,6 2-65,0 2 1,0-1 54,0 7 1,0-1 0,0 5-57,0 0 1,5 1-1,-1-1 1,1 0 3,1 0 0,-4 0 1,4 0-1,-1 0-146,0 0 71,6 0 0,-8 1 0,5-1 1,-1 0-1,0 0 0,1 0 1,-1 0-4,4 0 0,-3 0 1,0 0-1,0 1 11,0-1 0,0 0 1,3 0-1,-2 0-50,2 0 1,-3-4 0,1-1 0,2 2 8,2 1 1,-4 4 0,0 1-1,2 2-12,2-2 0,1-1 0,0 0 43,0 3-43,0-4 0,1 6 0,-1-7 0,-2 0 16,-2 0 0,2 0 0,-2 0 112,2 0-110,2 0 1,0 5 0,0 0 18,1-2 0,-1-1 0,0-2 1,0 0-1,2 0 109,2 0-149,-2 7 1,4-5 52,-5 2-19,5-2 0,-4-2 0,4 0 1,-1 0-63,0 0 89,6 1-43,-10-1 1,10 0 0,-6 1-1,0 1 1,0 1 0,1-1-2,2 1 1,-3 1 0,5-4-35,1 0 37,-5-6 0,5 9 1,-4-3 48,0 2-50,-3-1 0,8-1 1,-4 2-27,0 3 25,5-3 0,-5 6 0,6-5 0,0 2 4,1-2 1,-1 3-1,0-1 1,-1-2 4,-4-1 0,4 3 1,-4 0-1,4-2 18,1-1-22,7 4 0,-5-4 1,2 2-1,-2 0 1,0-1-1,1 3 0,2 1 5,-1-1 1,-3 0-1,1-2-6,3 1 0,-3 4 0,3-4 0,-2-2 66,2-1-62,-3-2 0,4 6-5,1-4 0,-5 4 1,4-6-1,1 2 1,1 1-17,0 2 22,5 0 1,-12-5-24,12 6 0,-11-4 0,4 5 19,1-1 1,-4-4-5,7 2 1,-5 3-14,4-2 10,-5-1 0,7 1-4,-6 0 1,6 0 0,-3-5 0,2 2-29,-1 2 0,1-2 0,3 5 4,-3-1 1,1-4 0,-5 2-1,2 0 1,3-1-14,2 2 1,-3 0 0,-2-5-1,0 1 11,0 4 0,0-3 1,3 3-81,-1-4 77,0-1 7,-2 1 1,8 3 0,-5 1 0,0 0 0,2 0-1,-2 0-9,-1-2 1,2 3 0,-2 1 0,1-1 0,0 0 10,-1-2 0,0-1 0,4 0 11,0 2 1,-4 4 0,-1-4 0,1-1 16,-2-3 0,5 1 1,-3 0-1,1 1 4,-2 0 1,3-9 0,-6 6-1,2-1-6,3-1 0,1 2 0,-1 0 0,-2 0-2,3 1 1,-1-1 0,0-2-1,-3-1 0,-1-1 0,4-1 0,-2 4 0,3-2-1,-3-2 1,4-4-1,-5 2 1,2 1 12,-1 0-13,1-5 0,4 8 0,1-4 0,-3-1-2,-2 0 1,3 3 0,-4-2 0,4-1-1,1 0 1,1 4 0,-1-4 0,0 2 1,1-3-1,-1 2 1,0 1 0,2-2 4,3 1 1,-6 2-1,5-3 1,-1 1 10,-1-1 1,0 3 0,-2-2 0,1-1-11,-1 0 0,0 5 1,1-3 28,-1 0-29,-6 4 1,5-4 0,-4 6-18,4 0 17,1-6 0,-4 5 1,-2-4-1,-1 4 0,2 1 0,-4-2 1,0-1-1,0-1 5,0 1 0,1 0 1,-2 0-1,1-2-4,-2 2 1,-1 0 0,-2 0 0,0-2-85,1 2 1,-1 0 0,0 0-1,0-3-1198,0-1 721,-6-3 239,5-4 316,-11 0 0,4-12 0,-6-4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8:59.1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 15 7161,'0'-8'-121,"-2"1"1,-1 9 357,-2 3 1,1 3-1,4 7-212,0 4 0,0-3 0,0 3 1,0-4-41,0-1 1,-2 0-1,-1 1 1,-2-1-31,2 0 1,2-5 0,1 1-875,0 1 919,0 1 0,0 2 0,0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8:59.48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29 7958,'8'-2'-619,"-4"-2"1,-1-3 627,2-2 1,3 3-1,6 6 119,0 0 0,-4 0 0,-1 0 0,3 0-32,6 0 1,-3 4 0,4 3-1,-2-1-87,2 0 1,-3 3 0,4-2 0,-1-1 78,0 0 1,1-1 0,-2-5-89,0 0 0,7 0 0,-3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9:05.43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 6368,'-8'1'1244,"3"4"0,3-2-937,2 7 0,2-1-438,3 5 115,-4 0 0,10 0 1,-6 1-1,-2-1 140,-1 0 0,2 0 0,1 2-73,-2 2 14,5-2 0,-6 9 0,4-4 85,0 0-106,-4 3 1,6 4 0,-5 0-1,3 1 6,2-1 0,-3 0 0,2 0 0,1 1-48,0-1 1,1 5 0,4 0-1,-2-2 22,-2-1 0,1-2 1,2 0-1,-1 0-52,-1 1 1,-1-1 0,4 0 27,-4 0 0,4 1 1,-6 0-1,3 3 0,-2 1 6,-2-2 1,5-1 0,-3-2 0,1-1-4,1-4 1,-6 4 0,4-5 0,0 1-4,0 1 0,0-2 0,3 3 0,-4-2 1,0 2 1,4 2 0,-3 1-1,1 1-3,0-1 0,1 0 1,2 2-1,-1 1 1,-1 2 0,-1 2 0,4-4 1,-2 3 4,-2 2 0,0-4 1,4 2-1,-2-1-3,-2 0 1,1 0 0,4-5 0,0 1 8,0-1 1,-4 0 0,-1 0 0,2 2-3,1 3 1,3-3 0,-1 4-24,0 1 19,0-5 1,0 4 0,0-4-1,-1 1-11,-4 2 0,8 0 0,-3-5 0,2 0-24,0 1 1,-2-1 0,0 0 0,0 0-1,0 1 0,0 3 0,0 1 0,2 0-1,3 2 1,-3-5 0,2 4 0,0 1 8,0 2 0,-2-1 1,3 0-1,-2-1 4,2-4 1,-3 4-1,3-2 1,-4-2-20,-1-1 1,0-2-1,2 0 1,0 0 12,-2 1 1,6-1 0,-7 0 0,-1-1-18,1-4 0,3 4 0,-7-4-4,4 4 29,1-5 1,0 3 0,0-4 0,0 0 2,0 5 1,0-4-1,0-1 1,-1 1 15,-4 0 0,4-3 0,-4 3 0,2-1 9,-1-4 0,2 3 0,-2 1 0,2-1-7,2 0 0,-1 1 0,-2-4 0,-2 2-2,2-2 0,0 3 0,0-1 0,-2-2-2,2-1 1,2 0 0,0 1 0,-2 2 10,-2-2 1,0 0 0,5 1-12,1 0 1,-1 1 0,4 0 1,1 1-5,-1 2 1,-3-4-1,1 0 1,1 0-174,2 0 167,0-2 1,-5 6 0,0-5 0,0 2-29,0-2 0,0-2 0,-1-4-133,-4-2 1,4-4 0,-5 4-1,1 0-1165,0-1 415,-5-1 920,2-7 0,-12 0 0,-2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9:06.25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100 1 7822,'-8'6'191,"-3"-3"0,4 5 58,0-2 0,3 5 0,-2-3 0,2 2-92,-1-1 0,-1-1 1,2 3-1,0-2-60,1 2 0,-4-3 1,3 1-357,0 2 0,-2 2-349,1 1 0,1-5 28,4 1-568,0-7 861,0 3 0,1-6 287,4 0 0,3-12 0,6-4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9:06.4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0 8956,'14'8'945,"0"3"0,0-5-544,0 2-343,0-5 1,0 10 0,0-6 0,1 3-212,-1-1 1,0 1-1,0 2 1,0-1-1186,0-1 0,0-6 1338,0 6 0,0-1 0,1 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9:07.9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2131 15 7700,'-14'-8'363,"5"1"1,-1 7 198,-1 0-381,5 0 1,-7 0 0,4 0 64,-4 0-115,-1 0 0,3 2 0,-1 1-15,-4 2-110,-1 6 1,1-8 0,-1 6-1,-3 1-49,-2-2 1,-2 4 0,-3-2-1,2 2 2,2 2 0,-1-4 0,-4-1 0,0 4 45,0 4 1,-2-1 0,-1 2 0,-4 0-19,-1 0 1,3 4 0,-6 7 0,-3-1 31,-4 0 1,-1 0-1,3 0 152,-3 1-156,3-1 0,-4 2 0,5 1 1,1 2 10,0-2 1,1-1-1,2-2 237,1 1-208,0-1 0,-2 5 0,0 0 0,3 0 40,-2 1 1,2-3 0,1 7-1,0 1-27,0 2 1,3-3 0,-3-1-1,2 2 9,2 2 1,3-3-1,0-2 1,1 0-73,0 0 0,6-3 0,3 3 0,4-1-47,0-4 0,0 3 0,-2-1 0,-2-1 44,1-3 0,3 4 0,1 0 57,0-1-48,-1-3 1,-3 0-1,-1-1 1,2 0 8,1 0 0,3-1 1,2-3-195,2-6 184,0-2 0,-1-2 0,2 0-547,2 0-618,1-6-999,5-2 2155,0-24 0,7 0 0,0-16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9:08.76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1454 14 6318,'-1'-8'918,"-4"4"0,2 2-692,-6 2 1,4 0 0,-5 0 11,-1 0 0,4 2 0,-3 2-109,-1 6-83,5-4 0,-7 7 1,2-4-1,-4 4 30,-4 1 1,0 0-1,3 0 1,-1 0-138,-2 0 1,-6 5-1,2 1 1,-4 1-13,-1-1 1,-2 5 0,-1-1 0,-4 2 63,-1 3 1,0 0 0,-3 3 0,1 1 47,-1-2 0,3 3 1,-2 1-1,1-1 46,1 1 0,-3 3 0,4-5 1,1-1 24,-1 3 0,2-5 1,6 1-1,2-4-26,2-4 0,4-1 0,-3 3-80,2-1 32,-5-1 1,7 1-1,-4-2 34,2-2 1,0 5-1,2-3 1,-2 2 0,0-1 114,-1 2-126,2 2-11,5-5 1,0 3-1,0-5 1,2 1 0,1-1-1,3-3 18,1-1 0,-2-2 0,3 0 0,0 0-139,-1 1 0,-2-1 0,3-2 0,-1-1-199,1-1 0,-5-7 0,3 3 0,-1-1-1627,-1-1 1899,7 1 0,-9-5 0,4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9:09.3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0 7961,'6'14'235,"-5"-6"0,7 5 0,-5-4-92,2 4-113,6 1 1,-8 0-1,5 0 1,0 0 82,0 0 1,0 0-1,3 0 1,-2-1 10,2-4 1,-3 2-1,1-4 1,2-1-42,2 0 0,1-3 0,1-7-137,4-6 1,-3-2 0,4-4 0,-1-3-561,0-4 0,6-3 1,-3 1 613,0 2 0,5-1 0,-5-4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9:09.93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0 8093,'0'14'144,"0"0"1,0 2 0,0 1 34,0 2 0,0 1 0,0-2-19,0 0-117,0 7 1,0-3-1,0 5 34,0-3-86,0 2 1,0-10-1,1 4 53,4 1 1,3-7 0,6 2 0,0-7 6,0-3 1,2-1 0,3-7 0,4-2-28,4-6 1,-4-2 0,1-2 0,1-2-338,2-3 0,1 3 313,0-2 0,0-4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4:59.00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1 110 7844,'0'9'79,"0"2"1,0-1 0,0 1 0,0 0 0,0 1 0,0-1 234,0-2 0,1 2 0,2-4-239,0 0 0,-1-2 0,0-2 0,1 0-37,1-2 1,-1-4-1,0-2 13,0-4 18,1-2 0,-1-3 1,1-2-1,-1-1 79,0 0-113,1 0 1,0 0-1,1 0-226,-1 1-280,1 0 0,-2 4 1,2-1-24,-1 2 494,1 3 0,-2 2 0,3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9:10.60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 0 7704,'-7'0'479,"0"0"0,7 2 1,0 2-247,0 6 1,0 2 0,2 4-291,3 3 65,-4-3 0,5 6 0,-6-5 0,2 2 134,3-2 1,-4-1 0,6-2-1784,-1 0 967,-5 0 1,7 0 673,-3 0 0,3 0 0,6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9:10.86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13 7704,'0'-8'34,"0"4"0,0 8 140,0 6 1,0 2 0,0 2-1,0 0-80,0 1 1,0 5-1,0 2 1,0 1-156,0 1 1,0-2 0,2 3-1,1-2-328,2 3 0,0-1 1,-5 0-1,0-3-158,0-2 547,0 5 0,-7-3 0,-1 6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9:11.41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43 142 7704,'-12'9'-83,"2"0"245,-2-5-46,10 2 0,-4-8-39,6-2 1,6-3 0,2-4 0,1 2-37,1-2 0,-1-2 1,5-1-1,0 0-6,0 0 1,5 0 0,0 1 0,0 2 42,1 2 0,1 4 1,4-2 97,-2 0-131,1 3 0,-1 4 0,1 0 0,1 1 49,2 4 0,1-2 1,0 6-129,0 2 16,-6 2 1,5 1 0,-5 0-28,0 0 0,-2 2 1,-6 1-1,0 2 1,0-2-217,1-1 1,-8-2 0,0-1-682,-1-4 942,-4 3 0,4-10 0,-6 4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9:15.1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170 71 7704,'-10'-2'191,"1"-2"0,-1-4 32,-4-6 0,0 0 76,0 0 0,0 6-482,0 3 133,0 3 0,4 4 1,1 3-40,-2 4 61,5 4 0,-5 1 1,6 0-95,2 0 44,1 0 0,2-3-44,0 3 0,2-3 1,1 8-1,3-5 1,2-3-181,3-2 0,2-4 1,1 3-1,0-2 302,0-3 0,0 5 0,6-6 0,2 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9:15.56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99 99 7704,'-1'-14'0,"-2"0"-6,-2-1 1,-4 1 0,2 2 83,-1 2 1,4-1-44,-6 7 1,6-1-58,-6 5 0,7 6 1,-3 4-1,1 2 1,0 2 48,2 0 1,-3 1 0,1-1-1,2 1-93,2 4 1,1-3 0,0 3 0,0-4 25,0-1 1,0 1-1,0-1 31,0 0 0,6-6-155,3-4 162,4-2 1,1-8 0,-2-5-140,-2-7 134,2-4 0,-8-4 1,3 1-1,1 3 19,0 1 1,-5 3 0,2 3 0,-2 3 134,2 2 1,-4 3-41,4 2 1,-2 10 0,0-1 0,2 7-8,-2 3 0,0 2 1,0 1-1,4 4-45,0 1 1,-3-5-1,2 3-79,0 1 0,0-6 0,5 4 0,-3-3-367,-1-2 191,3-6 0,-6 4-587,5-2 787,0-4 0,6 0 0,-1-6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9:16.11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28 7704,'0'-14'31,"0"6"101,0 2 1,0 8-1,1 2-118,4 6 0,-3 4 1,2 3-1,-1 2-19,2-2 1,-3 0-1,4 1 1,-1 1-91,-1-2 0,3 2 1,-4-4-200,2-2 1,5-8 184,0-1 1,-2-5-1,0-7 1,-1-8-1,1-4-17,3-5 1,-4 4 0,-1 1 86,0 0-35,-4 4 1,9-5 261,-7 7 0,7 6 246,-9-4-189,10 10 1,-8-2-83,5 8 1,-6 4 0,3 6 0,-1 2-161,0 3 0,1-2 0,-3 5 0,2 0-222,-2 0 0,0-3 1,0 3-1,2-2-502,-2-3 721,5-7 0,-6 2 0,4-4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9:16.6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 29 7294,'-8'-10'38,"4"1"113,2 6 0,8-4 1,2 9-88,0 3 1,3 3 0,-6 6 0,0 0-54,1 0 1,-5 0-1,6 2 1,-3 1-34,1 2 0,1-2 0,-3-6-116,2-2 100,0 1 1,0-1 0,1-1 47,2-2 0,-4-1-379,6-5 248,-7-6 0,5-2 0,-5-8 0,2-1 27,-2-2 1,3 0 0,-1 5 123,-2 0 1,0 2-1,0 1 755,2 1-587,0 7 1,-1-2 0,3 10-124,0 4 0,-3 4 1,2 3-1,-2 1 56,1 2 0,5 0 0,-6-5-758,-1 0 451,5 0 1,-5-5 0,5 1-447,-1 1 361,3-5 1,-6 2-204,5-4 464,-6-2 0,3 4 0,1-12 0,1-2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9:16.9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56 0 7605,'-14'15'-33,"2"-1"170,2 0 0,4 0 0,6 0-84,0 0 1,0 0 0,0 0 2,0 0 0,0-4 0,2-2 0,2 0-153,6-1 0,2-3-155,2 0 0,-1-4-147,-4-4 261,-2-4 1,-7-6 12,0-1 88,0 1 1,-2 2-1,-1 1 1,-3 3-69,-2 2 0,3-4 1,-4 4-79,-2-2 0,3 5 183,-1-2 0,5 4 0,-8 1 0,4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9:17.37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0 7704,'9'10'191,"0"-1"0,1-4-50,4 4-92,0-6 1,2 3 0,1-6-142,2 0 66,0 0 0,-5 0 0,0 2-498,0 3 393,0-4 0,0 6 0,0-7-724,0 0 484,-6 0 371,-2 0 0,1-7 0,1-1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9:17.5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7871,'0'14'222,"0"0"0,0 0-109,0 0 1,0 2-1,0 1 1,2 3-77,3 2 0,-2 2 0,5 4 1,0 0-273,-1 0 0,-2-1 0,4-2 0,1-3-1132,-2-1 1367,4-3 0,-10 3 0,4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5:02.33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139 58 7756,'-4'-6'0,"0"0"0,0 1 286,1-1 1,-2 2-78,1 0 1,-1 0 0,-1-1-1,1 1 1,-1 1 28,0 0 0,0-1 0,0 2 0,-1 1-159,-1 0 77,0 4 0,3 0-248,-1 3 0,-1 2 116,1 2 1,-1 1-217,3 0 0,0 1 87,0 2 1,-1 1-89,3 2 118,0-2 1,2 1 0,0-1 0,1 1 3,1-1 1,1-2 0,3 0-1,0-2-166,0-2 0,2-2 0,2-1 0,0-2-279,2-2 1,0 0 0,0-4 515,1-2 0,-1-6 0,2-3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9:20.38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22 12 7255,'-7'0'18,"1"-2"544,3 0-165,-1-2-287,4 1 1,-2 3 0,3 4-59,1 3 0,0 5 1,-1 0-50,0 3-25,1 1 1,-1 0-1,1 2 1,1-1-26,0-1 42,1-3 0,0-1 1,1-2-57,-1-2 0,1-1 0,0-3-9,0-1 1,2-1-1,3-2 19,0-2 1,-1 1 0,1-2-1,-2 0 32,0-1 0,-2 1 0,2 1 62,0 0 1,0 1 0,2 2 47,-1 2 0,-4 1 0,-3 2 0,0 2 60,-1 0 1,0 1-1,-2 0 1,0-1-10,-2 1 0,-1 0 0,-1 0-40,-1 0-36,1 0 0,-3-1 0,1 1-338,0-2 191,-1-1 0,3-3 1,-3 0-287,0-1 0,1-3 0,-1-4 1,2-1 366,1-3 0,1-2 0,0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9:20.80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27 101 6898,'7'0'530,"0"0"1,1 0 0,0-1-394,-1 0 0,2 0-198,-2-2 28,1 2 0,-1-3 1,-1 1-117,-1-1 72,-3 0 0,2 0-212,-3 0 131,1-1 1,-2-3 0,-1 1 60,0-1 0,-2 0 0,-3 1 0,0 1 107,-1 1 0,1 1 0,-1 0 1,-1 0 169,0 1 1,-1 2 0,0 0 35,-2 2 0,4 2 0,0 2 0,1 1 92,2 1 1,1 2-1,1 1 1,0 2-107,1 1 1,0 0 0,1 1-133,0 0-11,2 0 0,2 3 0,2-2 0,1-1-180,1 0 1,0-1-1,2-4-1243,0 0 703,1-1 661,2-6 0,3 2 0,-1-1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9:21.6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142 58 8066,'-6'-10'0,"0"1"-448,1 2 420,0 2 1,-2 0 0,0 1 0,-1-1 185,-1 1 1,0 1 0,0 1-90,0 0 1,0 1 0,-1 2-1,3 3-35,0 1 1,1 2-1,1 4 1,1 0-16,0 2 1,1 2 0,0 1 0,1 2 16,1-1 0,1-1 0,0 0-233,0-3 124,2 2 0,0-7 0,3 1-222,-1-2 276,2-3 0,2 0-170,2-1 170,-1-3 1,2-4-1,-2-4 1,0-2-10,0-2 1,-1-2-1,0-2 1,-1-2 34,1 1 0,-2-1 0,0 1 0,-1 1 177,-1 3 1,1 2 0,-1 4 31,1 1 1,-1 5 0,0 3-79,-1 5 0,-1 4 1,-1 1-1,1 3-93,-1 1 1,1 0 0,-1-1 0,1 1-224,0 0 0,0-4 0,1 0-924,0-3 769,0 0 1,1-2 332,1-1 0,1-1 0,1-1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9:21.87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 1 7972,'-1'8'188,"-1"1"0,1-1 0,1 4 0,0 0 132,2 1 0,0 2 0,2 1-281,-1 1-36,1 1 1,-2 1 0,2 0-491,-1 0 324,1-1 0,-1-1 1,1 1-1,-1-2-177,0 0 0,0-2 340,1-1 0,1 1 0,-1-3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9:22.06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8024,'0'12'144,"0"-2"0,1 0 16,0 0 0,1 3 0,2 4 0,-1 1-249,0 1 1,-1 2 0,1 0 0,0 0-458,0 1 546,1 0 0,-2 2 0,2 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9:22.45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53 39 7859,'-4'11'-372,"0"0"0,1-1 0,2 0 701,0 2-167,1 2 1,0 2-1,0 2 1,1-1-37,0-1 1,2-1 0,1-3 0,1-1-68,1 0 0,0-3 0,2-2 0,-1-1-41,1-2 0,1-2 0,0-1-91,1-1 1,-2-4 0,0-4-1,-1-1-119,-3-1 0,-2-2 1,-2-3-1,0 0 103,-2-2 1,-1 0-1,-3-1 1,-3 0-62,-2 0 0,-2 0 0,1 3 0,1 2-7,0 3 0,0 3 0,2 6 157,-2 0 0,1 4 0,1 4 0,0 1 0,1 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9:22.80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123 35 7473,'-4'-7'-732,"1"1"0,-1 1 1057,-1 1 1,0 0 0,-1 0 0,-1 2-34,0 0 1,-1 1-1,0 3 1,-1 0-271,0 2 0,0 3 1,0 0-1,1 1 31,1 1 0,1 1 0,2 0 1,2 2-28,0 0 1,1 2 0,2-1-1,2 1-111,1 1 1,3 1 0,0-1 0,1-1-131,1-2 1,1-1-1,1-2 1,1-1-94,0-1 1,1 0 0,0-3 0,0 0 307,0-1 0,0-1 0,-1-2 0,0-1 0,0-2 0,1-4 0,0-4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9:23.20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155 31 7859,'-1'-4'16,"-2"-1"1,-5 1-1,-1 0 1,0 1 34,-1 0 1,1 1-1,-1 0 1,-1 0-55,0 1 1,1 0-1,-1 2 1,1 0 29,2 2 0,1 2 1,-1 0-1,2 1-65,1 1 1,1 1 0,2 1 0,0-1-15,2 1 1,0 2 0,0 0 0,1 1 76,2 0 0,-1-1 1,4 1-74,-1-2 53,2-1 1,-1 0 0,4-2-58,2-1 0,-2-3 0,2-2 0,-3-2-135,-2-2 0,2-2 0,-2 0 0,1-3 65,1-2 1,-2-1 0,-1-2-1,0 0 135,0 0 0,0 1 1,-2-1-1,-1 0 15,0 1 0,0 3 595,0 0 0,1 4-323,-2 2 1,2 3-1,1 5 1,-1 1-210,1 1 0,-1 2 0,0 0-512,1 1 323,-1-1 0,0 2 0,0-2-806,-1 0 617,-1-2 0,3 1 0,-1-3-629,1 1 916,-3-1 0,2-3 0,-1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9:23.36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0 8057,'6'3'238,"1"-2"0,2 0 0,0 0-537,-1 1 201,3 1 1,1-2 0,1 2 48,0-1 1,0-1-187,-2-1 1,2 0 234,-3 0 0,2-2 0,0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9:23.82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 1 7866,'-2'7'0,"-1"0"0,-1 0 23,2 0 99,0 0 1,2 2 0,0 0 0,0 2 213,0 2 0,2 1 0,0 3 0,1 1-164,0-1 1,0 0-1,1-1 1,1 0-103,1 0 0,-1-1 0,3-1 0,1 0-158,1-1 0,1-1 1,-1-2-1,2-1 11,0-2 0,2-1 1,-1-2-584,0-1 494,0-1 1,0-3 0,-1-2 0,1-3-13,-1-1 0,0-4 1,-1-1 139,0-1 41,-2 0 0,-1-2 0,0-1 0,-3 0 15,-2 0 1,-1 2-1,-2-1 1,0 1 33,0 1 1,-2 2-1,-1 2 1,-2 3 155,-3 1 1,-1 1 0,0 1-1,-2 2 51,0 0 1,-1 3-1,1 1 1,0 2-15,2 1 0,1 0 0,0 3 0,2 0-28,1 0 1,2 0 0,0 1-282,1 2-98,2-1 1,2 2 0,1-2 0,1 1-161,2-1 0,-1-1 0,3 1-587,-1-2 677,4 0 0,-1-1 0,1 0-802,2-1 781,-1-1 1,0 0 0,0-2-1,0-1 253,1 0 0,0-2 0,0-1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5:02.78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0 7817,'3'0'543,"0"1"1,-3 1-257,0 2 0,0 4 0,2 1-54,0 2-94,-1 3 0,1 1 0,0 3 40,0 1-161,1-1 1,-3 5 0,3-2 0,-1 2-118,0 2 0,0-1 1,0 1-1,0-2 75,1-2 0,-1-2 0,2-3 0,0-3-234,-1-1 1,2-3-1,-1-3 1,1-2-136,1-2 1,0-3-1,0-5 1,-1-5 160,1-4 1,0-4-1,0-2 217,0-2 1,-1 0-83,1 0 0,0 0 188,0 0 0,0 3 0,0 3 0,1 3 0,-2 4-45,0 2 0,0 4 0,-1 0 467,0 2 1,-2 1-179,2 3 0,-1 1 1,1 5 2,0 2 1,-2 3-1,2 3 1,0 2-184,-1 1 1,2 4-1,-3-1-217,1 3 0,-1-1 0,0-2 0,0-1 0,0 0 62,-1 0 0,0-1 0,-1-3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9:24.28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142 278 7719,'4'-5'104,"0"-1"1,-1-2 0,0-2 0,-1 0 551,-1 1-261,1-2-255,-1 2 0,1-4 0,-3 3 1,0-1-134,-2 0 1,-2 1 0,0 1 0,-3 2 47,0-1 1,-2 3-1,-1-1 1,1 1-62,-1 1 1,2 0 0,-1 1 0,0 1-79,1 2 1,2 0 0,0 2-1,1 1-34,1 1 1,-1 2 0,1 1 0,0 3 103,1 1 0,1 0 0,1 3 0,0 1-39,2 0 1,0 0-1,2 1 179,0-1 1,2-1-1,1-2 1,1-2 48,0-1-168,1 0 1,0-2 0,1-1 0,-1-3-205,1-2 0,1-1 0,0-2-8,2-2 1,-2-4 0,-2-4 0,1-1-60,0-2 0,-1-1 1,0-3-1,0 0 100,-2-1 0,0-1 0,-1-3 1,1 1 127,-1 0 1,0 1 0,-1 2-1,-1 3 670,0 3 0,-2 3 444,2 2 1,-2 5-668,0 4 1,-1 4-1,-1 7 1,1 1-158,1 4 0,0 3 0,0 5-55,0 2-303,0 1 1,0 6-1,0 0 1,0 0-279,2 0 1,2-1-1679,4-2 2060,2 0 0,1-3 0,2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9:25.2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9 22 7946,'-5'-2'-655,"1"0"731,4-4 76,0 3 0,1-3 81,2 5-131,-2-1 0,6 5 0,-3 2 0,1 3 43,0 3 0,0 4 1,0 2-1,-1 1-69,0 1 0,1 2 1,-1-2-1,-1-1-54,0-2 1,0 0 0,0-4-1,0 0-64,0-2 1,1-2-185,1 0 1,0-6-1,0-2 30,1-5 1,0-5 0,0-3 0,0-4-53,1-1 0,-2 0 0,2-2 182,-1-1-5,-1 2 0,2-4 0,-2 6 0,1 2 52,-1 4 1,1 1 260,0 4 0,-2 6 1,1 5-1,-2 2-39,1 4 0,-2 0 0,1 2 0,0 0 20,0 1 1,1-1 0,-1 0-1,0-1-21,2 0 1,-1-3 0,1 2 0,-1-3-163,0 0 0,1-2 0,-1-1-120,1-1 1,2-2 0,1-2 0,0-3-21,0-2 1,1-4-1,1-3 1,0-3 34,2-1 0,-2-1 0,0-1-405,1 1 377,-2 1 0,2 1 1,-4 4 127,-1 2 1,0 3 179,0 5 0,-2 5 0,-2 5 0,-2 2-83,0 1 0,0 1 1,0 0-1,0 0-70,0 1 0,0-1 1,0 1-1,0-1-210,0 1 1,0-1 0,1-2-521,0-2 0,1 1-665,3-2 919,-1-3 0,2-1 414,0-6 0,2 0 0,-1-3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39:26.11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1 106 7946,'3'5'-628,"1"-1"302,2-1 1,1-1-1,3-2 1,0 0 760,0 0 1,1 1-1,3 1 1,-2-1-190,0-1 0,0 0 1,-1 0-387,-2-2 66,-1 0 1,0-3-112,-2-1 197,-3 1 1,1-4-1,-3 1-63,-2-2 0,-1 0 1,-3 2-1,0 1-7,-3-1 0,0 0 0,-1-1 1,0 1-25,0 0 1,1 2 0,-1 3 0,0 2 137,0 1 1,1 0 0,0 2-1,2 2 171,1 3 1,-1 4 0,4 0 0,-1 3-102,2 0 0,1 0 0,1 3 330,0-1-346,3-1 0,-2 3 0,3-3 117,-1 1-143,1-1 0,-1-2 0,2-1-130,0-2-28,2-1 1,-2-2-1,2-2 1,-1-1-56,1-3 1,-1-1 0,1-2 0,0-2 50,2-3 0,1-2 0,-3-1 0,1-2-125,0-2 0,1-2 0,0-2 1,-1-1-14,-1-2 0,-1 1 0,1 0 0,0 1 57,0 2 1,-3 2-1,1 4-90,-1 2 579,-1 5 1,1 1-1,-1 4-232,0 2 0,1 4 1,-1 2 922,1 2-713,-3 4 1,2-1 0,-2 2 329,0 1-584,-1-2 1,2 1 0,-1-1 0,-1-1 23,-1-2 1,1 0-1,0-1-59,0-2 0,1-1-354,0 0 1,0-5-1,3-2 99,-1-3 1,2-4 0,0-3 0,1-1 46,-1-1 0,1-1 1,0-1-1,-1 0 104,0-1 0,2 1 1,-2 0 99,1 2-84,0 0 0,0 4 0,0 1 303,-1 1-124,-1 3 0,2 0 196,1 2-188,-3 2 1,2 1-1,-4 3 1,0 1 44,1 1 0,-1 1 0,-1 0 1,0 0 19,-1 0 0,1-1 0,0 1-121,1 0 0,0 0-172,1 0 1,1-3 0,0-2-142,1-4 1,2-1-1,-2-4 1,1-1-13,1-2 1,0 0 0,-1-1 0,1 0 44,0-1 1,-2 0-1,1 0 170,0 1 92,1 2 1,-3 1 288,2 3 1,0 2-1,-1 4 1,-2 3-27,0 2 1,-1 3 0,-1 1 0,0 1-117,-1 2 0,0 2 0,-1-1 1,0 1-372,0 1 1,0-1-1,0 0 180,0-1 0,0-4 0,0 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2:46:32.469"/>
    </inkml:context>
    <inkml:brush xml:id="br0">
      <inkml:brushProperty name="height" value="0.053" units="cm"/>
      <inkml:brushProperty name="color" value="#FF0000"/>
    </inkml:brush>
  </inkml:definitions>
  <inkml:trace contextRef="#ctx0" brushRef="#br0">22388 6720 7469,'12'0'-215,"-5"0"0,1 0 0,2 0 0,3 0 157,2 0 1,0 0 0,-3 0 0,0 0 35,4 0 1,-4 0 0,4 0-14,-4 0 1,1 0 0,1 0 0,1-1 0,-1-2-222,-1 0 256,-1-6 0,-1-3 0,0-6 0</inkml:trace>
  <inkml:trace contextRef="#ctx0" brushRef="#br0" timeOffset="1">22583 6514 7628,'-10'1'-87,"2"3"0,-1-1 0,4 4 0,-1 1-70,-3-2 0,-1 5 0,-2-4 0,2 3 169,2 2 0,-2-2 0,4-1-18,-1-2 0,-3 1 0,4 4 1,-2-2 33,1-3 0,4 4-14,-1-4 1,-1 0-24,1 0 0,2-3 0,6 2 0,2 1 20,0-1 0,4-2 0,-1 4 94,5 0-97,-1-2 0,9 4 0,-4-4-333,-1 0 193,5 5 1,-5-10 131,2 3 0,2-3 0,-3-1 0</inkml:trace>
  <inkml:trace contextRef="#ctx0" brushRef="#br0" timeOffset="2">19663 7819 8337,'16'-1'-87,"3"-3"0,9-1 0,7-4 0,7 1-383,6 0 0,10 1 1,-24 4-1,1 0 386,2 0 0,1 1-40,1-3 1,1 1 0,5 3-1,0 1 1,3-3 0,1 1-1,3 0 1,0 0 147,4 0 1,-1 0-1,2 0 1,-1 0-1,2 2 1,-1 0-1,1 0 1,0 0-118,1 0 0,0 0 1,-2 1-1,1-1 1,0 1-1,-1 1 1,-1 0-1,-1 1 101,-1 0 0,0 0 0,-2-1 0,-2 0 0,-2 1 1,-1 1-1,0-1 0,-2 0 3,-1 0 1,0 0 0,-2-1 0,0 0-1,-4 1 1,-1 0 0,-2 0 0,-1-1 109,28 1 0,-10 2 0,-6-1 1,-8-2-105,-6 0 1,-5-2 0,-8 0-13,-4 0 1,-9-4 0,-12-2-6,-9-1 0,-3 1 0</inkml:trace>
  <inkml:trace contextRef="#ctx0" brushRef="#br0" timeOffset="3">17223 2347 7913,'5'6'-543,"-2"4"0,5-2 0,1 2 482,1 2 0,1 0 0,2 2 0,2 3 37,4 1 0,3-4 0,1 1 39,0-2 1,3-2 0,1 1 0,-1-1-1,-1-1-231,2-2 216,-3-3 0,4-5 0,-5 0 0</inkml:trace>
  <inkml:trace contextRef="#ctx0" brushRef="#br0" timeOffset="4">17624 2221 7444,'-16'6'0,"-3"-1"0,-3-1-342,-1 0 1,0 6 0,0 0 0,0 6 294,0 1 0,-3 3 1,-1 4-1,0 1 62,-1 2 0,4 0 1,-3-3-1,4 1 5,4 2-20,-2 0 0,3 1 0,-5 1 0</inkml:trace>
  <inkml:trace contextRef="#ctx0" brushRef="#br0" timeOffset="5">12173 2301 7471,'0'-11'0,"1"0"-269,3 4 1,3 3 0,5 8 0,2 3 169,2 4 1,4 4 0,-1 1 0,3 2 78,1 3 0,-1-4 0,1 3 0,0 0-126,0 1 146,0-3 0,5 4 0,1-4 0</inkml:trace>
  <inkml:trace contextRef="#ctx0" brushRef="#br0" timeOffset="6">12780 2061 8125,'-13'7'0,"-2"2"0,-4 4 0,-6 5 0,-2 8-878,1 5 669,-8 7 0,3 3 1,-7 6-170,3 3-47,5-3 0,-3 5 425,3-3 0,-3 4 0,16-25 0,-1 1 0</inkml:trace>
  <inkml:trace contextRef="#ctx0" brushRef="#br0" timeOffset="7">22342 8094 11527,'-6'6'-558,"-3"4"0,5-1 0,2 5 491,0 5 1,-1 4-1,-1 5 1,1 5 68,2 4 0,1 10 1,0-1-1,0 3-19,0 1 0,1 1 0,2 4 1,2-3-44,1-1 0,2-3 0,3-4 0,1-4-148,-1 0 1,1-3-1,-1-7 12,1-3 1,-1-4 0,0-4 107,1-4 1,-1-2-1,1-2 1</inkml:trace>
  <inkml:trace contextRef="#ctx0" brushRef="#br0" timeOffset="8">22354 8128 8439,'-2'-11'-349,"-1"-1"0,1 1 0,-1 0 75,1-1 0,-2 1 0,-1-1 1,0 1-1,-1 1 258,0 2 0,2-2 0,-4 3 0,0 0 70,2-1 1,-4 6 0,2-2-28,-2 2-13,-1 2 0,-1 2 0,-1 3-48,-2 6 42,3 6 1,-10 6 0,4 1 0,-1 1 4,0 2 1,4 0-145,-4-4 133,5 0 1,-3-6 0,7-1 0,2-4-66,4 0 0,4-6 0,5-3 63,7-6 0,-1-8 0,6-7 0</inkml:trace>
  <inkml:trace contextRef="#ctx0" brushRef="#br0" timeOffset="9">22274 8071 8439,'6'-5'-904,"0"2"1,-2-4 491,4-2 418,-3 4 1,5 0 0,-2 5-1,2 0-15,1 0 0,5 0 1,0 0-1,2 1-4,2 3 0,-2 6 13,1 5 0,0 6 0,4-4 0</inkml:trace>
  <inkml:trace contextRef="#ctx0" brushRef="#br0" timeOffset="10">22125 8872 9922,'0'-11'-799,"0"0"0,0 5 1,1 6 582,3 7 155,2 3 1,6 7-1,0 3 260,4 5-197,-4-1 1,10 10 0,-3-5 17,3 0-8,1 4 0,-1-9 0,1 3-284,0-3 273,0-6 0,4-1 0,0-7 0,-2-3-52,-1-3 1,-1-3-1,0-3 1,1-6-116,3-7 1,-3-7 0,3-4 160,-3-5 1,4-12 0,1-4 0</inkml:trace>
  <inkml:trace contextRef="#ctx0" brushRef="#br0" timeOffset="11">10375 1431 7982,'0'11'0,"0"1"-31,0-1 0,0 6 0,-1 2 1,-2 3 132,0 1 0,-1-1 1,4 1-1,0 0-155,0 0 1,0-1-1,0-2 1,0-2-317,0-2 0,0 0 369,0-5 0,0 1 0,0-1 0</inkml:trace>
  <inkml:trace contextRef="#ctx0" brushRef="#br0" timeOffset="12">10329 1442 7382,'0'7'280,"5"-2"1,-2-5 0,5 0 119,1 0-317,1 0 1,1-4 0,1-1 28,-1-1 1,1 3 0,0-1 0,4 2 48,3-2 1,2 3-91,2-3 0,0-1-97,0 1 1,1-1 8,3 1 0,-2 2 98,6-6 1,3 5-5,4 0 1,2-3 15,-2 3-93,-2-6-900,8 7 952,-3-8-5,10 4 1,-4-6-1,4 1 1,0-2 17,2-2 0,3 1-37,1-5-1360,-4 5 1369,8-3-1,-8 6 36,8 0-54,-2-1 21,-2 6 1,0-3-243,0 5 0,4-5 244,1 1-19,-29 6 1,0-1-130,30-7 127,-29 7 1,1 0-6,2-3 0,0 0 0,-3 1 1,1-1-64,-1 0 1,0 0 0,3 1 0,-1 0-24,-2 2 1,1-1 0,-2-1-1,1 0 90,-2 0 1,1 2-14,-1 0 1,1 1 5,30-8 0,1 7 16,-3-5 24,-7 6-46,7-3 1,-12 5-135,1 0-216,5 0 358,-13 0 1,7 0-118,-7 0 107,3 0 3,-10-5-129,5 3 106,-6-3 14,0 5-143,-4 0 1030,3 0-901,-9 0 0,4-3 448,-5-1 1,-4 0-481,0 4 867,-5 0-1002,8 0 552,-15 0-407,9 0 0,-10 1 391,5 3-380,-4-3 0,2 6 1,-4-5-1,0 3 100,0 2 1,0-5 0,-2 3 350,0 0-328,1-3 1,-3 7 0,3-6-37,4 0 0,-2 3 0,1 2-17,-2 2 1,4-2 0,-3 1-1,2 2 161,-1 3-178,1 1 0,0 2 0,-2 2 21,-1 3 0,3 0 1,-3 3 33,1 1 0,-2 4-26,4 4 1,-5-4-90,5 1 30,0-1 0,-1 5 0,1-1 0,0-1-39,-2-2 0,4 1 0,-4-6 0,2 1 34,0 1 1,-6-4 0,2 3-1,-3-4-303,-1-4 0,4 1 0,0-5 0,-1-1-790,-2-1 1102,-1-6 0,0 3 0,0-4 0</inkml:trace>
  <inkml:trace contextRef="#ctx0" brushRef="#br0" timeOffset="13">15139 1557 7980,'0'-8'0,"-1"1"0,-2-2 0,-1-1 0,2-2 0,1 5 0,1-1-68,0-1 130,0-1 0,0 2-37,0 1 146,0-1 0,5 2-90,2 2 1,2 4 0,0 5 0,-2 6-7,-2 7 0,4 8 1,-3 3-1,2 3-140,-1 3 1,-3 6 0,2-3 0,1 0-197,-1 2 1,-2-5 0,2 2 0,-1-5-194,-2-5 0,-1-8 0,1-4 454,1-2 0,5-7 0,-3-1 0</inkml:trace>
  <inkml:trace contextRef="#ctx0" brushRef="#br0" timeOffset="14">15128 1442 7960,'-12'0'89,"6"0"-5,1 0 0,6-3 0,3-1 0,3 0 52,4-1 1,1 4 0,2-4 0,3 1-23,1 0 1,1 0 0,4 3-1,1-2-21,3 0 0,-2-1 0,6 4 0,0 0-37,3 0 1,-1 0-1,0 0 1,0 0-68,2 0 1,9 0 0,0-2 0,6 0 43,2-2 1,10-4 0,-27 6-1,0-1-123,2 1 0,0-2-904,1-2 1,0-1 942,3 1 0,-1 0 69,-3-5 1,1 0-15,1 5 0,1-1 9,-5-4 1,0 1-652,2 3 1,-1 1 645,-4-2 0,0-1-11,2 3 1,-1 1 0,22-3-135,2 1 1,-7 4 172,0-1-22,-3 3-103,-7 1 0,0 1 1,-6 2-1,-1 2 1,-2 0-1,-4 1-730,-3 1 1394,-1-5 1,-2 7-1,0-4-550,-2 2 1,-5-4 0,1 4 0,-2-1 0,-2-1 812,1 0 1,-6 0-500,-2-1 373,-3-3-405,-1 10-192,0-10 1,0 5-142,0-2-66,0-3 72,0 10 0,4-9 1,1 6-1,0 1 101,0 1 0,3 1 0,-3 2 0,0 1-31,0 1 0,3 6 0,-4-2 1,-2 2 1,-1 2 1,3 4 0,0 1 0,-1 1-43,-2 3 1,-1 0 0,0 1 0,0-1-187,0-1 1,0 8-1,0-8-109,0 1 1,0-5 0,0 0-1,1-3 1,2-3-217,0-2 501,1-2 0,-4-6 0,0 1 0</inkml:trace>
  <inkml:trace contextRef="#ctx0" brushRef="#br0" timeOffset="15">10375 1523 6496,'0'-12'35,"0"1"0,5 1 0,3 1 1,2 2 57,2 2 1,-1-2 0,2 3 0,1 1 93,1 2 0,5-3 1,1 0-89,4 2 1,1 0-1,5 1 1,5-1-1,5-3 39,3-2 1,3 1-1,2-3 26,0 1-98,11 6 1,-5-8 0,8 3-1694,0 1 1650,-28 3 0,1 1 0,-3 0 0,-1 0 1,4 0-1,1 0 0,-2 0 0,1 0-14,0 0 1,0-1 0,-1 3 0,0-1-1,2-1 1,-1-1 0,-1 1 0,1 0-21,0 1 0,1-2 0,-2-1 1,0-1-1,1 2 0,1-1 0,0-1 1,-1 0-4,0-1 1,0 0 0,1 0 0,0 1 0,-1-1 0,-1 1 0,2 0 0,0 0-18,1-1 1,-1 1-1,-1 2 1,0 1 0,-1-4-1,1 0 1,-2 1-1,1 0 8,-1 0 0,0 0 1,27-1-1,-28 3 0,-1 1-79,28-4 98,-3 5 1,-5-4 0,-2 5-1,-3 0-12,-1 0 0,-1 0 0,-2-1 0,-1-2-122,1-1 124,-4 1 1,1-1-118,-6 0 112,1-5 1,-5 7 0,1-6 0,-1 0-50,0 2 1,-2-3-1,-6 5 1,0 2 454,-3 0 1,-2 2 0,-6 0 0,1 0-430,-1 0 1,0 0-1,1 2 201,-1 1 1,1-1 0,-1 2 0,-1-2 6,-2 2 1,2-3 0,-2 3-1,2-3-119,2-1 1,-1 5 0,0 3 3,1 2 0,-1 3 0,1 2 0,-2 4-134,-2 3 172,2 6 0,-8 1 0,6 5-35,1 1 0,1-1 0,0 2 1,-1 1-202,-1 1 0,-1 4 0,5-2 0,-1 2-151,1 2 0,-1 7 298,1-6 0,-1 4 0,1-3 0</inkml:trace>
  <inkml:trace contextRef="#ctx0" brushRef="#br0" timeOffset="16">15002 1477 7969,'-4'11'-34,"0"1"0,2 0-249,0 4 206,2 2 37,0 4 183,5 1-30,2 5 1,4 2-652,1 4 620,4 0 0,1 1-293,2-1 108,2 0 71,-8 1 1,7-6-52,-4-2 162,-1-8-79,-4-3 0,1 1 0,-1 1 0</inkml:trace>
  <inkml:trace contextRef="#ctx0" brushRef="#br0" timeOffset="17">15139 1557 7948,'-1'-5'-47,"5"-3"0,6-6 0,5-1 0,4 0 103,3-2 1,7 3 0,4-4 0,7 2 127,4 2 0,-1 2 0,8 4 1,0 1-45,3 2 1,5-3 0,3 5 0,-1-1-60,1-1 0,-29 2 0,1-1 0,3-1 0,-1-1-424,-1 0 0,1 0 1,2 0-1,-1 0 303,1-2 1,1 0 0,-1 2 0,0 0-168,2-2 0,0 0 137,-1-1 1,0 1-1,5 1 1,1 1 0,-3-1-1,0 0 1,-1 2 0,-1 0-18,-1 1 1,0 0 0,-1 1-1,0 0 1,-3-1 0,-1 0 0,-2 2-1,1 0 138,30 1 1,-9 1 0,-1 1 0,-4 3-26,-4 4 1,-4 2 0,-4 1 0,-5 1 55,-5-1 1,-5 5 0,-2-1-1,-5-1 18,-2-1 0,-2-2 1,-1 0-1,-2 1 49,-4-1 0,-3 1 1,-1-1 87,0 1 89,0-1 1,-5 2-1,-4 2-372,-5 4 36,-4-2 1,-1 4 0,1-2-265,2 3 187,-5 6 0,9-2 1,-4 4-545,4 2 424,0-4 1,1 9 206,-1-3 0,-4 8 0,-2-1 0</inkml:trace>
  <inkml:trace contextRef="#ctx0" brushRef="#br0" timeOffset="18">10375 1488 8508,'-1'7'-47,"-2"-2"-270,0 0 1,-1 1-1,4 6 1,0-1 179,0 1 0,0 4 0,0 4 0,0 5 182,0 1 0,0 9 0,0-4 0,0 0-101,0-2 0,1 2 0,2-6 0,0-3-41,0-6 1,-1-3-1,1-1 1,2-2 96,1-3 0,-3-2 0,2-5 0</inkml:trace>
  <inkml:trace contextRef="#ctx0" brushRef="#br0" timeOffset="19">10421 1454 6865,'11'-6'21,"2"-5"0,2 4 1,6-3 34,4-2 1,5-1 0,5-1 0,3-2 36,4-2 0,4 3 0,2-3 0,3 1-51,2 3 0,5-2 0,-26 8 0,0 1 0,1-1 1,0 2-12,1-1 0,1 1 1,0-2-1,1 1 0,4-1 1,0 0-1,0 1 0,0 0-103,0 1 0,0 0 0,3-2 0,1 0 0,1 1 0,1-1 0,3 1 0,0 0 73,2 1 1,0-1 0,-1 0 0,-1-1-1,1 1 1,-2-1 0,1 1 0,-1 0-11,-1 0 0,0 1 0,0 1 0,-1 0 0,0 0 0,-1 1-972,-1 0 1,-1 1 947,0 1 1,0 1-1,-7-2 1,0 1 0,0 1-1,-1 1-21,1-2 0,0 0 0,-2 1 0,-1-1 9,0-2 1,-1 1 0,28 0 0,1-1 21,-3 3 0,0 1 0,-2 0 1,-3 0 24,-3 0 1,-5 0 0,-1 0 0,-4 0 43,0 0 1,-3 1 0,-5 2 0,-3 2-23,-1 1 0,-1-3 0,-5 2 0,1-1 97,0 0 1,-4 3 0,-1-3 0,-1 0-15,-3 1 1,-2-3 0,0 5 0,-1-1 691,1 1 1,-6-4-1,-1 4-519,0-2-180,-3-1 1,3 1-1,-5 2-3,0 3 1,0 2 0,0-1-1,0 2-18,0 2 1,0 3 0,0 5 0,0 0-78,0 0 0,4 5 0,1 2 0,1 3-68,3 2 0,1 3 0,2 1 0,0 1-132,4-1 1,-4 5-1,4-3 1,-5 4-488,-3 1 685,2 0 0,-4 4 0,6 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2T02:46:32.489"/>
    </inkml:context>
    <inkml:brush xml:id="br0">
      <inkml:brushProperty name="height" value="0.053" units="cm"/>
      <inkml:brushProperty name="color" value="#FF0000"/>
    </inkml:brush>
  </inkml:definitions>
  <inkml:trace contextRef="#ctx0" brushRef="#br0">5737 11025 8079,'-11'0'-910,"-1"0"0,6 5 903,2 2 96,3 4 1,1 0-1,1 1-76,3-1 1,-1-3-1,4-2 1,2 0-12,1 1 0,2-3 0,-1 2 0,1 0-69,-1 1 0,0-4 0,1 4 1,-2-1-237,-2 0 303,2-3 0,-9 7 0,4-3 0</inkml:trace>
  <inkml:trace contextRef="#ctx0" brushRef="#br0" timeOffset="1">5600 11139 8079,'-5'10'-137,"-3"-2"0,3-2 0,0-3-17,0 1 0,4 5 1,-3-2-1,4 3 94,4 2 1,2-1 0,5 2 0,2 1 125,2 1 0,-1-3 1,4-5-109,-1 2 16,-2-4 1,2 4 0,0-5 0,2-1 4,1-2 0,-1-1 0,3-1 1,1-3-15,0-4 1,0-7 0,0-5 0,0-6-32,0-4 1,-4-3 0,-1-2 65,-2 1 0,5 0 0,-3-1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14.06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23 8064,'0'-8'-229,"0"2"752,0 0-99,0 4-316,0 8 0,0-1 0,0 9 62,0-1-38,0-1 1,0 2-155,0 0 0,0 0 88,0 1 0,0-1-107,0 0 0,0 0 0,0 0 0,0 0 0,0 0 24,0 0 1,0 5-1,0 0-12,0-2 1,0-1-1,0-2 1,0 0-71,0 0 1,0-4 0,0-1-278,0 2 0,0 2 126,0 1 0,0-5 250,0 0 0,0-5 0,0 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14.64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14 7675,'13'7'432,"-2"2"-349,-2 4 1,-4 1-1,2 0 1,1-2-81,0-2 1,-5 2-1,4-2 69,-1 2 20,-5 2 74,12 1-93,-5-8 0,1 0-17,1-7 1,-1 0 0,4-2-1,-2-3 112,-2-4-220,0-4 1,1-1 0,-1-1-225,2-4 0,-3 3 0,1-1 0,2 4-562,2 4 838,-5 0 0,4-6 0,-4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20.0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0 395 7638,'0'-14'134,"0"0"-133,0 0 0,0-5 0,0-1-118,0-2 0,5 5 0,1-2 119,2 3 0,-5 2 0,3 0 118,1 0-68,-6 6 1,6-5 0,-6 6 35,4-1 1,-4 0-31,4 3 0,-2 4 62,2-4-142,-3 3 0,5 2 79,-2 0-11,-3 7-38,10 0 0,-4 8 25,6-1 0,-4-2 0,-1-1-36,2-1 1,0-6 0,0 4 0,-2-2 23,2-2 0,-3 2 0,1-1 1,2-2-1,2-2 0,1-1-50,0 0 37,0 0 1,2 0 0,1 0 0,2 0 5,-2 0 1,-1 0 0,-2-1-1,2-4-1,3-4 0,-4 1 0,4-2 0,-3 1-21,-2 1 1,5-4-1,0 2 1,-2-2-14,-2-3 1,0 6 0,-1 0 12,0-2 0,0 3 0,0-2-452,0-1 383,-6 5 0,0-5 0,-5 5 0,3 0 90,2-1 1,-5 1 37,2 1 0,1 2-5,-1-6-50,6-1 12,-10 3-8,6-6 0,-7 11 0,0-4 0,0 6 82,0 0 25,6 0 0,-4 6-46,2 4 1,-2-2 0,-1 1-18,4 2 0,-3 2 1,2 1-32,-2 0 1,3-5 0,-1 1-1,1-1-32,1-1 1,-3 4-33,7-2 57,-1 2 1,1 1 0,-1-4-25,2-4 19,2 3 0,1-6 1,0 2-1,0-2-16,0-2 1,0 0 0,2 0-3,3 0 1,-8 0 0,3 0 0,-2-2-10,1-2 1,1-3-1,-2-4 1,-1 2-11,-1-2 0,-2 3 0,3-1 0,-2-1 0,2 2 1,-5 1-1,1 3 50,-1 0 0,0-3 1,5 4-4,-2-1 1,-4 0 72,5 9-86,-7-3 0,8 10 52,-7-2-46,7-4 0,-9 6 0,4-2 4,0 2 0,-2 3 1,3-1-1,1-2 0,-1-1 8,-1-1 1,0-1 0,-3 5 0,2 0 3,-2 0 1,-1 0-102,-2 1 0,0-1 1,0 0-1,0 0-356,0 0 1,0 0 436,0 0 0,-13 0 0,-3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23.20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 29 7411,'-7'-7'359,"0"6"-326,14-6 37,0 7 0,8-4 1,-1-1-1,0 2 65,0 1 0,5 2 0,1 0-256,2 0 92,2 0 1,-1 0 0,1 0-67,1 0 33,1 0 0,3 0 0,-1 0 52,0 0 1,0 0 0,0 0 0,2 0 0,3 0 22,5 0 1,-2 2 0,1 1-1,3 3 19,0 2 0,7-3 0,2 3 0,0-2 39,-1-3 0,7 3 1,2-1-1,7-2 11,5-1 0,1 2 1,4 1-1,5-2 106,5-1-137,4-2-1458,-3 0 1465,6 0 1,-4 0 5,7 0 0,1 0-445,3 0 1,-4 0 367,0 0 1,-7 0-126,7 0 150,-10 0-20,-32 0 0,0 0 1,34 0-1,4 0 1,-4 0-20,-2 0 0,3 0 31,2 0-6,-9 0 0,8-2 0,-11-1 0,1-2-26,4 2 0,-4 2 0,0 1 32,-1 0 0,0 0 0,-3 0 0,1-2 1,-3-1 7,-4-2 0,0 1 0,-2 4 0,3 0-7,2 0 0,6 0 266,-5 0 1,3 0 0,-6 0 0,0 0 0,3 0-300,0 0 27,7 0 1,-10 0-1,4 0 1,1 0 164,-2 0 0,0-2 1,-1-1-1,-1-2-153,1 2 1,0 2 0,-1 1 0,1 0 32,-1 0 1,1 0 0,1 0 0,2 0-21,1 0 1,0 0 0,-4 0 0,1 0 0,3 0 1,-3 0-1,3 0 1,-1 0-26,1 0 1,-2 0 0,2 1 0,-3 2 13,-2 2 0,-1 0 0,-3-5-149,-5 0 135,4 0 1,-1 4 0,5 1-1,-3-2-5,-5-1 0,-3-2 1,-2 0-1,1 1-8,-1 4 1,1-3 0,-1 2-1,1-1-1,-1 2 1,1-3 0,-1 2-1,0-2 25,1-2 1,-2 0 0,-2 0 0,-3 0-12,-1 0 1,3 0 0,-5 0-1,-2 0 76,-1 0 0,-6 0 1,-2 0-94,-2 0 1,-6-5-1,-6 1 1,-1 0 0,-4 3-962,-1 1 978,-8 0 0,-8-6 0,-8-2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9:41:24.20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 15 7957,'-7'-7'-534,"0"6"744,7-5-109,0 6 0,2 1 1,1 4 37,2 4 1,-1 8 0,-4 4-194,0 1 133,7 1 1,-6 6-1,4-1-114,-3 0-18,-2 0 0,0 5 0,0 0 0,0-2 27,0-1 1,0 3 0,0-1 0,0-4-42,0-3 0,0-3 0,0 1 0,1-2-189,4-1 256,-4-11 0,12 17 0,-5-11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2f5ffd1f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f2f5ffd1f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2f5ffd1f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f2f5ffd1f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96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2f5ffd1f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f2f5ffd1f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379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2f5ffd1f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f2f5ffd1f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596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2f5ffd1f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f2f5ffd1f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517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2f5ffd1f4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f2f5ffd1f4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385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492918" y="374650"/>
            <a:ext cx="8079600" cy="12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507492" y="1530350"/>
            <a:ext cx="3497700" cy="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 b="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Clr>
                <a:srgbClr val="262626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2"/>
          </p:nvPr>
        </p:nvSpPr>
        <p:spPr>
          <a:xfrm>
            <a:off x="507492" y="2064813"/>
            <a:ext cx="34977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  <a:defRPr sz="1800"/>
            </a:lvl1pPr>
            <a:lvl2pPr marL="914400" lvl="1" indent="-3238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500"/>
              <a:buChar char="○"/>
              <a:defRPr sz="1500"/>
            </a:lvl2pPr>
            <a:lvl3pPr marL="1371600" lvl="2" indent="-3175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Char char="■"/>
              <a:defRPr sz="1400"/>
            </a:lvl3pPr>
            <a:lvl4pPr marL="1828800" lvl="3" indent="-3048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200"/>
              <a:buChar char="●"/>
              <a:defRPr sz="1200"/>
            </a:lvl4pPr>
            <a:lvl5pPr marL="2286000" lvl="4" indent="-3048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200"/>
              <a:buChar char="○"/>
              <a:defRPr sz="1200"/>
            </a:lvl5pPr>
            <a:lvl6pPr marL="2743200" lvl="5" indent="-3048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200"/>
              <a:buChar char="■"/>
              <a:defRPr sz="1200"/>
            </a:lvl6pPr>
            <a:lvl7pPr marL="3200400" lvl="6" indent="-3048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200"/>
              <a:buChar char="●"/>
              <a:defRPr sz="1200"/>
            </a:lvl7pPr>
            <a:lvl8pPr marL="3657600" lvl="7" indent="-3048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200"/>
              <a:buChar char="○"/>
              <a:defRPr sz="1200"/>
            </a:lvl8pPr>
            <a:lvl9pPr marL="4114800" lvl="8" indent="-304800" algn="l" rtl="0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Clr>
                <a:srgbClr val="262626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3"/>
          </p:nvPr>
        </p:nvSpPr>
        <p:spPr>
          <a:xfrm>
            <a:off x="4505706" y="1528826"/>
            <a:ext cx="34977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sz="1700" b="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Clr>
                <a:srgbClr val="262626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4"/>
          </p:nvPr>
        </p:nvSpPr>
        <p:spPr>
          <a:xfrm>
            <a:off x="4505706" y="2063243"/>
            <a:ext cx="34977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  <a:defRPr sz="1800"/>
            </a:lvl1pPr>
            <a:lvl2pPr marL="914400" lvl="1" indent="-3238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500"/>
              <a:buChar char="○"/>
              <a:defRPr sz="1500"/>
            </a:lvl2pPr>
            <a:lvl3pPr marL="1371600" lvl="2" indent="-3175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Char char="■"/>
              <a:defRPr sz="1400"/>
            </a:lvl3pPr>
            <a:lvl4pPr marL="1828800" lvl="3" indent="-3048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200"/>
              <a:buChar char="●"/>
              <a:defRPr sz="1200"/>
            </a:lvl4pPr>
            <a:lvl5pPr marL="2286000" lvl="4" indent="-3048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200"/>
              <a:buChar char="○"/>
              <a:defRPr sz="1200"/>
            </a:lvl5pPr>
            <a:lvl6pPr marL="2743200" lvl="5" indent="-3048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200"/>
              <a:buChar char="■"/>
              <a:defRPr sz="1200"/>
            </a:lvl6pPr>
            <a:lvl7pPr marL="3200400" lvl="6" indent="-3048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200"/>
              <a:buChar char="●"/>
              <a:defRPr sz="1200"/>
            </a:lvl7pPr>
            <a:lvl8pPr marL="3657600" lvl="7" indent="-3048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200"/>
              <a:buChar char="○"/>
              <a:defRPr sz="1200"/>
            </a:lvl8pPr>
            <a:lvl9pPr marL="4114800" lvl="8" indent="-304800" algn="l" rtl="0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Clr>
                <a:srgbClr val="262626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514350" y="4809335"/>
            <a:ext cx="30861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514350" y="4916023"/>
            <a:ext cx="37719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72944" y="4407309"/>
            <a:ext cx="2194800" cy="1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1460025"/>
            <a:ext cx="7688700" cy="28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026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429942" y="9409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312500" y="308975"/>
            <a:ext cx="33009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429950" y="128587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4" name="Google Shape;74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customXml" Target="../ink/ink9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8.xml"/><Relationship Id="rId13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7.png"/><Relationship Id="rId12" Type="http://schemas.openxmlformats.org/officeDocument/2006/relationships/customXml" Target="../ink/ink100.xml"/><Relationship Id="rId2" Type="http://schemas.openxmlformats.org/officeDocument/2006/relationships/customXml" Target="../ink/ink9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.xml"/><Relationship Id="rId11" Type="http://schemas.openxmlformats.org/officeDocument/2006/relationships/image" Target="../media/image99.png"/><Relationship Id="rId5" Type="http://schemas.openxmlformats.org/officeDocument/2006/relationships/image" Target="../media/image96.png"/><Relationship Id="rId15" Type="http://schemas.openxmlformats.org/officeDocument/2006/relationships/image" Target="../media/image101.png"/><Relationship Id="rId10" Type="http://schemas.openxmlformats.org/officeDocument/2006/relationships/customXml" Target="../ink/ink99.xml"/><Relationship Id="rId4" Type="http://schemas.openxmlformats.org/officeDocument/2006/relationships/customXml" Target="../ink/ink96.xml"/><Relationship Id="rId9" Type="http://schemas.openxmlformats.org/officeDocument/2006/relationships/image" Target="../media/image98.png"/><Relationship Id="rId14" Type="http://schemas.openxmlformats.org/officeDocument/2006/relationships/customXml" Target="../ink/ink10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5.xml"/><Relationship Id="rId13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7.png"/><Relationship Id="rId12" Type="http://schemas.openxmlformats.org/officeDocument/2006/relationships/customXml" Target="../ink/ink107.xml"/><Relationship Id="rId2" Type="http://schemas.openxmlformats.org/officeDocument/2006/relationships/customXml" Target="../ink/ink10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4.xml"/><Relationship Id="rId11" Type="http://schemas.openxmlformats.org/officeDocument/2006/relationships/image" Target="../media/image99.png"/><Relationship Id="rId5" Type="http://schemas.openxmlformats.org/officeDocument/2006/relationships/image" Target="../media/image96.png"/><Relationship Id="rId15" Type="http://schemas.openxmlformats.org/officeDocument/2006/relationships/image" Target="../media/image101.png"/><Relationship Id="rId10" Type="http://schemas.openxmlformats.org/officeDocument/2006/relationships/customXml" Target="../ink/ink106.xml"/><Relationship Id="rId4" Type="http://schemas.openxmlformats.org/officeDocument/2006/relationships/customXml" Target="../ink/ink103.xml"/><Relationship Id="rId9" Type="http://schemas.openxmlformats.org/officeDocument/2006/relationships/image" Target="../media/image98.png"/><Relationship Id="rId14" Type="http://schemas.openxmlformats.org/officeDocument/2006/relationships/customXml" Target="../ink/ink10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2.xml"/><Relationship Id="rId13" Type="http://schemas.openxmlformats.org/officeDocument/2006/relationships/image" Target="../media/image100.png"/><Relationship Id="rId18" Type="http://schemas.openxmlformats.org/officeDocument/2006/relationships/customXml" Target="../ink/ink117.xml"/><Relationship Id="rId26" Type="http://schemas.openxmlformats.org/officeDocument/2006/relationships/customXml" Target="../ink/ink121.xml"/><Relationship Id="rId3" Type="http://schemas.openxmlformats.org/officeDocument/2006/relationships/image" Target="../media/image95.png"/><Relationship Id="rId21" Type="http://schemas.openxmlformats.org/officeDocument/2006/relationships/image" Target="../media/image104.png"/><Relationship Id="rId7" Type="http://schemas.openxmlformats.org/officeDocument/2006/relationships/image" Target="../media/image97.png"/><Relationship Id="rId12" Type="http://schemas.openxmlformats.org/officeDocument/2006/relationships/customXml" Target="../ink/ink114.xml"/><Relationship Id="rId17" Type="http://schemas.openxmlformats.org/officeDocument/2006/relationships/image" Target="../media/image102.png"/><Relationship Id="rId25" Type="http://schemas.openxmlformats.org/officeDocument/2006/relationships/image" Target="../media/image106.png"/><Relationship Id="rId2" Type="http://schemas.openxmlformats.org/officeDocument/2006/relationships/customXml" Target="../ink/ink109.xml"/><Relationship Id="rId16" Type="http://schemas.openxmlformats.org/officeDocument/2006/relationships/customXml" Target="../ink/ink116.xml"/><Relationship Id="rId20" Type="http://schemas.openxmlformats.org/officeDocument/2006/relationships/customXml" Target="../ink/ink118.xml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1.xml"/><Relationship Id="rId11" Type="http://schemas.openxmlformats.org/officeDocument/2006/relationships/image" Target="../media/image99.png"/><Relationship Id="rId24" Type="http://schemas.openxmlformats.org/officeDocument/2006/relationships/customXml" Target="../ink/ink120.xml"/><Relationship Id="rId5" Type="http://schemas.openxmlformats.org/officeDocument/2006/relationships/image" Target="../media/image96.png"/><Relationship Id="rId15" Type="http://schemas.openxmlformats.org/officeDocument/2006/relationships/image" Target="../media/image101.png"/><Relationship Id="rId23" Type="http://schemas.openxmlformats.org/officeDocument/2006/relationships/image" Target="../media/image105.png"/><Relationship Id="rId28" Type="http://schemas.openxmlformats.org/officeDocument/2006/relationships/customXml" Target="../ink/ink122.xml"/><Relationship Id="rId10" Type="http://schemas.openxmlformats.org/officeDocument/2006/relationships/customXml" Target="../ink/ink113.xml"/><Relationship Id="rId19" Type="http://schemas.openxmlformats.org/officeDocument/2006/relationships/image" Target="../media/image103.png"/><Relationship Id="rId4" Type="http://schemas.openxmlformats.org/officeDocument/2006/relationships/customXml" Target="../ink/ink110.xml"/><Relationship Id="rId9" Type="http://schemas.openxmlformats.org/officeDocument/2006/relationships/image" Target="../media/image98.png"/><Relationship Id="rId14" Type="http://schemas.openxmlformats.org/officeDocument/2006/relationships/customXml" Target="../ink/ink115.xml"/><Relationship Id="rId22" Type="http://schemas.openxmlformats.org/officeDocument/2006/relationships/customXml" Target="../ink/ink119.xml"/><Relationship Id="rId27" Type="http://schemas.openxmlformats.org/officeDocument/2006/relationships/image" Target="../media/image107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0.png"/><Relationship Id="rId18" Type="http://schemas.openxmlformats.org/officeDocument/2006/relationships/customXml" Target="../ink/ink131.xml"/><Relationship Id="rId26" Type="http://schemas.openxmlformats.org/officeDocument/2006/relationships/customXml" Target="../ink/ink135.xml"/><Relationship Id="rId39" Type="http://schemas.openxmlformats.org/officeDocument/2006/relationships/image" Target="../media/image114.png"/><Relationship Id="rId21" Type="http://schemas.openxmlformats.org/officeDocument/2006/relationships/image" Target="../media/image104.png"/><Relationship Id="rId34" Type="http://schemas.openxmlformats.org/officeDocument/2006/relationships/customXml" Target="../ink/ink139.xml"/><Relationship Id="rId42" Type="http://schemas.openxmlformats.org/officeDocument/2006/relationships/customXml" Target="../ink/ink143.xml"/><Relationship Id="rId47" Type="http://schemas.openxmlformats.org/officeDocument/2006/relationships/image" Target="../media/image118.png"/><Relationship Id="rId50" Type="http://schemas.openxmlformats.org/officeDocument/2006/relationships/customXml" Target="../ink/ink147.xml"/><Relationship Id="rId55" Type="http://schemas.openxmlformats.org/officeDocument/2006/relationships/image" Target="../media/image122.png"/><Relationship Id="rId63" Type="http://schemas.openxmlformats.org/officeDocument/2006/relationships/image" Target="../media/image126.png"/><Relationship Id="rId7" Type="http://schemas.openxmlformats.org/officeDocument/2006/relationships/image" Target="../media/image97.png"/><Relationship Id="rId2" Type="http://schemas.openxmlformats.org/officeDocument/2006/relationships/customXml" Target="../ink/ink123.xml"/><Relationship Id="rId16" Type="http://schemas.openxmlformats.org/officeDocument/2006/relationships/customXml" Target="../ink/ink130.xml"/><Relationship Id="rId29" Type="http://schemas.openxmlformats.org/officeDocument/2006/relationships/image" Target="../media/image109.png"/><Relationship Id="rId11" Type="http://schemas.openxmlformats.org/officeDocument/2006/relationships/image" Target="../media/image99.png"/><Relationship Id="rId24" Type="http://schemas.openxmlformats.org/officeDocument/2006/relationships/customXml" Target="../ink/ink134.xml"/><Relationship Id="rId32" Type="http://schemas.openxmlformats.org/officeDocument/2006/relationships/customXml" Target="../ink/ink138.xml"/><Relationship Id="rId37" Type="http://schemas.openxmlformats.org/officeDocument/2006/relationships/image" Target="../media/image113.png"/><Relationship Id="rId40" Type="http://schemas.openxmlformats.org/officeDocument/2006/relationships/customXml" Target="../ink/ink142.xml"/><Relationship Id="rId45" Type="http://schemas.openxmlformats.org/officeDocument/2006/relationships/image" Target="../media/image117.png"/><Relationship Id="rId53" Type="http://schemas.openxmlformats.org/officeDocument/2006/relationships/image" Target="../media/image121.png"/><Relationship Id="rId58" Type="http://schemas.openxmlformats.org/officeDocument/2006/relationships/customXml" Target="../ink/ink151.xml"/><Relationship Id="rId5" Type="http://schemas.openxmlformats.org/officeDocument/2006/relationships/image" Target="../media/image96.png"/><Relationship Id="rId61" Type="http://schemas.openxmlformats.org/officeDocument/2006/relationships/image" Target="../media/image125.png"/><Relationship Id="rId19" Type="http://schemas.openxmlformats.org/officeDocument/2006/relationships/image" Target="../media/image103.png"/><Relationship Id="rId14" Type="http://schemas.openxmlformats.org/officeDocument/2006/relationships/customXml" Target="../ink/ink129.xml"/><Relationship Id="rId22" Type="http://schemas.openxmlformats.org/officeDocument/2006/relationships/customXml" Target="../ink/ink133.xml"/><Relationship Id="rId27" Type="http://schemas.openxmlformats.org/officeDocument/2006/relationships/image" Target="../media/image107.png"/><Relationship Id="rId30" Type="http://schemas.openxmlformats.org/officeDocument/2006/relationships/customXml" Target="../ink/ink137.xml"/><Relationship Id="rId35" Type="http://schemas.openxmlformats.org/officeDocument/2006/relationships/image" Target="../media/image112.png"/><Relationship Id="rId43" Type="http://schemas.openxmlformats.org/officeDocument/2006/relationships/image" Target="../media/image116.png"/><Relationship Id="rId48" Type="http://schemas.openxmlformats.org/officeDocument/2006/relationships/customXml" Target="../ink/ink146.xml"/><Relationship Id="rId56" Type="http://schemas.openxmlformats.org/officeDocument/2006/relationships/customXml" Target="../ink/ink150.xml"/><Relationship Id="rId8" Type="http://schemas.openxmlformats.org/officeDocument/2006/relationships/customXml" Target="../ink/ink126.xml"/><Relationship Id="rId51" Type="http://schemas.openxmlformats.org/officeDocument/2006/relationships/image" Target="../media/image120.png"/><Relationship Id="rId3" Type="http://schemas.openxmlformats.org/officeDocument/2006/relationships/image" Target="../media/image95.png"/><Relationship Id="rId12" Type="http://schemas.openxmlformats.org/officeDocument/2006/relationships/customXml" Target="../ink/ink128.xml"/><Relationship Id="rId17" Type="http://schemas.openxmlformats.org/officeDocument/2006/relationships/image" Target="../media/image102.png"/><Relationship Id="rId25" Type="http://schemas.openxmlformats.org/officeDocument/2006/relationships/image" Target="../media/image106.png"/><Relationship Id="rId33" Type="http://schemas.openxmlformats.org/officeDocument/2006/relationships/image" Target="../media/image111.png"/><Relationship Id="rId38" Type="http://schemas.openxmlformats.org/officeDocument/2006/relationships/customXml" Target="../ink/ink141.xml"/><Relationship Id="rId46" Type="http://schemas.openxmlformats.org/officeDocument/2006/relationships/customXml" Target="../ink/ink145.xml"/><Relationship Id="rId59" Type="http://schemas.openxmlformats.org/officeDocument/2006/relationships/image" Target="../media/image124.png"/><Relationship Id="rId20" Type="http://schemas.openxmlformats.org/officeDocument/2006/relationships/customXml" Target="../ink/ink132.xml"/><Relationship Id="rId41" Type="http://schemas.openxmlformats.org/officeDocument/2006/relationships/image" Target="../media/image115.png"/><Relationship Id="rId54" Type="http://schemas.openxmlformats.org/officeDocument/2006/relationships/customXml" Target="../ink/ink149.xml"/><Relationship Id="rId62" Type="http://schemas.openxmlformats.org/officeDocument/2006/relationships/customXml" Target="../ink/ink1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5.xml"/><Relationship Id="rId15" Type="http://schemas.openxmlformats.org/officeDocument/2006/relationships/image" Target="../media/image101.png"/><Relationship Id="rId23" Type="http://schemas.openxmlformats.org/officeDocument/2006/relationships/image" Target="../media/image105.png"/><Relationship Id="rId28" Type="http://schemas.openxmlformats.org/officeDocument/2006/relationships/customXml" Target="../ink/ink136.xml"/><Relationship Id="rId36" Type="http://schemas.openxmlformats.org/officeDocument/2006/relationships/customXml" Target="../ink/ink140.xml"/><Relationship Id="rId49" Type="http://schemas.openxmlformats.org/officeDocument/2006/relationships/image" Target="../media/image119.png"/><Relationship Id="rId57" Type="http://schemas.openxmlformats.org/officeDocument/2006/relationships/image" Target="../media/image123.png"/><Relationship Id="rId10" Type="http://schemas.openxmlformats.org/officeDocument/2006/relationships/customXml" Target="../ink/ink127.xml"/><Relationship Id="rId31" Type="http://schemas.openxmlformats.org/officeDocument/2006/relationships/image" Target="../media/image110.png"/><Relationship Id="rId44" Type="http://schemas.openxmlformats.org/officeDocument/2006/relationships/customXml" Target="../ink/ink144.xml"/><Relationship Id="rId52" Type="http://schemas.openxmlformats.org/officeDocument/2006/relationships/customXml" Target="../ink/ink148.xml"/><Relationship Id="rId60" Type="http://schemas.openxmlformats.org/officeDocument/2006/relationships/customXml" Target="../ink/ink152.xml"/><Relationship Id="rId4" Type="http://schemas.openxmlformats.org/officeDocument/2006/relationships/customXml" Target="../ink/ink124.xml"/><Relationship Id="rId9" Type="http://schemas.openxmlformats.org/officeDocument/2006/relationships/image" Target="../media/image98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6.xml"/><Relationship Id="rId21" Type="http://schemas.openxmlformats.org/officeDocument/2006/relationships/image" Target="../media/image104.png"/><Relationship Id="rId42" Type="http://schemas.openxmlformats.org/officeDocument/2006/relationships/customXml" Target="../ink/ink174.xml"/><Relationship Id="rId47" Type="http://schemas.openxmlformats.org/officeDocument/2006/relationships/image" Target="../media/image118.png"/><Relationship Id="rId63" Type="http://schemas.openxmlformats.org/officeDocument/2006/relationships/image" Target="../media/image127.png"/><Relationship Id="rId68" Type="http://schemas.openxmlformats.org/officeDocument/2006/relationships/customXml" Target="../ink/ink187.xml"/><Relationship Id="rId16" Type="http://schemas.openxmlformats.org/officeDocument/2006/relationships/customXml" Target="../ink/ink161.xml"/><Relationship Id="rId11" Type="http://schemas.openxmlformats.org/officeDocument/2006/relationships/image" Target="../media/image99.png"/><Relationship Id="rId24" Type="http://schemas.openxmlformats.org/officeDocument/2006/relationships/customXml" Target="../ink/ink165.xml"/><Relationship Id="rId32" Type="http://schemas.openxmlformats.org/officeDocument/2006/relationships/customXml" Target="../ink/ink169.xml"/><Relationship Id="rId37" Type="http://schemas.openxmlformats.org/officeDocument/2006/relationships/image" Target="../media/image113.png"/><Relationship Id="rId40" Type="http://schemas.openxmlformats.org/officeDocument/2006/relationships/customXml" Target="../ink/ink173.xml"/><Relationship Id="rId45" Type="http://schemas.openxmlformats.org/officeDocument/2006/relationships/image" Target="../media/image117.png"/><Relationship Id="rId53" Type="http://schemas.openxmlformats.org/officeDocument/2006/relationships/image" Target="../media/image121.png"/><Relationship Id="rId58" Type="http://schemas.openxmlformats.org/officeDocument/2006/relationships/customXml" Target="../ink/ink182.xml"/><Relationship Id="rId66" Type="http://schemas.openxmlformats.org/officeDocument/2006/relationships/customXml" Target="../ink/ink186.xml"/><Relationship Id="rId74" Type="http://schemas.openxmlformats.org/officeDocument/2006/relationships/customXml" Target="../ink/ink190.xml"/><Relationship Id="rId5" Type="http://schemas.openxmlformats.org/officeDocument/2006/relationships/image" Target="../media/image96.png"/><Relationship Id="rId61" Type="http://schemas.openxmlformats.org/officeDocument/2006/relationships/image" Target="../media/image125.png"/><Relationship Id="rId19" Type="http://schemas.openxmlformats.org/officeDocument/2006/relationships/image" Target="../media/image103.png"/><Relationship Id="rId14" Type="http://schemas.openxmlformats.org/officeDocument/2006/relationships/customXml" Target="../ink/ink160.xml"/><Relationship Id="rId22" Type="http://schemas.openxmlformats.org/officeDocument/2006/relationships/customXml" Target="../ink/ink164.xml"/><Relationship Id="rId27" Type="http://schemas.openxmlformats.org/officeDocument/2006/relationships/image" Target="../media/image107.png"/><Relationship Id="rId30" Type="http://schemas.openxmlformats.org/officeDocument/2006/relationships/customXml" Target="../ink/ink168.xml"/><Relationship Id="rId35" Type="http://schemas.openxmlformats.org/officeDocument/2006/relationships/image" Target="../media/image112.png"/><Relationship Id="rId43" Type="http://schemas.openxmlformats.org/officeDocument/2006/relationships/image" Target="../media/image116.png"/><Relationship Id="rId48" Type="http://schemas.openxmlformats.org/officeDocument/2006/relationships/customXml" Target="../ink/ink177.xml"/><Relationship Id="rId56" Type="http://schemas.openxmlformats.org/officeDocument/2006/relationships/customXml" Target="../ink/ink181.xml"/><Relationship Id="rId64" Type="http://schemas.openxmlformats.org/officeDocument/2006/relationships/customXml" Target="../ink/ink185.xml"/><Relationship Id="rId69" Type="http://schemas.openxmlformats.org/officeDocument/2006/relationships/image" Target="../media/image130.png"/><Relationship Id="rId77" Type="http://schemas.openxmlformats.org/officeDocument/2006/relationships/image" Target="../media/image134.png"/><Relationship Id="rId8" Type="http://schemas.openxmlformats.org/officeDocument/2006/relationships/customXml" Target="../ink/ink157.xml"/><Relationship Id="rId51" Type="http://schemas.openxmlformats.org/officeDocument/2006/relationships/image" Target="../media/image120.png"/><Relationship Id="rId72" Type="http://schemas.openxmlformats.org/officeDocument/2006/relationships/customXml" Target="../ink/ink189.xml"/><Relationship Id="rId3" Type="http://schemas.openxmlformats.org/officeDocument/2006/relationships/image" Target="../media/image95.png"/><Relationship Id="rId12" Type="http://schemas.openxmlformats.org/officeDocument/2006/relationships/customXml" Target="../ink/ink159.xml"/><Relationship Id="rId17" Type="http://schemas.openxmlformats.org/officeDocument/2006/relationships/image" Target="../media/image102.png"/><Relationship Id="rId25" Type="http://schemas.openxmlformats.org/officeDocument/2006/relationships/image" Target="../media/image106.png"/><Relationship Id="rId33" Type="http://schemas.openxmlformats.org/officeDocument/2006/relationships/image" Target="../media/image111.png"/><Relationship Id="rId38" Type="http://schemas.openxmlformats.org/officeDocument/2006/relationships/customXml" Target="../ink/ink172.xml"/><Relationship Id="rId46" Type="http://schemas.openxmlformats.org/officeDocument/2006/relationships/customXml" Target="../ink/ink176.xml"/><Relationship Id="rId59" Type="http://schemas.openxmlformats.org/officeDocument/2006/relationships/image" Target="../media/image124.png"/><Relationship Id="rId67" Type="http://schemas.openxmlformats.org/officeDocument/2006/relationships/image" Target="../media/image129.png"/><Relationship Id="rId20" Type="http://schemas.openxmlformats.org/officeDocument/2006/relationships/customXml" Target="../ink/ink163.xml"/><Relationship Id="rId41" Type="http://schemas.openxmlformats.org/officeDocument/2006/relationships/image" Target="../media/image115.png"/><Relationship Id="rId54" Type="http://schemas.openxmlformats.org/officeDocument/2006/relationships/customXml" Target="../ink/ink180.xml"/><Relationship Id="rId62" Type="http://schemas.openxmlformats.org/officeDocument/2006/relationships/customXml" Target="../ink/ink184.xml"/><Relationship Id="rId70" Type="http://schemas.openxmlformats.org/officeDocument/2006/relationships/customXml" Target="../ink/ink188.xml"/><Relationship Id="rId75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6.xml"/><Relationship Id="rId15" Type="http://schemas.openxmlformats.org/officeDocument/2006/relationships/image" Target="../media/image101.png"/><Relationship Id="rId23" Type="http://schemas.openxmlformats.org/officeDocument/2006/relationships/image" Target="../media/image105.png"/><Relationship Id="rId28" Type="http://schemas.openxmlformats.org/officeDocument/2006/relationships/customXml" Target="../ink/ink167.xml"/><Relationship Id="rId36" Type="http://schemas.openxmlformats.org/officeDocument/2006/relationships/customXml" Target="../ink/ink171.xml"/><Relationship Id="rId49" Type="http://schemas.openxmlformats.org/officeDocument/2006/relationships/image" Target="../media/image119.png"/><Relationship Id="rId57" Type="http://schemas.openxmlformats.org/officeDocument/2006/relationships/image" Target="../media/image123.png"/><Relationship Id="rId10" Type="http://schemas.openxmlformats.org/officeDocument/2006/relationships/customXml" Target="../ink/ink158.xml"/><Relationship Id="rId31" Type="http://schemas.openxmlformats.org/officeDocument/2006/relationships/image" Target="../media/image110.png"/><Relationship Id="rId44" Type="http://schemas.openxmlformats.org/officeDocument/2006/relationships/customXml" Target="../ink/ink175.xml"/><Relationship Id="rId52" Type="http://schemas.openxmlformats.org/officeDocument/2006/relationships/customXml" Target="../ink/ink179.xml"/><Relationship Id="rId60" Type="http://schemas.openxmlformats.org/officeDocument/2006/relationships/customXml" Target="../ink/ink183.xml"/><Relationship Id="rId65" Type="http://schemas.openxmlformats.org/officeDocument/2006/relationships/image" Target="../media/image128.png"/><Relationship Id="rId73" Type="http://schemas.openxmlformats.org/officeDocument/2006/relationships/image" Target="../media/image132.png"/><Relationship Id="rId4" Type="http://schemas.openxmlformats.org/officeDocument/2006/relationships/customXml" Target="../ink/ink155.xml"/><Relationship Id="rId9" Type="http://schemas.openxmlformats.org/officeDocument/2006/relationships/image" Target="../media/image98.png"/><Relationship Id="rId13" Type="http://schemas.openxmlformats.org/officeDocument/2006/relationships/image" Target="../media/image100.png"/><Relationship Id="rId18" Type="http://schemas.openxmlformats.org/officeDocument/2006/relationships/customXml" Target="../ink/ink162.xml"/><Relationship Id="rId39" Type="http://schemas.openxmlformats.org/officeDocument/2006/relationships/image" Target="../media/image114.png"/><Relationship Id="rId34" Type="http://schemas.openxmlformats.org/officeDocument/2006/relationships/customXml" Target="../ink/ink170.xml"/><Relationship Id="rId50" Type="http://schemas.openxmlformats.org/officeDocument/2006/relationships/customXml" Target="../ink/ink178.xml"/><Relationship Id="rId55" Type="http://schemas.openxmlformats.org/officeDocument/2006/relationships/image" Target="../media/image122.png"/><Relationship Id="rId76" Type="http://schemas.openxmlformats.org/officeDocument/2006/relationships/customXml" Target="../ink/ink191.xml"/><Relationship Id="rId7" Type="http://schemas.openxmlformats.org/officeDocument/2006/relationships/image" Target="../media/image97.png"/><Relationship Id="rId71" Type="http://schemas.openxmlformats.org/officeDocument/2006/relationships/image" Target="../media/image131.png"/><Relationship Id="rId2" Type="http://schemas.openxmlformats.org/officeDocument/2006/relationships/customXml" Target="../ink/ink154.xml"/><Relationship Id="rId29" Type="http://schemas.openxmlformats.org/officeDocument/2006/relationships/image" Target="../media/image10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customXml" Target="../ink/ink19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customXml" Target="../ink/ink19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customXml" Target="../ink/ink19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5.xml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customXml" Target="../ink/ink201.xml"/><Relationship Id="rId18" Type="http://schemas.openxmlformats.org/officeDocument/2006/relationships/image" Target="../media/image147.png"/><Relationship Id="rId3" Type="http://schemas.openxmlformats.org/officeDocument/2006/relationships/customXml" Target="../ink/ink196.xml"/><Relationship Id="rId21" Type="http://schemas.openxmlformats.org/officeDocument/2006/relationships/customXml" Target="../ink/ink205.xml"/><Relationship Id="rId7" Type="http://schemas.openxmlformats.org/officeDocument/2006/relationships/customXml" Target="../ink/ink198.xml"/><Relationship Id="rId12" Type="http://schemas.openxmlformats.org/officeDocument/2006/relationships/image" Target="../media/image144.png"/><Relationship Id="rId17" Type="http://schemas.openxmlformats.org/officeDocument/2006/relationships/customXml" Target="../ink/ink203.xml"/><Relationship Id="rId2" Type="http://schemas.openxmlformats.org/officeDocument/2006/relationships/image" Target="../media/image138.png"/><Relationship Id="rId16" Type="http://schemas.openxmlformats.org/officeDocument/2006/relationships/image" Target="../media/image146.png"/><Relationship Id="rId20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customXml" Target="../ink/ink200.xml"/><Relationship Id="rId24" Type="http://schemas.openxmlformats.org/officeDocument/2006/relationships/image" Target="../media/image150.png"/><Relationship Id="rId5" Type="http://schemas.openxmlformats.org/officeDocument/2006/relationships/customXml" Target="../ink/ink197.xml"/><Relationship Id="rId15" Type="http://schemas.openxmlformats.org/officeDocument/2006/relationships/customXml" Target="../ink/ink202.xml"/><Relationship Id="rId23" Type="http://schemas.openxmlformats.org/officeDocument/2006/relationships/customXml" Target="../ink/ink206.xml"/><Relationship Id="rId10" Type="http://schemas.openxmlformats.org/officeDocument/2006/relationships/image" Target="../media/image143.png"/><Relationship Id="rId19" Type="http://schemas.openxmlformats.org/officeDocument/2006/relationships/customXml" Target="../ink/ink204.xml"/><Relationship Id="rId4" Type="http://schemas.openxmlformats.org/officeDocument/2006/relationships/image" Target="../media/image140.png"/><Relationship Id="rId9" Type="http://schemas.openxmlformats.org/officeDocument/2006/relationships/customXml" Target="../ink/ink199.xml"/><Relationship Id="rId14" Type="http://schemas.openxmlformats.org/officeDocument/2006/relationships/image" Target="../media/image145.png"/><Relationship Id="rId22" Type="http://schemas.openxmlformats.org/officeDocument/2006/relationships/image" Target="../media/image149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2.xml"/><Relationship Id="rId18" Type="http://schemas.openxmlformats.org/officeDocument/2006/relationships/image" Target="../media/image147.png"/><Relationship Id="rId26" Type="http://schemas.openxmlformats.org/officeDocument/2006/relationships/image" Target="../media/image152.png"/><Relationship Id="rId39" Type="http://schemas.openxmlformats.org/officeDocument/2006/relationships/customXml" Target="../ink/ink225.xml"/><Relationship Id="rId21" Type="http://schemas.openxmlformats.org/officeDocument/2006/relationships/customXml" Target="../ink/ink216.xml"/><Relationship Id="rId34" Type="http://schemas.openxmlformats.org/officeDocument/2006/relationships/image" Target="../media/image156.png"/><Relationship Id="rId42" Type="http://schemas.openxmlformats.org/officeDocument/2006/relationships/image" Target="../media/image160.png"/><Relationship Id="rId47" Type="http://schemas.openxmlformats.org/officeDocument/2006/relationships/customXml" Target="../ink/ink229.xml"/><Relationship Id="rId50" Type="http://schemas.openxmlformats.org/officeDocument/2006/relationships/image" Target="../media/image164.png"/><Relationship Id="rId55" Type="http://schemas.openxmlformats.org/officeDocument/2006/relationships/customXml" Target="../ink/ink233.xml"/><Relationship Id="rId7" Type="http://schemas.openxmlformats.org/officeDocument/2006/relationships/customXml" Target="../ink/ink209.xml"/><Relationship Id="rId2" Type="http://schemas.openxmlformats.org/officeDocument/2006/relationships/image" Target="../media/image138.png"/><Relationship Id="rId16" Type="http://schemas.openxmlformats.org/officeDocument/2006/relationships/image" Target="../media/image146.png"/><Relationship Id="rId29" Type="http://schemas.openxmlformats.org/officeDocument/2006/relationships/customXml" Target="../ink/ink220.xml"/><Relationship Id="rId11" Type="http://schemas.openxmlformats.org/officeDocument/2006/relationships/customXml" Target="../ink/ink211.xml"/><Relationship Id="rId24" Type="http://schemas.openxmlformats.org/officeDocument/2006/relationships/image" Target="../media/image151.png"/><Relationship Id="rId32" Type="http://schemas.openxmlformats.org/officeDocument/2006/relationships/image" Target="../media/image155.png"/><Relationship Id="rId37" Type="http://schemas.openxmlformats.org/officeDocument/2006/relationships/customXml" Target="../ink/ink224.xml"/><Relationship Id="rId40" Type="http://schemas.openxmlformats.org/officeDocument/2006/relationships/image" Target="../media/image159.png"/><Relationship Id="rId45" Type="http://schemas.openxmlformats.org/officeDocument/2006/relationships/customXml" Target="../ink/ink228.xml"/><Relationship Id="rId53" Type="http://schemas.openxmlformats.org/officeDocument/2006/relationships/customXml" Target="../ink/ink232.xml"/><Relationship Id="rId58" Type="http://schemas.openxmlformats.org/officeDocument/2006/relationships/image" Target="../media/image168.png"/><Relationship Id="rId5" Type="http://schemas.openxmlformats.org/officeDocument/2006/relationships/customXml" Target="../ink/ink208.xml"/><Relationship Id="rId19" Type="http://schemas.openxmlformats.org/officeDocument/2006/relationships/customXml" Target="../ink/ink215.xml"/><Relationship Id="rId4" Type="http://schemas.openxmlformats.org/officeDocument/2006/relationships/image" Target="../media/image140.png"/><Relationship Id="rId9" Type="http://schemas.openxmlformats.org/officeDocument/2006/relationships/customXml" Target="../ink/ink210.xml"/><Relationship Id="rId14" Type="http://schemas.openxmlformats.org/officeDocument/2006/relationships/image" Target="../media/image145.png"/><Relationship Id="rId22" Type="http://schemas.openxmlformats.org/officeDocument/2006/relationships/image" Target="../media/image149.png"/><Relationship Id="rId27" Type="http://schemas.openxmlformats.org/officeDocument/2006/relationships/customXml" Target="../ink/ink219.xml"/><Relationship Id="rId30" Type="http://schemas.openxmlformats.org/officeDocument/2006/relationships/image" Target="../media/image154.png"/><Relationship Id="rId35" Type="http://schemas.openxmlformats.org/officeDocument/2006/relationships/customXml" Target="../ink/ink223.xml"/><Relationship Id="rId43" Type="http://schemas.openxmlformats.org/officeDocument/2006/relationships/customXml" Target="../ink/ink227.xml"/><Relationship Id="rId48" Type="http://schemas.openxmlformats.org/officeDocument/2006/relationships/image" Target="../media/image163.png"/><Relationship Id="rId56" Type="http://schemas.openxmlformats.org/officeDocument/2006/relationships/image" Target="../media/image167.png"/><Relationship Id="rId8" Type="http://schemas.openxmlformats.org/officeDocument/2006/relationships/image" Target="../media/image142.png"/><Relationship Id="rId51" Type="http://schemas.openxmlformats.org/officeDocument/2006/relationships/customXml" Target="../ink/ink231.xml"/><Relationship Id="rId3" Type="http://schemas.openxmlformats.org/officeDocument/2006/relationships/customXml" Target="../ink/ink207.xml"/><Relationship Id="rId12" Type="http://schemas.openxmlformats.org/officeDocument/2006/relationships/image" Target="../media/image144.png"/><Relationship Id="rId17" Type="http://schemas.openxmlformats.org/officeDocument/2006/relationships/customXml" Target="../ink/ink214.xml"/><Relationship Id="rId25" Type="http://schemas.openxmlformats.org/officeDocument/2006/relationships/customXml" Target="../ink/ink218.xml"/><Relationship Id="rId33" Type="http://schemas.openxmlformats.org/officeDocument/2006/relationships/customXml" Target="../ink/ink222.xml"/><Relationship Id="rId38" Type="http://schemas.openxmlformats.org/officeDocument/2006/relationships/image" Target="../media/image158.png"/><Relationship Id="rId46" Type="http://schemas.openxmlformats.org/officeDocument/2006/relationships/image" Target="../media/image162.png"/><Relationship Id="rId20" Type="http://schemas.openxmlformats.org/officeDocument/2006/relationships/image" Target="../media/image148.png"/><Relationship Id="rId41" Type="http://schemas.openxmlformats.org/officeDocument/2006/relationships/customXml" Target="../ink/ink226.xml"/><Relationship Id="rId54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5" Type="http://schemas.openxmlformats.org/officeDocument/2006/relationships/customXml" Target="../ink/ink213.xml"/><Relationship Id="rId23" Type="http://schemas.openxmlformats.org/officeDocument/2006/relationships/customXml" Target="../ink/ink217.xml"/><Relationship Id="rId28" Type="http://schemas.openxmlformats.org/officeDocument/2006/relationships/image" Target="../media/image153.png"/><Relationship Id="rId36" Type="http://schemas.openxmlformats.org/officeDocument/2006/relationships/image" Target="../media/image157.png"/><Relationship Id="rId49" Type="http://schemas.openxmlformats.org/officeDocument/2006/relationships/customXml" Target="../ink/ink230.xml"/><Relationship Id="rId57" Type="http://schemas.openxmlformats.org/officeDocument/2006/relationships/customXml" Target="../ink/ink234.xml"/><Relationship Id="rId10" Type="http://schemas.openxmlformats.org/officeDocument/2006/relationships/image" Target="../media/image143.png"/><Relationship Id="rId31" Type="http://schemas.openxmlformats.org/officeDocument/2006/relationships/customXml" Target="../ink/ink221.xml"/><Relationship Id="rId44" Type="http://schemas.openxmlformats.org/officeDocument/2006/relationships/image" Target="../media/image161.png"/><Relationship Id="rId52" Type="http://schemas.openxmlformats.org/officeDocument/2006/relationships/image" Target="../media/image16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0.xml"/><Relationship Id="rId18" Type="http://schemas.openxmlformats.org/officeDocument/2006/relationships/image" Target="../media/image176.png"/><Relationship Id="rId26" Type="http://schemas.openxmlformats.org/officeDocument/2006/relationships/image" Target="../media/image180.png"/><Relationship Id="rId39" Type="http://schemas.openxmlformats.org/officeDocument/2006/relationships/customXml" Target="../ink/ink253.xml"/><Relationship Id="rId21" Type="http://schemas.openxmlformats.org/officeDocument/2006/relationships/customXml" Target="../ink/ink244.xml"/><Relationship Id="rId34" Type="http://schemas.openxmlformats.org/officeDocument/2006/relationships/image" Target="../media/image184.png"/><Relationship Id="rId7" Type="http://schemas.openxmlformats.org/officeDocument/2006/relationships/customXml" Target="../ink/ink237.xml"/><Relationship Id="rId12" Type="http://schemas.openxmlformats.org/officeDocument/2006/relationships/image" Target="../media/image173.png"/><Relationship Id="rId17" Type="http://schemas.openxmlformats.org/officeDocument/2006/relationships/customXml" Target="../ink/ink242.xml"/><Relationship Id="rId25" Type="http://schemas.openxmlformats.org/officeDocument/2006/relationships/customXml" Target="../ink/ink246.xml"/><Relationship Id="rId33" Type="http://schemas.openxmlformats.org/officeDocument/2006/relationships/customXml" Target="../ink/ink250.xml"/><Relationship Id="rId38" Type="http://schemas.openxmlformats.org/officeDocument/2006/relationships/image" Target="../media/image186.png"/><Relationship Id="rId2" Type="http://schemas.openxmlformats.org/officeDocument/2006/relationships/image" Target="../media/image138.png"/><Relationship Id="rId16" Type="http://schemas.openxmlformats.org/officeDocument/2006/relationships/image" Target="../media/image175.png"/><Relationship Id="rId20" Type="http://schemas.openxmlformats.org/officeDocument/2006/relationships/image" Target="../media/image177.png"/><Relationship Id="rId29" Type="http://schemas.openxmlformats.org/officeDocument/2006/relationships/customXml" Target="../ink/ink2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customXml" Target="../ink/ink239.xml"/><Relationship Id="rId24" Type="http://schemas.openxmlformats.org/officeDocument/2006/relationships/image" Target="../media/image179.png"/><Relationship Id="rId32" Type="http://schemas.openxmlformats.org/officeDocument/2006/relationships/image" Target="../media/image183.png"/><Relationship Id="rId37" Type="http://schemas.openxmlformats.org/officeDocument/2006/relationships/customXml" Target="../ink/ink252.xml"/><Relationship Id="rId40" Type="http://schemas.openxmlformats.org/officeDocument/2006/relationships/image" Target="../media/image187.png"/><Relationship Id="rId5" Type="http://schemas.openxmlformats.org/officeDocument/2006/relationships/customXml" Target="../ink/ink236.xml"/><Relationship Id="rId15" Type="http://schemas.openxmlformats.org/officeDocument/2006/relationships/customXml" Target="../ink/ink241.xml"/><Relationship Id="rId23" Type="http://schemas.openxmlformats.org/officeDocument/2006/relationships/customXml" Target="../ink/ink245.xml"/><Relationship Id="rId28" Type="http://schemas.openxmlformats.org/officeDocument/2006/relationships/image" Target="../media/image181.png"/><Relationship Id="rId36" Type="http://schemas.openxmlformats.org/officeDocument/2006/relationships/image" Target="../media/image185.png"/><Relationship Id="rId10" Type="http://schemas.openxmlformats.org/officeDocument/2006/relationships/image" Target="../media/image172.png"/><Relationship Id="rId19" Type="http://schemas.openxmlformats.org/officeDocument/2006/relationships/customXml" Target="../ink/ink243.xml"/><Relationship Id="rId31" Type="http://schemas.openxmlformats.org/officeDocument/2006/relationships/customXml" Target="../ink/ink249.xml"/><Relationship Id="rId4" Type="http://schemas.openxmlformats.org/officeDocument/2006/relationships/image" Target="../media/image169.png"/><Relationship Id="rId9" Type="http://schemas.openxmlformats.org/officeDocument/2006/relationships/customXml" Target="../ink/ink238.xml"/><Relationship Id="rId14" Type="http://schemas.openxmlformats.org/officeDocument/2006/relationships/image" Target="../media/image174.png"/><Relationship Id="rId22" Type="http://schemas.openxmlformats.org/officeDocument/2006/relationships/image" Target="../media/image178.png"/><Relationship Id="rId27" Type="http://schemas.openxmlformats.org/officeDocument/2006/relationships/customXml" Target="../ink/ink247.xml"/><Relationship Id="rId30" Type="http://schemas.openxmlformats.org/officeDocument/2006/relationships/image" Target="../media/image182.png"/><Relationship Id="rId35" Type="http://schemas.openxmlformats.org/officeDocument/2006/relationships/customXml" Target="../ink/ink251.xml"/><Relationship Id="rId8" Type="http://schemas.openxmlformats.org/officeDocument/2006/relationships/image" Target="../media/image171.png"/><Relationship Id="rId3" Type="http://schemas.openxmlformats.org/officeDocument/2006/relationships/customXml" Target="../ink/ink23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customXml" Target="../ink/ink259.xml"/><Relationship Id="rId18" Type="http://schemas.openxmlformats.org/officeDocument/2006/relationships/image" Target="../media/image178.png"/><Relationship Id="rId3" Type="http://schemas.openxmlformats.org/officeDocument/2006/relationships/customXml" Target="../ink/ink254.xml"/><Relationship Id="rId21" Type="http://schemas.openxmlformats.org/officeDocument/2006/relationships/customXml" Target="../ink/ink263.xml"/><Relationship Id="rId7" Type="http://schemas.openxmlformats.org/officeDocument/2006/relationships/customXml" Target="../ink/ink256.xml"/><Relationship Id="rId12" Type="http://schemas.openxmlformats.org/officeDocument/2006/relationships/image" Target="../media/image175.png"/><Relationship Id="rId17" Type="http://schemas.openxmlformats.org/officeDocument/2006/relationships/customXml" Target="../ink/ink261.xml"/><Relationship Id="rId2" Type="http://schemas.openxmlformats.org/officeDocument/2006/relationships/image" Target="../media/image138.png"/><Relationship Id="rId16" Type="http://schemas.openxmlformats.org/officeDocument/2006/relationships/image" Target="../media/image177.png"/><Relationship Id="rId20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11" Type="http://schemas.openxmlformats.org/officeDocument/2006/relationships/customXml" Target="../ink/ink258.xml"/><Relationship Id="rId24" Type="http://schemas.openxmlformats.org/officeDocument/2006/relationships/image" Target="../media/image188.png"/><Relationship Id="rId5" Type="http://schemas.openxmlformats.org/officeDocument/2006/relationships/customXml" Target="../ink/ink255.xml"/><Relationship Id="rId15" Type="http://schemas.openxmlformats.org/officeDocument/2006/relationships/customXml" Target="../ink/ink260.xml"/><Relationship Id="rId23" Type="http://schemas.openxmlformats.org/officeDocument/2006/relationships/customXml" Target="../ink/ink264.xml"/><Relationship Id="rId10" Type="http://schemas.openxmlformats.org/officeDocument/2006/relationships/image" Target="../media/image174.png"/><Relationship Id="rId19" Type="http://schemas.openxmlformats.org/officeDocument/2006/relationships/customXml" Target="../ink/ink262.xml"/><Relationship Id="rId4" Type="http://schemas.openxmlformats.org/officeDocument/2006/relationships/image" Target="../media/image171.png"/><Relationship Id="rId9" Type="http://schemas.openxmlformats.org/officeDocument/2006/relationships/customXml" Target="../ink/ink257.xml"/><Relationship Id="rId14" Type="http://schemas.openxmlformats.org/officeDocument/2006/relationships/image" Target="../media/image176.png"/><Relationship Id="rId22" Type="http://schemas.openxmlformats.org/officeDocument/2006/relationships/image" Target="../media/image180.png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0.png"/><Relationship Id="rId21" Type="http://schemas.openxmlformats.org/officeDocument/2006/relationships/customXml" Target="../ink/ink274.xml"/><Relationship Id="rId42" Type="http://schemas.openxmlformats.org/officeDocument/2006/relationships/image" Target="../media/image208.png"/><Relationship Id="rId47" Type="http://schemas.openxmlformats.org/officeDocument/2006/relationships/customXml" Target="../ink/ink287.xml"/><Relationship Id="rId63" Type="http://schemas.openxmlformats.org/officeDocument/2006/relationships/customXml" Target="../ink/ink295.xml"/><Relationship Id="rId68" Type="http://schemas.openxmlformats.org/officeDocument/2006/relationships/image" Target="../media/image221.png"/><Relationship Id="rId16" Type="http://schemas.openxmlformats.org/officeDocument/2006/relationships/image" Target="../media/image195.png"/><Relationship Id="rId11" Type="http://schemas.openxmlformats.org/officeDocument/2006/relationships/customXml" Target="../ink/ink269.xml"/><Relationship Id="rId32" Type="http://schemas.openxmlformats.org/officeDocument/2006/relationships/image" Target="../media/image203.png"/><Relationship Id="rId37" Type="http://schemas.openxmlformats.org/officeDocument/2006/relationships/customXml" Target="../ink/ink282.xml"/><Relationship Id="rId53" Type="http://schemas.openxmlformats.org/officeDocument/2006/relationships/customXml" Target="../ink/ink290.xml"/><Relationship Id="rId58" Type="http://schemas.openxmlformats.org/officeDocument/2006/relationships/image" Target="../media/image216.png"/><Relationship Id="rId74" Type="http://schemas.openxmlformats.org/officeDocument/2006/relationships/image" Target="../media/image224.png"/><Relationship Id="rId79" Type="http://schemas.openxmlformats.org/officeDocument/2006/relationships/customXml" Target="../ink/ink303.xml"/><Relationship Id="rId5" Type="http://schemas.openxmlformats.org/officeDocument/2006/relationships/customXml" Target="../ink/ink266.xml"/><Relationship Id="rId61" Type="http://schemas.openxmlformats.org/officeDocument/2006/relationships/customXml" Target="../ink/ink294.xml"/><Relationship Id="rId82" Type="http://schemas.openxmlformats.org/officeDocument/2006/relationships/image" Target="../media/image228.png"/><Relationship Id="rId19" Type="http://schemas.openxmlformats.org/officeDocument/2006/relationships/customXml" Target="../ink/ink273.xml"/><Relationship Id="rId14" Type="http://schemas.openxmlformats.org/officeDocument/2006/relationships/image" Target="../media/image194.png"/><Relationship Id="rId22" Type="http://schemas.openxmlformats.org/officeDocument/2006/relationships/image" Target="../media/image198.png"/><Relationship Id="rId27" Type="http://schemas.openxmlformats.org/officeDocument/2006/relationships/customXml" Target="../ink/ink277.xml"/><Relationship Id="rId30" Type="http://schemas.openxmlformats.org/officeDocument/2006/relationships/image" Target="../media/image202.png"/><Relationship Id="rId35" Type="http://schemas.openxmlformats.org/officeDocument/2006/relationships/customXml" Target="../ink/ink281.xml"/><Relationship Id="rId43" Type="http://schemas.openxmlformats.org/officeDocument/2006/relationships/customXml" Target="../ink/ink285.xml"/><Relationship Id="rId48" Type="http://schemas.openxmlformats.org/officeDocument/2006/relationships/image" Target="../media/image211.png"/><Relationship Id="rId56" Type="http://schemas.openxmlformats.org/officeDocument/2006/relationships/image" Target="../media/image215.png"/><Relationship Id="rId64" Type="http://schemas.openxmlformats.org/officeDocument/2006/relationships/image" Target="../media/image219.png"/><Relationship Id="rId69" Type="http://schemas.openxmlformats.org/officeDocument/2006/relationships/customXml" Target="../ink/ink298.xml"/><Relationship Id="rId77" Type="http://schemas.openxmlformats.org/officeDocument/2006/relationships/customXml" Target="../ink/ink302.xml"/><Relationship Id="rId8" Type="http://schemas.openxmlformats.org/officeDocument/2006/relationships/image" Target="../media/image191.png"/><Relationship Id="rId51" Type="http://schemas.openxmlformats.org/officeDocument/2006/relationships/customXml" Target="../ink/ink289.xml"/><Relationship Id="rId72" Type="http://schemas.openxmlformats.org/officeDocument/2006/relationships/image" Target="../media/image223.png"/><Relationship Id="rId80" Type="http://schemas.openxmlformats.org/officeDocument/2006/relationships/image" Target="../media/image227.png"/><Relationship Id="rId3" Type="http://schemas.openxmlformats.org/officeDocument/2006/relationships/customXml" Target="../ink/ink265.xml"/><Relationship Id="rId12" Type="http://schemas.openxmlformats.org/officeDocument/2006/relationships/image" Target="../media/image193.png"/><Relationship Id="rId17" Type="http://schemas.openxmlformats.org/officeDocument/2006/relationships/customXml" Target="../ink/ink272.xml"/><Relationship Id="rId25" Type="http://schemas.openxmlformats.org/officeDocument/2006/relationships/customXml" Target="../ink/ink276.xml"/><Relationship Id="rId33" Type="http://schemas.openxmlformats.org/officeDocument/2006/relationships/customXml" Target="../ink/ink280.xml"/><Relationship Id="rId38" Type="http://schemas.openxmlformats.org/officeDocument/2006/relationships/image" Target="../media/image206.png"/><Relationship Id="rId46" Type="http://schemas.openxmlformats.org/officeDocument/2006/relationships/image" Target="../media/image210.png"/><Relationship Id="rId59" Type="http://schemas.openxmlformats.org/officeDocument/2006/relationships/customXml" Target="../ink/ink293.xml"/><Relationship Id="rId67" Type="http://schemas.openxmlformats.org/officeDocument/2006/relationships/customXml" Target="../ink/ink297.xml"/><Relationship Id="rId20" Type="http://schemas.openxmlformats.org/officeDocument/2006/relationships/image" Target="../media/image197.png"/><Relationship Id="rId41" Type="http://schemas.openxmlformats.org/officeDocument/2006/relationships/customXml" Target="../ink/ink284.xml"/><Relationship Id="rId54" Type="http://schemas.openxmlformats.org/officeDocument/2006/relationships/image" Target="../media/image214.png"/><Relationship Id="rId62" Type="http://schemas.openxmlformats.org/officeDocument/2006/relationships/image" Target="../media/image218.png"/><Relationship Id="rId70" Type="http://schemas.openxmlformats.org/officeDocument/2006/relationships/image" Target="../media/image222.png"/><Relationship Id="rId75" Type="http://schemas.openxmlformats.org/officeDocument/2006/relationships/customXml" Target="../ink/ink3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5" Type="http://schemas.openxmlformats.org/officeDocument/2006/relationships/customXml" Target="../ink/ink271.xml"/><Relationship Id="rId23" Type="http://schemas.openxmlformats.org/officeDocument/2006/relationships/customXml" Target="../ink/ink275.xml"/><Relationship Id="rId28" Type="http://schemas.openxmlformats.org/officeDocument/2006/relationships/image" Target="../media/image201.png"/><Relationship Id="rId36" Type="http://schemas.openxmlformats.org/officeDocument/2006/relationships/image" Target="../media/image205.png"/><Relationship Id="rId49" Type="http://schemas.openxmlformats.org/officeDocument/2006/relationships/customXml" Target="../ink/ink288.xml"/><Relationship Id="rId57" Type="http://schemas.openxmlformats.org/officeDocument/2006/relationships/customXml" Target="../ink/ink292.xml"/><Relationship Id="rId10" Type="http://schemas.openxmlformats.org/officeDocument/2006/relationships/image" Target="../media/image192.png"/><Relationship Id="rId31" Type="http://schemas.openxmlformats.org/officeDocument/2006/relationships/customXml" Target="../ink/ink279.xml"/><Relationship Id="rId44" Type="http://schemas.openxmlformats.org/officeDocument/2006/relationships/image" Target="../media/image209.png"/><Relationship Id="rId52" Type="http://schemas.openxmlformats.org/officeDocument/2006/relationships/image" Target="../media/image213.png"/><Relationship Id="rId60" Type="http://schemas.openxmlformats.org/officeDocument/2006/relationships/image" Target="../media/image217.png"/><Relationship Id="rId65" Type="http://schemas.openxmlformats.org/officeDocument/2006/relationships/customXml" Target="../ink/ink296.xml"/><Relationship Id="rId73" Type="http://schemas.openxmlformats.org/officeDocument/2006/relationships/customXml" Target="../ink/ink300.xml"/><Relationship Id="rId78" Type="http://schemas.openxmlformats.org/officeDocument/2006/relationships/image" Target="../media/image226.png"/><Relationship Id="rId81" Type="http://schemas.openxmlformats.org/officeDocument/2006/relationships/customXml" Target="../ink/ink304.xml"/><Relationship Id="rId4" Type="http://schemas.openxmlformats.org/officeDocument/2006/relationships/image" Target="../media/image189.png"/><Relationship Id="rId9" Type="http://schemas.openxmlformats.org/officeDocument/2006/relationships/customXml" Target="../ink/ink268.xml"/><Relationship Id="rId13" Type="http://schemas.openxmlformats.org/officeDocument/2006/relationships/customXml" Target="../ink/ink270.xml"/><Relationship Id="rId18" Type="http://schemas.openxmlformats.org/officeDocument/2006/relationships/image" Target="../media/image196.png"/><Relationship Id="rId39" Type="http://schemas.openxmlformats.org/officeDocument/2006/relationships/customXml" Target="../ink/ink283.xml"/><Relationship Id="rId34" Type="http://schemas.openxmlformats.org/officeDocument/2006/relationships/image" Target="../media/image204.png"/><Relationship Id="rId50" Type="http://schemas.openxmlformats.org/officeDocument/2006/relationships/image" Target="../media/image212.png"/><Relationship Id="rId55" Type="http://schemas.openxmlformats.org/officeDocument/2006/relationships/customXml" Target="../ink/ink291.xml"/><Relationship Id="rId76" Type="http://schemas.openxmlformats.org/officeDocument/2006/relationships/image" Target="../media/image225.png"/><Relationship Id="rId7" Type="http://schemas.openxmlformats.org/officeDocument/2006/relationships/customXml" Target="../ink/ink267.xml"/><Relationship Id="rId71" Type="http://schemas.openxmlformats.org/officeDocument/2006/relationships/customXml" Target="../ink/ink299.xml"/><Relationship Id="rId2" Type="http://schemas.openxmlformats.org/officeDocument/2006/relationships/image" Target="../media/image138.png"/><Relationship Id="rId29" Type="http://schemas.openxmlformats.org/officeDocument/2006/relationships/customXml" Target="../ink/ink278.xml"/><Relationship Id="rId24" Type="http://schemas.openxmlformats.org/officeDocument/2006/relationships/image" Target="../media/image199.png"/><Relationship Id="rId40" Type="http://schemas.openxmlformats.org/officeDocument/2006/relationships/image" Target="../media/image207.png"/><Relationship Id="rId45" Type="http://schemas.openxmlformats.org/officeDocument/2006/relationships/customXml" Target="../ink/ink286.xml"/><Relationship Id="rId66" Type="http://schemas.openxmlformats.org/officeDocument/2006/relationships/image" Target="../media/image22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customXml" Target="../ink/ink305.xml"/><Relationship Id="rId7" Type="http://schemas.openxmlformats.org/officeDocument/2006/relationships/customXml" Target="../ink/ink307.xml"/><Relationship Id="rId12" Type="http://schemas.openxmlformats.org/officeDocument/2006/relationships/image" Target="../media/image23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customXml" Target="../ink/ink309.xml"/><Relationship Id="rId5" Type="http://schemas.openxmlformats.org/officeDocument/2006/relationships/customXml" Target="../ink/ink306.xml"/><Relationship Id="rId10" Type="http://schemas.openxmlformats.org/officeDocument/2006/relationships/image" Target="../media/image232.png"/><Relationship Id="rId4" Type="http://schemas.openxmlformats.org/officeDocument/2006/relationships/image" Target="../media/image229.png"/><Relationship Id="rId9" Type="http://schemas.openxmlformats.org/officeDocument/2006/relationships/customXml" Target="../ink/ink30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0.xml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1.xml"/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" Type="http://schemas.openxmlformats.org/officeDocument/2006/relationships/customXml" Target="../ink/ink3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png"/><Relationship Id="rId2" Type="http://schemas.openxmlformats.org/officeDocument/2006/relationships/customXml" Target="../ink/ink3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png"/><Relationship Id="rId2" Type="http://schemas.openxmlformats.org/officeDocument/2006/relationships/customXml" Target="../ink/ink3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27.xml"/><Relationship Id="rId21" Type="http://schemas.openxmlformats.org/officeDocument/2006/relationships/image" Target="../media/image249.png"/><Relationship Id="rId42" Type="http://schemas.openxmlformats.org/officeDocument/2006/relationships/customXml" Target="../ink/ink335.xml"/><Relationship Id="rId47" Type="http://schemas.openxmlformats.org/officeDocument/2006/relationships/image" Target="../media/image262.png"/><Relationship Id="rId63" Type="http://schemas.openxmlformats.org/officeDocument/2006/relationships/image" Target="../media/image270.png"/><Relationship Id="rId68" Type="http://schemas.openxmlformats.org/officeDocument/2006/relationships/customXml" Target="../ink/ink348.xml"/><Relationship Id="rId84" Type="http://schemas.openxmlformats.org/officeDocument/2006/relationships/customXml" Target="../ink/ink356.xml"/><Relationship Id="rId89" Type="http://schemas.openxmlformats.org/officeDocument/2006/relationships/image" Target="../media/image283.png"/><Relationship Id="rId16" Type="http://schemas.openxmlformats.org/officeDocument/2006/relationships/customXml" Target="../ink/ink322.xml"/><Relationship Id="rId11" Type="http://schemas.openxmlformats.org/officeDocument/2006/relationships/image" Target="../media/image244.png"/><Relationship Id="rId32" Type="http://schemas.openxmlformats.org/officeDocument/2006/relationships/customXml" Target="../ink/ink330.xml"/><Relationship Id="rId37" Type="http://schemas.openxmlformats.org/officeDocument/2006/relationships/image" Target="../media/image257.png"/><Relationship Id="rId53" Type="http://schemas.openxmlformats.org/officeDocument/2006/relationships/image" Target="../media/image265.png"/><Relationship Id="rId58" Type="http://schemas.openxmlformats.org/officeDocument/2006/relationships/customXml" Target="../ink/ink343.xml"/><Relationship Id="rId74" Type="http://schemas.openxmlformats.org/officeDocument/2006/relationships/customXml" Target="../ink/ink351.xml"/><Relationship Id="rId79" Type="http://schemas.openxmlformats.org/officeDocument/2006/relationships/image" Target="../media/image278.png"/><Relationship Id="rId5" Type="http://schemas.openxmlformats.org/officeDocument/2006/relationships/image" Target="../media/image241.png"/><Relationship Id="rId14" Type="http://schemas.openxmlformats.org/officeDocument/2006/relationships/customXml" Target="../ink/ink321.xml"/><Relationship Id="rId22" Type="http://schemas.openxmlformats.org/officeDocument/2006/relationships/customXml" Target="../ink/ink325.xml"/><Relationship Id="rId27" Type="http://schemas.openxmlformats.org/officeDocument/2006/relationships/image" Target="../media/image252.png"/><Relationship Id="rId30" Type="http://schemas.openxmlformats.org/officeDocument/2006/relationships/customXml" Target="../ink/ink329.xml"/><Relationship Id="rId35" Type="http://schemas.openxmlformats.org/officeDocument/2006/relationships/image" Target="../media/image256.png"/><Relationship Id="rId43" Type="http://schemas.openxmlformats.org/officeDocument/2006/relationships/image" Target="../media/image260.png"/><Relationship Id="rId48" Type="http://schemas.openxmlformats.org/officeDocument/2006/relationships/customXml" Target="../ink/ink338.xml"/><Relationship Id="rId56" Type="http://schemas.openxmlformats.org/officeDocument/2006/relationships/customXml" Target="../ink/ink342.xml"/><Relationship Id="rId64" Type="http://schemas.openxmlformats.org/officeDocument/2006/relationships/customXml" Target="../ink/ink346.xml"/><Relationship Id="rId69" Type="http://schemas.openxmlformats.org/officeDocument/2006/relationships/image" Target="../media/image273.png"/><Relationship Id="rId77" Type="http://schemas.openxmlformats.org/officeDocument/2006/relationships/image" Target="../media/image277.png"/><Relationship Id="rId8" Type="http://schemas.openxmlformats.org/officeDocument/2006/relationships/customXml" Target="../ink/ink318.xml"/><Relationship Id="rId51" Type="http://schemas.openxmlformats.org/officeDocument/2006/relationships/image" Target="../media/image264.png"/><Relationship Id="rId72" Type="http://schemas.openxmlformats.org/officeDocument/2006/relationships/customXml" Target="../ink/ink350.xml"/><Relationship Id="rId80" Type="http://schemas.openxmlformats.org/officeDocument/2006/relationships/customXml" Target="../ink/ink354.xml"/><Relationship Id="rId85" Type="http://schemas.openxmlformats.org/officeDocument/2006/relationships/image" Target="../media/image281.png"/><Relationship Id="rId3" Type="http://schemas.openxmlformats.org/officeDocument/2006/relationships/image" Target="../media/image240.png"/><Relationship Id="rId12" Type="http://schemas.openxmlformats.org/officeDocument/2006/relationships/customXml" Target="../ink/ink320.xml"/><Relationship Id="rId17" Type="http://schemas.openxmlformats.org/officeDocument/2006/relationships/image" Target="../media/image247.png"/><Relationship Id="rId25" Type="http://schemas.openxmlformats.org/officeDocument/2006/relationships/image" Target="../media/image251.png"/><Relationship Id="rId33" Type="http://schemas.openxmlformats.org/officeDocument/2006/relationships/image" Target="../media/image255.png"/><Relationship Id="rId38" Type="http://schemas.openxmlformats.org/officeDocument/2006/relationships/customXml" Target="../ink/ink333.xml"/><Relationship Id="rId46" Type="http://schemas.openxmlformats.org/officeDocument/2006/relationships/customXml" Target="../ink/ink337.xml"/><Relationship Id="rId59" Type="http://schemas.openxmlformats.org/officeDocument/2006/relationships/image" Target="../media/image268.png"/><Relationship Id="rId67" Type="http://schemas.openxmlformats.org/officeDocument/2006/relationships/image" Target="../media/image272.png"/><Relationship Id="rId20" Type="http://schemas.openxmlformats.org/officeDocument/2006/relationships/customXml" Target="../ink/ink324.xml"/><Relationship Id="rId41" Type="http://schemas.openxmlformats.org/officeDocument/2006/relationships/image" Target="../media/image259.png"/><Relationship Id="rId54" Type="http://schemas.openxmlformats.org/officeDocument/2006/relationships/customXml" Target="../ink/ink341.xml"/><Relationship Id="rId62" Type="http://schemas.openxmlformats.org/officeDocument/2006/relationships/customXml" Target="../ink/ink345.xml"/><Relationship Id="rId70" Type="http://schemas.openxmlformats.org/officeDocument/2006/relationships/customXml" Target="../ink/ink349.xml"/><Relationship Id="rId75" Type="http://schemas.openxmlformats.org/officeDocument/2006/relationships/image" Target="../media/image276.png"/><Relationship Id="rId83" Type="http://schemas.openxmlformats.org/officeDocument/2006/relationships/image" Target="../media/image280.png"/><Relationship Id="rId88" Type="http://schemas.openxmlformats.org/officeDocument/2006/relationships/customXml" Target="../ink/ink35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7.xml"/><Relationship Id="rId15" Type="http://schemas.openxmlformats.org/officeDocument/2006/relationships/image" Target="../media/image246.png"/><Relationship Id="rId23" Type="http://schemas.openxmlformats.org/officeDocument/2006/relationships/image" Target="../media/image250.png"/><Relationship Id="rId28" Type="http://schemas.openxmlformats.org/officeDocument/2006/relationships/customXml" Target="../ink/ink328.xml"/><Relationship Id="rId36" Type="http://schemas.openxmlformats.org/officeDocument/2006/relationships/customXml" Target="../ink/ink332.xml"/><Relationship Id="rId49" Type="http://schemas.openxmlformats.org/officeDocument/2006/relationships/image" Target="../media/image263.png"/><Relationship Id="rId57" Type="http://schemas.openxmlformats.org/officeDocument/2006/relationships/image" Target="../media/image267.png"/><Relationship Id="rId10" Type="http://schemas.openxmlformats.org/officeDocument/2006/relationships/customXml" Target="../ink/ink319.xml"/><Relationship Id="rId31" Type="http://schemas.openxmlformats.org/officeDocument/2006/relationships/image" Target="../media/image254.png"/><Relationship Id="rId44" Type="http://schemas.openxmlformats.org/officeDocument/2006/relationships/customXml" Target="../ink/ink336.xml"/><Relationship Id="rId52" Type="http://schemas.openxmlformats.org/officeDocument/2006/relationships/customXml" Target="../ink/ink340.xml"/><Relationship Id="rId60" Type="http://schemas.openxmlformats.org/officeDocument/2006/relationships/customXml" Target="../ink/ink344.xml"/><Relationship Id="rId65" Type="http://schemas.openxmlformats.org/officeDocument/2006/relationships/image" Target="../media/image271.png"/><Relationship Id="rId73" Type="http://schemas.openxmlformats.org/officeDocument/2006/relationships/image" Target="../media/image275.png"/><Relationship Id="rId78" Type="http://schemas.openxmlformats.org/officeDocument/2006/relationships/customXml" Target="../ink/ink353.xml"/><Relationship Id="rId81" Type="http://schemas.openxmlformats.org/officeDocument/2006/relationships/image" Target="../media/image279.png"/><Relationship Id="rId86" Type="http://schemas.openxmlformats.org/officeDocument/2006/relationships/customXml" Target="../ink/ink357.xml"/><Relationship Id="rId4" Type="http://schemas.openxmlformats.org/officeDocument/2006/relationships/customXml" Target="../ink/ink316.xml"/><Relationship Id="rId9" Type="http://schemas.openxmlformats.org/officeDocument/2006/relationships/image" Target="../media/image243.png"/><Relationship Id="rId13" Type="http://schemas.openxmlformats.org/officeDocument/2006/relationships/image" Target="../media/image245.png"/><Relationship Id="rId18" Type="http://schemas.openxmlformats.org/officeDocument/2006/relationships/customXml" Target="../ink/ink323.xml"/><Relationship Id="rId39" Type="http://schemas.openxmlformats.org/officeDocument/2006/relationships/image" Target="../media/image258.png"/><Relationship Id="rId34" Type="http://schemas.openxmlformats.org/officeDocument/2006/relationships/customXml" Target="../ink/ink331.xml"/><Relationship Id="rId50" Type="http://schemas.openxmlformats.org/officeDocument/2006/relationships/customXml" Target="../ink/ink339.xml"/><Relationship Id="rId55" Type="http://schemas.openxmlformats.org/officeDocument/2006/relationships/image" Target="../media/image266.png"/><Relationship Id="rId76" Type="http://schemas.openxmlformats.org/officeDocument/2006/relationships/customXml" Target="../ink/ink352.xml"/><Relationship Id="rId7" Type="http://schemas.openxmlformats.org/officeDocument/2006/relationships/image" Target="../media/image242.png"/><Relationship Id="rId71" Type="http://schemas.openxmlformats.org/officeDocument/2006/relationships/image" Target="../media/image274.png"/><Relationship Id="rId2" Type="http://schemas.openxmlformats.org/officeDocument/2006/relationships/customXml" Target="../ink/ink315.xml"/><Relationship Id="rId29" Type="http://schemas.openxmlformats.org/officeDocument/2006/relationships/image" Target="../media/image253.png"/><Relationship Id="rId24" Type="http://schemas.openxmlformats.org/officeDocument/2006/relationships/customXml" Target="../ink/ink326.xml"/><Relationship Id="rId40" Type="http://schemas.openxmlformats.org/officeDocument/2006/relationships/customXml" Target="../ink/ink334.xml"/><Relationship Id="rId45" Type="http://schemas.openxmlformats.org/officeDocument/2006/relationships/image" Target="../media/image261.png"/><Relationship Id="rId66" Type="http://schemas.openxmlformats.org/officeDocument/2006/relationships/customXml" Target="../ink/ink347.xml"/><Relationship Id="rId87" Type="http://schemas.openxmlformats.org/officeDocument/2006/relationships/image" Target="../media/image282.png"/><Relationship Id="rId61" Type="http://schemas.openxmlformats.org/officeDocument/2006/relationships/image" Target="../media/image269.png"/><Relationship Id="rId82" Type="http://schemas.openxmlformats.org/officeDocument/2006/relationships/customXml" Target="../ink/ink355.xml"/><Relationship Id="rId19" Type="http://schemas.openxmlformats.org/officeDocument/2006/relationships/image" Target="../media/image24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png"/><Relationship Id="rId2" Type="http://schemas.openxmlformats.org/officeDocument/2006/relationships/customXml" Target="../ink/ink35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0.xml"/><Relationship Id="rId2" Type="http://schemas.openxmlformats.org/officeDocument/2006/relationships/image" Target="../media/image2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png"/><Relationship Id="rId2" Type="http://schemas.openxmlformats.org/officeDocument/2006/relationships/image" Target="../media/image2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9.png"/><Relationship Id="rId4" Type="http://schemas.openxmlformats.org/officeDocument/2006/relationships/customXml" Target="../ink/ink36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21" Type="http://schemas.openxmlformats.org/officeDocument/2006/relationships/image" Target="../media/image11.png"/><Relationship Id="rId42" Type="http://schemas.openxmlformats.org/officeDocument/2006/relationships/customXml" Target="../ink/ink22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5.xml"/><Relationship Id="rId84" Type="http://schemas.openxmlformats.org/officeDocument/2006/relationships/customXml" Target="../ink/ink43.xml"/><Relationship Id="rId89" Type="http://schemas.openxmlformats.org/officeDocument/2006/relationships/image" Target="../media/image45.png"/><Relationship Id="rId16" Type="http://schemas.openxmlformats.org/officeDocument/2006/relationships/customXml" Target="../ink/ink9.xml"/><Relationship Id="rId11" Type="http://schemas.openxmlformats.org/officeDocument/2006/relationships/image" Target="../media/image6.png"/><Relationship Id="rId32" Type="http://schemas.openxmlformats.org/officeDocument/2006/relationships/customXml" Target="../ink/ink17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30.xml"/><Relationship Id="rId74" Type="http://schemas.openxmlformats.org/officeDocument/2006/relationships/customXml" Target="../ink/ink38.xml"/><Relationship Id="rId79" Type="http://schemas.openxmlformats.org/officeDocument/2006/relationships/image" Target="../media/image40.png"/><Relationship Id="rId5" Type="http://schemas.openxmlformats.org/officeDocument/2006/relationships/image" Target="../media/image3.png"/><Relationship Id="rId90" Type="http://schemas.openxmlformats.org/officeDocument/2006/relationships/customXml" Target="../ink/ink46.xml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4.png"/><Relationship Id="rId30" Type="http://schemas.openxmlformats.org/officeDocument/2006/relationships/customXml" Target="../ink/ink16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69" Type="http://schemas.openxmlformats.org/officeDocument/2006/relationships/image" Target="../media/image35.png"/><Relationship Id="rId77" Type="http://schemas.openxmlformats.org/officeDocument/2006/relationships/image" Target="../media/image39.png"/><Relationship Id="rId8" Type="http://schemas.openxmlformats.org/officeDocument/2006/relationships/customXml" Target="../ink/ink5.xml"/><Relationship Id="rId51" Type="http://schemas.openxmlformats.org/officeDocument/2006/relationships/image" Target="../media/image26.png"/><Relationship Id="rId72" Type="http://schemas.openxmlformats.org/officeDocument/2006/relationships/customXml" Target="../ink/ink37.xml"/><Relationship Id="rId80" Type="http://schemas.openxmlformats.org/officeDocument/2006/relationships/customXml" Target="../ink/ink41.xml"/><Relationship Id="rId85" Type="http://schemas.openxmlformats.org/officeDocument/2006/relationships/image" Target="../media/image43.png"/><Relationship Id="rId3" Type="http://schemas.openxmlformats.org/officeDocument/2006/relationships/image" Target="../media/image2.png"/><Relationship Id="rId12" Type="http://schemas.openxmlformats.org/officeDocument/2006/relationships/customXml" Target="../ink/ink7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20" Type="http://schemas.openxmlformats.org/officeDocument/2006/relationships/customXml" Target="../ink/ink11.xml"/><Relationship Id="rId41" Type="http://schemas.openxmlformats.org/officeDocument/2006/relationships/image" Target="../media/image21.png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70" Type="http://schemas.openxmlformats.org/officeDocument/2006/relationships/customXml" Target="../ink/ink36.xml"/><Relationship Id="rId75" Type="http://schemas.openxmlformats.org/officeDocument/2006/relationships/image" Target="../media/image38.png"/><Relationship Id="rId83" Type="http://schemas.openxmlformats.org/officeDocument/2006/relationships/image" Target="../media/image42.png"/><Relationship Id="rId88" Type="http://schemas.openxmlformats.org/officeDocument/2006/relationships/customXml" Target="../ink/ink45.xml"/><Relationship Id="rId91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6.xml"/><Relationship Id="rId31" Type="http://schemas.openxmlformats.org/officeDocument/2006/relationships/image" Target="../media/image16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40.xml"/><Relationship Id="rId81" Type="http://schemas.openxmlformats.org/officeDocument/2006/relationships/image" Target="../media/image41.png"/><Relationship Id="rId86" Type="http://schemas.openxmlformats.org/officeDocument/2006/relationships/customXml" Target="../ink/ink44.xml"/><Relationship Id="rId4" Type="http://schemas.openxmlformats.org/officeDocument/2006/relationships/customXml" Target="../ink/ink3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10.xml"/><Relationship Id="rId39" Type="http://schemas.openxmlformats.org/officeDocument/2006/relationships/image" Target="../media/image20.png"/><Relationship Id="rId34" Type="http://schemas.openxmlformats.org/officeDocument/2006/relationships/customXml" Target="../ink/ink18.xml"/><Relationship Id="rId50" Type="http://schemas.openxmlformats.org/officeDocument/2006/relationships/customXml" Target="../ink/ink26.xml"/><Relationship Id="rId55" Type="http://schemas.openxmlformats.org/officeDocument/2006/relationships/image" Target="../media/image28.png"/><Relationship Id="rId76" Type="http://schemas.openxmlformats.org/officeDocument/2006/relationships/customXml" Target="../ink/ink39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2" Type="http://schemas.openxmlformats.org/officeDocument/2006/relationships/customXml" Target="../ink/ink2.xml"/><Relationship Id="rId29" Type="http://schemas.openxmlformats.org/officeDocument/2006/relationships/image" Target="../media/image15.png"/><Relationship Id="rId24" Type="http://schemas.openxmlformats.org/officeDocument/2006/relationships/customXml" Target="../ink/ink13.xml"/><Relationship Id="rId40" Type="http://schemas.openxmlformats.org/officeDocument/2006/relationships/customXml" Target="../ink/ink21.xml"/><Relationship Id="rId45" Type="http://schemas.openxmlformats.org/officeDocument/2006/relationships/image" Target="../media/image23.png"/><Relationship Id="rId66" Type="http://schemas.openxmlformats.org/officeDocument/2006/relationships/customXml" Target="../ink/ink34.xml"/><Relationship Id="rId87" Type="http://schemas.openxmlformats.org/officeDocument/2006/relationships/image" Target="../media/image44.png"/><Relationship Id="rId61" Type="http://schemas.openxmlformats.org/officeDocument/2006/relationships/image" Target="../media/image31.png"/><Relationship Id="rId82" Type="http://schemas.openxmlformats.org/officeDocument/2006/relationships/customXml" Target="../ink/ink42.xml"/><Relationship Id="rId1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13" Type="http://schemas.openxmlformats.org/officeDocument/2006/relationships/image" Target="../media/image52.png"/><Relationship Id="rId18" Type="http://schemas.openxmlformats.org/officeDocument/2006/relationships/customXml" Target="../ink/ink55.xml"/><Relationship Id="rId26" Type="http://schemas.openxmlformats.org/officeDocument/2006/relationships/customXml" Target="../ink/ink59.xml"/><Relationship Id="rId3" Type="http://schemas.openxmlformats.org/officeDocument/2006/relationships/image" Target="../media/image47.png"/><Relationship Id="rId21" Type="http://schemas.openxmlformats.org/officeDocument/2006/relationships/image" Target="../media/image56.png"/><Relationship Id="rId7" Type="http://schemas.openxmlformats.org/officeDocument/2006/relationships/image" Target="../media/image49.png"/><Relationship Id="rId12" Type="http://schemas.openxmlformats.org/officeDocument/2006/relationships/customXml" Target="../ink/ink52.xml"/><Relationship Id="rId17" Type="http://schemas.openxmlformats.org/officeDocument/2006/relationships/image" Target="../media/image54.png"/><Relationship Id="rId25" Type="http://schemas.openxmlformats.org/officeDocument/2006/relationships/image" Target="../media/image58.png"/><Relationship Id="rId2" Type="http://schemas.openxmlformats.org/officeDocument/2006/relationships/customXml" Target="../ink/ink47.xml"/><Relationship Id="rId16" Type="http://schemas.openxmlformats.org/officeDocument/2006/relationships/customXml" Target="../ink/ink54.xml"/><Relationship Id="rId20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11" Type="http://schemas.openxmlformats.org/officeDocument/2006/relationships/image" Target="../media/image51.png"/><Relationship Id="rId24" Type="http://schemas.openxmlformats.org/officeDocument/2006/relationships/customXml" Target="../ink/ink58.xml"/><Relationship Id="rId5" Type="http://schemas.openxmlformats.org/officeDocument/2006/relationships/image" Target="../media/image48.png"/><Relationship Id="rId15" Type="http://schemas.openxmlformats.org/officeDocument/2006/relationships/image" Target="../media/image53.png"/><Relationship Id="rId23" Type="http://schemas.openxmlformats.org/officeDocument/2006/relationships/image" Target="../media/image57.png"/><Relationship Id="rId10" Type="http://schemas.openxmlformats.org/officeDocument/2006/relationships/customXml" Target="../ink/ink51.xml"/><Relationship Id="rId19" Type="http://schemas.openxmlformats.org/officeDocument/2006/relationships/image" Target="../media/image55.png"/><Relationship Id="rId4" Type="http://schemas.openxmlformats.org/officeDocument/2006/relationships/customXml" Target="../ink/ink48.xml"/><Relationship Id="rId9" Type="http://schemas.openxmlformats.org/officeDocument/2006/relationships/image" Target="../media/image50.png"/><Relationship Id="rId14" Type="http://schemas.openxmlformats.org/officeDocument/2006/relationships/customXml" Target="../ink/ink53.xml"/><Relationship Id="rId22" Type="http://schemas.openxmlformats.org/officeDocument/2006/relationships/customXml" Target="../ink/ink57.xml"/><Relationship Id="rId27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2.xml"/><Relationship Id="rId21" Type="http://schemas.openxmlformats.org/officeDocument/2006/relationships/image" Target="../media/image69.png"/><Relationship Id="rId42" Type="http://schemas.openxmlformats.org/officeDocument/2006/relationships/customXml" Target="../ink/ink80.xml"/><Relationship Id="rId47" Type="http://schemas.openxmlformats.org/officeDocument/2006/relationships/image" Target="../media/image82.png"/><Relationship Id="rId63" Type="http://schemas.openxmlformats.org/officeDocument/2006/relationships/image" Target="../media/image90.png"/><Relationship Id="rId68" Type="http://schemas.openxmlformats.org/officeDocument/2006/relationships/customXml" Target="../ink/ink93.xml"/><Relationship Id="rId7" Type="http://schemas.openxmlformats.org/officeDocument/2006/relationships/image" Target="../media/image62.png"/><Relationship Id="rId2" Type="http://schemas.openxmlformats.org/officeDocument/2006/relationships/customXml" Target="../ink/ink60.xml"/><Relationship Id="rId16" Type="http://schemas.openxmlformats.org/officeDocument/2006/relationships/customXml" Target="../ink/ink67.xml"/><Relationship Id="rId29" Type="http://schemas.openxmlformats.org/officeDocument/2006/relationships/image" Target="../media/image73.png"/><Relationship Id="rId11" Type="http://schemas.openxmlformats.org/officeDocument/2006/relationships/image" Target="../media/image64.png"/><Relationship Id="rId24" Type="http://schemas.openxmlformats.org/officeDocument/2006/relationships/customXml" Target="../ink/ink71.xml"/><Relationship Id="rId32" Type="http://schemas.openxmlformats.org/officeDocument/2006/relationships/customXml" Target="../ink/ink75.xml"/><Relationship Id="rId37" Type="http://schemas.openxmlformats.org/officeDocument/2006/relationships/image" Target="../media/image77.png"/><Relationship Id="rId40" Type="http://schemas.openxmlformats.org/officeDocument/2006/relationships/customXml" Target="../ink/ink79.xml"/><Relationship Id="rId45" Type="http://schemas.openxmlformats.org/officeDocument/2006/relationships/image" Target="../media/image81.png"/><Relationship Id="rId53" Type="http://schemas.openxmlformats.org/officeDocument/2006/relationships/image" Target="../media/image85.png"/><Relationship Id="rId58" Type="http://schemas.openxmlformats.org/officeDocument/2006/relationships/customXml" Target="../ink/ink88.xml"/><Relationship Id="rId66" Type="http://schemas.openxmlformats.org/officeDocument/2006/relationships/customXml" Target="../ink/ink92.xml"/><Relationship Id="rId5" Type="http://schemas.openxmlformats.org/officeDocument/2006/relationships/image" Target="../media/image61.png"/><Relationship Id="rId61" Type="http://schemas.openxmlformats.org/officeDocument/2006/relationships/image" Target="../media/image89.png"/><Relationship Id="rId19" Type="http://schemas.openxmlformats.org/officeDocument/2006/relationships/image" Target="../media/image68.png"/><Relationship Id="rId14" Type="http://schemas.openxmlformats.org/officeDocument/2006/relationships/customXml" Target="../ink/ink66.xml"/><Relationship Id="rId22" Type="http://schemas.openxmlformats.org/officeDocument/2006/relationships/customXml" Target="../ink/ink70.xml"/><Relationship Id="rId27" Type="http://schemas.openxmlformats.org/officeDocument/2006/relationships/image" Target="../media/image72.png"/><Relationship Id="rId30" Type="http://schemas.openxmlformats.org/officeDocument/2006/relationships/customXml" Target="../ink/ink74.xml"/><Relationship Id="rId35" Type="http://schemas.openxmlformats.org/officeDocument/2006/relationships/image" Target="../media/image76.png"/><Relationship Id="rId43" Type="http://schemas.openxmlformats.org/officeDocument/2006/relationships/image" Target="../media/image80.png"/><Relationship Id="rId48" Type="http://schemas.openxmlformats.org/officeDocument/2006/relationships/customXml" Target="../ink/ink83.xml"/><Relationship Id="rId56" Type="http://schemas.openxmlformats.org/officeDocument/2006/relationships/customXml" Target="../ink/ink87.xml"/><Relationship Id="rId64" Type="http://schemas.openxmlformats.org/officeDocument/2006/relationships/customXml" Target="../ink/ink91.xml"/><Relationship Id="rId69" Type="http://schemas.openxmlformats.org/officeDocument/2006/relationships/image" Target="../media/image93.png"/><Relationship Id="rId8" Type="http://schemas.openxmlformats.org/officeDocument/2006/relationships/customXml" Target="../ink/ink63.xml"/><Relationship Id="rId51" Type="http://schemas.openxmlformats.org/officeDocument/2006/relationships/image" Target="../media/image84.png"/><Relationship Id="rId3" Type="http://schemas.openxmlformats.org/officeDocument/2006/relationships/image" Target="../media/image60.png"/><Relationship Id="rId12" Type="http://schemas.openxmlformats.org/officeDocument/2006/relationships/customXml" Target="../ink/ink65.xml"/><Relationship Id="rId17" Type="http://schemas.openxmlformats.org/officeDocument/2006/relationships/image" Target="../media/image67.png"/><Relationship Id="rId25" Type="http://schemas.openxmlformats.org/officeDocument/2006/relationships/image" Target="../media/image71.png"/><Relationship Id="rId33" Type="http://schemas.openxmlformats.org/officeDocument/2006/relationships/image" Target="../media/image75.png"/><Relationship Id="rId38" Type="http://schemas.openxmlformats.org/officeDocument/2006/relationships/customXml" Target="../ink/ink78.xml"/><Relationship Id="rId46" Type="http://schemas.openxmlformats.org/officeDocument/2006/relationships/customXml" Target="../ink/ink82.xml"/><Relationship Id="rId59" Type="http://schemas.openxmlformats.org/officeDocument/2006/relationships/image" Target="../media/image88.png"/><Relationship Id="rId67" Type="http://schemas.openxmlformats.org/officeDocument/2006/relationships/image" Target="../media/image92.png"/><Relationship Id="rId20" Type="http://schemas.openxmlformats.org/officeDocument/2006/relationships/customXml" Target="../ink/ink69.xml"/><Relationship Id="rId41" Type="http://schemas.openxmlformats.org/officeDocument/2006/relationships/image" Target="../media/image79.png"/><Relationship Id="rId54" Type="http://schemas.openxmlformats.org/officeDocument/2006/relationships/customXml" Target="../ink/ink86.xml"/><Relationship Id="rId62" Type="http://schemas.openxmlformats.org/officeDocument/2006/relationships/customXml" Target="../ink/ink9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.xml"/><Relationship Id="rId15" Type="http://schemas.openxmlformats.org/officeDocument/2006/relationships/image" Target="../media/image66.png"/><Relationship Id="rId23" Type="http://schemas.openxmlformats.org/officeDocument/2006/relationships/image" Target="../media/image70.png"/><Relationship Id="rId28" Type="http://schemas.openxmlformats.org/officeDocument/2006/relationships/customXml" Target="../ink/ink73.xml"/><Relationship Id="rId36" Type="http://schemas.openxmlformats.org/officeDocument/2006/relationships/customXml" Target="../ink/ink77.xml"/><Relationship Id="rId49" Type="http://schemas.openxmlformats.org/officeDocument/2006/relationships/image" Target="../media/image83.png"/><Relationship Id="rId57" Type="http://schemas.openxmlformats.org/officeDocument/2006/relationships/image" Target="../media/image87.png"/><Relationship Id="rId10" Type="http://schemas.openxmlformats.org/officeDocument/2006/relationships/customXml" Target="../ink/ink64.xml"/><Relationship Id="rId31" Type="http://schemas.openxmlformats.org/officeDocument/2006/relationships/image" Target="../media/image74.png"/><Relationship Id="rId44" Type="http://schemas.openxmlformats.org/officeDocument/2006/relationships/customXml" Target="../ink/ink81.xml"/><Relationship Id="rId52" Type="http://schemas.openxmlformats.org/officeDocument/2006/relationships/customXml" Target="../ink/ink85.xml"/><Relationship Id="rId60" Type="http://schemas.openxmlformats.org/officeDocument/2006/relationships/customXml" Target="../ink/ink89.xml"/><Relationship Id="rId65" Type="http://schemas.openxmlformats.org/officeDocument/2006/relationships/image" Target="../media/image91.png"/><Relationship Id="rId4" Type="http://schemas.openxmlformats.org/officeDocument/2006/relationships/customXml" Target="../ink/ink61.xml"/><Relationship Id="rId9" Type="http://schemas.openxmlformats.org/officeDocument/2006/relationships/image" Target="../media/image63.png"/><Relationship Id="rId13" Type="http://schemas.openxmlformats.org/officeDocument/2006/relationships/image" Target="../media/image65.png"/><Relationship Id="rId18" Type="http://schemas.openxmlformats.org/officeDocument/2006/relationships/customXml" Target="../ink/ink68.xml"/><Relationship Id="rId39" Type="http://schemas.openxmlformats.org/officeDocument/2006/relationships/image" Target="../media/image78.png"/><Relationship Id="rId34" Type="http://schemas.openxmlformats.org/officeDocument/2006/relationships/customXml" Target="../ink/ink76.xml"/><Relationship Id="rId50" Type="http://schemas.openxmlformats.org/officeDocument/2006/relationships/customXml" Target="../ink/ink84.xml"/><Relationship Id="rId55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CS2106 Tutorial 7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n-SG"/>
              <a:t>Contiguous memory allocation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978D-4352-6F4A-9820-68F81249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 | Memory efficiency &amp; Runtime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31EF3-2AA0-7D41-A41F-E7CF67FF6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GB" b="1"/>
              <a:t>In this particular example</a:t>
            </a:r>
            <a:r>
              <a:rPr lang="en-GB"/>
              <a:t>, </a:t>
            </a:r>
          </a:p>
          <a:p>
            <a:pPr marL="146050" indent="0">
              <a:buNone/>
            </a:pPr>
            <a:r>
              <a:rPr lang="en-GB" b="1"/>
              <a:t>Best Fit Algorithm turns out to be the best in terms of memory efficiency.</a:t>
            </a:r>
            <a:r>
              <a:rPr lang="en-GB"/>
              <a:t> </a:t>
            </a:r>
          </a:p>
          <a:p>
            <a:pPr marL="146050" indent="0">
              <a:buNone/>
            </a:pPr>
            <a:r>
              <a:rPr lang="en-GB"/>
              <a:t>However, that does not need to hold true in general. </a:t>
            </a:r>
          </a:p>
          <a:p>
            <a:pPr marL="146050" indent="0">
              <a:buNone/>
            </a:pPr>
            <a:endParaRPr lang="en-GB"/>
          </a:p>
          <a:p>
            <a:pPr marL="146050" indent="0">
              <a:buNone/>
            </a:pPr>
            <a:r>
              <a:rPr lang="en-GB"/>
              <a:t>Regarding the runtime, Best Fit and Worst Fit must go through the entire list (O(N)) to find the best (worst) candidate. </a:t>
            </a:r>
          </a:p>
          <a:p>
            <a:pPr marL="146050" indent="0">
              <a:buNone/>
            </a:pPr>
            <a:r>
              <a:rPr lang="en-GB" b="1"/>
              <a:t>First Fit has the best runtime </a:t>
            </a:r>
            <a:r>
              <a:rPr lang="en-GB"/>
              <a:t>as the search stops as soon as the first free hole that accommodates the request is available.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482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" sz="5400"/>
              <a:t>Q2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1"/>
          </p:nvPr>
        </p:nvSpPr>
        <p:spPr>
          <a:xfrm>
            <a:off x="729627" y="3172899"/>
            <a:ext cx="7688100" cy="62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dynamic partitioning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096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7907-9E73-AF48-B0CB-FE5D47B0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A8042-E98A-BB4B-BCB1-8B6FAA9ED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46050" indent="0">
              <a:buNone/>
            </a:pPr>
            <a:r>
              <a:rPr lang="en-US"/>
              <a:t>In the lecture, we used linked list to store partition information under the dynamic allocation scheme. </a:t>
            </a:r>
          </a:p>
          <a:p>
            <a:pPr marL="146050" indent="0">
              <a:buNone/>
            </a:pPr>
            <a:endParaRPr lang="en-US"/>
          </a:p>
          <a:p>
            <a:pPr marL="146050" indent="0">
              <a:buNone/>
            </a:pPr>
            <a:r>
              <a:rPr lang="en-US"/>
              <a:t>One common alternative is to use bitmap (array of bits) instead. </a:t>
            </a:r>
          </a:p>
          <a:p>
            <a:pPr marL="146050" indent="0">
              <a:buNone/>
            </a:pPr>
            <a:endParaRPr lang="en-US"/>
          </a:p>
          <a:p>
            <a:r>
              <a:rPr lang="en-US"/>
              <a:t>Basic idea: A single bit represents the smallest allocatable memory space, </a:t>
            </a:r>
          </a:p>
          <a:p>
            <a:pPr lvl="1"/>
            <a:r>
              <a:rPr lang="en-US"/>
              <a:t>0 = free, 1 = occupied. </a:t>
            </a:r>
          </a:p>
          <a:p>
            <a:r>
              <a:rPr lang="en-US"/>
              <a:t>Use a collection of bits to represent the allocation status of the whole memory space. </a:t>
            </a:r>
          </a:p>
          <a:p>
            <a:pPr marL="146050" indent="0">
              <a:buNone/>
            </a:pPr>
            <a:endParaRPr lang="en-US"/>
          </a:p>
          <a:p>
            <a:pPr marL="146050" indent="0">
              <a:buNone/>
            </a:pPr>
            <a:r>
              <a:rPr lang="en-US"/>
              <a:t>As a tiny example, suppose the memory size is 16KB and the smallest allocatable unit is 1KB. We need 16 bits (2 bytes) to keep track of the allocation status: </a:t>
            </a:r>
          </a:p>
          <a:p>
            <a:pPr marL="146050" indent="0">
              <a:buNone/>
            </a:pPr>
            <a:endParaRPr lang="en-US"/>
          </a:p>
          <a:p>
            <a:pPr marL="146050" indent="0">
              <a:buNone/>
            </a:pPr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48E689-907D-7C42-A07D-4C122F981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597313"/>
              </p:ext>
            </p:extLst>
          </p:nvPr>
        </p:nvGraphicFramePr>
        <p:xfrm>
          <a:off x="2133600" y="4083461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8815522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578519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73671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887799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531878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798853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13062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2434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449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7A7E35-CDFA-1746-80C9-185B6F9E7755}"/>
                  </a:ext>
                </a:extLst>
              </p14:cNvPr>
              <p14:cNvContentPartPr/>
              <p14:nvPr/>
            </p14:nvContentPartPr>
            <p14:xfrm>
              <a:off x="2004120" y="3969000"/>
              <a:ext cx="164880" cy="10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7A7E35-CDFA-1746-80C9-185B6F9E77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4760" y="3959640"/>
                <a:ext cx="183600" cy="12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09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7907-9E73-AF48-B0CB-FE5D47B0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allocatable unit != partition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C0119CA-933D-EA4D-8969-02C48E2645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972778"/>
              </p:ext>
            </p:extLst>
          </p:nvPr>
        </p:nvGraphicFramePr>
        <p:xfrm>
          <a:off x="727650" y="2430343"/>
          <a:ext cx="7688704" cy="37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44">
                  <a:extLst>
                    <a:ext uri="{9D8B030D-6E8A-4147-A177-3AD203B41FA5}">
                      <a16:colId xmlns:a16="http://schemas.microsoft.com/office/drawing/2014/main" val="30048449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485552507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34126242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911925873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586054985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938845204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496354087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895668875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1196021167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931406016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801885270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1312412978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716402292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997893289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1819287499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3658209514"/>
                    </a:ext>
                  </a:extLst>
                </a:gridCol>
              </a:tblGrid>
              <a:tr h="373991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728821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7425226D-5284-B640-8F23-05B71AA3F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9885"/>
              </p:ext>
            </p:extLst>
          </p:nvPr>
        </p:nvGraphicFramePr>
        <p:xfrm>
          <a:off x="2133600" y="4127552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8815522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578519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73671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887799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531878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798853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13062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2434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449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F7FA67D-017B-9C4C-98A1-6C3229D96C62}"/>
              </a:ext>
            </a:extLst>
          </p:cNvPr>
          <p:cNvSpPr txBox="1"/>
          <p:nvPr/>
        </p:nvSpPr>
        <p:spPr>
          <a:xfrm>
            <a:off x="727650" y="1808523"/>
            <a:ext cx="315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1kb = smallest allocatable unit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33D46-2A25-D449-AB48-6E022D69BCD7}"/>
              </a:ext>
            </a:extLst>
          </p:cNvPr>
          <p:cNvSpPr txBox="1"/>
          <p:nvPr/>
        </p:nvSpPr>
        <p:spPr>
          <a:xfrm>
            <a:off x="2995448" y="2869160"/>
            <a:ext cx="315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empty partition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D03AB5-D5B6-0D4E-900B-0CAD389DF392}"/>
              </a:ext>
            </a:extLst>
          </p:cNvPr>
          <p:cNvGrpSpPr/>
          <p:nvPr/>
        </p:nvGrpSpPr>
        <p:grpSpPr>
          <a:xfrm>
            <a:off x="731440" y="2049160"/>
            <a:ext cx="432000" cy="353880"/>
            <a:chOff x="731440" y="2049160"/>
            <a:chExt cx="432000" cy="35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33942FE-411D-874D-97AD-ECFD58AAA586}"/>
                    </a:ext>
                  </a:extLst>
                </p14:cNvPr>
                <p14:cNvContentPartPr/>
                <p14:nvPr/>
              </p14:nvContentPartPr>
              <p14:xfrm>
                <a:off x="990280" y="2049160"/>
                <a:ext cx="360" cy="145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33942FE-411D-874D-97AD-ECFD58AAA5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4800" y="2033680"/>
                  <a:ext cx="30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C0EEEEF-BFBA-8645-A86C-7ABB14ECDAA8}"/>
                    </a:ext>
                  </a:extLst>
                </p14:cNvPr>
                <p14:cNvContentPartPr/>
                <p14:nvPr/>
              </p14:nvContentPartPr>
              <p14:xfrm>
                <a:off x="949960" y="2123320"/>
                <a:ext cx="96840" cy="61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C0EEEEF-BFBA-8645-A86C-7ABB14ECDAA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4480" y="2107931"/>
                  <a:ext cx="127440" cy="916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3F71005-9AE8-624F-B6B5-7EF753054441}"/>
                    </a:ext>
                  </a:extLst>
                </p14:cNvPr>
                <p14:cNvContentPartPr/>
                <p14:nvPr/>
              </p14:nvContentPartPr>
              <p14:xfrm>
                <a:off x="731440" y="2255440"/>
                <a:ext cx="432000" cy="147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3F71005-9AE8-624F-B6B5-7EF75305444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5973" y="2239960"/>
                  <a:ext cx="462575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B258C5-20DB-8F4E-8406-A292411A70D2}"/>
              </a:ext>
            </a:extLst>
          </p:cNvPr>
          <p:cNvGrpSpPr/>
          <p:nvPr/>
        </p:nvGrpSpPr>
        <p:grpSpPr>
          <a:xfrm>
            <a:off x="782200" y="2956360"/>
            <a:ext cx="3173040" cy="213840"/>
            <a:chOff x="782200" y="2956360"/>
            <a:chExt cx="3173040" cy="21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BB05A5A-B75E-1D4C-B4E8-13F87EA9CAB3}"/>
                    </a:ext>
                  </a:extLst>
                </p14:cNvPr>
                <p14:cNvContentPartPr/>
                <p14:nvPr/>
              </p14:nvContentPartPr>
              <p14:xfrm>
                <a:off x="782200" y="3037720"/>
                <a:ext cx="3173040" cy="30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BB05A5A-B75E-1D4C-B4E8-13F87EA9CA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6722" y="3022240"/>
                  <a:ext cx="3203637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B5C6807-0ADB-E648-8F7B-2FF28CFC2DE3}"/>
                    </a:ext>
                  </a:extLst>
                </p14:cNvPr>
                <p14:cNvContentPartPr/>
                <p14:nvPr/>
              </p14:nvContentPartPr>
              <p14:xfrm>
                <a:off x="782200" y="2956360"/>
                <a:ext cx="20520" cy="213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B5C6807-0ADB-E648-8F7B-2FF28CFC2DE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6987" y="2940854"/>
                  <a:ext cx="50592" cy="24449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4E19E16-7F22-414F-A480-26FCEED90257}"/>
                  </a:ext>
                </a:extLst>
              </p14:cNvPr>
              <p14:cNvContentPartPr/>
              <p14:nvPr/>
            </p14:nvContentPartPr>
            <p14:xfrm>
              <a:off x="5217400" y="2986960"/>
              <a:ext cx="3114000" cy="56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4E19E16-7F22-414F-A480-26FCEED902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01918" y="2971480"/>
                <a:ext cx="3144604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C6C24BC-9179-F743-80E1-A21FF6A80D0F}"/>
                  </a:ext>
                </a:extLst>
              </p14:cNvPr>
              <p14:cNvContentPartPr/>
              <p14:nvPr/>
            </p14:nvContentPartPr>
            <p14:xfrm>
              <a:off x="8341120" y="2946280"/>
              <a:ext cx="25920" cy="183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C6C24BC-9179-F743-80E1-A21FF6A80D0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25422" y="2930800"/>
                <a:ext cx="56951" cy="21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7258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7907-9E73-AF48-B0CB-FE5D47B0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allocatable unit != partition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A3DD73-02F3-0249-8BCD-14C95CE0DB60}"/>
              </a:ext>
            </a:extLst>
          </p:cNvPr>
          <p:cNvSpPr/>
          <p:nvPr/>
        </p:nvSpPr>
        <p:spPr>
          <a:xfrm>
            <a:off x="6852745" y="554443"/>
            <a:ext cx="1859287" cy="9092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When allocating Process A of size 6KB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B9C69911-4D4B-8448-B15E-ED30B04AE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74785"/>
              </p:ext>
            </p:extLst>
          </p:nvPr>
        </p:nvGraphicFramePr>
        <p:xfrm>
          <a:off x="2133600" y="4127552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8815522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578519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73671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887799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531878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798853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13062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2434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4490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F3AE5B0-1916-2D4A-AD6D-082201E0B0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078269"/>
              </p:ext>
            </p:extLst>
          </p:nvPr>
        </p:nvGraphicFramePr>
        <p:xfrm>
          <a:off x="727650" y="2430343"/>
          <a:ext cx="7688704" cy="37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44">
                  <a:extLst>
                    <a:ext uri="{9D8B030D-6E8A-4147-A177-3AD203B41FA5}">
                      <a16:colId xmlns:a16="http://schemas.microsoft.com/office/drawing/2014/main" val="30048449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485552507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34126242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911925873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586054985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938845204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496354087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895668875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1196021167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931406016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801885270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1312412978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716402292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997893289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1819287499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3658209514"/>
                    </a:ext>
                  </a:extLst>
                </a:gridCol>
              </a:tblGrid>
              <a:tr h="373991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7288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CA755AC-8256-EB40-A356-539A69FED326}"/>
              </a:ext>
            </a:extLst>
          </p:cNvPr>
          <p:cNvSpPr txBox="1"/>
          <p:nvPr/>
        </p:nvSpPr>
        <p:spPr>
          <a:xfrm>
            <a:off x="727650" y="1808523"/>
            <a:ext cx="315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1kb = smallest allocatable unit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66CD4-7E84-F743-B031-387E1724A859}"/>
              </a:ext>
            </a:extLst>
          </p:cNvPr>
          <p:cNvSpPr txBox="1"/>
          <p:nvPr/>
        </p:nvSpPr>
        <p:spPr>
          <a:xfrm>
            <a:off x="2995448" y="2869160"/>
            <a:ext cx="315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empty partition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8D38C3-9F7C-DB40-9084-8343A4802E98}"/>
              </a:ext>
            </a:extLst>
          </p:cNvPr>
          <p:cNvGrpSpPr/>
          <p:nvPr/>
        </p:nvGrpSpPr>
        <p:grpSpPr>
          <a:xfrm>
            <a:off x="731440" y="2049160"/>
            <a:ext cx="432000" cy="353880"/>
            <a:chOff x="731440" y="2049160"/>
            <a:chExt cx="432000" cy="35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CED2089-B853-EC43-A01C-3F34C6C37117}"/>
                    </a:ext>
                  </a:extLst>
                </p14:cNvPr>
                <p14:cNvContentPartPr/>
                <p14:nvPr/>
              </p14:nvContentPartPr>
              <p14:xfrm>
                <a:off x="990280" y="2049160"/>
                <a:ext cx="360" cy="145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CED2089-B853-EC43-A01C-3F34C6C3711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4800" y="2033680"/>
                  <a:ext cx="30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22AE575-4D81-084F-9FE0-603C056C2838}"/>
                    </a:ext>
                  </a:extLst>
                </p14:cNvPr>
                <p14:cNvContentPartPr/>
                <p14:nvPr/>
              </p14:nvContentPartPr>
              <p14:xfrm>
                <a:off x="949960" y="2123320"/>
                <a:ext cx="96840" cy="61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22AE575-4D81-084F-9FE0-603C056C283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4480" y="2107931"/>
                  <a:ext cx="127440" cy="916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B3DE96A-E98A-F04F-98E9-D53D68B2D247}"/>
                    </a:ext>
                  </a:extLst>
                </p14:cNvPr>
                <p14:cNvContentPartPr/>
                <p14:nvPr/>
              </p14:nvContentPartPr>
              <p14:xfrm>
                <a:off x="731440" y="2255440"/>
                <a:ext cx="432000" cy="147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B3DE96A-E98A-F04F-98E9-D53D68B2D2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5973" y="2239960"/>
                  <a:ext cx="462575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A71032-0EA6-4549-898C-F832A69BC211}"/>
              </a:ext>
            </a:extLst>
          </p:cNvPr>
          <p:cNvGrpSpPr/>
          <p:nvPr/>
        </p:nvGrpSpPr>
        <p:grpSpPr>
          <a:xfrm>
            <a:off x="782200" y="2956360"/>
            <a:ext cx="3173040" cy="213840"/>
            <a:chOff x="782200" y="2956360"/>
            <a:chExt cx="3173040" cy="21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8FFF9A-6EF6-FE41-90C1-B046172AB5A9}"/>
                    </a:ext>
                  </a:extLst>
                </p14:cNvPr>
                <p14:cNvContentPartPr/>
                <p14:nvPr/>
              </p14:nvContentPartPr>
              <p14:xfrm>
                <a:off x="782200" y="3037720"/>
                <a:ext cx="3173040" cy="30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8FFF9A-6EF6-FE41-90C1-B046172AB5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6722" y="3022240"/>
                  <a:ext cx="3203637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FD502CC-672E-084C-A09E-92F7369BB453}"/>
                    </a:ext>
                  </a:extLst>
                </p14:cNvPr>
                <p14:cNvContentPartPr/>
                <p14:nvPr/>
              </p14:nvContentPartPr>
              <p14:xfrm>
                <a:off x="782200" y="2956360"/>
                <a:ext cx="20520" cy="213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FD502CC-672E-084C-A09E-92F7369BB45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6987" y="2940854"/>
                  <a:ext cx="50592" cy="24449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45EF4E9-66C8-C644-9140-6E7435F7523B}"/>
                  </a:ext>
                </a:extLst>
              </p14:cNvPr>
              <p14:cNvContentPartPr/>
              <p14:nvPr/>
            </p14:nvContentPartPr>
            <p14:xfrm>
              <a:off x="5217400" y="2986960"/>
              <a:ext cx="3114000" cy="56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45EF4E9-66C8-C644-9140-6E7435F752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01918" y="2971480"/>
                <a:ext cx="3144604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86D1142-48FA-4E45-BE5E-9543B55F792E}"/>
                  </a:ext>
                </a:extLst>
              </p14:cNvPr>
              <p14:cNvContentPartPr/>
              <p14:nvPr/>
            </p14:nvContentPartPr>
            <p14:xfrm>
              <a:off x="8341120" y="2946280"/>
              <a:ext cx="25920" cy="183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86D1142-48FA-4E45-BE5E-9543B55F792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25422" y="2930800"/>
                <a:ext cx="56951" cy="21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803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7907-9E73-AF48-B0CB-FE5D47B0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allocatable unit != partition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A3DD73-02F3-0249-8BCD-14C95CE0DB60}"/>
              </a:ext>
            </a:extLst>
          </p:cNvPr>
          <p:cNvSpPr/>
          <p:nvPr/>
        </p:nvSpPr>
        <p:spPr>
          <a:xfrm>
            <a:off x="6852745" y="554443"/>
            <a:ext cx="1859287" cy="9092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After allocating Process A of size 6KB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B9C69911-4D4B-8448-B15E-ED30B04AE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195115"/>
              </p:ext>
            </p:extLst>
          </p:nvPr>
        </p:nvGraphicFramePr>
        <p:xfrm>
          <a:off x="2133600" y="4127552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8815522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578519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73671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887799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531878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798853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13062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2434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4490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F3AE5B0-1916-2D4A-AD6D-082201E0B043}"/>
              </a:ext>
            </a:extLst>
          </p:cNvPr>
          <p:cNvGraphicFramePr>
            <a:graphicFrameLocks/>
          </p:cNvGraphicFramePr>
          <p:nvPr/>
        </p:nvGraphicFramePr>
        <p:xfrm>
          <a:off x="727650" y="2430343"/>
          <a:ext cx="7688704" cy="37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44">
                  <a:extLst>
                    <a:ext uri="{9D8B030D-6E8A-4147-A177-3AD203B41FA5}">
                      <a16:colId xmlns:a16="http://schemas.microsoft.com/office/drawing/2014/main" val="30048449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485552507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34126242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911925873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586054985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938845204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496354087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895668875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1196021167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931406016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801885270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1312412978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716402292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997893289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1819287499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3658209514"/>
                    </a:ext>
                  </a:extLst>
                </a:gridCol>
              </a:tblGrid>
              <a:tr h="373991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7288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CA755AC-8256-EB40-A356-539A69FED326}"/>
              </a:ext>
            </a:extLst>
          </p:cNvPr>
          <p:cNvSpPr txBox="1"/>
          <p:nvPr/>
        </p:nvSpPr>
        <p:spPr>
          <a:xfrm>
            <a:off x="727650" y="1808523"/>
            <a:ext cx="315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1kb = smallest allocatable unit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66CD4-7E84-F743-B031-387E1724A859}"/>
              </a:ext>
            </a:extLst>
          </p:cNvPr>
          <p:cNvSpPr txBox="1"/>
          <p:nvPr/>
        </p:nvSpPr>
        <p:spPr>
          <a:xfrm>
            <a:off x="2995448" y="2869160"/>
            <a:ext cx="315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empty partition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8D38C3-9F7C-DB40-9084-8343A4802E98}"/>
              </a:ext>
            </a:extLst>
          </p:cNvPr>
          <p:cNvGrpSpPr/>
          <p:nvPr/>
        </p:nvGrpSpPr>
        <p:grpSpPr>
          <a:xfrm>
            <a:off x="731440" y="2049160"/>
            <a:ext cx="432000" cy="353880"/>
            <a:chOff x="731440" y="2049160"/>
            <a:chExt cx="432000" cy="35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CED2089-B853-EC43-A01C-3F34C6C37117}"/>
                    </a:ext>
                  </a:extLst>
                </p14:cNvPr>
                <p14:cNvContentPartPr/>
                <p14:nvPr/>
              </p14:nvContentPartPr>
              <p14:xfrm>
                <a:off x="990280" y="2049160"/>
                <a:ext cx="360" cy="145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CED2089-B853-EC43-A01C-3F34C6C3711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4800" y="2033680"/>
                  <a:ext cx="30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22AE575-4D81-084F-9FE0-603C056C2838}"/>
                    </a:ext>
                  </a:extLst>
                </p14:cNvPr>
                <p14:cNvContentPartPr/>
                <p14:nvPr/>
              </p14:nvContentPartPr>
              <p14:xfrm>
                <a:off x="949960" y="2123320"/>
                <a:ext cx="96840" cy="61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22AE575-4D81-084F-9FE0-603C056C283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4480" y="2107931"/>
                  <a:ext cx="127440" cy="916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B3DE96A-E98A-F04F-98E9-D53D68B2D247}"/>
                    </a:ext>
                  </a:extLst>
                </p14:cNvPr>
                <p14:cNvContentPartPr/>
                <p14:nvPr/>
              </p14:nvContentPartPr>
              <p14:xfrm>
                <a:off x="731440" y="2255440"/>
                <a:ext cx="432000" cy="147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B3DE96A-E98A-F04F-98E9-D53D68B2D2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5973" y="2239960"/>
                  <a:ext cx="462575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A71032-0EA6-4549-898C-F832A69BC211}"/>
              </a:ext>
            </a:extLst>
          </p:cNvPr>
          <p:cNvGrpSpPr/>
          <p:nvPr/>
        </p:nvGrpSpPr>
        <p:grpSpPr>
          <a:xfrm>
            <a:off x="782200" y="2956360"/>
            <a:ext cx="3173040" cy="213840"/>
            <a:chOff x="782200" y="2956360"/>
            <a:chExt cx="3173040" cy="21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8FFF9A-6EF6-FE41-90C1-B046172AB5A9}"/>
                    </a:ext>
                  </a:extLst>
                </p14:cNvPr>
                <p14:cNvContentPartPr/>
                <p14:nvPr/>
              </p14:nvContentPartPr>
              <p14:xfrm>
                <a:off x="782200" y="3037720"/>
                <a:ext cx="3173040" cy="30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8FFF9A-6EF6-FE41-90C1-B046172AB5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6722" y="3022240"/>
                  <a:ext cx="3203637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FD502CC-672E-084C-A09E-92F7369BB453}"/>
                    </a:ext>
                  </a:extLst>
                </p14:cNvPr>
                <p14:cNvContentPartPr/>
                <p14:nvPr/>
              </p14:nvContentPartPr>
              <p14:xfrm>
                <a:off x="782200" y="2956360"/>
                <a:ext cx="20520" cy="213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FD502CC-672E-084C-A09E-92F7369BB45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6987" y="2940854"/>
                  <a:ext cx="50592" cy="24449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45EF4E9-66C8-C644-9140-6E7435F7523B}"/>
                  </a:ext>
                </a:extLst>
              </p14:cNvPr>
              <p14:cNvContentPartPr/>
              <p14:nvPr/>
            </p14:nvContentPartPr>
            <p14:xfrm>
              <a:off x="5217400" y="2986960"/>
              <a:ext cx="3114000" cy="56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45EF4E9-66C8-C644-9140-6E7435F752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01918" y="2971480"/>
                <a:ext cx="3144604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86D1142-48FA-4E45-BE5E-9543B55F792E}"/>
                  </a:ext>
                </a:extLst>
              </p14:cNvPr>
              <p14:cNvContentPartPr/>
              <p14:nvPr/>
            </p14:nvContentPartPr>
            <p14:xfrm>
              <a:off x="8341120" y="2946280"/>
              <a:ext cx="25920" cy="183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86D1142-48FA-4E45-BE5E-9543B55F792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25422" y="2930800"/>
                <a:ext cx="56951" cy="21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A0811B24-8853-4A4D-9C41-319A759AE72E}"/>
              </a:ext>
            </a:extLst>
          </p:cNvPr>
          <p:cNvGrpSpPr/>
          <p:nvPr/>
        </p:nvGrpSpPr>
        <p:grpSpPr>
          <a:xfrm>
            <a:off x="705880" y="2499160"/>
            <a:ext cx="2860560" cy="254520"/>
            <a:chOff x="705880" y="2499160"/>
            <a:chExt cx="286056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553F7F3-027E-424A-8ADF-3863C327509B}"/>
                    </a:ext>
                  </a:extLst>
                </p14:cNvPr>
                <p14:cNvContentPartPr/>
                <p14:nvPr/>
              </p14:nvContentPartPr>
              <p14:xfrm>
                <a:off x="2073160" y="2499160"/>
                <a:ext cx="238680" cy="254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553F7F3-027E-424A-8ADF-3863C327509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57680" y="2483658"/>
                  <a:ext cx="269280" cy="2851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A82721B-9CE3-BA4A-B5D3-4054207141E8}"/>
                    </a:ext>
                  </a:extLst>
                </p14:cNvPr>
                <p14:cNvContentPartPr/>
                <p14:nvPr/>
              </p14:nvContentPartPr>
              <p14:xfrm>
                <a:off x="2110960" y="2626240"/>
                <a:ext cx="185400" cy="25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A82721B-9CE3-BA4A-B5D3-4054207141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95480" y="2610760"/>
                  <a:ext cx="2160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013F227-8776-9F4E-A8E8-A77DF03D1F10}"/>
                    </a:ext>
                  </a:extLst>
                </p14:cNvPr>
                <p14:cNvContentPartPr/>
                <p14:nvPr/>
              </p14:nvContentPartPr>
              <p14:xfrm>
                <a:off x="705880" y="2605720"/>
                <a:ext cx="1239840" cy="56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013F227-8776-9F4E-A8E8-A77DF03D1F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0400" y="2590240"/>
                  <a:ext cx="12704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04DBB81-334A-9740-A3A9-98A5A3A4B52C}"/>
                    </a:ext>
                  </a:extLst>
                </p14:cNvPr>
                <p14:cNvContentPartPr/>
                <p14:nvPr/>
              </p14:nvContentPartPr>
              <p14:xfrm>
                <a:off x="2413000" y="2580520"/>
                <a:ext cx="1153440" cy="46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04DBB81-334A-9740-A3A9-98A5A3A4B52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97520" y="2565040"/>
                  <a:ext cx="1184040" cy="7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31CB829-AE73-9049-B0F7-5407F50C8FA2}"/>
                  </a:ext>
                </a:extLst>
              </p14:cNvPr>
              <p14:cNvContentPartPr/>
              <p14:nvPr/>
            </p14:nvContentPartPr>
            <p14:xfrm>
              <a:off x="3479680" y="2346880"/>
              <a:ext cx="152640" cy="508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31CB829-AE73-9049-B0F7-5407F50C8FA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64236" y="2331400"/>
                <a:ext cx="183168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931A66A-442D-0746-B0B1-BCE7E74F8741}"/>
                  </a:ext>
                </a:extLst>
              </p14:cNvPr>
              <p14:cNvContentPartPr/>
              <p14:nvPr/>
            </p14:nvContentPartPr>
            <p14:xfrm>
              <a:off x="619480" y="2367040"/>
              <a:ext cx="193320" cy="543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931A66A-442D-0746-B0B1-BCE7E74F874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4000" y="2351560"/>
                <a:ext cx="22392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64F83E5-584F-9249-87AA-05279B5D6831}"/>
                  </a:ext>
                </a:extLst>
              </p14:cNvPr>
              <p14:cNvContentPartPr/>
              <p14:nvPr/>
            </p14:nvContentPartPr>
            <p14:xfrm>
              <a:off x="642960" y="2353320"/>
              <a:ext cx="4926600" cy="2188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64F83E5-584F-9249-87AA-05279B5D683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3600" y="2343960"/>
                <a:ext cx="4945320" cy="220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453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7907-9E73-AF48-B0CB-FE5D47B0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allocatable unit != partition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A3DD73-02F3-0249-8BCD-14C95CE0DB60}"/>
              </a:ext>
            </a:extLst>
          </p:cNvPr>
          <p:cNvSpPr/>
          <p:nvPr/>
        </p:nvSpPr>
        <p:spPr>
          <a:xfrm>
            <a:off x="6852745" y="554443"/>
            <a:ext cx="1859287" cy="9092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Meaning of smallest allocatable unit?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F3AE5B0-1916-2D4A-AD6D-082201E0B043}"/>
              </a:ext>
            </a:extLst>
          </p:cNvPr>
          <p:cNvGraphicFramePr>
            <a:graphicFrameLocks/>
          </p:cNvGraphicFramePr>
          <p:nvPr/>
        </p:nvGraphicFramePr>
        <p:xfrm>
          <a:off x="727650" y="2430343"/>
          <a:ext cx="7688704" cy="37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44">
                  <a:extLst>
                    <a:ext uri="{9D8B030D-6E8A-4147-A177-3AD203B41FA5}">
                      <a16:colId xmlns:a16="http://schemas.microsoft.com/office/drawing/2014/main" val="30048449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485552507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34126242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911925873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586054985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938845204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496354087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895668875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1196021167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931406016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801885270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1312412978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716402292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997893289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1819287499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3658209514"/>
                    </a:ext>
                  </a:extLst>
                </a:gridCol>
              </a:tblGrid>
              <a:tr h="373991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7288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CA755AC-8256-EB40-A356-539A69FED326}"/>
              </a:ext>
            </a:extLst>
          </p:cNvPr>
          <p:cNvSpPr txBox="1"/>
          <p:nvPr/>
        </p:nvSpPr>
        <p:spPr>
          <a:xfrm>
            <a:off x="727650" y="1808523"/>
            <a:ext cx="315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1kb = smallest allocatable unit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66CD4-7E84-F743-B031-387E1724A859}"/>
              </a:ext>
            </a:extLst>
          </p:cNvPr>
          <p:cNvSpPr txBox="1"/>
          <p:nvPr/>
        </p:nvSpPr>
        <p:spPr>
          <a:xfrm>
            <a:off x="2995448" y="2869160"/>
            <a:ext cx="315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empty partition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8D38C3-9F7C-DB40-9084-8343A4802E98}"/>
              </a:ext>
            </a:extLst>
          </p:cNvPr>
          <p:cNvGrpSpPr/>
          <p:nvPr/>
        </p:nvGrpSpPr>
        <p:grpSpPr>
          <a:xfrm>
            <a:off x="731440" y="2049160"/>
            <a:ext cx="432000" cy="353880"/>
            <a:chOff x="731440" y="2049160"/>
            <a:chExt cx="432000" cy="35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CED2089-B853-EC43-A01C-3F34C6C37117}"/>
                    </a:ext>
                  </a:extLst>
                </p14:cNvPr>
                <p14:cNvContentPartPr/>
                <p14:nvPr/>
              </p14:nvContentPartPr>
              <p14:xfrm>
                <a:off x="990280" y="2049160"/>
                <a:ext cx="360" cy="145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CED2089-B853-EC43-A01C-3F34C6C3711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4800" y="2033680"/>
                  <a:ext cx="30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22AE575-4D81-084F-9FE0-603C056C2838}"/>
                    </a:ext>
                  </a:extLst>
                </p14:cNvPr>
                <p14:cNvContentPartPr/>
                <p14:nvPr/>
              </p14:nvContentPartPr>
              <p14:xfrm>
                <a:off x="949960" y="2123320"/>
                <a:ext cx="96840" cy="61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22AE575-4D81-084F-9FE0-603C056C283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4480" y="2107931"/>
                  <a:ext cx="127440" cy="916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B3DE96A-E98A-F04F-98E9-D53D68B2D247}"/>
                    </a:ext>
                  </a:extLst>
                </p14:cNvPr>
                <p14:cNvContentPartPr/>
                <p14:nvPr/>
              </p14:nvContentPartPr>
              <p14:xfrm>
                <a:off x="731440" y="2255440"/>
                <a:ext cx="432000" cy="147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B3DE96A-E98A-F04F-98E9-D53D68B2D2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5973" y="2239960"/>
                  <a:ext cx="462575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A71032-0EA6-4549-898C-F832A69BC211}"/>
              </a:ext>
            </a:extLst>
          </p:cNvPr>
          <p:cNvGrpSpPr/>
          <p:nvPr/>
        </p:nvGrpSpPr>
        <p:grpSpPr>
          <a:xfrm>
            <a:off x="782200" y="2956360"/>
            <a:ext cx="3173040" cy="213840"/>
            <a:chOff x="782200" y="2956360"/>
            <a:chExt cx="3173040" cy="21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8FFF9A-6EF6-FE41-90C1-B046172AB5A9}"/>
                    </a:ext>
                  </a:extLst>
                </p14:cNvPr>
                <p14:cNvContentPartPr/>
                <p14:nvPr/>
              </p14:nvContentPartPr>
              <p14:xfrm>
                <a:off x="782200" y="3037720"/>
                <a:ext cx="3173040" cy="30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8FFF9A-6EF6-FE41-90C1-B046172AB5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6722" y="3022240"/>
                  <a:ext cx="3203637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FD502CC-672E-084C-A09E-92F7369BB453}"/>
                    </a:ext>
                  </a:extLst>
                </p14:cNvPr>
                <p14:cNvContentPartPr/>
                <p14:nvPr/>
              </p14:nvContentPartPr>
              <p14:xfrm>
                <a:off x="782200" y="2956360"/>
                <a:ext cx="20520" cy="213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FD502CC-672E-084C-A09E-92F7369BB45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6987" y="2940854"/>
                  <a:ext cx="50592" cy="24449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45EF4E9-66C8-C644-9140-6E7435F7523B}"/>
                  </a:ext>
                </a:extLst>
              </p14:cNvPr>
              <p14:cNvContentPartPr/>
              <p14:nvPr/>
            </p14:nvContentPartPr>
            <p14:xfrm>
              <a:off x="5217400" y="2986960"/>
              <a:ext cx="3114000" cy="56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45EF4E9-66C8-C644-9140-6E7435F752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01918" y="2971480"/>
                <a:ext cx="3144604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86D1142-48FA-4E45-BE5E-9543B55F792E}"/>
                  </a:ext>
                </a:extLst>
              </p14:cNvPr>
              <p14:cNvContentPartPr/>
              <p14:nvPr/>
            </p14:nvContentPartPr>
            <p14:xfrm>
              <a:off x="8341120" y="2946280"/>
              <a:ext cx="25920" cy="183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86D1142-48FA-4E45-BE5E-9543B55F792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25422" y="2930800"/>
                <a:ext cx="56951" cy="21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A0811B24-8853-4A4D-9C41-319A759AE72E}"/>
              </a:ext>
            </a:extLst>
          </p:cNvPr>
          <p:cNvGrpSpPr/>
          <p:nvPr/>
        </p:nvGrpSpPr>
        <p:grpSpPr>
          <a:xfrm>
            <a:off x="705880" y="2499160"/>
            <a:ext cx="2860560" cy="254520"/>
            <a:chOff x="705880" y="2499160"/>
            <a:chExt cx="286056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553F7F3-027E-424A-8ADF-3863C327509B}"/>
                    </a:ext>
                  </a:extLst>
                </p14:cNvPr>
                <p14:cNvContentPartPr/>
                <p14:nvPr/>
              </p14:nvContentPartPr>
              <p14:xfrm>
                <a:off x="2073160" y="2499160"/>
                <a:ext cx="238680" cy="254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553F7F3-027E-424A-8ADF-3863C327509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57680" y="2483658"/>
                  <a:ext cx="269280" cy="2851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A82721B-9CE3-BA4A-B5D3-4054207141E8}"/>
                    </a:ext>
                  </a:extLst>
                </p14:cNvPr>
                <p14:cNvContentPartPr/>
                <p14:nvPr/>
              </p14:nvContentPartPr>
              <p14:xfrm>
                <a:off x="2110960" y="2626240"/>
                <a:ext cx="185400" cy="25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A82721B-9CE3-BA4A-B5D3-4054207141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95480" y="2610760"/>
                  <a:ext cx="2160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013F227-8776-9F4E-A8E8-A77DF03D1F10}"/>
                    </a:ext>
                  </a:extLst>
                </p14:cNvPr>
                <p14:cNvContentPartPr/>
                <p14:nvPr/>
              </p14:nvContentPartPr>
              <p14:xfrm>
                <a:off x="705880" y="2605720"/>
                <a:ext cx="1239840" cy="56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013F227-8776-9F4E-A8E8-A77DF03D1F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0400" y="2590240"/>
                  <a:ext cx="12704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04DBB81-334A-9740-A3A9-98A5A3A4B52C}"/>
                    </a:ext>
                  </a:extLst>
                </p14:cNvPr>
                <p14:cNvContentPartPr/>
                <p14:nvPr/>
              </p14:nvContentPartPr>
              <p14:xfrm>
                <a:off x="2413000" y="2580520"/>
                <a:ext cx="1153440" cy="46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04DBB81-334A-9740-A3A9-98A5A3A4B52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97520" y="2565040"/>
                  <a:ext cx="1184040" cy="7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31CB829-AE73-9049-B0F7-5407F50C8FA2}"/>
                  </a:ext>
                </a:extLst>
              </p14:cNvPr>
              <p14:cNvContentPartPr/>
              <p14:nvPr/>
            </p14:nvContentPartPr>
            <p14:xfrm>
              <a:off x="3479680" y="2346880"/>
              <a:ext cx="152640" cy="508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31CB829-AE73-9049-B0F7-5407F50C8FA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64236" y="2331400"/>
                <a:ext cx="183168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931A66A-442D-0746-B0B1-BCE7E74F8741}"/>
                  </a:ext>
                </a:extLst>
              </p14:cNvPr>
              <p14:cNvContentPartPr/>
              <p14:nvPr/>
            </p14:nvContentPartPr>
            <p14:xfrm>
              <a:off x="619480" y="2367040"/>
              <a:ext cx="193320" cy="543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931A66A-442D-0746-B0B1-BCE7E74F874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4000" y="2351560"/>
                <a:ext cx="223920" cy="57456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859E7B86-684C-1B48-AB84-B6D17FF9CD65}"/>
              </a:ext>
            </a:extLst>
          </p:cNvPr>
          <p:cNvSpPr txBox="1"/>
          <p:nvPr/>
        </p:nvSpPr>
        <p:spPr>
          <a:xfrm>
            <a:off x="6412067" y="1488492"/>
            <a:ext cx="2668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process B of size 1.7KB </a:t>
            </a: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 </a:t>
            </a: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occupies 2KB on ram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86E50B9-4CEA-294E-BCA2-32643FAB4E12}"/>
              </a:ext>
            </a:extLst>
          </p:cNvPr>
          <p:cNvGrpSpPr/>
          <p:nvPr/>
        </p:nvGrpSpPr>
        <p:grpSpPr>
          <a:xfrm>
            <a:off x="6927829" y="1948343"/>
            <a:ext cx="430920" cy="399600"/>
            <a:chOff x="6927829" y="1948343"/>
            <a:chExt cx="430920" cy="39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11791F0-D7EF-6740-8EA2-D0A053CB7647}"/>
                    </a:ext>
                  </a:extLst>
                </p14:cNvPr>
                <p14:cNvContentPartPr/>
                <p14:nvPr/>
              </p14:nvContentPartPr>
              <p14:xfrm>
                <a:off x="7119349" y="1948343"/>
                <a:ext cx="128880" cy="145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11791F0-D7EF-6740-8EA2-D0A053CB76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03869" y="1932863"/>
                  <a:ext cx="1594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F75E02A-8AAF-1E4F-89C5-F4E404BCEA07}"/>
                    </a:ext>
                  </a:extLst>
                </p14:cNvPr>
                <p14:cNvContentPartPr/>
                <p14:nvPr/>
              </p14:nvContentPartPr>
              <p14:xfrm>
                <a:off x="6927829" y="2104223"/>
                <a:ext cx="16920" cy="209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F75E02A-8AAF-1E4F-89C5-F4E404BCEA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12349" y="2088743"/>
                  <a:ext cx="475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98A3816-851A-7C43-96F3-5E22B2406341}"/>
                    </a:ext>
                  </a:extLst>
                </p14:cNvPr>
                <p14:cNvContentPartPr/>
                <p14:nvPr/>
              </p14:nvContentPartPr>
              <p14:xfrm>
                <a:off x="6949789" y="2085143"/>
                <a:ext cx="352800" cy="257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98A3816-851A-7C43-96F3-5E22B240634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34309" y="2069663"/>
                  <a:ext cx="3834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E7B470D-3395-ED47-AAF6-187E10D39C53}"/>
                    </a:ext>
                  </a:extLst>
                </p14:cNvPr>
                <p14:cNvContentPartPr/>
                <p14:nvPr/>
              </p14:nvContentPartPr>
              <p14:xfrm>
                <a:off x="6936109" y="2328503"/>
                <a:ext cx="422640" cy="19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E7B470D-3395-ED47-AAF6-187E10D39C5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20629" y="2313023"/>
                  <a:ext cx="4532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5C8CA44-4FD5-EB42-A499-2ADB4F35B724}"/>
                    </a:ext>
                  </a:extLst>
                </p14:cNvPr>
                <p14:cNvContentPartPr/>
                <p14:nvPr/>
              </p14:nvContentPartPr>
              <p14:xfrm>
                <a:off x="6944389" y="2126543"/>
                <a:ext cx="71280" cy="136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5C8CA44-4FD5-EB42-A499-2ADB4F35B72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28909" y="2111063"/>
                  <a:ext cx="101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8137E11-9ADD-4945-8EC7-FD54E3627016}"/>
                    </a:ext>
                  </a:extLst>
                </p14:cNvPr>
                <p14:cNvContentPartPr/>
                <p14:nvPr/>
              </p14:nvContentPartPr>
              <p14:xfrm>
                <a:off x="6990829" y="2115023"/>
                <a:ext cx="112320" cy="205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8137E11-9ADD-4945-8EC7-FD54E36270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75349" y="2099543"/>
                  <a:ext cx="1429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02A98DF-CD6A-704A-88E0-C49869172751}"/>
                    </a:ext>
                  </a:extLst>
                </p14:cNvPr>
                <p14:cNvContentPartPr/>
                <p14:nvPr/>
              </p14:nvContentPartPr>
              <p14:xfrm>
                <a:off x="7105669" y="2098823"/>
                <a:ext cx="112320" cy="169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02A98DF-CD6A-704A-88E0-C4986917275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90238" y="2083343"/>
                  <a:ext cx="142822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39C9A48-A2CA-7C44-BB95-EF9900D3DEF8}"/>
                    </a:ext>
                  </a:extLst>
                </p14:cNvPr>
                <p14:cNvContentPartPr/>
                <p14:nvPr/>
              </p14:nvContentPartPr>
              <p14:xfrm>
                <a:off x="7162909" y="2109623"/>
                <a:ext cx="123480" cy="216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39C9A48-A2CA-7C44-BB95-EF9900D3DEF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47384" y="2094117"/>
                  <a:ext cx="154169" cy="24701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D6EBAE0-5864-0D4B-A7E2-9719B68563B8}"/>
              </a:ext>
            </a:extLst>
          </p:cNvPr>
          <p:cNvGrpSpPr/>
          <p:nvPr/>
        </p:nvGrpSpPr>
        <p:grpSpPr>
          <a:xfrm>
            <a:off x="7646749" y="1932143"/>
            <a:ext cx="462240" cy="382680"/>
            <a:chOff x="7646749" y="1932143"/>
            <a:chExt cx="462240" cy="38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B7D0976-8339-6C47-9FD3-2645D6328F25}"/>
                    </a:ext>
                  </a:extLst>
                </p14:cNvPr>
                <p14:cNvContentPartPr/>
                <p14:nvPr/>
              </p14:nvContentPartPr>
              <p14:xfrm>
                <a:off x="7717669" y="1932143"/>
                <a:ext cx="79560" cy="106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B7D0976-8339-6C47-9FD3-2645D6328F2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02189" y="1916663"/>
                  <a:ext cx="1101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48B47F4-4AA8-9144-9B98-429FE87529BA}"/>
                    </a:ext>
                  </a:extLst>
                </p14:cNvPr>
                <p14:cNvContentPartPr/>
                <p14:nvPr/>
              </p14:nvContentPartPr>
              <p14:xfrm>
                <a:off x="7657549" y="2079743"/>
                <a:ext cx="30600" cy="199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48B47F4-4AA8-9144-9B98-429FE87529B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41885" y="2064263"/>
                  <a:ext cx="61564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B145538-3CEB-5B4D-8604-9D13337EACE5}"/>
                    </a:ext>
                  </a:extLst>
                </p14:cNvPr>
                <p14:cNvContentPartPr/>
                <p14:nvPr/>
              </p14:nvContentPartPr>
              <p14:xfrm>
                <a:off x="7671229" y="2027543"/>
                <a:ext cx="437760" cy="281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B145538-3CEB-5B4D-8604-9D13337EACE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55749" y="2012063"/>
                  <a:ext cx="4683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D1FD785-313E-2048-A47E-8E04575DB3A0}"/>
                    </a:ext>
                  </a:extLst>
                </p14:cNvPr>
                <p14:cNvContentPartPr/>
                <p14:nvPr/>
              </p14:nvContentPartPr>
              <p14:xfrm>
                <a:off x="7670149" y="2289983"/>
                <a:ext cx="438840" cy="24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D1FD785-313E-2048-A47E-8E04575DB3A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54669" y="2274503"/>
                  <a:ext cx="4694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A7BB832-EAC4-844A-B665-306B58F97390}"/>
                    </a:ext>
                  </a:extLst>
                </p14:cNvPr>
                <p14:cNvContentPartPr/>
                <p14:nvPr/>
              </p14:nvContentPartPr>
              <p14:xfrm>
                <a:off x="7900909" y="2038703"/>
                <a:ext cx="22320" cy="254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A7BB832-EAC4-844A-B665-306B58F9739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85175" y="2023223"/>
                  <a:ext cx="53422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D126B2D-1B0A-804A-A66E-41624D67FBD4}"/>
                    </a:ext>
                  </a:extLst>
                </p14:cNvPr>
                <p14:cNvContentPartPr/>
                <p14:nvPr/>
              </p14:nvContentPartPr>
              <p14:xfrm>
                <a:off x="7646749" y="2057783"/>
                <a:ext cx="98640" cy="162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D126B2D-1B0A-804A-A66E-41624D67FBD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31269" y="2042337"/>
                  <a:ext cx="129240" cy="1932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BD58842-C0E1-1C40-8727-5720F4F3C8C1}"/>
                    </a:ext>
                  </a:extLst>
                </p14:cNvPr>
                <p14:cNvContentPartPr/>
                <p14:nvPr/>
              </p14:nvContentPartPr>
              <p14:xfrm>
                <a:off x="7698589" y="2057783"/>
                <a:ext cx="117720" cy="191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BD58842-C0E1-1C40-8727-5720F4F3C8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83109" y="2042332"/>
                  <a:ext cx="148320" cy="2220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D5B1789-9B21-644D-A9D3-3D77EFEA8D12}"/>
                    </a:ext>
                  </a:extLst>
                </p14:cNvPr>
                <p14:cNvContentPartPr/>
                <p14:nvPr/>
              </p14:nvContentPartPr>
              <p14:xfrm>
                <a:off x="7780669" y="2085143"/>
                <a:ext cx="106920" cy="167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D5B1789-9B21-644D-A9D3-3D77EFEA8D1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65189" y="2069663"/>
                  <a:ext cx="1375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568E17D-29D9-BC4C-AB28-D668A8D7D101}"/>
                    </a:ext>
                  </a:extLst>
                </p14:cNvPr>
                <p14:cNvContentPartPr/>
                <p14:nvPr/>
              </p14:nvContentPartPr>
              <p14:xfrm>
                <a:off x="7832509" y="2145263"/>
                <a:ext cx="82440" cy="156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568E17D-29D9-BC4C-AB28-D668A8D7D10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17029" y="2129783"/>
                  <a:ext cx="113040" cy="18684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63" name="Table 6">
            <a:extLst>
              <a:ext uri="{FF2B5EF4-FFF2-40B4-BE49-F238E27FC236}">
                <a16:creationId xmlns:a16="http://schemas.microsoft.com/office/drawing/2014/main" id="{43AE0658-817B-334B-A0B0-72EEA8B5A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68398"/>
              </p:ext>
            </p:extLst>
          </p:nvPr>
        </p:nvGraphicFramePr>
        <p:xfrm>
          <a:off x="2133600" y="4127552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8815522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578519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73671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887799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531878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798853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13062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2434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449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764347F-4A00-CC49-9A7A-A04D9169C1F9}"/>
                  </a:ext>
                </a:extLst>
              </p14:cNvPr>
              <p14:cNvContentPartPr/>
              <p14:nvPr/>
            </p14:nvContentPartPr>
            <p14:xfrm>
              <a:off x="6798240" y="1739160"/>
              <a:ext cx="1807920" cy="746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764347F-4A00-CC49-9A7A-A04D9169C1F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788880" y="1729800"/>
                <a:ext cx="1826640" cy="76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1872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7907-9E73-AF48-B0CB-FE5D47B0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allocatable unit != partition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A3DD73-02F3-0249-8BCD-14C95CE0DB60}"/>
              </a:ext>
            </a:extLst>
          </p:cNvPr>
          <p:cNvSpPr/>
          <p:nvPr/>
        </p:nvSpPr>
        <p:spPr>
          <a:xfrm>
            <a:off x="6852745" y="554443"/>
            <a:ext cx="1859287" cy="9092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Meaning of smallest allocatable unit?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F3AE5B0-1916-2D4A-AD6D-082201E0B043}"/>
              </a:ext>
            </a:extLst>
          </p:cNvPr>
          <p:cNvGraphicFramePr>
            <a:graphicFrameLocks/>
          </p:cNvGraphicFramePr>
          <p:nvPr/>
        </p:nvGraphicFramePr>
        <p:xfrm>
          <a:off x="727650" y="2430343"/>
          <a:ext cx="7688704" cy="37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44">
                  <a:extLst>
                    <a:ext uri="{9D8B030D-6E8A-4147-A177-3AD203B41FA5}">
                      <a16:colId xmlns:a16="http://schemas.microsoft.com/office/drawing/2014/main" val="30048449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485552507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34126242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911925873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586054985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938845204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496354087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895668875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1196021167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931406016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801885270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1312412978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716402292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2997893289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1819287499"/>
                    </a:ext>
                  </a:extLst>
                </a:gridCol>
                <a:gridCol w="480544">
                  <a:extLst>
                    <a:ext uri="{9D8B030D-6E8A-4147-A177-3AD203B41FA5}">
                      <a16:colId xmlns:a16="http://schemas.microsoft.com/office/drawing/2014/main" val="3658209514"/>
                    </a:ext>
                  </a:extLst>
                </a:gridCol>
              </a:tblGrid>
              <a:tr h="373991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7288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CA755AC-8256-EB40-A356-539A69FED326}"/>
              </a:ext>
            </a:extLst>
          </p:cNvPr>
          <p:cNvSpPr txBox="1"/>
          <p:nvPr/>
        </p:nvSpPr>
        <p:spPr>
          <a:xfrm>
            <a:off x="727650" y="1808523"/>
            <a:ext cx="315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1kb = smallest allocatable unit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66CD4-7E84-F743-B031-387E1724A859}"/>
              </a:ext>
            </a:extLst>
          </p:cNvPr>
          <p:cNvSpPr txBox="1"/>
          <p:nvPr/>
        </p:nvSpPr>
        <p:spPr>
          <a:xfrm>
            <a:off x="2995448" y="2869160"/>
            <a:ext cx="315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empty partition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8D38C3-9F7C-DB40-9084-8343A4802E98}"/>
              </a:ext>
            </a:extLst>
          </p:cNvPr>
          <p:cNvGrpSpPr/>
          <p:nvPr/>
        </p:nvGrpSpPr>
        <p:grpSpPr>
          <a:xfrm>
            <a:off x="731440" y="2049160"/>
            <a:ext cx="432000" cy="353880"/>
            <a:chOff x="731440" y="2049160"/>
            <a:chExt cx="432000" cy="35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CED2089-B853-EC43-A01C-3F34C6C37117}"/>
                    </a:ext>
                  </a:extLst>
                </p14:cNvPr>
                <p14:cNvContentPartPr/>
                <p14:nvPr/>
              </p14:nvContentPartPr>
              <p14:xfrm>
                <a:off x="990280" y="2049160"/>
                <a:ext cx="360" cy="145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CED2089-B853-EC43-A01C-3F34C6C3711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4800" y="2033680"/>
                  <a:ext cx="30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22AE575-4D81-084F-9FE0-603C056C2838}"/>
                    </a:ext>
                  </a:extLst>
                </p14:cNvPr>
                <p14:cNvContentPartPr/>
                <p14:nvPr/>
              </p14:nvContentPartPr>
              <p14:xfrm>
                <a:off x="949960" y="2123320"/>
                <a:ext cx="96840" cy="61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22AE575-4D81-084F-9FE0-603C056C283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4480" y="2107931"/>
                  <a:ext cx="127440" cy="916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B3DE96A-E98A-F04F-98E9-D53D68B2D247}"/>
                    </a:ext>
                  </a:extLst>
                </p14:cNvPr>
                <p14:cNvContentPartPr/>
                <p14:nvPr/>
              </p14:nvContentPartPr>
              <p14:xfrm>
                <a:off x="731440" y="2255440"/>
                <a:ext cx="432000" cy="147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B3DE96A-E98A-F04F-98E9-D53D68B2D2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5973" y="2239960"/>
                  <a:ext cx="462575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A71032-0EA6-4549-898C-F832A69BC211}"/>
              </a:ext>
            </a:extLst>
          </p:cNvPr>
          <p:cNvGrpSpPr/>
          <p:nvPr/>
        </p:nvGrpSpPr>
        <p:grpSpPr>
          <a:xfrm>
            <a:off x="782200" y="2956360"/>
            <a:ext cx="3173040" cy="213840"/>
            <a:chOff x="782200" y="2956360"/>
            <a:chExt cx="3173040" cy="21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8FFF9A-6EF6-FE41-90C1-B046172AB5A9}"/>
                    </a:ext>
                  </a:extLst>
                </p14:cNvPr>
                <p14:cNvContentPartPr/>
                <p14:nvPr/>
              </p14:nvContentPartPr>
              <p14:xfrm>
                <a:off x="782200" y="3037720"/>
                <a:ext cx="3173040" cy="30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8FFF9A-6EF6-FE41-90C1-B046172AB5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6722" y="3022240"/>
                  <a:ext cx="3203637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FD502CC-672E-084C-A09E-92F7369BB453}"/>
                    </a:ext>
                  </a:extLst>
                </p14:cNvPr>
                <p14:cNvContentPartPr/>
                <p14:nvPr/>
              </p14:nvContentPartPr>
              <p14:xfrm>
                <a:off x="782200" y="2956360"/>
                <a:ext cx="20520" cy="213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FD502CC-672E-084C-A09E-92F7369BB45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6987" y="2940854"/>
                  <a:ext cx="50592" cy="24449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45EF4E9-66C8-C644-9140-6E7435F7523B}"/>
                  </a:ext>
                </a:extLst>
              </p14:cNvPr>
              <p14:cNvContentPartPr/>
              <p14:nvPr/>
            </p14:nvContentPartPr>
            <p14:xfrm>
              <a:off x="5217400" y="2986960"/>
              <a:ext cx="3114000" cy="56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45EF4E9-66C8-C644-9140-6E7435F752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01918" y="2971480"/>
                <a:ext cx="3144604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86D1142-48FA-4E45-BE5E-9543B55F792E}"/>
                  </a:ext>
                </a:extLst>
              </p14:cNvPr>
              <p14:cNvContentPartPr/>
              <p14:nvPr/>
            </p14:nvContentPartPr>
            <p14:xfrm>
              <a:off x="8341120" y="2946280"/>
              <a:ext cx="25920" cy="183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86D1142-48FA-4E45-BE5E-9543B55F792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25422" y="2930800"/>
                <a:ext cx="56951" cy="21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A0811B24-8853-4A4D-9C41-319A759AE72E}"/>
              </a:ext>
            </a:extLst>
          </p:cNvPr>
          <p:cNvGrpSpPr/>
          <p:nvPr/>
        </p:nvGrpSpPr>
        <p:grpSpPr>
          <a:xfrm>
            <a:off x="705880" y="2499160"/>
            <a:ext cx="2860560" cy="254520"/>
            <a:chOff x="705880" y="2499160"/>
            <a:chExt cx="286056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553F7F3-027E-424A-8ADF-3863C327509B}"/>
                    </a:ext>
                  </a:extLst>
                </p14:cNvPr>
                <p14:cNvContentPartPr/>
                <p14:nvPr/>
              </p14:nvContentPartPr>
              <p14:xfrm>
                <a:off x="2073160" y="2499160"/>
                <a:ext cx="238680" cy="254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553F7F3-027E-424A-8ADF-3863C327509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57680" y="2483658"/>
                  <a:ext cx="269280" cy="2851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A82721B-9CE3-BA4A-B5D3-4054207141E8}"/>
                    </a:ext>
                  </a:extLst>
                </p14:cNvPr>
                <p14:cNvContentPartPr/>
                <p14:nvPr/>
              </p14:nvContentPartPr>
              <p14:xfrm>
                <a:off x="2110960" y="2626240"/>
                <a:ext cx="185400" cy="25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A82721B-9CE3-BA4A-B5D3-4054207141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95480" y="2610760"/>
                  <a:ext cx="2160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013F227-8776-9F4E-A8E8-A77DF03D1F10}"/>
                    </a:ext>
                  </a:extLst>
                </p14:cNvPr>
                <p14:cNvContentPartPr/>
                <p14:nvPr/>
              </p14:nvContentPartPr>
              <p14:xfrm>
                <a:off x="705880" y="2605720"/>
                <a:ext cx="1239840" cy="56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013F227-8776-9F4E-A8E8-A77DF03D1F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0400" y="2590240"/>
                  <a:ext cx="12704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04DBB81-334A-9740-A3A9-98A5A3A4B52C}"/>
                    </a:ext>
                  </a:extLst>
                </p14:cNvPr>
                <p14:cNvContentPartPr/>
                <p14:nvPr/>
              </p14:nvContentPartPr>
              <p14:xfrm>
                <a:off x="2413000" y="2580520"/>
                <a:ext cx="1153440" cy="46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04DBB81-334A-9740-A3A9-98A5A3A4B52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97520" y="2565040"/>
                  <a:ext cx="1184040" cy="7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31CB829-AE73-9049-B0F7-5407F50C8FA2}"/>
                  </a:ext>
                </a:extLst>
              </p14:cNvPr>
              <p14:cNvContentPartPr/>
              <p14:nvPr/>
            </p14:nvContentPartPr>
            <p14:xfrm>
              <a:off x="3479680" y="2346880"/>
              <a:ext cx="152640" cy="508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31CB829-AE73-9049-B0F7-5407F50C8FA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64236" y="2331400"/>
                <a:ext cx="183168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931A66A-442D-0746-B0B1-BCE7E74F8741}"/>
                  </a:ext>
                </a:extLst>
              </p14:cNvPr>
              <p14:cNvContentPartPr/>
              <p14:nvPr/>
            </p14:nvContentPartPr>
            <p14:xfrm>
              <a:off x="619480" y="2367040"/>
              <a:ext cx="193320" cy="543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931A66A-442D-0746-B0B1-BCE7E74F874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4000" y="2351560"/>
                <a:ext cx="223920" cy="57456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859E7B86-684C-1B48-AB84-B6D17FF9CD65}"/>
              </a:ext>
            </a:extLst>
          </p:cNvPr>
          <p:cNvSpPr txBox="1"/>
          <p:nvPr/>
        </p:nvSpPr>
        <p:spPr>
          <a:xfrm>
            <a:off x="6412067" y="1488492"/>
            <a:ext cx="2668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process B of size 1.7KB </a:t>
            </a: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 </a:t>
            </a: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occupies 2KB on ram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86E50B9-4CEA-294E-BCA2-32643FAB4E12}"/>
              </a:ext>
            </a:extLst>
          </p:cNvPr>
          <p:cNvGrpSpPr/>
          <p:nvPr/>
        </p:nvGrpSpPr>
        <p:grpSpPr>
          <a:xfrm>
            <a:off x="6927829" y="1948343"/>
            <a:ext cx="430920" cy="399600"/>
            <a:chOff x="6927829" y="1948343"/>
            <a:chExt cx="430920" cy="39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11791F0-D7EF-6740-8EA2-D0A053CB7647}"/>
                    </a:ext>
                  </a:extLst>
                </p14:cNvPr>
                <p14:cNvContentPartPr/>
                <p14:nvPr/>
              </p14:nvContentPartPr>
              <p14:xfrm>
                <a:off x="7119349" y="1948343"/>
                <a:ext cx="128880" cy="145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11791F0-D7EF-6740-8EA2-D0A053CB76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03869" y="1932863"/>
                  <a:ext cx="1594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F75E02A-8AAF-1E4F-89C5-F4E404BCEA07}"/>
                    </a:ext>
                  </a:extLst>
                </p14:cNvPr>
                <p14:cNvContentPartPr/>
                <p14:nvPr/>
              </p14:nvContentPartPr>
              <p14:xfrm>
                <a:off x="6927829" y="2104223"/>
                <a:ext cx="16920" cy="209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F75E02A-8AAF-1E4F-89C5-F4E404BCEA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12349" y="2088743"/>
                  <a:ext cx="475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98A3816-851A-7C43-96F3-5E22B2406341}"/>
                    </a:ext>
                  </a:extLst>
                </p14:cNvPr>
                <p14:cNvContentPartPr/>
                <p14:nvPr/>
              </p14:nvContentPartPr>
              <p14:xfrm>
                <a:off x="6949789" y="2085143"/>
                <a:ext cx="352800" cy="257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98A3816-851A-7C43-96F3-5E22B240634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34309" y="2069663"/>
                  <a:ext cx="3834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E7B470D-3395-ED47-AAF6-187E10D39C53}"/>
                    </a:ext>
                  </a:extLst>
                </p14:cNvPr>
                <p14:cNvContentPartPr/>
                <p14:nvPr/>
              </p14:nvContentPartPr>
              <p14:xfrm>
                <a:off x="6936109" y="2328503"/>
                <a:ext cx="422640" cy="19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E7B470D-3395-ED47-AAF6-187E10D39C5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20629" y="2313023"/>
                  <a:ext cx="4532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5C8CA44-4FD5-EB42-A499-2ADB4F35B724}"/>
                    </a:ext>
                  </a:extLst>
                </p14:cNvPr>
                <p14:cNvContentPartPr/>
                <p14:nvPr/>
              </p14:nvContentPartPr>
              <p14:xfrm>
                <a:off x="6944389" y="2126543"/>
                <a:ext cx="71280" cy="136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5C8CA44-4FD5-EB42-A499-2ADB4F35B72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28909" y="2111063"/>
                  <a:ext cx="101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8137E11-9ADD-4945-8EC7-FD54E3627016}"/>
                    </a:ext>
                  </a:extLst>
                </p14:cNvPr>
                <p14:cNvContentPartPr/>
                <p14:nvPr/>
              </p14:nvContentPartPr>
              <p14:xfrm>
                <a:off x="6990829" y="2115023"/>
                <a:ext cx="112320" cy="205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8137E11-9ADD-4945-8EC7-FD54E36270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75349" y="2099543"/>
                  <a:ext cx="1429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02A98DF-CD6A-704A-88E0-C49869172751}"/>
                    </a:ext>
                  </a:extLst>
                </p14:cNvPr>
                <p14:cNvContentPartPr/>
                <p14:nvPr/>
              </p14:nvContentPartPr>
              <p14:xfrm>
                <a:off x="7105669" y="2098823"/>
                <a:ext cx="112320" cy="169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02A98DF-CD6A-704A-88E0-C4986917275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90238" y="2083343"/>
                  <a:ext cx="142822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39C9A48-A2CA-7C44-BB95-EF9900D3DEF8}"/>
                    </a:ext>
                  </a:extLst>
                </p14:cNvPr>
                <p14:cNvContentPartPr/>
                <p14:nvPr/>
              </p14:nvContentPartPr>
              <p14:xfrm>
                <a:off x="7162909" y="2109623"/>
                <a:ext cx="123480" cy="216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39C9A48-A2CA-7C44-BB95-EF9900D3DEF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47384" y="2094117"/>
                  <a:ext cx="154169" cy="24701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D6EBAE0-5864-0D4B-A7E2-9719B68563B8}"/>
              </a:ext>
            </a:extLst>
          </p:cNvPr>
          <p:cNvGrpSpPr/>
          <p:nvPr/>
        </p:nvGrpSpPr>
        <p:grpSpPr>
          <a:xfrm>
            <a:off x="7646749" y="1932143"/>
            <a:ext cx="462240" cy="382680"/>
            <a:chOff x="7646749" y="1932143"/>
            <a:chExt cx="462240" cy="38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B7D0976-8339-6C47-9FD3-2645D6328F25}"/>
                    </a:ext>
                  </a:extLst>
                </p14:cNvPr>
                <p14:cNvContentPartPr/>
                <p14:nvPr/>
              </p14:nvContentPartPr>
              <p14:xfrm>
                <a:off x="7717669" y="1932143"/>
                <a:ext cx="79560" cy="106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B7D0976-8339-6C47-9FD3-2645D6328F2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02189" y="1916663"/>
                  <a:ext cx="1101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48B47F4-4AA8-9144-9B98-429FE87529BA}"/>
                    </a:ext>
                  </a:extLst>
                </p14:cNvPr>
                <p14:cNvContentPartPr/>
                <p14:nvPr/>
              </p14:nvContentPartPr>
              <p14:xfrm>
                <a:off x="7657549" y="2079743"/>
                <a:ext cx="30600" cy="199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48B47F4-4AA8-9144-9B98-429FE87529B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41885" y="2064263"/>
                  <a:ext cx="61564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B145538-3CEB-5B4D-8604-9D13337EACE5}"/>
                    </a:ext>
                  </a:extLst>
                </p14:cNvPr>
                <p14:cNvContentPartPr/>
                <p14:nvPr/>
              </p14:nvContentPartPr>
              <p14:xfrm>
                <a:off x="7671229" y="2027543"/>
                <a:ext cx="437760" cy="281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B145538-3CEB-5B4D-8604-9D13337EACE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55749" y="2012063"/>
                  <a:ext cx="4683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D1FD785-313E-2048-A47E-8E04575DB3A0}"/>
                    </a:ext>
                  </a:extLst>
                </p14:cNvPr>
                <p14:cNvContentPartPr/>
                <p14:nvPr/>
              </p14:nvContentPartPr>
              <p14:xfrm>
                <a:off x="7670149" y="2289983"/>
                <a:ext cx="438840" cy="24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D1FD785-313E-2048-A47E-8E04575DB3A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54669" y="2274503"/>
                  <a:ext cx="4694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A7BB832-EAC4-844A-B665-306B58F97390}"/>
                    </a:ext>
                  </a:extLst>
                </p14:cNvPr>
                <p14:cNvContentPartPr/>
                <p14:nvPr/>
              </p14:nvContentPartPr>
              <p14:xfrm>
                <a:off x="7900909" y="2038703"/>
                <a:ext cx="22320" cy="254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A7BB832-EAC4-844A-B665-306B58F9739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85175" y="2023223"/>
                  <a:ext cx="53422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D126B2D-1B0A-804A-A66E-41624D67FBD4}"/>
                    </a:ext>
                  </a:extLst>
                </p14:cNvPr>
                <p14:cNvContentPartPr/>
                <p14:nvPr/>
              </p14:nvContentPartPr>
              <p14:xfrm>
                <a:off x="7646749" y="2057783"/>
                <a:ext cx="98640" cy="162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D126B2D-1B0A-804A-A66E-41624D67FBD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31269" y="2042337"/>
                  <a:ext cx="129240" cy="1932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BD58842-C0E1-1C40-8727-5720F4F3C8C1}"/>
                    </a:ext>
                  </a:extLst>
                </p14:cNvPr>
                <p14:cNvContentPartPr/>
                <p14:nvPr/>
              </p14:nvContentPartPr>
              <p14:xfrm>
                <a:off x="7698589" y="2057783"/>
                <a:ext cx="117720" cy="191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BD58842-C0E1-1C40-8727-5720F4F3C8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83109" y="2042332"/>
                  <a:ext cx="148320" cy="2220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D5B1789-9B21-644D-A9D3-3D77EFEA8D12}"/>
                    </a:ext>
                  </a:extLst>
                </p14:cNvPr>
                <p14:cNvContentPartPr/>
                <p14:nvPr/>
              </p14:nvContentPartPr>
              <p14:xfrm>
                <a:off x="7780669" y="2085143"/>
                <a:ext cx="106920" cy="167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D5B1789-9B21-644D-A9D3-3D77EFEA8D1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65189" y="2069663"/>
                  <a:ext cx="1375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568E17D-29D9-BC4C-AB28-D668A8D7D101}"/>
                    </a:ext>
                  </a:extLst>
                </p14:cNvPr>
                <p14:cNvContentPartPr/>
                <p14:nvPr/>
              </p14:nvContentPartPr>
              <p14:xfrm>
                <a:off x="7832509" y="2145263"/>
                <a:ext cx="82440" cy="156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568E17D-29D9-BC4C-AB28-D668A8D7D10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17029" y="2129783"/>
                  <a:ext cx="113040" cy="18684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63" name="Table 6">
            <a:extLst>
              <a:ext uri="{FF2B5EF4-FFF2-40B4-BE49-F238E27FC236}">
                <a16:creationId xmlns:a16="http://schemas.microsoft.com/office/drawing/2014/main" id="{43AE0658-817B-334B-A0B0-72EEA8B5A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3559"/>
              </p:ext>
            </p:extLst>
          </p:nvPr>
        </p:nvGraphicFramePr>
        <p:xfrm>
          <a:off x="2133600" y="4127552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8815522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578519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73671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887799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531878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798853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13062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2434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44906"/>
                  </a:ext>
                </a:extLst>
              </a:tr>
            </a:tbl>
          </a:graphicData>
        </a:graphic>
      </p:graphicFrame>
      <p:grpSp>
        <p:nvGrpSpPr>
          <p:cNvPr id="51" name="Group 50">
            <a:extLst>
              <a:ext uri="{FF2B5EF4-FFF2-40B4-BE49-F238E27FC236}">
                <a16:creationId xmlns:a16="http://schemas.microsoft.com/office/drawing/2014/main" id="{A389B4CA-CDD0-9743-B740-D2782A33701F}"/>
              </a:ext>
            </a:extLst>
          </p:cNvPr>
          <p:cNvGrpSpPr/>
          <p:nvPr/>
        </p:nvGrpSpPr>
        <p:grpSpPr>
          <a:xfrm>
            <a:off x="3657520" y="2351920"/>
            <a:ext cx="960120" cy="564120"/>
            <a:chOff x="3657520" y="2351920"/>
            <a:chExt cx="960120" cy="56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ADB7036-64C6-0247-80BE-7F2D98920A7A}"/>
                    </a:ext>
                  </a:extLst>
                </p14:cNvPr>
                <p14:cNvContentPartPr/>
                <p14:nvPr/>
              </p14:nvContentPartPr>
              <p14:xfrm>
                <a:off x="3662920" y="2356960"/>
                <a:ext cx="116640" cy="10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ADB7036-64C6-0247-80BE-7F2D98920A7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47440" y="2341996"/>
                  <a:ext cx="147240" cy="400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11807E6-E63C-934A-8D11-93C0444C02ED}"/>
                    </a:ext>
                  </a:extLst>
                </p14:cNvPr>
                <p14:cNvContentPartPr/>
                <p14:nvPr/>
              </p14:nvContentPartPr>
              <p14:xfrm>
                <a:off x="3657520" y="2362000"/>
                <a:ext cx="163080" cy="554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11807E6-E63C-934A-8D11-93C0444C02E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42040" y="2346520"/>
                  <a:ext cx="19368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7146753-6C06-8F40-ADC5-FA3FD6B82552}"/>
                    </a:ext>
                  </a:extLst>
                </p14:cNvPr>
                <p14:cNvContentPartPr/>
                <p14:nvPr/>
              </p14:nvContentPartPr>
              <p14:xfrm>
                <a:off x="3728440" y="2621200"/>
                <a:ext cx="188280" cy="20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7146753-6C06-8F40-ADC5-FA3FD6B8255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12960" y="2605987"/>
                  <a:ext cx="218880" cy="50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0911B3A-146E-B942-845D-8EEDC85A0C6E}"/>
                    </a:ext>
                  </a:extLst>
                </p14:cNvPr>
                <p14:cNvContentPartPr/>
                <p14:nvPr/>
              </p14:nvContentPartPr>
              <p14:xfrm>
                <a:off x="4023280" y="2515000"/>
                <a:ext cx="36000" cy="216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0911B3A-146E-B942-845D-8EEDC85A0C6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07800" y="2499520"/>
                  <a:ext cx="666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F1CB40C-4C7F-1C4B-9C28-06400AEBDF6C}"/>
                    </a:ext>
                  </a:extLst>
                </p14:cNvPr>
                <p14:cNvContentPartPr/>
                <p14:nvPr/>
              </p14:nvContentPartPr>
              <p14:xfrm>
                <a:off x="4026160" y="2519680"/>
                <a:ext cx="144720" cy="203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F1CB40C-4C7F-1C4B-9C28-06400AEBDF6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10680" y="2504200"/>
                  <a:ext cx="1753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16331CB-E268-6842-A069-16F78967C667}"/>
                    </a:ext>
                  </a:extLst>
                </p14:cNvPr>
                <p14:cNvContentPartPr/>
                <p14:nvPr/>
              </p14:nvContentPartPr>
              <p14:xfrm>
                <a:off x="4267000" y="2600680"/>
                <a:ext cx="193320" cy="10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16331CB-E268-6842-A069-16F78967C6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51520" y="2585200"/>
                  <a:ext cx="2239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33A9AC3-34A4-4144-BD83-EDDF797DE570}"/>
                    </a:ext>
                  </a:extLst>
                </p14:cNvPr>
                <p14:cNvContentPartPr/>
                <p14:nvPr/>
              </p14:nvContentPartPr>
              <p14:xfrm>
                <a:off x="4480840" y="2351920"/>
                <a:ext cx="136800" cy="549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33A9AC3-34A4-4144-BD83-EDDF797DE57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465360" y="2336440"/>
                  <a:ext cx="167400" cy="57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F1E7931-E499-F448-87BE-2C563CA78035}"/>
                  </a:ext>
                </a:extLst>
              </p14:cNvPr>
              <p14:cNvContentPartPr/>
              <p14:nvPr/>
            </p14:nvContentPartPr>
            <p14:xfrm>
              <a:off x="5784120" y="3861720"/>
              <a:ext cx="1261800" cy="284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F1E7931-E499-F448-87BE-2C563CA7803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774760" y="3852360"/>
                <a:ext cx="1280520" cy="30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7304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8847-BF35-E743-BA96-49EE8131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2a | Pseudocode to allocate by first fit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9F686-1B36-C44F-B578-234D3DCAA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GB"/>
              <a:t>The key observation is that </a:t>
            </a:r>
          </a:p>
          <a:p>
            <a:pPr marL="146050" indent="0">
              <a:buNone/>
            </a:pPr>
            <a:r>
              <a:rPr lang="en-GB"/>
              <a:t>the bits </a:t>
            </a:r>
            <a:r>
              <a:rPr lang="en-GB" i="1"/>
              <a:t>cannot be accessed directly </a:t>
            </a:r>
            <a:r>
              <a:rPr lang="en-GB"/>
              <a:t>as if it is an array. </a:t>
            </a:r>
          </a:p>
          <a:p>
            <a:pPr marL="146050" indent="0">
              <a:buNone/>
            </a:pPr>
            <a:r>
              <a:rPr lang="en-GB"/>
              <a:t>Bitwise operations (</a:t>
            </a:r>
            <a:r>
              <a:rPr lang="en-GB" b="1"/>
              <a:t>logical AND / OR and shifting</a:t>
            </a:r>
            <a:r>
              <a:rPr lang="en-GB"/>
              <a:t>) are needed in order to retrieve a bit. </a:t>
            </a:r>
          </a:p>
          <a:p>
            <a:pPr marL="146050" indent="0">
              <a:buNone/>
            </a:pPr>
            <a:r>
              <a:rPr lang="en-GB" b="1"/>
              <a:t>Bit manipulation is the main overhead of using bitmap. </a:t>
            </a:r>
          </a:p>
          <a:p>
            <a:pPr marL="146050" indent="0">
              <a:buNone/>
            </a:pPr>
            <a:endParaRPr lang="en-GB"/>
          </a:p>
          <a:p>
            <a:pPr marL="146050" indent="0">
              <a:buNone/>
            </a:pPr>
            <a:r>
              <a:rPr lang="en-GB"/>
              <a:t>For ease of discussion, the pseudo codes below are presented </a:t>
            </a:r>
            <a:r>
              <a:rPr lang="en-GB" i="1"/>
              <a:t>as if array indexing </a:t>
            </a:r>
            <a:r>
              <a:rPr lang="en-GB"/>
              <a:t>is provided for bitmap.</a:t>
            </a:r>
            <a:endParaRPr lang="en-SG"/>
          </a:p>
          <a:p>
            <a:pPr marL="1460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93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26E6-4184-804C-A593-729998015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2a | Pseudocode to allocate by first fit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97D57-CB02-AB4A-82BB-A26A1F98D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>
              <a:buFont typeface="+mj-lt"/>
              <a:buAutoNum type="arabicPeriod"/>
            </a:pPr>
            <a:r>
              <a:rPr lang="en-GB"/>
              <a:t>Start </a:t>
            </a:r>
            <a:r>
              <a:rPr lang="en-GB">
                <a:sym typeface="Wingdings" panose="05000000000000000000" pitchFamily="2" charset="2"/>
              </a:rPr>
              <a:t></a:t>
            </a:r>
            <a:r>
              <a:rPr lang="en-GB"/>
              <a:t> 0</a:t>
            </a:r>
          </a:p>
          <a:p>
            <a:pPr indent="-457200">
              <a:buFont typeface="+mj-lt"/>
              <a:buAutoNum type="arabicPeriod"/>
            </a:pPr>
            <a:r>
              <a:rPr lang="en-GB"/>
              <a:t>Start </a:t>
            </a:r>
            <a:r>
              <a:rPr lang="en-GB">
                <a:sym typeface="Wingdings" panose="05000000000000000000" pitchFamily="2" charset="2"/>
              </a:rPr>
              <a:t></a:t>
            </a:r>
            <a:r>
              <a:rPr lang="en-GB"/>
              <a:t> Location (index) of the first '0' in the bitmap after Start </a:t>
            </a:r>
          </a:p>
          <a:p>
            <a:pPr indent="-457200">
              <a:buFont typeface="+mj-lt"/>
              <a:buAutoNum type="arabicPeriod"/>
            </a:pPr>
            <a:r>
              <a:rPr lang="en-GB"/>
              <a:t>If there are X consecutive zeroes, mark [Start…Start+X-1] as 1, success!</a:t>
            </a:r>
          </a:p>
          <a:p>
            <a:pPr indent="-457200">
              <a:buFont typeface="+mj-lt"/>
              <a:buAutoNum type="arabicPeriod"/>
            </a:pPr>
            <a:r>
              <a:rPr lang="en-GB"/>
              <a:t>Else Start </a:t>
            </a:r>
            <a:r>
              <a:rPr lang="en-GB">
                <a:sym typeface="Wingdings" panose="05000000000000000000" pitchFamily="2" charset="2"/>
              </a:rPr>
              <a:t></a:t>
            </a:r>
            <a:r>
              <a:rPr lang="en-GB"/>
              <a:t>The first '1' in the bitmap after Start, repeat step 2.</a:t>
            </a:r>
          </a:p>
          <a:p>
            <a:pPr indent="-457200">
              <a:buFont typeface="+mj-lt"/>
              <a:buAutoNum type="arabicPeriod"/>
            </a:pPr>
            <a:r>
              <a:rPr lang="en-GB"/>
              <a:t>Stop when bitmap is exhausted. 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429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1471-12CD-0B44-9D63-FD354765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Regarding midterm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B8608-A9E7-8E4B-9757-AF2A0CF4D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of the questions that you’ve raised during previous tutorial are still being discussed; won’t be finalized until grading is finished</a:t>
            </a:r>
          </a:p>
          <a:p>
            <a:r>
              <a:rPr lang="en-US"/>
              <a:t>Refer to the official marking scheme that they will be releasing soon</a:t>
            </a:r>
          </a:p>
          <a:p>
            <a:pPr lvl="1"/>
            <a:r>
              <a:rPr lang="en-US"/>
              <a:t>if any further questions can ask me separately</a:t>
            </a:r>
          </a:p>
        </p:txBody>
      </p:sp>
    </p:spTree>
    <p:extLst>
      <p:ext uri="{BB962C8B-B14F-4D97-AF65-F5344CB8AC3E}">
        <p14:creationId xmlns:p14="http://schemas.microsoft.com/office/powerpoint/2010/main" val="3445758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26E6-4184-804C-A593-729998015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2a | Pseudocode to allocate by first fit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97D57-CB02-AB4A-82BB-A26A1F98D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>
              <a:buFont typeface="+mj-lt"/>
              <a:buAutoNum type="arabicPeriod"/>
            </a:pPr>
            <a:r>
              <a:rPr lang="en-GB"/>
              <a:t>Start </a:t>
            </a:r>
            <a:r>
              <a:rPr lang="en-GB">
                <a:sym typeface="Wingdings" panose="05000000000000000000" pitchFamily="2" charset="2"/>
              </a:rPr>
              <a:t></a:t>
            </a:r>
            <a:r>
              <a:rPr lang="en-GB"/>
              <a:t> 0</a:t>
            </a:r>
          </a:p>
          <a:p>
            <a:pPr indent="-457200">
              <a:buFont typeface="+mj-lt"/>
              <a:buAutoNum type="arabicPeriod"/>
            </a:pPr>
            <a:r>
              <a:rPr lang="en-GB"/>
              <a:t>Start </a:t>
            </a:r>
            <a:r>
              <a:rPr lang="en-GB">
                <a:sym typeface="Wingdings" panose="05000000000000000000" pitchFamily="2" charset="2"/>
              </a:rPr>
              <a:t></a:t>
            </a:r>
            <a:r>
              <a:rPr lang="en-GB"/>
              <a:t> Location (index) of the first '0' in the bitmap after Start </a:t>
            </a:r>
          </a:p>
          <a:p>
            <a:pPr indent="-457200">
              <a:buFont typeface="+mj-lt"/>
              <a:buAutoNum type="arabicPeriod"/>
            </a:pPr>
            <a:r>
              <a:rPr lang="en-GB"/>
              <a:t>If there are X consecutive zeroes, mark [Start…Start+X-1] as 1, success!</a:t>
            </a:r>
          </a:p>
          <a:p>
            <a:pPr indent="-457200">
              <a:buFont typeface="+mj-lt"/>
              <a:buAutoNum type="arabicPeriod"/>
            </a:pPr>
            <a:r>
              <a:rPr lang="en-GB"/>
              <a:t>Else Start </a:t>
            </a:r>
            <a:r>
              <a:rPr lang="en-GB">
                <a:sym typeface="Wingdings" panose="05000000000000000000" pitchFamily="2" charset="2"/>
              </a:rPr>
              <a:t></a:t>
            </a:r>
            <a:r>
              <a:rPr lang="en-GB"/>
              <a:t>The first '1' in the bitmap after Start, repeat step 2.</a:t>
            </a:r>
          </a:p>
          <a:p>
            <a:pPr indent="-457200">
              <a:buFont typeface="+mj-lt"/>
              <a:buAutoNum type="arabicPeriod"/>
            </a:pPr>
            <a:r>
              <a:rPr lang="en-GB"/>
              <a:t>Stop when bitmap is exhausted. </a:t>
            </a:r>
            <a:endParaRPr lang="en-SG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CCEB86B-8A4E-D544-BFD6-87811D7CF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30534"/>
              </p:ext>
            </p:extLst>
          </p:nvPr>
        </p:nvGraphicFramePr>
        <p:xfrm>
          <a:off x="2133600" y="4083461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8815522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578519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73671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887799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531878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798853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13062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2434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449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DD06DC-91F8-3847-A80A-CC1920024A38}"/>
              </a:ext>
            </a:extLst>
          </p:cNvPr>
          <p:cNvSpPr txBox="1"/>
          <p:nvPr/>
        </p:nvSpPr>
        <p:spPr>
          <a:xfrm>
            <a:off x="7330966" y="4301921"/>
            <a:ext cx="1813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</a:t>
            </a:r>
            <a:r>
              <a:rPr lang="en-US" altLang="zh-CN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r>
              <a:rPr lang="en-US" altLang="zh-CN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allocate process D of size 4KB</a:t>
            </a:r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54293C-0E8C-9240-BED9-460BC15E4EC3}"/>
                  </a:ext>
                </a:extLst>
              </p14:cNvPr>
              <p14:cNvContentPartPr/>
              <p14:nvPr/>
            </p14:nvContentPartPr>
            <p14:xfrm>
              <a:off x="2065320" y="3536280"/>
              <a:ext cx="6543000" cy="1442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54293C-0E8C-9240-BED9-460BC15E4E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5960" y="3526920"/>
                <a:ext cx="6561720" cy="146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8314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26E6-4184-804C-A593-729998015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2b | Pseudocode to deallocate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97D57-CB02-AB4A-82BB-A26A1F98D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Straightforward.</a:t>
            </a:r>
          </a:p>
          <a:p>
            <a:r>
              <a:rPr lang="en-GB"/>
              <a:t>Mark [Y… Y+X-1] as 0. Done! </a:t>
            </a:r>
            <a:endParaRPr lang="en-SG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CCEB86B-8A4E-D544-BFD6-87811D7CFBB0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4083461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8815522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578519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73671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887799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531878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798853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13062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2434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449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B99240-6BDB-EE49-8A94-2A28818ADAD3}"/>
                  </a:ext>
                </a:extLst>
              </p14:cNvPr>
              <p14:cNvContentPartPr/>
              <p14:nvPr/>
            </p14:nvContentPartPr>
            <p14:xfrm>
              <a:off x="4629600" y="3935880"/>
              <a:ext cx="1072440" cy="474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B99240-6BDB-EE49-8A94-2A28818ADA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0240" y="3926520"/>
                <a:ext cx="1091160" cy="4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729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26E6-4184-804C-A593-729998015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2c | Pseudocode to merge free spaces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97D57-CB02-AB4A-82BB-A26A1F98D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Straightforward.</a:t>
            </a:r>
          </a:p>
          <a:p>
            <a:r>
              <a:rPr lang="en-GB"/>
              <a:t>No need to do anything. Automatic</a:t>
            </a:r>
          </a:p>
          <a:p>
            <a:r>
              <a:rPr lang="en-GB"/>
              <a:t>After freeing the process, adjacent free spaces now appear contiguous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CCEB86B-8A4E-D544-BFD6-87811D7CFBB0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4083461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8815522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578519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73671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887799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531878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798853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13062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2434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0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449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4368999-1E28-8D44-9467-05471C787493}"/>
                  </a:ext>
                </a:extLst>
              </p14:cNvPr>
              <p14:cNvContentPartPr/>
              <p14:nvPr/>
            </p14:nvContentPartPr>
            <p14:xfrm>
              <a:off x="2762280" y="3639240"/>
              <a:ext cx="3215880" cy="791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368999-1E28-8D44-9467-05471C7874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2920" y="3629880"/>
                <a:ext cx="3234600" cy="81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9592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" sz="5400"/>
              <a:t>Q3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1"/>
          </p:nvPr>
        </p:nvSpPr>
        <p:spPr>
          <a:xfrm>
            <a:off x="729627" y="3172899"/>
            <a:ext cx="7688100" cy="62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buddy system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5145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4A236B6-D9C4-6D42-845A-69369B744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15" y="1307191"/>
            <a:ext cx="8280877" cy="27533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92470B-B9C5-9A47-9554-71EC4075ADD7}"/>
              </a:ext>
            </a:extLst>
          </p:cNvPr>
          <p:cNvSpPr/>
          <p:nvPr/>
        </p:nvSpPr>
        <p:spPr>
          <a:xfrm>
            <a:off x="480472" y="2326430"/>
            <a:ext cx="8352320" cy="185058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F701C-EE37-3E42-86D9-AE6B755774DE}"/>
              </a:ext>
            </a:extLst>
          </p:cNvPr>
          <p:cNvSpPr txBox="1"/>
          <p:nvPr/>
        </p:nvSpPr>
        <p:spPr>
          <a:xfrm>
            <a:off x="6360078" y="3203463"/>
            <a:ext cx="26178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Memory addresses of free blocks</a:t>
            </a:r>
          </a:p>
          <a:p>
            <a:pPr algn="r"/>
            <a:r>
              <a:rPr lang="pt-BR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[a] = 00000 </a:t>
            </a:r>
          </a:p>
          <a:p>
            <a:pPr algn="r"/>
            <a:r>
              <a:rPr lang="pt-BR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[b] = 00110 </a:t>
            </a:r>
          </a:p>
          <a:p>
            <a:pPr algn="r"/>
            <a:r>
              <a:rPr lang="pt-BR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[c] = 01000 </a:t>
            </a:r>
          </a:p>
          <a:p>
            <a:pPr algn="r"/>
            <a:r>
              <a:rPr lang="pt-BR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[d] = 01100 </a:t>
            </a:r>
          </a:p>
          <a:p>
            <a:pPr algn="r"/>
            <a:r>
              <a:rPr lang="pt-BR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[e] = 01110 </a:t>
            </a:r>
          </a:p>
          <a:p>
            <a:pPr algn="r"/>
            <a:r>
              <a:rPr lang="pt-BR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[f] = 10000 </a:t>
            </a:r>
          </a:p>
          <a:p>
            <a:pPr algn="r"/>
            <a:r>
              <a:rPr lang="pt-BR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[g] = 11100 </a:t>
            </a:r>
            <a:endParaRPr lang="en-SG" sz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138BC-2F49-E445-A9B9-D53438447F2F}"/>
              </a:ext>
            </a:extLst>
          </p:cNvPr>
          <p:cNvSpPr txBox="1"/>
          <p:nvPr/>
        </p:nvSpPr>
        <p:spPr>
          <a:xfrm>
            <a:off x="4135563" y="1036866"/>
            <a:ext cx="87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32 bytes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8D8167-6C63-FF49-B2FC-5C50F08A1D5E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36494" y="1190754"/>
            <a:ext cx="3499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149883-4C64-E04A-8E18-6FF0A0DBACBD}"/>
              </a:ext>
            </a:extLst>
          </p:cNvPr>
          <p:cNvCxnSpPr>
            <a:stCxn id="9" idx="3"/>
          </p:cNvCxnSpPr>
          <p:nvPr/>
        </p:nvCxnSpPr>
        <p:spPr>
          <a:xfrm>
            <a:off x="5008437" y="1190755"/>
            <a:ext cx="373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54B813-8BA7-D442-B2EB-8D62C77EA80B}"/>
                  </a:ext>
                </a:extLst>
              </p14:cNvPr>
              <p14:cNvContentPartPr/>
              <p14:nvPr/>
            </p14:nvContentPartPr>
            <p14:xfrm>
              <a:off x="498960" y="1042560"/>
              <a:ext cx="3372480" cy="280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54B813-8BA7-D442-B2EB-8D62C77EA8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600" y="1033200"/>
                <a:ext cx="3391200" cy="29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9306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4A236B6-D9C4-6D42-845A-69369B744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15" y="1307191"/>
            <a:ext cx="8280877" cy="27533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92470B-B9C5-9A47-9554-71EC4075ADD7}"/>
              </a:ext>
            </a:extLst>
          </p:cNvPr>
          <p:cNvSpPr/>
          <p:nvPr/>
        </p:nvSpPr>
        <p:spPr>
          <a:xfrm>
            <a:off x="480472" y="2616575"/>
            <a:ext cx="8352320" cy="185058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F701C-EE37-3E42-86D9-AE6B755774DE}"/>
              </a:ext>
            </a:extLst>
          </p:cNvPr>
          <p:cNvSpPr txBox="1"/>
          <p:nvPr/>
        </p:nvSpPr>
        <p:spPr>
          <a:xfrm>
            <a:off x="6360078" y="3203463"/>
            <a:ext cx="26178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Memory addresses of free blocks</a:t>
            </a:r>
          </a:p>
          <a:p>
            <a:pPr algn="r"/>
            <a:r>
              <a:rPr lang="pt-BR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[a] = 00000 </a:t>
            </a:r>
          </a:p>
          <a:p>
            <a:pPr algn="r"/>
            <a:r>
              <a:rPr lang="pt-BR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[b] = 00110 </a:t>
            </a:r>
          </a:p>
          <a:p>
            <a:pPr algn="r"/>
            <a:r>
              <a:rPr lang="pt-BR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[c] = 01000 </a:t>
            </a:r>
          </a:p>
          <a:p>
            <a:pPr algn="r"/>
            <a:r>
              <a:rPr lang="pt-BR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[d] = 01100 </a:t>
            </a:r>
          </a:p>
          <a:p>
            <a:pPr algn="r"/>
            <a:r>
              <a:rPr lang="pt-BR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[e] = 01110 </a:t>
            </a:r>
          </a:p>
          <a:p>
            <a:pPr algn="r"/>
            <a:r>
              <a:rPr lang="pt-BR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[f] = 10000 </a:t>
            </a:r>
          </a:p>
          <a:p>
            <a:pPr algn="r"/>
            <a:r>
              <a:rPr lang="pt-BR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[g] = 11100 </a:t>
            </a:r>
            <a:endParaRPr lang="en-SG" sz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138BC-2F49-E445-A9B9-D53438447F2F}"/>
              </a:ext>
            </a:extLst>
          </p:cNvPr>
          <p:cNvSpPr txBox="1"/>
          <p:nvPr/>
        </p:nvSpPr>
        <p:spPr>
          <a:xfrm>
            <a:off x="4135563" y="1036866"/>
            <a:ext cx="87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32 bytes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8D8167-6C63-FF49-B2FC-5C50F08A1D5E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36494" y="1190754"/>
            <a:ext cx="3499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149883-4C64-E04A-8E18-6FF0A0DBACBD}"/>
              </a:ext>
            </a:extLst>
          </p:cNvPr>
          <p:cNvCxnSpPr>
            <a:stCxn id="9" idx="3"/>
          </p:cNvCxnSpPr>
          <p:nvPr/>
        </p:nvCxnSpPr>
        <p:spPr>
          <a:xfrm>
            <a:off x="5008437" y="1190755"/>
            <a:ext cx="373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5F280F-3737-2A41-B9E7-061BE07DC34D}"/>
              </a:ext>
            </a:extLst>
          </p:cNvPr>
          <p:cNvSpPr txBox="1"/>
          <p:nvPr/>
        </p:nvSpPr>
        <p:spPr>
          <a:xfrm>
            <a:off x="551915" y="3311906"/>
            <a:ext cx="3123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big can free block [a] be?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7D32B2-BA63-F74E-BB3A-649A230F5AC5}"/>
              </a:ext>
            </a:extLst>
          </p:cNvPr>
          <p:cNvSpPr/>
          <p:nvPr/>
        </p:nvSpPr>
        <p:spPr>
          <a:xfrm>
            <a:off x="551915" y="3619683"/>
            <a:ext cx="4081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depends on the address of next free block, [b]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8E7DEED-0C00-1340-8726-D6C2333FD541}"/>
                  </a:ext>
                </a:extLst>
              </p14:cNvPr>
              <p14:cNvContentPartPr/>
              <p14:nvPr/>
            </p14:nvContentPartPr>
            <p14:xfrm>
              <a:off x="2113120" y="2326360"/>
              <a:ext cx="41040" cy="249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8E7DEED-0C00-1340-8726-D6C2333FD5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7640" y="2310880"/>
                <a:ext cx="71640" cy="27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98F6026-7F2A-3642-892B-6D0C205F0949}"/>
              </a:ext>
            </a:extLst>
          </p:cNvPr>
          <p:cNvGrpSpPr/>
          <p:nvPr/>
        </p:nvGrpSpPr>
        <p:grpSpPr>
          <a:xfrm>
            <a:off x="376480" y="2326360"/>
            <a:ext cx="243720" cy="249480"/>
            <a:chOff x="376480" y="2326360"/>
            <a:chExt cx="243720" cy="2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F2166C3-7D69-8344-BECC-64765D0B808B}"/>
                    </a:ext>
                  </a:extLst>
                </p14:cNvPr>
                <p14:cNvContentPartPr/>
                <p14:nvPr/>
              </p14:nvContentPartPr>
              <p14:xfrm>
                <a:off x="548560" y="2326360"/>
                <a:ext cx="51120" cy="25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F2166C3-7D69-8344-BECC-64765D0B80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3080" y="2310662"/>
                  <a:ext cx="81720" cy="569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0940D48-7016-D541-8E9A-A12CB1BB71DA}"/>
                    </a:ext>
                  </a:extLst>
                </p14:cNvPr>
                <p14:cNvContentPartPr/>
                <p14:nvPr/>
              </p14:nvContentPartPr>
              <p14:xfrm>
                <a:off x="548560" y="2356960"/>
                <a:ext cx="71640" cy="208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0940D48-7016-D541-8E9A-A12CB1BB71D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3080" y="2341480"/>
                  <a:ext cx="1022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10AF3F0-0A04-5848-A3D8-E2BFB047A46F}"/>
                    </a:ext>
                  </a:extLst>
                </p14:cNvPr>
                <p14:cNvContentPartPr/>
                <p14:nvPr/>
              </p14:nvContentPartPr>
              <p14:xfrm>
                <a:off x="376480" y="2433280"/>
                <a:ext cx="50760" cy="86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10AF3F0-0A04-5848-A3D8-E2BFB047A4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1000" y="2417800"/>
                  <a:ext cx="81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3A596C-F21E-EB4A-91E8-F3C0BDC4FE82}"/>
                    </a:ext>
                  </a:extLst>
                </p14:cNvPr>
                <p14:cNvContentPartPr/>
                <p14:nvPr/>
              </p14:nvContentPartPr>
              <p14:xfrm>
                <a:off x="431560" y="2570440"/>
                <a:ext cx="5400" cy="5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3A596C-F21E-EB4A-91E8-F3C0BDC4FE8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6080" y="25549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E2CB871-DA5B-EC48-99F5-682C9D76DDF0}"/>
              </a:ext>
            </a:extLst>
          </p:cNvPr>
          <p:cNvGrpSpPr/>
          <p:nvPr/>
        </p:nvGrpSpPr>
        <p:grpSpPr>
          <a:xfrm>
            <a:off x="629920" y="2651440"/>
            <a:ext cx="61200" cy="183240"/>
            <a:chOff x="629920" y="2651440"/>
            <a:chExt cx="6120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B7A3503-52CB-B94D-9F65-287F1FF8E4BC}"/>
                    </a:ext>
                  </a:extLst>
                </p14:cNvPr>
                <p14:cNvContentPartPr/>
                <p14:nvPr/>
              </p14:nvContentPartPr>
              <p14:xfrm>
                <a:off x="629920" y="2651440"/>
                <a:ext cx="51120" cy="183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B7A3503-52CB-B94D-9F65-287F1FF8E4B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4440" y="2635960"/>
                  <a:ext cx="817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FE95B0A-C2B3-B54B-BB0E-F225DE351F02}"/>
                    </a:ext>
                  </a:extLst>
                </p14:cNvPr>
                <p14:cNvContentPartPr/>
                <p14:nvPr/>
              </p14:nvContentPartPr>
              <p14:xfrm>
                <a:off x="629920" y="2651440"/>
                <a:ext cx="6120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FE95B0A-C2B3-B54B-BB0E-F225DE351F0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4440" y="2635960"/>
                  <a:ext cx="9180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F134273-EC29-6542-8F47-2D1C36D194CF}"/>
                  </a:ext>
                </a:extLst>
              </p14:cNvPr>
              <p14:cNvContentPartPr/>
              <p14:nvPr/>
            </p14:nvContentPartPr>
            <p14:xfrm>
              <a:off x="843040" y="2641360"/>
              <a:ext cx="76680" cy="163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F134273-EC29-6542-8F47-2D1C36D194C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7487" y="2625846"/>
                <a:ext cx="107424" cy="193748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A43005B-65E0-6643-A596-C660120BDF5F}"/>
              </a:ext>
            </a:extLst>
          </p:cNvPr>
          <p:cNvGrpSpPr/>
          <p:nvPr/>
        </p:nvGrpSpPr>
        <p:grpSpPr>
          <a:xfrm>
            <a:off x="406360" y="2656840"/>
            <a:ext cx="61200" cy="157680"/>
            <a:chOff x="406360" y="2656840"/>
            <a:chExt cx="61200" cy="15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1EB2FA2-F553-C64F-BF89-56E97A1FBC70}"/>
                    </a:ext>
                  </a:extLst>
                </p14:cNvPr>
                <p14:cNvContentPartPr/>
                <p14:nvPr/>
              </p14:nvContentPartPr>
              <p14:xfrm>
                <a:off x="406360" y="2656840"/>
                <a:ext cx="51120" cy="96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1EB2FA2-F553-C64F-BF89-56E97A1FBC7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0880" y="2641360"/>
                  <a:ext cx="817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051C873-3611-4540-9968-2AD90FA4E430}"/>
                    </a:ext>
                  </a:extLst>
                </p14:cNvPr>
                <p14:cNvContentPartPr/>
                <p14:nvPr/>
              </p14:nvContentPartPr>
              <p14:xfrm>
                <a:off x="457120" y="2809120"/>
                <a:ext cx="10440" cy="5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051C873-3611-4540-9968-2AD90FA4E43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41640" y="2793640"/>
                  <a:ext cx="4104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328ED5A-3957-3C40-8D75-CF2EA42ED3AA}"/>
                  </a:ext>
                </a:extLst>
              </p14:cNvPr>
              <p14:cNvContentPartPr/>
              <p14:nvPr/>
            </p14:nvContentPartPr>
            <p14:xfrm>
              <a:off x="536040" y="1166400"/>
              <a:ext cx="4213440" cy="2769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328ED5A-3957-3C40-8D75-CF2EA42ED3A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6680" y="1157040"/>
                <a:ext cx="4232160" cy="278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9524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4A236B6-D9C4-6D42-845A-69369B744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15" y="1307191"/>
            <a:ext cx="8280877" cy="27533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92470B-B9C5-9A47-9554-71EC4075ADD7}"/>
              </a:ext>
            </a:extLst>
          </p:cNvPr>
          <p:cNvSpPr/>
          <p:nvPr/>
        </p:nvSpPr>
        <p:spPr>
          <a:xfrm>
            <a:off x="480472" y="2616575"/>
            <a:ext cx="8352320" cy="185058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F701C-EE37-3E42-86D9-AE6B755774DE}"/>
              </a:ext>
            </a:extLst>
          </p:cNvPr>
          <p:cNvSpPr txBox="1"/>
          <p:nvPr/>
        </p:nvSpPr>
        <p:spPr>
          <a:xfrm>
            <a:off x="6360078" y="3203463"/>
            <a:ext cx="26178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Memory addresses of free blocks</a:t>
            </a:r>
          </a:p>
          <a:p>
            <a:pPr algn="r"/>
            <a:r>
              <a:rPr lang="pt-BR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[a] = 00000 </a:t>
            </a:r>
          </a:p>
          <a:p>
            <a:pPr algn="r"/>
            <a:r>
              <a:rPr lang="pt-BR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[b] = 00110 </a:t>
            </a:r>
          </a:p>
          <a:p>
            <a:pPr algn="r"/>
            <a:r>
              <a:rPr lang="pt-BR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[c] = 01000 </a:t>
            </a:r>
          </a:p>
          <a:p>
            <a:pPr algn="r"/>
            <a:r>
              <a:rPr lang="pt-BR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[d] = 01100 </a:t>
            </a:r>
          </a:p>
          <a:p>
            <a:pPr algn="r"/>
            <a:r>
              <a:rPr lang="pt-BR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[e] = 01110 </a:t>
            </a:r>
          </a:p>
          <a:p>
            <a:pPr algn="r"/>
            <a:r>
              <a:rPr lang="pt-BR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[f] = 10000 </a:t>
            </a:r>
          </a:p>
          <a:p>
            <a:pPr algn="r"/>
            <a:r>
              <a:rPr lang="pt-BR"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[g] = 11100 </a:t>
            </a:r>
            <a:endParaRPr lang="en-SG" sz="12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138BC-2F49-E445-A9B9-D53438447F2F}"/>
              </a:ext>
            </a:extLst>
          </p:cNvPr>
          <p:cNvSpPr txBox="1"/>
          <p:nvPr/>
        </p:nvSpPr>
        <p:spPr>
          <a:xfrm>
            <a:off x="4135563" y="1036866"/>
            <a:ext cx="87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32 bytes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8D8167-6C63-FF49-B2FC-5C50F08A1D5E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36494" y="1190754"/>
            <a:ext cx="3499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149883-4C64-E04A-8E18-6FF0A0DBACBD}"/>
              </a:ext>
            </a:extLst>
          </p:cNvPr>
          <p:cNvCxnSpPr>
            <a:stCxn id="9" idx="3"/>
          </p:cNvCxnSpPr>
          <p:nvPr/>
        </p:nvCxnSpPr>
        <p:spPr>
          <a:xfrm>
            <a:off x="5008437" y="1190755"/>
            <a:ext cx="373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5F280F-3737-2A41-B9E7-061BE07DC34D}"/>
              </a:ext>
            </a:extLst>
          </p:cNvPr>
          <p:cNvSpPr txBox="1"/>
          <p:nvPr/>
        </p:nvSpPr>
        <p:spPr>
          <a:xfrm>
            <a:off x="571832" y="3884864"/>
            <a:ext cx="3865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address [b] means that the original block was divided (1) to (4) times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7D32B2-BA63-F74E-BB3A-649A230F5AC5}"/>
              </a:ext>
            </a:extLst>
          </p:cNvPr>
          <p:cNvSpPr/>
          <p:nvPr/>
        </p:nvSpPr>
        <p:spPr>
          <a:xfrm>
            <a:off x="551915" y="3619683"/>
            <a:ext cx="4081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depends on the address of next free block, [b]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8E7DEED-0C00-1340-8726-D6C2333FD541}"/>
                  </a:ext>
                </a:extLst>
              </p14:cNvPr>
              <p14:cNvContentPartPr/>
              <p14:nvPr/>
            </p14:nvContentPartPr>
            <p14:xfrm>
              <a:off x="2113120" y="2326360"/>
              <a:ext cx="41040" cy="249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8E7DEED-0C00-1340-8726-D6C2333FD5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7640" y="2310880"/>
                <a:ext cx="71640" cy="27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98F6026-7F2A-3642-892B-6D0C205F0949}"/>
              </a:ext>
            </a:extLst>
          </p:cNvPr>
          <p:cNvGrpSpPr/>
          <p:nvPr/>
        </p:nvGrpSpPr>
        <p:grpSpPr>
          <a:xfrm>
            <a:off x="376480" y="2326360"/>
            <a:ext cx="243720" cy="249480"/>
            <a:chOff x="376480" y="2326360"/>
            <a:chExt cx="243720" cy="2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F2166C3-7D69-8344-BECC-64765D0B808B}"/>
                    </a:ext>
                  </a:extLst>
                </p14:cNvPr>
                <p14:cNvContentPartPr/>
                <p14:nvPr/>
              </p14:nvContentPartPr>
              <p14:xfrm>
                <a:off x="548560" y="2326360"/>
                <a:ext cx="51120" cy="25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F2166C3-7D69-8344-BECC-64765D0B80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3080" y="2310662"/>
                  <a:ext cx="81720" cy="569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0940D48-7016-D541-8E9A-A12CB1BB71DA}"/>
                    </a:ext>
                  </a:extLst>
                </p14:cNvPr>
                <p14:cNvContentPartPr/>
                <p14:nvPr/>
              </p14:nvContentPartPr>
              <p14:xfrm>
                <a:off x="548560" y="2356960"/>
                <a:ext cx="71640" cy="208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0940D48-7016-D541-8E9A-A12CB1BB71D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3080" y="2341480"/>
                  <a:ext cx="1022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10AF3F0-0A04-5848-A3D8-E2BFB047A46F}"/>
                    </a:ext>
                  </a:extLst>
                </p14:cNvPr>
                <p14:cNvContentPartPr/>
                <p14:nvPr/>
              </p14:nvContentPartPr>
              <p14:xfrm>
                <a:off x="376480" y="2433280"/>
                <a:ext cx="50760" cy="86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10AF3F0-0A04-5848-A3D8-E2BFB047A4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1000" y="2417800"/>
                  <a:ext cx="81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3A596C-F21E-EB4A-91E8-F3C0BDC4FE82}"/>
                    </a:ext>
                  </a:extLst>
                </p14:cNvPr>
                <p14:cNvContentPartPr/>
                <p14:nvPr/>
              </p14:nvContentPartPr>
              <p14:xfrm>
                <a:off x="431560" y="2570440"/>
                <a:ext cx="5400" cy="5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3A596C-F21E-EB4A-91E8-F3C0BDC4FE8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6080" y="25549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E2CB871-DA5B-EC48-99F5-682C9D76DDF0}"/>
              </a:ext>
            </a:extLst>
          </p:cNvPr>
          <p:cNvGrpSpPr/>
          <p:nvPr/>
        </p:nvGrpSpPr>
        <p:grpSpPr>
          <a:xfrm>
            <a:off x="629920" y="2651440"/>
            <a:ext cx="61200" cy="183240"/>
            <a:chOff x="629920" y="2651440"/>
            <a:chExt cx="6120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B7A3503-52CB-B94D-9F65-287F1FF8E4BC}"/>
                    </a:ext>
                  </a:extLst>
                </p14:cNvPr>
                <p14:cNvContentPartPr/>
                <p14:nvPr/>
              </p14:nvContentPartPr>
              <p14:xfrm>
                <a:off x="629920" y="2651440"/>
                <a:ext cx="51120" cy="183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B7A3503-52CB-B94D-9F65-287F1FF8E4B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4440" y="2635960"/>
                  <a:ext cx="817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FE95B0A-C2B3-B54B-BB0E-F225DE351F02}"/>
                    </a:ext>
                  </a:extLst>
                </p14:cNvPr>
                <p14:cNvContentPartPr/>
                <p14:nvPr/>
              </p14:nvContentPartPr>
              <p14:xfrm>
                <a:off x="629920" y="2651440"/>
                <a:ext cx="6120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FE95B0A-C2B3-B54B-BB0E-F225DE351F0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4440" y="2635960"/>
                  <a:ext cx="9180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F134273-EC29-6542-8F47-2D1C36D194CF}"/>
                  </a:ext>
                </a:extLst>
              </p14:cNvPr>
              <p14:cNvContentPartPr/>
              <p14:nvPr/>
            </p14:nvContentPartPr>
            <p14:xfrm>
              <a:off x="843040" y="2641360"/>
              <a:ext cx="76680" cy="163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F134273-EC29-6542-8F47-2D1C36D194C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7487" y="2625846"/>
                <a:ext cx="107424" cy="193748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A43005B-65E0-6643-A596-C660120BDF5F}"/>
              </a:ext>
            </a:extLst>
          </p:cNvPr>
          <p:cNvGrpSpPr/>
          <p:nvPr/>
        </p:nvGrpSpPr>
        <p:grpSpPr>
          <a:xfrm>
            <a:off x="406360" y="2656840"/>
            <a:ext cx="61200" cy="157680"/>
            <a:chOff x="406360" y="2656840"/>
            <a:chExt cx="61200" cy="15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1EB2FA2-F553-C64F-BF89-56E97A1FBC70}"/>
                    </a:ext>
                  </a:extLst>
                </p14:cNvPr>
                <p14:cNvContentPartPr/>
                <p14:nvPr/>
              </p14:nvContentPartPr>
              <p14:xfrm>
                <a:off x="406360" y="2656840"/>
                <a:ext cx="51120" cy="96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1EB2FA2-F553-C64F-BF89-56E97A1FBC7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0880" y="2641360"/>
                  <a:ext cx="817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051C873-3611-4540-9968-2AD90FA4E430}"/>
                    </a:ext>
                  </a:extLst>
                </p14:cNvPr>
                <p14:cNvContentPartPr/>
                <p14:nvPr/>
              </p14:nvContentPartPr>
              <p14:xfrm>
                <a:off x="457120" y="2809120"/>
                <a:ext cx="10440" cy="5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051C873-3611-4540-9968-2AD90FA4E43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41640" y="2793640"/>
                  <a:ext cx="410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C2E0460-C00C-8245-AAC9-0E780B1DB38F}"/>
              </a:ext>
            </a:extLst>
          </p:cNvPr>
          <p:cNvGrpSpPr/>
          <p:nvPr/>
        </p:nvGrpSpPr>
        <p:grpSpPr>
          <a:xfrm>
            <a:off x="4592080" y="802480"/>
            <a:ext cx="178200" cy="538200"/>
            <a:chOff x="4592080" y="802480"/>
            <a:chExt cx="178200" cy="53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2378287-5920-7949-9B69-F64D40D95EF4}"/>
                    </a:ext>
                  </a:extLst>
                </p14:cNvPr>
                <p14:cNvContentPartPr/>
                <p14:nvPr/>
              </p14:nvContentPartPr>
              <p14:xfrm>
                <a:off x="4693600" y="1066720"/>
                <a:ext cx="15480" cy="273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2378287-5920-7949-9B69-F64D40D95EF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78120" y="1051260"/>
                  <a:ext cx="46080" cy="3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9E0CC5E-F537-C14D-BBD2-6AAE5C623790}"/>
                    </a:ext>
                  </a:extLst>
                </p14:cNvPr>
                <p14:cNvContentPartPr/>
                <p14:nvPr/>
              </p14:nvContentPartPr>
              <p14:xfrm>
                <a:off x="4673440" y="1244560"/>
                <a:ext cx="96840" cy="81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9E0CC5E-F537-C14D-BBD2-6AAE5C62379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58017" y="1229080"/>
                  <a:ext cx="127327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09126D1-4760-034D-9BFE-A4A4986B1837}"/>
                    </a:ext>
                  </a:extLst>
                </p14:cNvPr>
                <p14:cNvContentPartPr/>
                <p14:nvPr/>
              </p14:nvContentPartPr>
              <p14:xfrm>
                <a:off x="4693600" y="858280"/>
                <a:ext cx="10440" cy="71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09126D1-4760-034D-9BFE-A4A4986B183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78120" y="842722"/>
                  <a:ext cx="41040" cy="1023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E796A65-FFE8-D445-BC1B-46F87313249A}"/>
                    </a:ext>
                  </a:extLst>
                </p14:cNvPr>
                <p14:cNvContentPartPr/>
                <p14:nvPr/>
              </p14:nvContentPartPr>
              <p14:xfrm>
                <a:off x="4592080" y="802480"/>
                <a:ext cx="178200" cy="203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E796A65-FFE8-D445-BC1B-46F87313249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576600" y="787027"/>
                  <a:ext cx="208800" cy="23394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3F88A91-70F6-4843-B17D-D87CAC46EDE0}"/>
              </a:ext>
            </a:extLst>
          </p:cNvPr>
          <p:cNvGrpSpPr/>
          <p:nvPr/>
        </p:nvGrpSpPr>
        <p:grpSpPr>
          <a:xfrm>
            <a:off x="2488960" y="777640"/>
            <a:ext cx="228960" cy="548280"/>
            <a:chOff x="2488960" y="777640"/>
            <a:chExt cx="228960" cy="54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C814864-FF80-164B-A6AF-F66FFD3D8B80}"/>
                    </a:ext>
                  </a:extLst>
                </p14:cNvPr>
                <p14:cNvContentPartPr/>
                <p14:nvPr/>
              </p14:nvContentPartPr>
              <p14:xfrm>
                <a:off x="2631160" y="1041160"/>
                <a:ext cx="10440" cy="284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C814864-FF80-164B-A6AF-F66FFD3D8B8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15680" y="1025680"/>
                  <a:ext cx="410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FCF2031-E258-E24C-A3CA-6463BFE8A238}"/>
                    </a:ext>
                  </a:extLst>
                </p14:cNvPr>
                <p14:cNvContentPartPr/>
                <p14:nvPr/>
              </p14:nvContentPartPr>
              <p14:xfrm>
                <a:off x="2605960" y="1234120"/>
                <a:ext cx="91800" cy="76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FCF2031-E258-E24C-A3CA-6463BFE8A23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590480" y="1218640"/>
                  <a:ext cx="122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225505-FE25-DF4D-8B2E-E1A8C7F87123}"/>
                    </a:ext>
                  </a:extLst>
                </p14:cNvPr>
                <p14:cNvContentPartPr/>
                <p14:nvPr/>
              </p14:nvContentPartPr>
              <p14:xfrm>
                <a:off x="2570320" y="883840"/>
                <a:ext cx="117360" cy="51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225505-FE25-DF4D-8B2E-E1A8C7F8712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554840" y="868360"/>
                  <a:ext cx="1479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232FCB9-8F98-8546-B94A-51BD8ED31173}"/>
                    </a:ext>
                  </a:extLst>
                </p14:cNvPr>
                <p14:cNvContentPartPr/>
                <p14:nvPr/>
              </p14:nvContentPartPr>
              <p14:xfrm>
                <a:off x="2488960" y="777640"/>
                <a:ext cx="228960" cy="208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232FCB9-8F98-8546-B94A-51BD8ED3117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73480" y="762160"/>
                  <a:ext cx="25956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9BDCB3E-90A5-9E42-BA98-8CF87AF83A8B}"/>
              </a:ext>
            </a:extLst>
          </p:cNvPr>
          <p:cNvGrpSpPr/>
          <p:nvPr/>
        </p:nvGrpSpPr>
        <p:grpSpPr>
          <a:xfrm>
            <a:off x="1523800" y="868360"/>
            <a:ext cx="178200" cy="511200"/>
            <a:chOff x="1523800" y="868360"/>
            <a:chExt cx="178200" cy="51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4EA943-6095-004B-A58F-AC0257EC8A3A}"/>
                    </a:ext>
                  </a:extLst>
                </p14:cNvPr>
                <p14:cNvContentPartPr/>
                <p14:nvPr/>
              </p14:nvContentPartPr>
              <p14:xfrm>
                <a:off x="1625320" y="1127560"/>
                <a:ext cx="10440" cy="252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4EA943-6095-004B-A58F-AC0257EC8A3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609840" y="1112080"/>
                  <a:ext cx="410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368304C-2153-E74B-899C-8E00C6C2619F}"/>
                    </a:ext>
                  </a:extLst>
                </p14:cNvPr>
                <p14:cNvContentPartPr/>
                <p14:nvPr/>
              </p14:nvContentPartPr>
              <p14:xfrm>
                <a:off x="1569520" y="1300360"/>
                <a:ext cx="122400" cy="61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368304C-2153-E74B-899C-8E00C6C2619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53994" y="1284971"/>
                  <a:ext cx="153090" cy="916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D665626-EE06-8044-BD6B-AA702BD2BC9A}"/>
                    </a:ext>
                  </a:extLst>
                </p14:cNvPr>
                <p14:cNvContentPartPr/>
                <p14:nvPr/>
              </p14:nvContentPartPr>
              <p14:xfrm>
                <a:off x="1564480" y="929560"/>
                <a:ext cx="66240" cy="106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D665626-EE06-8044-BD6B-AA702BD2BC9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549084" y="914132"/>
                  <a:ext cx="96675" cy="137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3F050D-071A-9E4F-B1F2-7CF670D7BADA}"/>
                    </a:ext>
                  </a:extLst>
                </p14:cNvPr>
                <p14:cNvContentPartPr/>
                <p14:nvPr/>
              </p14:nvContentPartPr>
              <p14:xfrm>
                <a:off x="1523800" y="868360"/>
                <a:ext cx="178200" cy="208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3F050D-071A-9E4F-B1F2-7CF670D7BAD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508289" y="852880"/>
                  <a:ext cx="208862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AE2ED7D-8B31-AC4D-9A7A-CCA4F4D61144}"/>
              </a:ext>
            </a:extLst>
          </p:cNvPr>
          <p:cNvGrpSpPr/>
          <p:nvPr/>
        </p:nvGrpSpPr>
        <p:grpSpPr>
          <a:xfrm>
            <a:off x="2036800" y="817600"/>
            <a:ext cx="183240" cy="543960"/>
            <a:chOff x="2036800" y="817600"/>
            <a:chExt cx="183240" cy="54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5F8F45D-BAD1-DD49-B45A-95A8968A0119}"/>
                    </a:ext>
                  </a:extLst>
                </p14:cNvPr>
                <p14:cNvContentPartPr/>
                <p14:nvPr/>
              </p14:nvContentPartPr>
              <p14:xfrm>
                <a:off x="2138680" y="1107400"/>
                <a:ext cx="20520" cy="253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5F8F45D-BAD1-DD49-B45A-95A8968A011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23200" y="1091920"/>
                  <a:ext cx="511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BE22E1E-850E-FE47-972C-81274AE760FE}"/>
                    </a:ext>
                  </a:extLst>
                </p14:cNvPr>
                <p14:cNvContentPartPr/>
                <p14:nvPr/>
              </p14:nvContentPartPr>
              <p14:xfrm>
                <a:off x="2118160" y="1269760"/>
                <a:ext cx="96840" cy="91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BE22E1E-850E-FE47-972C-81274AE760F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02680" y="1254280"/>
                  <a:ext cx="127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41A8F9F-291C-AF41-ACE4-D8E4A9C132BE}"/>
                    </a:ext>
                  </a:extLst>
                </p14:cNvPr>
                <p14:cNvContentPartPr/>
                <p14:nvPr/>
              </p14:nvContentPartPr>
              <p14:xfrm>
                <a:off x="2092960" y="873760"/>
                <a:ext cx="96840" cy="81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41A8F9F-291C-AF41-ACE4-D8E4A9C132B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077480" y="858280"/>
                  <a:ext cx="1274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975E3DE-EA23-C548-B9D7-F0BFCD04F964}"/>
                    </a:ext>
                  </a:extLst>
                </p14:cNvPr>
                <p14:cNvContentPartPr/>
                <p14:nvPr/>
              </p14:nvContentPartPr>
              <p14:xfrm>
                <a:off x="2138680" y="898960"/>
                <a:ext cx="15480" cy="132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975E3DE-EA23-C548-B9D7-F0BFCD04F96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123200" y="883438"/>
                  <a:ext cx="46080" cy="1631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F0004C5-7639-684C-BEB7-77EBAB1E92C9}"/>
                    </a:ext>
                  </a:extLst>
                </p14:cNvPr>
                <p14:cNvContentPartPr/>
                <p14:nvPr/>
              </p14:nvContentPartPr>
              <p14:xfrm>
                <a:off x="2036800" y="817600"/>
                <a:ext cx="183240" cy="249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F0004C5-7639-684C-BEB7-77EBAB1E92C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021320" y="802120"/>
                  <a:ext cx="213840" cy="27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3F7FAC9-6E74-3D41-8FDA-D7D742F19A88}"/>
                  </a:ext>
                </a:extLst>
              </p14:cNvPr>
              <p14:cNvContentPartPr/>
              <p14:nvPr/>
            </p14:nvContentPartPr>
            <p14:xfrm>
              <a:off x="1504800" y="239040"/>
              <a:ext cx="3257280" cy="2126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3F7FAC9-6E74-3D41-8FDA-D7D742F19A8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495440" y="229680"/>
                <a:ext cx="3276000" cy="214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2268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4A236B6-D9C4-6D42-845A-69369B744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15" y="1307191"/>
            <a:ext cx="8280877" cy="27533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92470B-B9C5-9A47-9554-71EC4075ADD7}"/>
              </a:ext>
            </a:extLst>
          </p:cNvPr>
          <p:cNvSpPr/>
          <p:nvPr/>
        </p:nvSpPr>
        <p:spPr>
          <a:xfrm>
            <a:off x="480472" y="2882189"/>
            <a:ext cx="8352320" cy="185058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138BC-2F49-E445-A9B9-D53438447F2F}"/>
              </a:ext>
            </a:extLst>
          </p:cNvPr>
          <p:cNvSpPr txBox="1"/>
          <p:nvPr/>
        </p:nvSpPr>
        <p:spPr>
          <a:xfrm>
            <a:off x="4135563" y="1036866"/>
            <a:ext cx="87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32 bytes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8D8167-6C63-FF49-B2FC-5C50F08A1D5E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36494" y="1190754"/>
            <a:ext cx="3499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149883-4C64-E04A-8E18-6FF0A0DBACBD}"/>
              </a:ext>
            </a:extLst>
          </p:cNvPr>
          <p:cNvCxnSpPr>
            <a:stCxn id="9" idx="3"/>
          </p:cNvCxnSpPr>
          <p:nvPr/>
        </p:nvCxnSpPr>
        <p:spPr>
          <a:xfrm>
            <a:off x="5008437" y="1190755"/>
            <a:ext cx="373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593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4A236B6-D9C4-6D42-845A-69369B744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15" y="1307191"/>
            <a:ext cx="8280877" cy="27533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92470B-B9C5-9A47-9554-71EC4075ADD7}"/>
              </a:ext>
            </a:extLst>
          </p:cNvPr>
          <p:cNvSpPr/>
          <p:nvPr/>
        </p:nvSpPr>
        <p:spPr>
          <a:xfrm>
            <a:off x="480472" y="3155461"/>
            <a:ext cx="8352320" cy="185058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138BC-2F49-E445-A9B9-D53438447F2F}"/>
              </a:ext>
            </a:extLst>
          </p:cNvPr>
          <p:cNvSpPr txBox="1"/>
          <p:nvPr/>
        </p:nvSpPr>
        <p:spPr>
          <a:xfrm>
            <a:off x="4135563" y="1036866"/>
            <a:ext cx="87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32 bytes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8D8167-6C63-FF49-B2FC-5C50F08A1D5E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36494" y="1190754"/>
            <a:ext cx="3499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149883-4C64-E04A-8E18-6FF0A0DBACBD}"/>
              </a:ext>
            </a:extLst>
          </p:cNvPr>
          <p:cNvCxnSpPr>
            <a:stCxn id="9" idx="3"/>
          </p:cNvCxnSpPr>
          <p:nvPr/>
        </p:nvCxnSpPr>
        <p:spPr>
          <a:xfrm>
            <a:off x="5008437" y="1190755"/>
            <a:ext cx="373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662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4A236B6-D9C4-6D42-845A-69369B744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15" y="1307191"/>
            <a:ext cx="8280877" cy="27533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92470B-B9C5-9A47-9554-71EC4075ADD7}"/>
              </a:ext>
            </a:extLst>
          </p:cNvPr>
          <p:cNvSpPr/>
          <p:nvPr/>
        </p:nvSpPr>
        <p:spPr>
          <a:xfrm>
            <a:off x="480472" y="3431177"/>
            <a:ext cx="8352320" cy="185058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138BC-2F49-E445-A9B9-D53438447F2F}"/>
              </a:ext>
            </a:extLst>
          </p:cNvPr>
          <p:cNvSpPr txBox="1"/>
          <p:nvPr/>
        </p:nvSpPr>
        <p:spPr>
          <a:xfrm>
            <a:off x="4135563" y="1036866"/>
            <a:ext cx="87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32 bytes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8D8167-6C63-FF49-B2FC-5C50F08A1D5E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36494" y="1190754"/>
            <a:ext cx="3499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149883-4C64-E04A-8E18-6FF0A0DBACBD}"/>
              </a:ext>
            </a:extLst>
          </p:cNvPr>
          <p:cNvCxnSpPr>
            <a:stCxn id="9" idx="3"/>
          </p:cNvCxnSpPr>
          <p:nvPr/>
        </p:nvCxnSpPr>
        <p:spPr>
          <a:xfrm>
            <a:off x="5008437" y="1190755"/>
            <a:ext cx="373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670F069-72CF-1A4A-8CDE-8090FA4859DA}"/>
              </a:ext>
            </a:extLst>
          </p:cNvPr>
          <p:cNvSpPr/>
          <p:nvPr/>
        </p:nvSpPr>
        <p:spPr>
          <a:xfrm>
            <a:off x="2987882" y="3155461"/>
            <a:ext cx="6432163" cy="185058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648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" sz="5400"/>
              <a:t>Q1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1"/>
          </p:nvPr>
        </p:nvSpPr>
        <p:spPr>
          <a:xfrm>
            <a:off x="729627" y="3172899"/>
            <a:ext cx="7688100" cy="62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fixed partitioning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4A236B6-D9C4-6D42-845A-69369B744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15" y="1307191"/>
            <a:ext cx="8280877" cy="27533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92470B-B9C5-9A47-9554-71EC4075ADD7}"/>
              </a:ext>
            </a:extLst>
          </p:cNvPr>
          <p:cNvSpPr/>
          <p:nvPr/>
        </p:nvSpPr>
        <p:spPr>
          <a:xfrm>
            <a:off x="480472" y="3724475"/>
            <a:ext cx="8352320" cy="185058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138BC-2F49-E445-A9B9-D53438447F2F}"/>
              </a:ext>
            </a:extLst>
          </p:cNvPr>
          <p:cNvSpPr txBox="1"/>
          <p:nvPr/>
        </p:nvSpPr>
        <p:spPr>
          <a:xfrm>
            <a:off x="4135563" y="1036866"/>
            <a:ext cx="87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32 bytes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8D8167-6C63-FF49-B2FC-5C50F08A1D5E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36494" y="1190754"/>
            <a:ext cx="3499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149883-4C64-E04A-8E18-6FF0A0DBACBD}"/>
              </a:ext>
            </a:extLst>
          </p:cNvPr>
          <p:cNvCxnSpPr>
            <a:stCxn id="9" idx="3"/>
          </p:cNvCxnSpPr>
          <p:nvPr/>
        </p:nvCxnSpPr>
        <p:spPr>
          <a:xfrm>
            <a:off x="5008437" y="1190755"/>
            <a:ext cx="373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670F069-72CF-1A4A-8CDE-8090FA4859DA}"/>
              </a:ext>
            </a:extLst>
          </p:cNvPr>
          <p:cNvSpPr/>
          <p:nvPr/>
        </p:nvSpPr>
        <p:spPr>
          <a:xfrm>
            <a:off x="2987882" y="3155461"/>
            <a:ext cx="6432163" cy="185058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019046-3B8E-5D42-B4D5-ED3C07508B42}"/>
              </a:ext>
            </a:extLst>
          </p:cNvPr>
          <p:cNvSpPr/>
          <p:nvPr/>
        </p:nvSpPr>
        <p:spPr>
          <a:xfrm>
            <a:off x="1749333" y="3952745"/>
            <a:ext cx="477246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another free block starts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means that this block is occupied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why? we assumed that we merged all free buddy bocks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92185B-80FC-3E45-83ED-21A0A19DC807}"/>
              </a:ext>
            </a:extLst>
          </p:cNvPr>
          <p:cNvGrpSpPr/>
          <p:nvPr/>
        </p:nvGrpSpPr>
        <p:grpSpPr>
          <a:xfrm>
            <a:off x="2367280" y="3745120"/>
            <a:ext cx="111960" cy="305280"/>
            <a:chOff x="2367280" y="3745120"/>
            <a:chExt cx="111960" cy="30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985D890-E029-3C47-A74D-BCCDD3E70D85}"/>
                    </a:ext>
                  </a:extLst>
                </p14:cNvPr>
                <p14:cNvContentPartPr/>
                <p14:nvPr/>
              </p14:nvContentPartPr>
              <p14:xfrm>
                <a:off x="2367280" y="3745120"/>
                <a:ext cx="51120" cy="3052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985D890-E029-3C47-A74D-BCCDD3E70D8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51800" y="3729640"/>
                  <a:ext cx="817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8562656-28BD-9242-A039-A3A19595EA74}"/>
                    </a:ext>
                  </a:extLst>
                </p14:cNvPr>
                <p14:cNvContentPartPr/>
                <p14:nvPr/>
              </p14:nvContentPartPr>
              <p14:xfrm>
                <a:off x="2413000" y="3750160"/>
                <a:ext cx="66240" cy="36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8562656-28BD-9242-A039-A3A19595EA7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97520" y="3734680"/>
                  <a:ext cx="9684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6E5146-ECFD-1E41-860D-1C6BCC828D6D}"/>
              </a:ext>
            </a:extLst>
          </p:cNvPr>
          <p:cNvGrpSpPr/>
          <p:nvPr/>
        </p:nvGrpSpPr>
        <p:grpSpPr>
          <a:xfrm>
            <a:off x="1742320" y="3755200"/>
            <a:ext cx="299520" cy="604080"/>
            <a:chOff x="1742320" y="3755200"/>
            <a:chExt cx="299520" cy="60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C907787-DCB1-FB40-8B65-C1D09D317E53}"/>
                    </a:ext>
                  </a:extLst>
                </p14:cNvPr>
                <p14:cNvContentPartPr/>
                <p14:nvPr/>
              </p14:nvContentPartPr>
              <p14:xfrm>
                <a:off x="1757440" y="3765280"/>
                <a:ext cx="284400" cy="594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C907787-DCB1-FB40-8B65-C1D09D317E5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41940" y="3749800"/>
                  <a:ext cx="315039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CFE0B67-A374-D544-8376-A0468E367440}"/>
                    </a:ext>
                  </a:extLst>
                </p14:cNvPr>
                <p14:cNvContentPartPr/>
                <p14:nvPr/>
              </p14:nvContentPartPr>
              <p14:xfrm>
                <a:off x="1742320" y="3755200"/>
                <a:ext cx="76680" cy="76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CFE0B67-A374-D544-8376-A0468E36744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26840" y="3739647"/>
                  <a:ext cx="107280" cy="1074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6955A57-CD67-A347-9367-B9D2FA3B2FDB}"/>
                    </a:ext>
                  </a:extLst>
                </p14:cNvPr>
                <p14:cNvContentPartPr/>
                <p14:nvPr/>
              </p14:nvContentPartPr>
              <p14:xfrm>
                <a:off x="1808200" y="3765280"/>
                <a:ext cx="66240" cy="76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6955A57-CD67-A347-9367-B9D2FA3B2FD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92720" y="3749727"/>
                  <a:ext cx="96840" cy="10742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63CAC87-1325-9B4E-AD0E-5D66DDEE6482}"/>
              </a:ext>
            </a:extLst>
          </p:cNvPr>
          <p:cNvSpPr/>
          <p:nvPr/>
        </p:nvSpPr>
        <p:spPr>
          <a:xfrm>
            <a:off x="278939" y="4268208"/>
            <a:ext cx="14712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possible size range of block [a]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2E4F781-C5A2-7C49-9D46-23844A192183}"/>
                  </a:ext>
                </a:extLst>
              </p14:cNvPr>
              <p14:cNvContentPartPr/>
              <p14:nvPr/>
            </p14:nvContentPartPr>
            <p14:xfrm>
              <a:off x="1528840" y="3465760"/>
              <a:ext cx="81720" cy="228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2E4F781-C5A2-7C49-9D46-23844A19218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13292" y="3450280"/>
                <a:ext cx="112455" cy="25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881D4D0-0AFA-1043-9C91-EDE489597721}"/>
              </a:ext>
            </a:extLst>
          </p:cNvPr>
          <p:cNvGrpSpPr/>
          <p:nvPr/>
        </p:nvGrpSpPr>
        <p:grpSpPr>
          <a:xfrm>
            <a:off x="152200" y="3480880"/>
            <a:ext cx="609840" cy="218880"/>
            <a:chOff x="152200" y="3480880"/>
            <a:chExt cx="609840" cy="21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EE17BA-B2FC-F94D-99B7-6E3132072766}"/>
                    </a:ext>
                  </a:extLst>
                </p14:cNvPr>
                <p14:cNvContentPartPr/>
                <p14:nvPr/>
              </p14:nvContentPartPr>
              <p14:xfrm>
                <a:off x="650080" y="3480880"/>
                <a:ext cx="106920" cy="15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EE17BA-B2FC-F94D-99B7-6E313207276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4652" y="3465400"/>
                  <a:ext cx="137417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BF35613-BC3D-3B46-BE06-6259EAE0DA34}"/>
                    </a:ext>
                  </a:extLst>
                </p14:cNvPr>
                <p14:cNvContentPartPr/>
                <p14:nvPr/>
              </p14:nvContentPartPr>
              <p14:xfrm>
                <a:off x="660160" y="3490960"/>
                <a:ext cx="101880" cy="208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BF35613-BC3D-3B46-BE06-6259EAE0DA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44680" y="3475453"/>
                  <a:ext cx="132480" cy="239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2894D94-3537-294E-B2FA-636C2677DC06}"/>
                    </a:ext>
                  </a:extLst>
                </p14:cNvPr>
                <p14:cNvContentPartPr/>
                <p14:nvPr/>
              </p14:nvContentPartPr>
              <p14:xfrm>
                <a:off x="152200" y="3526600"/>
                <a:ext cx="198360" cy="110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2894D94-3537-294E-B2FA-636C2677DC0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6720" y="3511120"/>
                  <a:ext cx="2289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754697-35E7-3642-9492-9F7CEAA51383}"/>
                    </a:ext>
                  </a:extLst>
                </p14:cNvPr>
                <p14:cNvContentPartPr/>
                <p14:nvPr/>
              </p14:nvContentPartPr>
              <p14:xfrm>
                <a:off x="375760" y="3531640"/>
                <a:ext cx="101880" cy="86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754697-35E7-3642-9492-9F7CEAA5138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60335" y="3516160"/>
                  <a:ext cx="132372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7CA25C8-6240-D142-8AE8-6657D3864DC2}"/>
                    </a:ext>
                  </a:extLst>
                </p14:cNvPr>
                <p14:cNvContentPartPr/>
                <p14:nvPr/>
              </p14:nvContentPartPr>
              <p14:xfrm>
                <a:off x="477280" y="3541720"/>
                <a:ext cx="66240" cy="56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7CA25C8-6240-D142-8AE8-6657D3864DC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1800" y="3526240"/>
                  <a:ext cx="968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C57A30F-DE91-DE47-87F8-782350AE5443}"/>
                    </a:ext>
                  </a:extLst>
                </p14:cNvPr>
                <p14:cNvContentPartPr/>
                <p14:nvPr/>
              </p14:nvContentPartPr>
              <p14:xfrm>
                <a:off x="487360" y="3521560"/>
                <a:ext cx="56160" cy="117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C57A30F-DE91-DE47-87F8-782350AE544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1880" y="3506080"/>
                  <a:ext cx="8676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F3534A0-BD0A-EA44-A79D-8F18AB42056A}"/>
              </a:ext>
            </a:extLst>
          </p:cNvPr>
          <p:cNvGrpSpPr/>
          <p:nvPr/>
        </p:nvGrpSpPr>
        <p:grpSpPr>
          <a:xfrm>
            <a:off x="182800" y="3755200"/>
            <a:ext cx="335520" cy="157680"/>
            <a:chOff x="182800" y="3755200"/>
            <a:chExt cx="335520" cy="15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82EF068-64AD-184A-9C9F-B1F65A04463B}"/>
                    </a:ext>
                  </a:extLst>
                </p14:cNvPr>
                <p14:cNvContentPartPr/>
                <p14:nvPr/>
              </p14:nvContentPartPr>
              <p14:xfrm>
                <a:off x="182800" y="3821800"/>
                <a:ext cx="163080" cy="91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82EF068-64AD-184A-9C9F-B1F65A04463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7320" y="3806320"/>
                  <a:ext cx="1936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F778932-51C1-ED4E-AA45-90AFDD9BC372}"/>
                    </a:ext>
                  </a:extLst>
                </p14:cNvPr>
                <p14:cNvContentPartPr/>
                <p14:nvPr/>
              </p14:nvContentPartPr>
              <p14:xfrm>
                <a:off x="385840" y="3831520"/>
                <a:ext cx="15480" cy="61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F778932-51C1-ED4E-AA45-90AFDD9BC37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70360" y="3816131"/>
                  <a:ext cx="46080" cy="916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90834ED-BFB3-A443-B29A-BA7EFED63D46}"/>
                    </a:ext>
                  </a:extLst>
                </p14:cNvPr>
                <p14:cNvContentPartPr/>
                <p14:nvPr/>
              </p14:nvContentPartPr>
              <p14:xfrm>
                <a:off x="406360" y="3755200"/>
                <a:ext cx="111960" cy="152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90834ED-BFB3-A443-B29A-BA7EFED63D4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90930" y="3739720"/>
                  <a:ext cx="142462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38C6574-6CE9-B54D-B058-6D4B13D33D28}"/>
              </a:ext>
            </a:extLst>
          </p:cNvPr>
          <p:cNvGrpSpPr/>
          <p:nvPr/>
        </p:nvGrpSpPr>
        <p:grpSpPr>
          <a:xfrm>
            <a:off x="665200" y="3745120"/>
            <a:ext cx="244440" cy="172440"/>
            <a:chOff x="665200" y="3745120"/>
            <a:chExt cx="244440" cy="17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FF822BC-3EBF-BC4F-A8E1-0DF7C5C6A259}"/>
                    </a:ext>
                  </a:extLst>
                </p14:cNvPr>
                <p14:cNvContentPartPr/>
                <p14:nvPr/>
              </p14:nvContentPartPr>
              <p14:xfrm>
                <a:off x="665200" y="3770320"/>
                <a:ext cx="71640" cy="25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FF822BC-3EBF-BC4F-A8E1-0DF7C5C6A25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49642" y="3754622"/>
                  <a:ext cx="102395" cy="569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D506DE1-D318-0741-BC16-4605AFC37F67}"/>
                    </a:ext>
                  </a:extLst>
                </p14:cNvPr>
                <p14:cNvContentPartPr/>
                <p14:nvPr/>
              </p14:nvContentPartPr>
              <p14:xfrm>
                <a:off x="680680" y="3790840"/>
                <a:ext cx="66240" cy="117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D506DE1-D318-0741-BC16-4605AFC37F6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65284" y="3775360"/>
                  <a:ext cx="96675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5A9410-2B45-AD42-BD83-0FC7643BFE4D}"/>
                    </a:ext>
                  </a:extLst>
                </p14:cNvPr>
                <p14:cNvContentPartPr/>
                <p14:nvPr/>
              </p14:nvContentPartPr>
              <p14:xfrm>
                <a:off x="830800" y="3745120"/>
                <a:ext cx="78840" cy="172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5A9410-2B45-AD42-BD83-0FC7643BFE4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15320" y="3729672"/>
                  <a:ext cx="109440" cy="20297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5B8C3A2-C91A-B448-9589-CBE5C0DFF9E2}"/>
                  </a:ext>
                </a:extLst>
              </p14:cNvPr>
              <p14:cNvContentPartPr/>
              <p14:nvPr/>
            </p14:nvContentPartPr>
            <p14:xfrm>
              <a:off x="634680" y="1100520"/>
              <a:ext cx="2177280" cy="3325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5B8C3A2-C91A-B448-9589-CBE5C0DFF9E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25320" y="1091160"/>
                <a:ext cx="2196000" cy="334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5710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4A236B6-D9C4-6D42-845A-69369B744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15" y="1307191"/>
            <a:ext cx="8280877" cy="27533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92470B-B9C5-9A47-9554-71EC4075ADD7}"/>
              </a:ext>
            </a:extLst>
          </p:cNvPr>
          <p:cNvSpPr/>
          <p:nvPr/>
        </p:nvSpPr>
        <p:spPr>
          <a:xfrm>
            <a:off x="480472" y="3724475"/>
            <a:ext cx="8352320" cy="185058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138BC-2F49-E445-A9B9-D53438447F2F}"/>
              </a:ext>
            </a:extLst>
          </p:cNvPr>
          <p:cNvSpPr txBox="1"/>
          <p:nvPr/>
        </p:nvSpPr>
        <p:spPr>
          <a:xfrm>
            <a:off x="4135563" y="1036866"/>
            <a:ext cx="87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32 bytes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8D8167-6C63-FF49-B2FC-5C50F08A1D5E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36494" y="1190754"/>
            <a:ext cx="3499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149883-4C64-E04A-8E18-6FF0A0DBACBD}"/>
              </a:ext>
            </a:extLst>
          </p:cNvPr>
          <p:cNvCxnSpPr>
            <a:stCxn id="9" idx="3"/>
          </p:cNvCxnSpPr>
          <p:nvPr/>
        </p:nvCxnSpPr>
        <p:spPr>
          <a:xfrm>
            <a:off x="5008437" y="1190755"/>
            <a:ext cx="373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670F069-72CF-1A4A-8CDE-8090FA4859DA}"/>
              </a:ext>
            </a:extLst>
          </p:cNvPr>
          <p:cNvSpPr/>
          <p:nvPr/>
        </p:nvSpPr>
        <p:spPr>
          <a:xfrm>
            <a:off x="2987882" y="3155461"/>
            <a:ext cx="6432163" cy="185058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019046-3B8E-5D42-B4D5-ED3C07508B42}"/>
              </a:ext>
            </a:extLst>
          </p:cNvPr>
          <p:cNvSpPr/>
          <p:nvPr/>
        </p:nvSpPr>
        <p:spPr>
          <a:xfrm>
            <a:off x="2041840" y="4208656"/>
            <a:ext cx="34147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max free space == min allocated memory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6E5146-ECFD-1E41-860D-1C6BCC828D6D}"/>
              </a:ext>
            </a:extLst>
          </p:cNvPr>
          <p:cNvGrpSpPr/>
          <p:nvPr/>
        </p:nvGrpSpPr>
        <p:grpSpPr>
          <a:xfrm>
            <a:off x="1742320" y="3755200"/>
            <a:ext cx="299520" cy="604080"/>
            <a:chOff x="1742320" y="3755200"/>
            <a:chExt cx="299520" cy="60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C907787-DCB1-FB40-8B65-C1D09D317E53}"/>
                    </a:ext>
                  </a:extLst>
                </p14:cNvPr>
                <p14:cNvContentPartPr/>
                <p14:nvPr/>
              </p14:nvContentPartPr>
              <p14:xfrm>
                <a:off x="1757440" y="3765280"/>
                <a:ext cx="284400" cy="594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C907787-DCB1-FB40-8B65-C1D09D317E5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41940" y="3749800"/>
                  <a:ext cx="315039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CFE0B67-A374-D544-8376-A0468E367440}"/>
                    </a:ext>
                  </a:extLst>
                </p14:cNvPr>
                <p14:cNvContentPartPr/>
                <p14:nvPr/>
              </p14:nvContentPartPr>
              <p14:xfrm>
                <a:off x="1742320" y="3755200"/>
                <a:ext cx="76680" cy="76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CFE0B67-A374-D544-8376-A0468E3674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26840" y="3739647"/>
                  <a:ext cx="107280" cy="1074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6955A57-CD67-A347-9367-B9D2FA3B2FDB}"/>
                    </a:ext>
                  </a:extLst>
                </p14:cNvPr>
                <p14:cNvContentPartPr/>
                <p14:nvPr/>
              </p14:nvContentPartPr>
              <p14:xfrm>
                <a:off x="1808200" y="3765280"/>
                <a:ext cx="66240" cy="76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6955A57-CD67-A347-9367-B9D2FA3B2FD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92720" y="3749727"/>
                  <a:ext cx="96840" cy="10742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2E4F781-C5A2-7C49-9D46-23844A192183}"/>
                  </a:ext>
                </a:extLst>
              </p14:cNvPr>
              <p14:cNvContentPartPr/>
              <p14:nvPr/>
            </p14:nvContentPartPr>
            <p14:xfrm>
              <a:off x="1528840" y="3465760"/>
              <a:ext cx="81720" cy="228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2E4F781-C5A2-7C49-9D46-23844A19218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13292" y="3450280"/>
                <a:ext cx="112455" cy="25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881D4D0-0AFA-1043-9C91-EDE489597721}"/>
              </a:ext>
            </a:extLst>
          </p:cNvPr>
          <p:cNvGrpSpPr/>
          <p:nvPr/>
        </p:nvGrpSpPr>
        <p:grpSpPr>
          <a:xfrm>
            <a:off x="152200" y="3480880"/>
            <a:ext cx="609840" cy="218880"/>
            <a:chOff x="152200" y="3480880"/>
            <a:chExt cx="609840" cy="21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EE17BA-B2FC-F94D-99B7-6E3132072766}"/>
                    </a:ext>
                  </a:extLst>
                </p14:cNvPr>
                <p14:cNvContentPartPr/>
                <p14:nvPr/>
              </p14:nvContentPartPr>
              <p14:xfrm>
                <a:off x="650080" y="3480880"/>
                <a:ext cx="106920" cy="15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EE17BA-B2FC-F94D-99B7-6E313207276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4652" y="3465400"/>
                  <a:ext cx="137417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BF35613-BC3D-3B46-BE06-6259EAE0DA34}"/>
                    </a:ext>
                  </a:extLst>
                </p14:cNvPr>
                <p14:cNvContentPartPr/>
                <p14:nvPr/>
              </p14:nvContentPartPr>
              <p14:xfrm>
                <a:off x="660160" y="3490960"/>
                <a:ext cx="101880" cy="208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BF35613-BC3D-3B46-BE06-6259EAE0DA3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4680" y="3475453"/>
                  <a:ext cx="132480" cy="239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2894D94-3537-294E-B2FA-636C2677DC06}"/>
                    </a:ext>
                  </a:extLst>
                </p14:cNvPr>
                <p14:cNvContentPartPr/>
                <p14:nvPr/>
              </p14:nvContentPartPr>
              <p14:xfrm>
                <a:off x="152200" y="3526600"/>
                <a:ext cx="198360" cy="110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2894D94-3537-294E-B2FA-636C2677DC0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6720" y="3511120"/>
                  <a:ext cx="2289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754697-35E7-3642-9492-9F7CEAA51383}"/>
                    </a:ext>
                  </a:extLst>
                </p14:cNvPr>
                <p14:cNvContentPartPr/>
                <p14:nvPr/>
              </p14:nvContentPartPr>
              <p14:xfrm>
                <a:off x="375760" y="3531640"/>
                <a:ext cx="101880" cy="86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754697-35E7-3642-9492-9F7CEAA5138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0335" y="3516160"/>
                  <a:ext cx="132372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7CA25C8-6240-D142-8AE8-6657D3864DC2}"/>
                    </a:ext>
                  </a:extLst>
                </p14:cNvPr>
                <p14:cNvContentPartPr/>
                <p14:nvPr/>
              </p14:nvContentPartPr>
              <p14:xfrm>
                <a:off x="477280" y="3541720"/>
                <a:ext cx="66240" cy="56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7CA25C8-6240-D142-8AE8-6657D3864DC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61800" y="3526240"/>
                  <a:ext cx="968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C57A30F-DE91-DE47-87F8-782350AE5443}"/>
                    </a:ext>
                  </a:extLst>
                </p14:cNvPr>
                <p14:cNvContentPartPr/>
                <p14:nvPr/>
              </p14:nvContentPartPr>
              <p14:xfrm>
                <a:off x="487360" y="3521560"/>
                <a:ext cx="56160" cy="117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C57A30F-DE91-DE47-87F8-782350AE544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71880" y="3506080"/>
                  <a:ext cx="8676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E6CDD93-1DD4-DA46-ABE0-8C2DBE69B75E}"/>
                  </a:ext>
                </a:extLst>
              </p14:cNvPr>
              <p14:cNvContentPartPr/>
              <p14:nvPr/>
            </p14:nvContentPartPr>
            <p14:xfrm>
              <a:off x="2164320" y="4496400"/>
              <a:ext cx="2968560" cy="41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E6CDD93-1DD4-DA46-ABE0-8C2DBE69B75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54960" y="4487040"/>
                <a:ext cx="2987280" cy="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6896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4A236B6-D9C4-6D42-845A-69369B744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15" y="1307191"/>
            <a:ext cx="8280877" cy="27533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92470B-B9C5-9A47-9554-71EC4075ADD7}"/>
              </a:ext>
            </a:extLst>
          </p:cNvPr>
          <p:cNvSpPr/>
          <p:nvPr/>
        </p:nvSpPr>
        <p:spPr>
          <a:xfrm>
            <a:off x="480472" y="4026153"/>
            <a:ext cx="8352320" cy="185058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138BC-2F49-E445-A9B9-D53438447F2F}"/>
              </a:ext>
            </a:extLst>
          </p:cNvPr>
          <p:cNvSpPr txBox="1"/>
          <p:nvPr/>
        </p:nvSpPr>
        <p:spPr>
          <a:xfrm>
            <a:off x="4135563" y="1036866"/>
            <a:ext cx="87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32 bytes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8D8167-6C63-FF49-B2FC-5C50F08A1D5E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36494" y="1190754"/>
            <a:ext cx="3499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149883-4C64-E04A-8E18-6FF0A0DBACBD}"/>
              </a:ext>
            </a:extLst>
          </p:cNvPr>
          <p:cNvCxnSpPr>
            <a:stCxn id="9" idx="3"/>
          </p:cNvCxnSpPr>
          <p:nvPr/>
        </p:nvCxnSpPr>
        <p:spPr>
          <a:xfrm>
            <a:off x="5008437" y="1190755"/>
            <a:ext cx="373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670F069-72CF-1A4A-8CDE-8090FA4859DA}"/>
              </a:ext>
            </a:extLst>
          </p:cNvPr>
          <p:cNvSpPr/>
          <p:nvPr/>
        </p:nvSpPr>
        <p:spPr>
          <a:xfrm>
            <a:off x="4718231" y="3160802"/>
            <a:ext cx="6432163" cy="185058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1F7088-FB79-7A4B-8534-ECDABBEDC759}"/>
              </a:ext>
            </a:extLst>
          </p:cNvPr>
          <p:cNvGrpSpPr/>
          <p:nvPr/>
        </p:nvGrpSpPr>
        <p:grpSpPr>
          <a:xfrm>
            <a:off x="2733040" y="2962840"/>
            <a:ext cx="111960" cy="416880"/>
            <a:chOff x="2733040" y="2962840"/>
            <a:chExt cx="111960" cy="41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85EF185-A52F-3D42-93C2-012151D072B1}"/>
                    </a:ext>
                  </a:extLst>
                </p14:cNvPr>
                <p14:cNvContentPartPr/>
                <p14:nvPr/>
              </p14:nvContentPartPr>
              <p14:xfrm>
                <a:off x="2733040" y="2962840"/>
                <a:ext cx="111960" cy="416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85EF185-A52F-3D42-93C2-012151D072B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17560" y="2947360"/>
                  <a:ext cx="14256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B6E1FF9-8E14-BF41-9163-1DA1DD7588AB}"/>
                    </a:ext>
                  </a:extLst>
                </p14:cNvPr>
                <p14:cNvContentPartPr/>
                <p14:nvPr/>
              </p14:nvContentPartPr>
              <p14:xfrm>
                <a:off x="2758240" y="2967880"/>
                <a:ext cx="81720" cy="41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B6E1FF9-8E14-BF41-9163-1DA1DD7588A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42692" y="2952400"/>
                  <a:ext cx="112455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3360CA-E98B-274A-9AE6-85189E43A8F5}"/>
              </a:ext>
            </a:extLst>
          </p:cNvPr>
          <p:cNvGrpSpPr/>
          <p:nvPr/>
        </p:nvGrpSpPr>
        <p:grpSpPr>
          <a:xfrm>
            <a:off x="4261960" y="3531640"/>
            <a:ext cx="97200" cy="314640"/>
            <a:chOff x="4261960" y="3531640"/>
            <a:chExt cx="97200" cy="31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9230FAC-F253-C949-9F85-5C60C699F934}"/>
                    </a:ext>
                  </a:extLst>
                </p14:cNvPr>
                <p14:cNvContentPartPr/>
                <p14:nvPr/>
              </p14:nvContentPartPr>
              <p14:xfrm>
                <a:off x="4261960" y="3546760"/>
                <a:ext cx="76680" cy="299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9230FAC-F253-C949-9F85-5C60C699F93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46480" y="3531280"/>
                  <a:ext cx="1072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EE44202-7D32-D14F-8BE5-4F3AE12CF036}"/>
                    </a:ext>
                  </a:extLst>
                </p14:cNvPr>
                <p14:cNvContentPartPr/>
                <p14:nvPr/>
              </p14:nvContentPartPr>
              <p14:xfrm>
                <a:off x="4287520" y="3531640"/>
                <a:ext cx="71640" cy="25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EE44202-7D32-D14F-8BE5-4F3AE12CF03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72040" y="3515942"/>
                  <a:ext cx="102240" cy="5695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8F17C1A-CEE5-464A-8C85-75BECF3DF8DE}"/>
              </a:ext>
            </a:extLst>
          </p:cNvPr>
          <p:cNvGrpSpPr/>
          <p:nvPr/>
        </p:nvGrpSpPr>
        <p:grpSpPr>
          <a:xfrm>
            <a:off x="3764080" y="3866800"/>
            <a:ext cx="106920" cy="340560"/>
            <a:chOff x="3764080" y="3866800"/>
            <a:chExt cx="106920" cy="34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79A64F1-225E-F04C-82D6-02555E0B15BF}"/>
                    </a:ext>
                  </a:extLst>
                </p14:cNvPr>
                <p14:cNvContentPartPr/>
                <p14:nvPr/>
              </p14:nvContentPartPr>
              <p14:xfrm>
                <a:off x="3764080" y="3866800"/>
                <a:ext cx="106920" cy="340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79A64F1-225E-F04C-82D6-02555E0B15B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48600" y="3851320"/>
                  <a:ext cx="1375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B31652E-7294-ED40-9B05-D1E0FB25E1D1}"/>
                    </a:ext>
                  </a:extLst>
                </p14:cNvPr>
                <p14:cNvContentPartPr/>
                <p14:nvPr/>
              </p14:nvContentPartPr>
              <p14:xfrm>
                <a:off x="3789640" y="3872200"/>
                <a:ext cx="76680" cy="46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B31652E-7294-ED40-9B05-D1E0FB25E1D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74160" y="3856720"/>
                  <a:ext cx="10728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04D491-076C-C245-9C8F-758153E30444}"/>
              </a:ext>
            </a:extLst>
          </p:cNvPr>
          <p:cNvGrpSpPr/>
          <p:nvPr/>
        </p:nvGrpSpPr>
        <p:grpSpPr>
          <a:xfrm>
            <a:off x="2717560" y="3430120"/>
            <a:ext cx="554040" cy="640080"/>
            <a:chOff x="2717560" y="3430120"/>
            <a:chExt cx="554040" cy="64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4F5A352-C696-4742-8441-2F6FB14ED780}"/>
                    </a:ext>
                  </a:extLst>
                </p14:cNvPr>
                <p14:cNvContentPartPr/>
                <p14:nvPr/>
              </p14:nvContentPartPr>
              <p14:xfrm>
                <a:off x="2753920" y="3430120"/>
                <a:ext cx="50760" cy="198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4F5A352-C696-4742-8441-2F6FB14ED78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38440" y="3414668"/>
                  <a:ext cx="81360" cy="2289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8BCCD8C-7BC1-EF4C-90D9-F5AEF707EC5E}"/>
                    </a:ext>
                  </a:extLst>
                </p14:cNvPr>
                <p14:cNvContentPartPr/>
                <p14:nvPr/>
              </p14:nvContentPartPr>
              <p14:xfrm>
                <a:off x="2717560" y="3445240"/>
                <a:ext cx="396720" cy="117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8BCCD8C-7BC1-EF4C-90D9-F5AEF707EC5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02066" y="3429712"/>
                  <a:ext cx="427348" cy="148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CF8E21C-2AAF-494C-B9F3-BB0A71FC6D11}"/>
                    </a:ext>
                  </a:extLst>
                </p14:cNvPr>
                <p14:cNvContentPartPr/>
                <p14:nvPr/>
              </p14:nvContentPartPr>
              <p14:xfrm>
                <a:off x="2768320" y="3729640"/>
                <a:ext cx="66240" cy="147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CF8E21C-2AAF-494C-B9F3-BB0A71FC6D1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52840" y="3714160"/>
                  <a:ext cx="96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669168-01DA-0846-A588-6A531E05FF55}"/>
                    </a:ext>
                  </a:extLst>
                </p14:cNvPr>
                <p14:cNvContentPartPr/>
                <p14:nvPr/>
              </p14:nvContentPartPr>
              <p14:xfrm>
                <a:off x="2839600" y="3714520"/>
                <a:ext cx="96840" cy="25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669168-01DA-0846-A588-6A531E05FF5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24120" y="3698822"/>
                  <a:ext cx="127440" cy="569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204A48D-F76B-7444-97E5-535506ACAF6F}"/>
                    </a:ext>
                  </a:extLst>
                </p14:cNvPr>
                <p14:cNvContentPartPr/>
                <p14:nvPr/>
              </p14:nvContentPartPr>
              <p14:xfrm>
                <a:off x="2880280" y="3673840"/>
                <a:ext cx="36000" cy="178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204A48D-F76B-7444-97E5-535506ACAF6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64800" y="3658360"/>
                  <a:ext cx="66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0BF9792-40B7-9D45-88B5-79F4CC5855B6}"/>
                    </a:ext>
                  </a:extLst>
                </p14:cNvPr>
                <p14:cNvContentPartPr/>
                <p14:nvPr/>
              </p14:nvContentPartPr>
              <p14:xfrm>
                <a:off x="2961640" y="3683920"/>
                <a:ext cx="122400" cy="127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0BF9792-40B7-9D45-88B5-79F4CC5855B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46160" y="3668440"/>
                  <a:ext cx="153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524FFCC-5ED1-A646-9F88-8466A866D564}"/>
                    </a:ext>
                  </a:extLst>
                </p14:cNvPr>
                <p14:cNvContentPartPr/>
                <p14:nvPr/>
              </p14:nvContentPartPr>
              <p14:xfrm>
                <a:off x="3093400" y="3699400"/>
                <a:ext cx="36000" cy="71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524FFCC-5ED1-A646-9F88-8466A866D56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77920" y="3683920"/>
                  <a:ext cx="666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B01FC1B-634D-EA4E-AD8B-8539CF65F2F0}"/>
                    </a:ext>
                  </a:extLst>
                </p14:cNvPr>
                <p14:cNvContentPartPr/>
                <p14:nvPr/>
              </p14:nvContentPartPr>
              <p14:xfrm>
                <a:off x="3163960" y="3638200"/>
                <a:ext cx="61920" cy="35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B01FC1B-634D-EA4E-AD8B-8539CF65F2F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48480" y="3622720"/>
                  <a:ext cx="925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AFF9138-A744-6648-A415-CC0D3955F47F}"/>
                    </a:ext>
                  </a:extLst>
                </p14:cNvPr>
                <p14:cNvContentPartPr/>
                <p14:nvPr/>
              </p14:nvContentPartPr>
              <p14:xfrm>
                <a:off x="3169720" y="3628120"/>
                <a:ext cx="41040" cy="137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AFF9138-A744-6648-A415-CC0D3955F47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154103" y="3612640"/>
                  <a:ext cx="71911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0C567FE-0710-C94D-B93A-1C2EEAAE5E92}"/>
                    </a:ext>
                  </a:extLst>
                </p14:cNvPr>
                <p14:cNvContentPartPr/>
                <p14:nvPr/>
              </p14:nvContentPartPr>
              <p14:xfrm>
                <a:off x="3225520" y="3647920"/>
                <a:ext cx="36000" cy="153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0C567FE-0710-C94D-B93A-1C2EEAAE5E9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210040" y="3632440"/>
                  <a:ext cx="666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DC8B84E-93DD-9B46-860E-298718FCE3D1}"/>
                    </a:ext>
                  </a:extLst>
                </p14:cNvPr>
                <p14:cNvContentPartPr/>
                <p14:nvPr/>
              </p14:nvContentPartPr>
              <p14:xfrm>
                <a:off x="2824480" y="3922960"/>
                <a:ext cx="127440" cy="147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DC8B84E-93DD-9B46-860E-298718FCE3D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809000" y="3907480"/>
                  <a:ext cx="1580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A9D9BB5-BF0B-5547-920E-330B9A1EF7F6}"/>
                    </a:ext>
                  </a:extLst>
                </p14:cNvPr>
                <p14:cNvContentPartPr/>
                <p14:nvPr/>
              </p14:nvContentPartPr>
              <p14:xfrm>
                <a:off x="2986840" y="3877240"/>
                <a:ext cx="284760" cy="147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A9D9BB5-BF0B-5547-920E-330B9A1EF7F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971360" y="3861760"/>
                  <a:ext cx="31536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410945A-00E6-FE48-BC7D-B696519841C7}"/>
              </a:ext>
            </a:extLst>
          </p:cNvPr>
          <p:cNvGrpSpPr/>
          <p:nvPr/>
        </p:nvGrpSpPr>
        <p:grpSpPr>
          <a:xfrm>
            <a:off x="3784600" y="4232560"/>
            <a:ext cx="634320" cy="417240"/>
            <a:chOff x="3784600" y="4232560"/>
            <a:chExt cx="634320" cy="41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F52007-0FFF-8A46-A489-4E56C07F4CFF}"/>
                    </a:ext>
                  </a:extLst>
                </p14:cNvPr>
                <p14:cNvContentPartPr/>
                <p14:nvPr/>
              </p14:nvContentPartPr>
              <p14:xfrm>
                <a:off x="3824920" y="4295920"/>
                <a:ext cx="71640" cy="168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F52007-0FFF-8A46-A489-4E56C07F4CF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09362" y="4280407"/>
                  <a:ext cx="102395" cy="1987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059A1A0-EBDB-5F47-B0FF-CB90197D0DB3}"/>
                    </a:ext>
                  </a:extLst>
                </p14:cNvPr>
                <p14:cNvContentPartPr/>
                <p14:nvPr/>
              </p14:nvContentPartPr>
              <p14:xfrm>
                <a:off x="3784600" y="4232560"/>
                <a:ext cx="396720" cy="152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059A1A0-EBDB-5F47-B0FF-CB90197D0DB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69120" y="4217080"/>
                  <a:ext cx="427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7B7FCBD-AD0D-9A40-9FC9-46F9B03F30F7}"/>
                    </a:ext>
                  </a:extLst>
                </p14:cNvPr>
                <p14:cNvContentPartPr/>
                <p14:nvPr/>
              </p14:nvContentPartPr>
              <p14:xfrm>
                <a:off x="3901240" y="4527400"/>
                <a:ext cx="71640" cy="122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7B7FCBD-AD0D-9A40-9FC9-46F9B03F30F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885682" y="4511920"/>
                  <a:ext cx="102395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7FA66EA-0895-2243-8B08-D66010E42B43}"/>
                    </a:ext>
                  </a:extLst>
                </p14:cNvPr>
                <p14:cNvContentPartPr/>
                <p14:nvPr/>
              </p14:nvContentPartPr>
              <p14:xfrm>
                <a:off x="3972520" y="4501840"/>
                <a:ext cx="91800" cy="10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7FA66EA-0895-2243-8B08-D66010E42B4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957040" y="4486360"/>
                  <a:ext cx="1224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1041893-1D70-4941-A346-96AFC5ECF45D}"/>
                    </a:ext>
                  </a:extLst>
                </p14:cNvPr>
                <p14:cNvContentPartPr/>
                <p14:nvPr/>
              </p14:nvContentPartPr>
              <p14:xfrm>
                <a:off x="4007800" y="4456120"/>
                <a:ext cx="61200" cy="152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1041893-1D70-4941-A346-96AFC5ECF45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92320" y="4440640"/>
                  <a:ext cx="918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3913E86-D730-9049-9909-E3E7F4D54614}"/>
                    </a:ext>
                  </a:extLst>
                </p14:cNvPr>
                <p14:cNvContentPartPr/>
                <p14:nvPr/>
              </p14:nvContentPartPr>
              <p14:xfrm>
                <a:off x="4089160" y="4456840"/>
                <a:ext cx="101880" cy="86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3913E86-D730-9049-9909-E3E7F4D5461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73680" y="4441424"/>
                  <a:ext cx="132480" cy="1165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8457AAF-AFEE-1C41-B597-DC3725C08D69}"/>
                    </a:ext>
                  </a:extLst>
                </p14:cNvPr>
                <p14:cNvContentPartPr/>
                <p14:nvPr/>
              </p14:nvContentPartPr>
              <p14:xfrm>
                <a:off x="4190680" y="4435960"/>
                <a:ext cx="51120" cy="83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8457AAF-AFEE-1C41-B597-DC3725C08D6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175200" y="4420480"/>
                  <a:ext cx="81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D2B03A1-3F49-654D-897C-612D9F2FBD6B}"/>
                    </a:ext>
                  </a:extLst>
                </p14:cNvPr>
                <p14:cNvContentPartPr/>
                <p14:nvPr/>
              </p14:nvContentPartPr>
              <p14:xfrm>
                <a:off x="4273120" y="4380160"/>
                <a:ext cx="90720" cy="25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D2B03A1-3F49-654D-897C-612D9F2FBD6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257640" y="4364680"/>
                  <a:ext cx="1213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9935083-B762-4C48-BD67-A885E0FB6506}"/>
                    </a:ext>
                  </a:extLst>
                </p14:cNvPr>
                <p14:cNvContentPartPr/>
                <p14:nvPr/>
              </p14:nvContentPartPr>
              <p14:xfrm>
                <a:off x="4287520" y="4354600"/>
                <a:ext cx="56160" cy="122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9935083-B762-4C48-BD67-A885E0FB650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72040" y="4339074"/>
                  <a:ext cx="86760" cy="153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B179914-F186-8A4D-B4AB-8CE36124BAE3}"/>
                    </a:ext>
                  </a:extLst>
                </p14:cNvPr>
                <p14:cNvContentPartPr/>
                <p14:nvPr/>
              </p14:nvContentPartPr>
              <p14:xfrm>
                <a:off x="4373560" y="4344520"/>
                <a:ext cx="45360" cy="117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B179914-F186-8A4D-B4AB-8CE36124BA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358080" y="4329040"/>
                  <a:ext cx="7596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0D3BE61-FA5F-9347-9753-E69322BDA685}"/>
              </a:ext>
            </a:extLst>
          </p:cNvPr>
          <p:cNvGrpSpPr/>
          <p:nvPr/>
        </p:nvGrpSpPr>
        <p:grpSpPr>
          <a:xfrm>
            <a:off x="4439800" y="3775360"/>
            <a:ext cx="813240" cy="402120"/>
            <a:chOff x="4439800" y="3775360"/>
            <a:chExt cx="813240" cy="40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99B36D6-A6B6-BA46-8A28-0F63EA8B66DE}"/>
                    </a:ext>
                  </a:extLst>
                </p14:cNvPr>
                <p14:cNvContentPartPr/>
                <p14:nvPr/>
              </p14:nvContentPartPr>
              <p14:xfrm>
                <a:off x="4485520" y="3778240"/>
                <a:ext cx="41040" cy="228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99B36D6-A6B6-BA46-8A28-0F63EA8B66D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70040" y="3762760"/>
                  <a:ext cx="716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4B5DE85-455E-0241-8A18-D9B6D7DE551F}"/>
                    </a:ext>
                  </a:extLst>
                </p14:cNvPr>
                <p14:cNvContentPartPr/>
                <p14:nvPr/>
              </p14:nvContentPartPr>
              <p14:xfrm>
                <a:off x="4439800" y="3811000"/>
                <a:ext cx="315360" cy="96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4B5DE85-455E-0241-8A18-D9B6D7DE551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424320" y="3795520"/>
                  <a:ext cx="3459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5135DC2-C93B-994E-A979-B1ACEF0B5C51}"/>
                    </a:ext>
                  </a:extLst>
                </p14:cNvPr>
                <p14:cNvContentPartPr/>
                <p14:nvPr/>
              </p14:nvContentPartPr>
              <p14:xfrm>
                <a:off x="4769920" y="3775360"/>
                <a:ext cx="91800" cy="116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5135DC2-C93B-994E-A979-B1ACEF0B5C5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754440" y="3759880"/>
                  <a:ext cx="122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AD63A2B-3D09-884A-AF55-DF81BF901C87}"/>
                    </a:ext>
                  </a:extLst>
                </p14:cNvPr>
                <p14:cNvContentPartPr/>
                <p14:nvPr/>
              </p14:nvContentPartPr>
              <p14:xfrm>
                <a:off x="4693600" y="4009360"/>
                <a:ext cx="96480" cy="168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AD63A2B-3D09-884A-AF55-DF81BF901C8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678062" y="3993880"/>
                  <a:ext cx="127195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7F7693B-48A1-C641-B1C3-AA52B8249E48}"/>
                    </a:ext>
                  </a:extLst>
                </p14:cNvPr>
                <p14:cNvContentPartPr/>
                <p14:nvPr/>
              </p14:nvContentPartPr>
              <p14:xfrm>
                <a:off x="4780000" y="4019440"/>
                <a:ext cx="96840" cy="30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7F7693B-48A1-C641-B1C3-AA52B8249E4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64520" y="4003960"/>
                  <a:ext cx="1274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4E69066-C431-5C4D-9924-FE8EC52741E0}"/>
                    </a:ext>
                  </a:extLst>
                </p14:cNvPr>
                <p14:cNvContentPartPr/>
                <p14:nvPr/>
              </p14:nvContentPartPr>
              <p14:xfrm>
                <a:off x="4805560" y="3989920"/>
                <a:ext cx="51120" cy="172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4E69066-C431-5C4D-9924-FE8EC52741E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790080" y="3974408"/>
                  <a:ext cx="81720" cy="2027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EB60906-2384-DE4D-B4BF-F9BFD03D6E0B}"/>
                    </a:ext>
                  </a:extLst>
                </p14:cNvPr>
                <p14:cNvContentPartPr/>
                <p14:nvPr/>
              </p14:nvContentPartPr>
              <p14:xfrm>
                <a:off x="4897000" y="3983800"/>
                <a:ext cx="122400" cy="110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EB60906-2384-DE4D-B4BF-F9BFD03D6E0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881520" y="3968320"/>
                  <a:ext cx="1530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87302B4-ADBA-104C-930C-CB0AC7FDCBD5}"/>
                    </a:ext>
                  </a:extLst>
                </p14:cNvPr>
                <p14:cNvContentPartPr/>
                <p14:nvPr/>
              </p14:nvContentPartPr>
              <p14:xfrm>
                <a:off x="5024080" y="3973720"/>
                <a:ext cx="51120" cy="72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87302B4-ADBA-104C-930C-CB0AC7FDCBD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008600" y="3958240"/>
                  <a:ext cx="817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65850E1-7A98-9946-AA78-A55B1A31CDAA}"/>
                    </a:ext>
                  </a:extLst>
                </p14:cNvPr>
                <p14:cNvContentPartPr/>
                <p14:nvPr/>
              </p14:nvContentPartPr>
              <p14:xfrm>
                <a:off x="5124880" y="3902440"/>
                <a:ext cx="72000" cy="20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65850E1-7A98-9946-AA78-A55B1A31CDA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109400" y="3886960"/>
                  <a:ext cx="1026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71D3973-0E20-2843-B976-0DFCD987C4B2}"/>
                    </a:ext>
                  </a:extLst>
                </p14:cNvPr>
                <p14:cNvContentPartPr/>
                <p14:nvPr/>
              </p14:nvContentPartPr>
              <p14:xfrm>
                <a:off x="5110480" y="3856720"/>
                <a:ext cx="51120" cy="198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71D3973-0E20-2843-B976-0DFCD987C4B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095000" y="3841240"/>
                  <a:ext cx="817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B1B7024-9A2E-9A4B-8A81-F23B96A04E2A}"/>
                    </a:ext>
                  </a:extLst>
                </p14:cNvPr>
                <p14:cNvContentPartPr/>
                <p14:nvPr/>
              </p14:nvContentPartPr>
              <p14:xfrm>
                <a:off x="5201920" y="3897400"/>
                <a:ext cx="51120" cy="137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B1B7024-9A2E-9A4B-8A81-F23B96A04E2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186440" y="3881920"/>
                  <a:ext cx="81720" cy="16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47CCA43-5A02-E44B-A573-6376DA733A6C}"/>
                  </a:ext>
                </a:extLst>
              </p14:cNvPr>
              <p14:cNvContentPartPr/>
              <p14:nvPr/>
            </p14:nvContentPartPr>
            <p14:xfrm>
              <a:off x="2606040" y="750240"/>
              <a:ext cx="2205360" cy="35920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47CCA43-5A02-E44B-A573-6376DA733A6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596680" y="740880"/>
                <a:ext cx="2224080" cy="361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2981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4A236B6-D9C4-6D42-845A-69369B744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15" y="1307191"/>
            <a:ext cx="8280877" cy="275339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B138BC-2F49-E445-A9B9-D53438447F2F}"/>
              </a:ext>
            </a:extLst>
          </p:cNvPr>
          <p:cNvSpPr txBox="1"/>
          <p:nvPr/>
        </p:nvSpPr>
        <p:spPr>
          <a:xfrm>
            <a:off x="4135563" y="1036866"/>
            <a:ext cx="87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32 bytes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8D8167-6C63-FF49-B2FC-5C50F08A1D5E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36494" y="1190754"/>
            <a:ext cx="3499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149883-4C64-E04A-8E18-6FF0A0DBACBD}"/>
              </a:ext>
            </a:extLst>
          </p:cNvPr>
          <p:cNvCxnSpPr>
            <a:stCxn id="9" idx="3"/>
          </p:cNvCxnSpPr>
          <p:nvPr/>
        </p:nvCxnSpPr>
        <p:spPr>
          <a:xfrm>
            <a:off x="5008437" y="1190755"/>
            <a:ext cx="373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FCBBC7-8AC1-284F-8835-43DA9DC7A12F}"/>
              </a:ext>
            </a:extLst>
          </p:cNvPr>
          <p:cNvGrpSpPr/>
          <p:nvPr/>
        </p:nvGrpSpPr>
        <p:grpSpPr>
          <a:xfrm>
            <a:off x="4764880" y="2961400"/>
            <a:ext cx="142560" cy="386280"/>
            <a:chOff x="4764880" y="2961400"/>
            <a:chExt cx="142560" cy="38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11065E9-807C-2044-AFCA-666FC49337DB}"/>
                    </a:ext>
                  </a:extLst>
                </p14:cNvPr>
                <p14:cNvContentPartPr/>
                <p14:nvPr/>
              </p14:nvContentPartPr>
              <p14:xfrm>
                <a:off x="4764880" y="2961400"/>
                <a:ext cx="106920" cy="386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11065E9-807C-2044-AFCA-666FC49337D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749452" y="2945920"/>
                  <a:ext cx="137417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CD2A7EA-BF37-EA46-B81D-2C9E4831E2A7}"/>
                    </a:ext>
                  </a:extLst>
                </p14:cNvPr>
                <p14:cNvContentPartPr/>
                <p14:nvPr/>
              </p14:nvContentPartPr>
              <p14:xfrm>
                <a:off x="4795480" y="2981920"/>
                <a:ext cx="111960" cy="51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CD2A7EA-BF37-EA46-B81D-2C9E4831E2A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80050" y="2966440"/>
                  <a:ext cx="142462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310155-A62B-1B48-9046-012F19B37401}"/>
              </a:ext>
            </a:extLst>
          </p:cNvPr>
          <p:cNvGrpSpPr/>
          <p:nvPr/>
        </p:nvGrpSpPr>
        <p:grpSpPr>
          <a:xfrm>
            <a:off x="7843240" y="3266320"/>
            <a:ext cx="147600" cy="350640"/>
            <a:chOff x="7843240" y="3266320"/>
            <a:chExt cx="147600" cy="35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D7554E8-C0CC-B24B-A6F3-0EB409532EBB}"/>
                    </a:ext>
                  </a:extLst>
                </p14:cNvPr>
                <p14:cNvContentPartPr/>
                <p14:nvPr/>
              </p14:nvContentPartPr>
              <p14:xfrm>
                <a:off x="7843240" y="3291520"/>
                <a:ext cx="66240" cy="325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D7554E8-C0CC-B24B-A6F3-0EB409532EB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27760" y="3276040"/>
                  <a:ext cx="968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2C1AED2-D2E0-0B4C-986D-CBF575595369}"/>
                    </a:ext>
                  </a:extLst>
                </p14:cNvPr>
                <p14:cNvContentPartPr/>
                <p14:nvPr/>
              </p14:nvContentPartPr>
              <p14:xfrm>
                <a:off x="7888960" y="3266320"/>
                <a:ext cx="101880" cy="86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2C1AED2-D2E0-0B4C-986D-CBF57559536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73480" y="3250840"/>
                  <a:ext cx="13248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575BC6F-97AB-2841-8F6F-C85E7F6530C2}"/>
                  </a:ext>
                </a:extLst>
              </p14:cNvPr>
              <p14:cNvContentPartPr/>
              <p14:nvPr/>
            </p14:nvContentPartPr>
            <p14:xfrm>
              <a:off x="4605120" y="877680"/>
              <a:ext cx="4011480" cy="2873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575BC6F-97AB-2841-8F6F-C85E7F6530C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95760" y="868320"/>
                <a:ext cx="4030200" cy="289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9553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4A236B6-D9C4-6D42-845A-69369B744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15" y="1307191"/>
            <a:ext cx="8280877" cy="275339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B138BC-2F49-E445-A9B9-D53438447F2F}"/>
              </a:ext>
            </a:extLst>
          </p:cNvPr>
          <p:cNvSpPr txBox="1"/>
          <p:nvPr/>
        </p:nvSpPr>
        <p:spPr>
          <a:xfrm>
            <a:off x="4135563" y="1036866"/>
            <a:ext cx="87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32 bytes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8D8167-6C63-FF49-B2FC-5C50F08A1D5E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36494" y="1190754"/>
            <a:ext cx="3499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149883-4C64-E04A-8E18-6FF0A0DBACBD}"/>
              </a:ext>
            </a:extLst>
          </p:cNvPr>
          <p:cNvCxnSpPr>
            <a:stCxn id="9" idx="3"/>
          </p:cNvCxnSpPr>
          <p:nvPr/>
        </p:nvCxnSpPr>
        <p:spPr>
          <a:xfrm>
            <a:off x="5008437" y="1190755"/>
            <a:ext cx="373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906EEC-C160-814C-B4C8-9EC2B40E8C51}"/>
              </a:ext>
            </a:extLst>
          </p:cNvPr>
          <p:cNvSpPr txBox="1"/>
          <p:nvPr/>
        </p:nvSpPr>
        <p:spPr>
          <a:xfrm>
            <a:off x="3272801" y="3952745"/>
            <a:ext cx="5405680" cy="1071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Allocated memory regions are 00100 (size = 2 bytes), 01101 (size = 1 byte), 11000 (size = 4 bytes)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Total memory allocated = 7 bytes.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2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Any other answer would not be the </a:t>
            </a:r>
            <a:r>
              <a:rPr lang="en-SG" sz="1200" b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minimum</a:t>
            </a:r>
            <a:r>
              <a:rPr lang="en-SG" sz="120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possible memory allocation.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F6AB46-9F35-3746-B970-44F603937F77}"/>
                  </a:ext>
                </a:extLst>
              </p14:cNvPr>
              <p14:cNvContentPartPr/>
              <p14:nvPr/>
            </p14:nvContentPartPr>
            <p14:xfrm>
              <a:off x="713160" y="3169440"/>
              <a:ext cx="6460560" cy="795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F6AB46-9F35-3746-B970-44F603937F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3800" y="3160080"/>
                <a:ext cx="6479280" cy="81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4512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3;p38">
            <a:extLst>
              <a:ext uri="{FF2B5EF4-FFF2-40B4-BE49-F238E27FC236}">
                <a16:creationId xmlns:a16="http://schemas.microsoft.com/office/drawing/2014/main" id="{1F54A4D6-8E85-EA49-A4F9-78F9C718AA16}"/>
              </a:ext>
            </a:extLst>
          </p:cNvPr>
          <p:cNvSpPr/>
          <p:nvPr/>
        </p:nvSpPr>
        <p:spPr>
          <a:xfrm>
            <a:off x="4752175" y="806563"/>
            <a:ext cx="288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1****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" name="Google Shape;414;p38">
            <a:extLst>
              <a:ext uri="{FF2B5EF4-FFF2-40B4-BE49-F238E27FC236}">
                <a16:creationId xmlns:a16="http://schemas.microsoft.com/office/drawing/2014/main" id="{807EB961-0138-394A-A5E7-007E0FE9359A}"/>
              </a:ext>
            </a:extLst>
          </p:cNvPr>
          <p:cNvSpPr/>
          <p:nvPr/>
        </p:nvSpPr>
        <p:spPr>
          <a:xfrm>
            <a:off x="4830188" y="1447275"/>
            <a:ext cx="180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10***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" name="Google Shape;415;p38">
            <a:extLst>
              <a:ext uri="{FF2B5EF4-FFF2-40B4-BE49-F238E27FC236}">
                <a16:creationId xmlns:a16="http://schemas.microsoft.com/office/drawing/2014/main" id="{BFB0A035-13D3-784B-BB1D-7C1EAFF7C745}"/>
              </a:ext>
            </a:extLst>
          </p:cNvPr>
          <p:cNvSpPr/>
          <p:nvPr/>
        </p:nvSpPr>
        <p:spPr>
          <a:xfrm>
            <a:off x="6848588" y="1447275"/>
            <a:ext cx="180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11***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" name="Google Shape;416;p38">
            <a:extLst>
              <a:ext uri="{FF2B5EF4-FFF2-40B4-BE49-F238E27FC236}">
                <a16:creationId xmlns:a16="http://schemas.microsoft.com/office/drawing/2014/main" id="{037F29DA-8452-3F4F-B966-39922A4119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5453" r="78472" b="17236"/>
          <a:stretch/>
        </p:blipFill>
        <p:spPr>
          <a:xfrm>
            <a:off x="132925" y="110825"/>
            <a:ext cx="1224449" cy="11792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17;p38">
            <a:extLst>
              <a:ext uri="{FF2B5EF4-FFF2-40B4-BE49-F238E27FC236}">
                <a16:creationId xmlns:a16="http://schemas.microsoft.com/office/drawing/2014/main" id="{EC314650-0299-8543-BDD4-B31D436CD29D}"/>
              </a:ext>
            </a:extLst>
          </p:cNvPr>
          <p:cNvSpPr/>
          <p:nvPr/>
        </p:nvSpPr>
        <p:spPr>
          <a:xfrm>
            <a:off x="6784803" y="2088000"/>
            <a:ext cx="932400" cy="36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110**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" name="Google Shape;418;p38">
            <a:extLst>
              <a:ext uri="{FF2B5EF4-FFF2-40B4-BE49-F238E27FC236}">
                <a16:creationId xmlns:a16="http://schemas.microsoft.com/office/drawing/2014/main" id="{390C2CFF-B5C4-2745-B9A5-62A5BD95635F}"/>
              </a:ext>
            </a:extLst>
          </p:cNvPr>
          <p:cNvSpPr/>
          <p:nvPr/>
        </p:nvSpPr>
        <p:spPr>
          <a:xfrm>
            <a:off x="7794011" y="2088000"/>
            <a:ext cx="9324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111**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" name="Google Shape;419;p38">
            <a:extLst>
              <a:ext uri="{FF2B5EF4-FFF2-40B4-BE49-F238E27FC236}">
                <a16:creationId xmlns:a16="http://schemas.microsoft.com/office/drawing/2014/main" id="{87AF1EB2-C417-3445-BB1C-6379273ABB0B}"/>
              </a:ext>
            </a:extLst>
          </p:cNvPr>
          <p:cNvSpPr/>
          <p:nvPr/>
        </p:nvSpPr>
        <p:spPr>
          <a:xfrm>
            <a:off x="7992551" y="110825"/>
            <a:ext cx="1057500" cy="36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Allocated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" name="Google Shape;420;p38">
            <a:extLst>
              <a:ext uri="{FF2B5EF4-FFF2-40B4-BE49-F238E27FC236}">
                <a16:creationId xmlns:a16="http://schemas.microsoft.com/office/drawing/2014/main" id="{FD2AA5D4-3541-5F43-85D5-331038D99280}"/>
              </a:ext>
            </a:extLst>
          </p:cNvPr>
          <p:cNvSpPr/>
          <p:nvPr/>
        </p:nvSpPr>
        <p:spPr>
          <a:xfrm>
            <a:off x="7992551" y="557950"/>
            <a:ext cx="10575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Free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2" name="Google Shape;421;p38">
            <a:extLst>
              <a:ext uri="{FF2B5EF4-FFF2-40B4-BE49-F238E27FC236}">
                <a16:creationId xmlns:a16="http://schemas.microsoft.com/office/drawing/2014/main" id="{A02965D9-2175-BB44-8407-F4C0B9EC535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730175" y="1166563"/>
            <a:ext cx="462000" cy="28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422;p38">
            <a:extLst>
              <a:ext uri="{FF2B5EF4-FFF2-40B4-BE49-F238E27FC236}">
                <a16:creationId xmlns:a16="http://schemas.microsoft.com/office/drawing/2014/main" id="{84D38256-404A-CA40-BF62-3AD5A826B5CD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192175" y="1166563"/>
            <a:ext cx="1556400" cy="28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423;p38">
            <a:extLst>
              <a:ext uri="{FF2B5EF4-FFF2-40B4-BE49-F238E27FC236}">
                <a16:creationId xmlns:a16="http://schemas.microsoft.com/office/drawing/2014/main" id="{9DCA3294-5C3D-1249-A7C1-A1FCE0124204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7250888" y="1807275"/>
            <a:ext cx="497700" cy="28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424;p38">
            <a:extLst>
              <a:ext uri="{FF2B5EF4-FFF2-40B4-BE49-F238E27FC236}">
                <a16:creationId xmlns:a16="http://schemas.microsoft.com/office/drawing/2014/main" id="{0C26DCEE-C72D-0746-96A7-FE488D615BA8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7748588" y="1807275"/>
            <a:ext cx="511500" cy="280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425;p38">
            <a:extLst>
              <a:ext uri="{FF2B5EF4-FFF2-40B4-BE49-F238E27FC236}">
                <a16:creationId xmlns:a16="http://schemas.microsoft.com/office/drawing/2014/main" id="{9A31DF97-2635-C54D-AC8D-B838A0DA6376}"/>
              </a:ext>
            </a:extLst>
          </p:cNvPr>
          <p:cNvSpPr/>
          <p:nvPr/>
        </p:nvSpPr>
        <p:spPr>
          <a:xfrm>
            <a:off x="7992551" y="1005075"/>
            <a:ext cx="10575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Splitted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427;p38">
            <a:extLst>
              <a:ext uri="{FF2B5EF4-FFF2-40B4-BE49-F238E27FC236}">
                <a16:creationId xmlns:a16="http://schemas.microsoft.com/office/drawing/2014/main" id="{38707D08-14F3-0D49-A463-5CF246905B74}"/>
              </a:ext>
            </a:extLst>
          </p:cNvPr>
          <p:cNvSpPr/>
          <p:nvPr/>
        </p:nvSpPr>
        <p:spPr>
          <a:xfrm>
            <a:off x="1872000" y="173125"/>
            <a:ext cx="540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*****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428;p38">
            <a:extLst>
              <a:ext uri="{FF2B5EF4-FFF2-40B4-BE49-F238E27FC236}">
                <a16:creationId xmlns:a16="http://schemas.microsoft.com/office/drawing/2014/main" id="{3EDB9B02-BC7F-7141-B62C-EA5C882CC87D}"/>
              </a:ext>
            </a:extLst>
          </p:cNvPr>
          <p:cNvSpPr/>
          <p:nvPr/>
        </p:nvSpPr>
        <p:spPr>
          <a:xfrm>
            <a:off x="1511800" y="806550"/>
            <a:ext cx="288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0****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" name="Google Shape;429;p38">
            <a:extLst>
              <a:ext uri="{FF2B5EF4-FFF2-40B4-BE49-F238E27FC236}">
                <a16:creationId xmlns:a16="http://schemas.microsoft.com/office/drawing/2014/main" id="{193C37D9-1E74-4C46-856B-B93CFD902814}"/>
              </a:ext>
            </a:extLst>
          </p:cNvPr>
          <p:cNvSpPr/>
          <p:nvPr/>
        </p:nvSpPr>
        <p:spPr>
          <a:xfrm>
            <a:off x="495413" y="1447275"/>
            <a:ext cx="180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00***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" name="Google Shape;430;p38">
            <a:extLst>
              <a:ext uri="{FF2B5EF4-FFF2-40B4-BE49-F238E27FC236}">
                <a16:creationId xmlns:a16="http://schemas.microsoft.com/office/drawing/2014/main" id="{5ABC25F3-0928-9748-841A-7BF4A96AC653}"/>
              </a:ext>
            </a:extLst>
          </p:cNvPr>
          <p:cNvSpPr/>
          <p:nvPr/>
        </p:nvSpPr>
        <p:spPr>
          <a:xfrm>
            <a:off x="2669813" y="1447275"/>
            <a:ext cx="18000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01***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" name="Google Shape;431;p38">
            <a:extLst>
              <a:ext uri="{FF2B5EF4-FFF2-40B4-BE49-F238E27FC236}">
                <a16:creationId xmlns:a16="http://schemas.microsoft.com/office/drawing/2014/main" id="{AE3AC271-91C4-F046-A4ED-26C6FAEF25D2}"/>
              </a:ext>
            </a:extLst>
          </p:cNvPr>
          <p:cNvSpPr/>
          <p:nvPr/>
        </p:nvSpPr>
        <p:spPr>
          <a:xfrm>
            <a:off x="417588" y="2088000"/>
            <a:ext cx="9324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000**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" name="Google Shape;432;p38">
            <a:extLst>
              <a:ext uri="{FF2B5EF4-FFF2-40B4-BE49-F238E27FC236}">
                <a16:creationId xmlns:a16="http://schemas.microsoft.com/office/drawing/2014/main" id="{EAD5322B-C0B0-564A-90DD-4CBF2605FFFA}"/>
              </a:ext>
            </a:extLst>
          </p:cNvPr>
          <p:cNvSpPr/>
          <p:nvPr/>
        </p:nvSpPr>
        <p:spPr>
          <a:xfrm>
            <a:off x="1426796" y="2088000"/>
            <a:ext cx="9324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001**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" name="Google Shape;433;p38">
            <a:extLst>
              <a:ext uri="{FF2B5EF4-FFF2-40B4-BE49-F238E27FC236}">
                <a16:creationId xmlns:a16="http://schemas.microsoft.com/office/drawing/2014/main" id="{0808B990-3CC5-8E4A-8348-B172C3E1D959}"/>
              </a:ext>
            </a:extLst>
          </p:cNvPr>
          <p:cNvSpPr/>
          <p:nvPr/>
        </p:nvSpPr>
        <p:spPr>
          <a:xfrm>
            <a:off x="3615248" y="2088000"/>
            <a:ext cx="932400" cy="36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011**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" name="Google Shape;434;p38">
            <a:extLst>
              <a:ext uri="{FF2B5EF4-FFF2-40B4-BE49-F238E27FC236}">
                <a16:creationId xmlns:a16="http://schemas.microsoft.com/office/drawing/2014/main" id="{AB35269C-8EF6-D74B-87CB-02B40E74A86E}"/>
              </a:ext>
            </a:extLst>
          </p:cNvPr>
          <p:cNvSpPr/>
          <p:nvPr/>
        </p:nvSpPr>
        <p:spPr>
          <a:xfrm>
            <a:off x="1954750" y="2628000"/>
            <a:ext cx="347700" cy="106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0011*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" name="Google Shape;435;p38">
            <a:extLst>
              <a:ext uri="{FF2B5EF4-FFF2-40B4-BE49-F238E27FC236}">
                <a16:creationId xmlns:a16="http://schemas.microsoft.com/office/drawing/2014/main" id="{9E84987F-902A-8743-8342-8D34DBE6593D}"/>
              </a:ext>
            </a:extLst>
          </p:cNvPr>
          <p:cNvSpPr/>
          <p:nvPr/>
        </p:nvSpPr>
        <p:spPr>
          <a:xfrm>
            <a:off x="1483525" y="2628000"/>
            <a:ext cx="347700" cy="106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0010*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6" name="Google Shape;436;p38">
            <a:extLst>
              <a:ext uri="{FF2B5EF4-FFF2-40B4-BE49-F238E27FC236}">
                <a16:creationId xmlns:a16="http://schemas.microsoft.com/office/drawing/2014/main" id="{8961FDFE-4D4F-524E-96F0-1BC4FD8FC074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2951700" y="533125"/>
            <a:ext cx="1620300" cy="27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437;p38">
            <a:extLst>
              <a:ext uri="{FF2B5EF4-FFF2-40B4-BE49-F238E27FC236}">
                <a16:creationId xmlns:a16="http://schemas.microsoft.com/office/drawing/2014/main" id="{26A0274B-1B44-FE47-8F5B-4F3817175931}"/>
              </a:ext>
            </a:extLst>
          </p:cNvPr>
          <p:cNvCxnSpPr>
            <a:stCxn id="17" idx="2"/>
          </p:cNvCxnSpPr>
          <p:nvPr/>
        </p:nvCxnSpPr>
        <p:spPr>
          <a:xfrm>
            <a:off x="4572000" y="533125"/>
            <a:ext cx="1620300" cy="27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438;p38">
            <a:extLst>
              <a:ext uri="{FF2B5EF4-FFF2-40B4-BE49-F238E27FC236}">
                <a16:creationId xmlns:a16="http://schemas.microsoft.com/office/drawing/2014/main" id="{09E34618-4072-334E-9A58-1C0CAD8AF209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1395400" y="1166550"/>
            <a:ext cx="1556400" cy="28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439;p38">
            <a:extLst>
              <a:ext uri="{FF2B5EF4-FFF2-40B4-BE49-F238E27FC236}">
                <a16:creationId xmlns:a16="http://schemas.microsoft.com/office/drawing/2014/main" id="{BF126883-5F4D-0B4B-B7CE-88DADD9419A3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2951800" y="1166550"/>
            <a:ext cx="618000" cy="28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440;p38">
            <a:extLst>
              <a:ext uri="{FF2B5EF4-FFF2-40B4-BE49-F238E27FC236}">
                <a16:creationId xmlns:a16="http://schemas.microsoft.com/office/drawing/2014/main" id="{DEF2ED86-7359-A54A-A470-507C458C4896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883913" y="1807275"/>
            <a:ext cx="511500" cy="280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441;p38">
            <a:extLst>
              <a:ext uri="{FF2B5EF4-FFF2-40B4-BE49-F238E27FC236}">
                <a16:creationId xmlns:a16="http://schemas.microsoft.com/office/drawing/2014/main" id="{9F67C8B9-CECA-F442-9F46-2E4C7AF3D52A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>
            <a:off x="1395413" y="1807275"/>
            <a:ext cx="497700" cy="28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442;p38">
            <a:extLst>
              <a:ext uri="{FF2B5EF4-FFF2-40B4-BE49-F238E27FC236}">
                <a16:creationId xmlns:a16="http://schemas.microsoft.com/office/drawing/2014/main" id="{E5F0BB86-BDF1-414B-8A14-72B565AE7A06}"/>
              </a:ext>
            </a:extLst>
          </p:cNvPr>
          <p:cNvCxnSpPr>
            <a:stCxn id="20" idx="2"/>
          </p:cNvCxnSpPr>
          <p:nvPr/>
        </p:nvCxnSpPr>
        <p:spPr>
          <a:xfrm flipH="1">
            <a:off x="3072113" y="1807275"/>
            <a:ext cx="497700" cy="28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443;p38">
            <a:extLst>
              <a:ext uri="{FF2B5EF4-FFF2-40B4-BE49-F238E27FC236}">
                <a16:creationId xmlns:a16="http://schemas.microsoft.com/office/drawing/2014/main" id="{5E861D44-2FA7-674C-BCE0-8A0E469F7A22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3569813" y="1807275"/>
            <a:ext cx="511500" cy="28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444;p38">
            <a:extLst>
              <a:ext uri="{FF2B5EF4-FFF2-40B4-BE49-F238E27FC236}">
                <a16:creationId xmlns:a16="http://schemas.microsoft.com/office/drawing/2014/main" id="{43339BE4-9034-5F4F-B878-01EB1C622E3D}"/>
              </a:ext>
            </a:extLst>
          </p:cNvPr>
          <p:cNvCxnSpPr>
            <a:stCxn id="25" idx="0"/>
            <a:endCxn id="22" idx="2"/>
          </p:cNvCxnSpPr>
          <p:nvPr/>
        </p:nvCxnSpPr>
        <p:spPr>
          <a:xfrm rot="10800000" flipH="1">
            <a:off x="1657375" y="2448000"/>
            <a:ext cx="235500" cy="18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445;p38">
            <a:extLst>
              <a:ext uri="{FF2B5EF4-FFF2-40B4-BE49-F238E27FC236}">
                <a16:creationId xmlns:a16="http://schemas.microsoft.com/office/drawing/2014/main" id="{73D6D8CB-133C-5A46-800B-49CFFF1EE74B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>
            <a:off x="1892996" y="2448000"/>
            <a:ext cx="235500" cy="180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446;p38">
            <a:extLst>
              <a:ext uri="{FF2B5EF4-FFF2-40B4-BE49-F238E27FC236}">
                <a16:creationId xmlns:a16="http://schemas.microsoft.com/office/drawing/2014/main" id="{995138F0-F2C5-9E42-95A1-09FE9C7CB784}"/>
              </a:ext>
            </a:extLst>
          </p:cNvPr>
          <p:cNvCxnSpPr>
            <a:endCxn id="23" idx="2"/>
          </p:cNvCxnSpPr>
          <p:nvPr/>
        </p:nvCxnSpPr>
        <p:spPr>
          <a:xfrm rot="10800000" flipH="1">
            <a:off x="3831848" y="2448000"/>
            <a:ext cx="249600" cy="18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448;p38">
            <a:extLst>
              <a:ext uri="{FF2B5EF4-FFF2-40B4-BE49-F238E27FC236}">
                <a16:creationId xmlns:a16="http://schemas.microsoft.com/office/drawing/2014/main" id="{1CB0B207-811F-5142-8A56-A77CB0BAC65E}"/>
              </a:ext>
            </a:extLst>
          </p:cNvPr>
          <p:cNvCxnSpPr>
            <a:stCxn id="23" idx="2"/>
          </p:cNvCxnSpPr>
          <p:nvPr/>
        </p:nvCxnSpPr>
        <p:spPr>
          <a:xfrm>
            <a:off x="4081448" y="2448000"/>
            <a:ext cx="221700" cy="180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450;p38">
            <a:extLst>
              <a:ext uri="{FF2B5EF4-FFF2-40B4-BE49-F238E27FC236}">
                <a16:creationId xmlns:a16="http://schemas.microsoft.com/office/drawing/2014/main" id="{AC81BC82-802B-6B4D-96E6-B5A5EB6A0847}"/>
              </a:ext>
            </a:extLst>
          </p:cNvPr>
          <p:cNvSpPr/>
          <p:nvPr/>
        </p:nvSpPr>
        <p:spPr>
          <a:xfrm>
            <a:off x="2606040" y="2088000"/>
            <a:ext cx="9324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010**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" name="Google Shape;451;p38">
            <a:extLst>
              <a:ext uri="{FF2B5EF4-FFF2-40B4-BE49-F238E27FC236}">
                <a16:creationId xmlns:a16="http://schemas.microsoft.com/office/drawing/2014/main" id="{4ACCDAA9-DD56-7445-8F94-64A56FCB6BE6}"/>
              </a:ext>
            </a:extLst>
          </p:cNvPr>
          <p:cNvSpPr/>
          <p:nvPr/>
        </p:nvSpPr>
        <p:spPr>
          <a:xfrm>
            <a:off x="4129163" y="2628000"/>
            <a:ext cx="347700" cy="106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0111*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" name="Google Shape;452;p38">
            <a:extLst>
              <a:ext uri="{FF2B5EF4-FFF2-40B4-BE49-F238E27FC236}">
                <a16:creationId xmlns:a16="http://schemas.microsoft.com/office/drawing/2014/main" id="{86598C95-804A-3141-9AAF-AF1034164F56}"/>
              </a:ext>
            </a:extLst>
          </p:cNvPr>
          <p:cNvSpPr/>
          <p:nvPr/>
        </p:nvSpPr>
        <p:spPr>
          <a:xfrm>
            <a:off x="3657938" y="2628000"/>
            <a:ext cx="347700" cy="1061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0110*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" name="Google Shape;453;p38">
            <a:extLst>
              <a:ext uri="{FF2B5EF4-FFF2-40B4-BE49-F238E27FC236}">
                <a16:creationId xmlns:a16="http://schemas.microsoft.com/office/drawing/2014/main" id="{B143F8AA-C2F8-0B40-8BE1-0F7D38C0297F}"/>
              </a:ext>
            </a:extLst>
          </p:cNvPr>
          <p:cNvSpPr/>
          <p:nvPr/>
        </p:nvSpPr>
        <p:spPr>
          <a:xfrm>
            <a:off x="3406363" y="3869100"/>
            <a:ext cx="347700" cy="106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01100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" name="Google Shape;454;p38">
            <a:extLst>
              <a:ext uri="{FF2B5EF4-FFF2-40B4-BE49-F238E27FC236}">
                <a16:creationId xmlns:a16="http://schemas.microsoft.com/office/drawing/2014/main" id="{846BA903-AAFA-C244-BB39-7F06FD4E46F4}"/>
              </a:ext>
            </a:extLst>
          </p:cNvPr>
          <p:cNvSpPr/>
          <p:nvPr/>
        </p:nvSpPr>
        <p:spPr>
          <a:xfrm>
            <a:off x="3909538" y="3869100"/>
            <a:ext cx="347700" cy="106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3" name="Google Shape;455;p38">
            <a:extLst>
              <a:ext uri="{FF2B5EF4-FFF2-40B4-BE49-F238E27FC236}">
                <a16:creationId xmlns:a16="http://schemas.microsoft.com/office/drawing/2014/main" id="{3E840B95-EE8F-ED47-81F2-B10CFDE587C9}"/>
              </a:ext>
            </a:extLst>
          </p:cNvPr>
          <p:cNvCxnSpPr>
            <a:stCxn id="41" idx="0"/>
          </p:cNvCxnSpPr>
          <p:nvPr/>
        </p:nvCxnSpPr>
        <p:spPr>
          <a:xfrm rot="10800000" flipH="1">
            <a:off x="3580213" y="3689100"/>
            <a:ext cx="251700" cy="180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456;p38">
            <a:extLst>
              <a:ext uri="{FF2B5EF4-FFF2-40B4-BE49-F238E27FC236}">
                <a16:creationId xmlns:a16="http://schemas.microsoft.com/office/drawing/2014/main" id="{1B3F1281-08F9-2D44-953E-DE3B7E55C07F}"/>
              </a:ext>
            </a:extLst>
          </p:cNvPr>
          <p:cNvCxnSpPr>
            <a:endCxn id="42" idx="0"/>
          </p:cNvCxnSpPr>
          <p:nvPr/>
        </p:nvCxnSpPr>
        <p:spPr>
          <a:xfrm>
            <a:off x="3831688" y="3689100"/>
            <a:ext cx="251700" cy="18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AD7B8D-FCC3-ED42-B7AE-E312AE4797AC}"/>
                  </a:ext>
                </a:extLst>
              </p14:cNvPr>
              <p14:cNvContentPartPr/>
              <p14:nvPr/>
            </p14:nvContentPartPr>
            <p14:xfrm>
              <a:off x="90720" y="325440"/>
              <a:ext cx="6097680" cy="3620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AD7B8D-FCC3-ED42-B7AE-E312AE4797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360" y="316080"/>
                <a:ext cx="6116400" cy="363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1406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" sz="5400"/>
              <a:t>Q4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1"/>
          </p:nvPr>
        </p:nvSpPr>
        <p:spPr>
          <a:xfrm>
            <a:off x="729627" y="3172899"/>
            <a:ext cx="7688100" cy="62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bookkeeping information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7804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FDA9-DE52-B541-A6ED-54326E77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4 | Representations 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B04C2-A361-514F-BAC4-1618CDF3BD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Free space = 16MB = 2^24 bytes</a:t>
            </a:r>
          </a:p>
          <a:p>
            <a:endParaRPr lang="en-SG"/>
          </a:p>
          <a:p>
            <a:r>
              <a:rPr lang="en-SG"/>
              <a:t>Integer representation used for</a:t>
            </a:r>
          </a:p>
          <a:p>
            <a:pPr lvl="1"/>
            <a:r>
              <a:rPr lang="en-SG"/>
              <a:t>starting address</a:t>
            </a:r>
          </a:p>
          <a:p>
            <a:pPr lvl="1"/>
            <a:r>
              <a:rPr lang="en-SG"/>
              <a:t>size of partition</a:t>
            </a:r>
          </a:p>
          <a:p>
            <a:pPr lvl="1"/>
            <a:r>
              <a:rPr lang="en-SG"/>
              <a:t>pointer to another address</a:t>
            </a:r>
          </a:p>
          <a:p>
            <a:r>
              <a:rPr lang="en-SG"/>
              <a:t>4 bytes each</a:t>
            </a:r>
          </a:p>
          <a:p>
            <a:endParaRPr lang="en-SG"/>
          </a:p>
          <a:p>
            <a:r>
              <a:rPr lang="en-SG"/>
              <a:t>Boolean flag if partition is occupied</a:t>
            </a:r>
          </a:p>
          <a:p>
            <a:r>
              <a:rPr lang="en-SG"/>
              <a:t>1 byte each</a:t>
            </a:r>
          </a:p>
        </p:txBody>
      </p:sp>
    </p:spTree>
    <p:extLst>
      <p:ext uri="{BB962C8B-B14F-4D97-AF65-F5344CB8AC3E}">
        <p14:creationId xmlns:p14="http://schemas.microsoft.com/office/powerpoint/2010/main" val="441882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93F5-C2B2-1F48-95EF-4ED9E856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4a | Fixed size partitioning </a:t>
            </a: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C273AC-5E7F-E341-BE92-DA36C0765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477492"/>
              </p:ext>
            </p:extLst>
          </p:nvPr>
        </p:nvGraphicFramePr>
        <p:xfrm>
          <a:off x="727650" y="175369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078095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018723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402224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57724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262965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302793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88715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506968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47662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….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8452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8F41B6-B8AC-0B45-86AD-8B4C30E9DAF1}"/>
              </a:ext>
            </a:extLst>
          </p:cNvPr>
          <p:cNvSpPr txBox="1"/>
          <p:nvPr/>
        </p:nvSpPr>
        <p:spPr>
          <a:xfrm>
            <a:off x="727650" y="1382854"/>
            <a:ext cx="315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Free space = 16MB = 2 ^ 24 bytes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C41C9-A6F9-EE48-916A-C4F3FAEEC928}"/>
              </a:ext>
            </a:extLst>
          </p:cNvPr>
          <p:cNvSpPr txBox="1"/>
          <p:nvPr/>
        </p:nvSpPr>
        <p:spPr>
          <a:xfrm>
            <a:off x="727649" y="2183311"/>
            <a:ext cx="3844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Each partition has size = 4KB = 2^12 bytes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4E62AF-CB0D-F842-BB29-39A5AB855D6F}"/>
                  </a:ext>
                </a:extLst>
              </p14:cNvPr>
              <p14:cNvContentPartPr/>
              <p14:nvPr/>
            </p14:nvContentPartPr>
            <p14:xfrm>
              <a:off x="4534920" y="2156040"/>
              <a:ext cx="1253520" cy="329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4E62AF-CB0D-F842-BB29-39A5AB855D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5560" y="2146680"/>
                <a:ext cx="1272240" cy="34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9716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93F5-C2B2-1F48-95EF-4ED9E856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4a | Fixed size partitioning </a:t>
            </a: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C273AC-5E7F-E341-BE92-DA36C0765213}"/>
              </a:ext>
            </a:extLst>
          </p:cNvPr>
          <p:cNvGraphicFramePr>
            <a:graphicFrameLocks noGrp="1"/>
          </p:cNvGraphicFramePr>
          <p:nvPr/>
        </p:nvGraphicFramePr>
        <p:xfrm>
          <a:off x="727650" y="175369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078095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018723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402224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57724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262965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302793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88715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506968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47662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….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8452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8F41B6-B8AC-0B45-86AD-8B4C30E9DAF1}"/>
              </a:ext>
            </a:extLst>
          </p:cNvPr>
          <p:cNvSpPr txBox="1"/>
          <p:nvPr/>
        </p:nvSpPr>
        <p:spPr>
          <a:xfrm>
            <a:off x="727650" y="1382854"/>
            <a:ext cx="315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Free space = 16MB = 2 ^ 24 bytes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C41C9-A6F9-EE48-916A-C4F3FAEEC928}"/>
              </a:ext>
            </a:extLst>
          </p:cNvPr>
          <p:cNvSpPr txBox="1"/>
          <p:nvPr/>
        </p:nvSpPr>
        <p:spPr>
          <a:xfrm>
            <a:off x="727649" y="2183311"/>
            <a:ext cx="3844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Each partition has size = 4KB = 2^12 bytes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C54DBA-B4AA-ED4D-8B9D-B9DFA8C804D4}"/>
              </a:ext>
            </a:extLst>
          </p:cNvPr>
          <p:cNvSpPr txBox="1"/>
          <p:nvPr/>
        </p:nvSpPr>
        <p:spPr>
          <a:xfrm>
            <a:off x="727649" y="2983768"/>
            <a:ext cx="38443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of partitions = 2^24 / 2^12 = 2^12</a:t>
            </a:r>
          </a:p>
          <a:p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array of </a:t>
            </a:r>
            <a:r>
              <a:rPr lang="en-US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boolean</a:t>
            </a: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flags to represent status of each partition </a:t>
            </a: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 </a:t>
            </a:r>
          </a:p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2</a:t>
            </a:r>
            <a:r>
              <a:rPr lang="en-US" baseline="30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12</a:t>
            </a: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 * 1 byte = 2</a:t>
            </a:r>
            <a:r>
              <a:rPr lang="en-US" baseline="30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2</a:t>
            </a: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 * 2</a:t>
            </a:r>
            <a:r>
              <a:rPr lang="en-US" baseline="30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10</a:t>
            </a: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 bytes = 4kb</a:t>
            </a:r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A1BC33F-5085-D647-95DC-84340715E425}"/>
                  </a:ext>
                </a:extLst>
              </p14:cNvPr>
              <p14:cNvContentPartPr/>
              <p14:nvPr/>
            </p14:nvContentPartPr>
            <p14:xfrm>
              <a:off x="2209680" y="3247560"/>
              <a:ext cx="1764720" cy="66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A1BC33F-5085-D647-95DC-84340715E4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0320" y="3238200"/>
                <a:ext cx="1783440" cy="8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075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6D11-60ED-B046-B62E-B30C2D02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EFEA4-427C-FE4C-803D-27BF7E96F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678" y="1995225"/>
            <a:ext cx="2144379" cy="1593418"/>
          </a:xfrm>
        </p:spPr>
        <p:txBody>
          <a:bodyPr/>
          <a:lstStyle/>
          <a:p>
            <a:pPr marL="146050" indent="0">
              <a:buNone/>
            </a:pPr>
            <a:r>
              <a:rPr lang="en-US"/>
              <a:t>Four processes of sizes </a:t>
            </a:r>
          </a:p>
          <a:p>
            <a:pPr marL="488950" indent="-342900">
              <a:buFont typeface="+mj-lt"/>
              <a:buAutoNum type="arabicPeriod"/>
            </a:pPr>
            <a:r>
              <a:rPr lang="en-US"/>
              <a:t>357 KB</a:t>
            </a:r>
          </a:p>
          <a:p>
            <a:pPr marL="488950" indent="-342900">
              <a:buFont typeface="+mj-lt"/>
              <a:buAutoNum type="arabicPeriod"/>
            </a:pPr>
            <a:r>
              <a:rPr lang="en-US"/>
              <a:t>210 KB</a:t>
            </a:r>
          </a:p>
          <a:p>
            <a:pPr marL="488950" indent="-342900">
              <a:buFont typeface="+mj-lt"/>
              <a:buAutoNum type="arabicPeriod"/>
            </a:pPr>
            <a:r>
              <a:rPr lang="en-US"/>
              <a:t>468 KB</a:t>
            </a:r>
          </a:p>
          <a:p>
            <a:pPr marL="488950" indent="-342900">
              <a:buFont typeface="+mj-lt"/>
              <a:buAutoNum type="arabicPeriod"/>
            </a:pPr>
            <a:r>
              <a:rPr lang="en-US"/>
              <a:t>491 KB </a:t>
            </a:r>
          </a:p>
          <a:p>
            <a:pPr marL="146050" indent="0">
              <a:buNone/>
            </a:pPr>
            <a:r>
              <a:rPr lang="en-US"/>
              <a:t>in that order. 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85175E-BAD5-7940-94D3-1DF6CF2657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269800"/>
              </p:ext>
            </p:extLst>
          </p:nvPr>
        </p:nvGraphicFramePr>
        <p:xfrm>
          <a:off x="1961998" y="654105"/>
          <a:ext cx="6528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92">
                  <a:extLst>
                    <a:ext uri="{9D8B030D-6E8A-4147-A177-3AD203B41FA5}">
                      <a16:colId xmlns:a16="http://schemas.microsoft.com/office/drawing/2014/main" val="1045432879"/>
                    </a:ext>
                  </a:extLst>
                </a:gridCol>
                <a:gridCol w="1126066">
                  <a:extLst>
                    <a:ext uri="{9D8B030D-6E8A-4147-A177-3AD203B41FA5}">
                      <a16:colId xmlns:a16="http://schemas.microsoft.com/office/drawing/2014/main" val="2440144895"/>
                    </a:ext>
                  </a:extLst>
                </a:gridCol>
                <a:gridCol w="1735667">
                  <a:extLst>
                    <a:ext uri="{9D8B030D-6E8A-4147-A177-3AD203B41FA5}">
                      <a16:colId xmlns:a16="http://schemas.microsoft.com/office/drawing/2014/main" val="1542017924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2284568094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18765071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9436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400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600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500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300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250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72276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7AD7B4E-D939-1D42-BF49-155C3787574A}"/>
              </a:ext>
            </a:extLst>
          </p:cNvPr>
          <p:cNvSpPr/>
          <p:nvPr/>
        </p:nvSpPr>
        <p:spPr>
          <a:xfrm>
            <a:off x="3179989" y="4686300"/>
            <a:ext cx="2784022" cy="3102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aleway" pitchFamily="2" charset="77"/>
              </a:rPr>
              <a:t>First Fit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FB282E-9DBE-9C4F-8183-3B6CFBC2C22C}"/>
                  </a:ext>
                </a:extLst>
              </p14:cNvPr>
              <p14:cNvContentPartPr/>
              <p14:nvPr/>
            </p14:nvContentPartPr>
            <p14:xfrm>
              <a:off x="1892160" y="466200"/>
              <a:ext cx="5071320" cy="2889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FB282E-9DBE-9C4F-8183-3B6CFBC2C2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2800" y="456840"/>
                <a:ext cx="5090040" cy="290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4227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93F5-C2B2-1F48-95EF-4ED9E856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4b | Dynamic size partitioning (LinkedList)</a:t>
            </a: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C273AC-5E7F-E341-BE92-DA36C0765213}"/>
              </a:ext>
            </a:extLst>
          </p:cNvPr>
          <p:cNvGraphicFramePr>
            <a:graphicFrameLocks noGrp="1"/>
          </p:cNvGraphicFramePr>
          <p:nvPr/>
        </p:nvGraphicFramePr>
        <p:xfrm>
          <a:off x="727650" y="175369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078095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018723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402224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57724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262965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302793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88715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506968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47662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….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8452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8F41B6-B8AC-0B45-86AD-8B4C30E9DAF1}"/>
              </a:ext>
            </a:extLst>
          </p:cNvPr>
          <p:cNvSpPr txBox="1"/>
          <p:nvPr/>
        </p:nvSpPr>
        <p:spPr>
          <a:xfrm>
            <a:off x="727650" y="1382854"/>
            <a:ext cx="315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Free space = 16MB = 2 ^ 24 bytes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C41C9-A6F9-EE48-916A-C4F3FAEEC928}"/>
              </a:ext>
            </a:extLst>
          </p:cNvPr>
          <p:cNvSpPr txBox="1"/>
          <p:nvPr/>
        </p:nvSpPr>
        <p:spPr>
          <a:xfrm>
            <a:off x="727649" y="2183311"/>
            <a:ext cx="3844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Smallest request has size = 1KB = 2^10 bytes</a:t>
            </a:r>
          </a:p>
        </p:txBody>
      </p:sp>
    </p:spTree>
    <p:extLst>
      <p:ext uri="{BB962C8B-B14F-4D97-AF65-F5344CB8AC3E}">
        <p14:creationId xmlns:p14="http://schemas.microsoft.com/office/powerpoint/2010/main" val="2158076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93F5-C2B2-1F48-95EF-4ED9E856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4b | Dynamic size partitioning (LinkedList)</a:t>
            </a: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C273AC-5E7F-E341-BE92-DA36C0765213}"/>
              </a:ext>
            </a:extLst>
          </p:cNvPr>
          <p:cNvGraphicFramePr>
            <a:graphicFrameLocks noGrp="1"/>
          </p:cNvGraphicFramePr>
          <p:nvPr/>
        </p:nvGraphicFramePr>
        <p:xfrm>
          <a:off x="727650" y="175369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078095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018723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402224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57724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262965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302793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88715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506968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47662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….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8452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8F41B6-B8AC-0B45-86AD-8B4C30E9DAF1}"/>
              </a:ext>
            </a:extLst>
          </p:cNvPr>
          <p:cNvSpPr txBox="1"/>
          <p:nvPr/>
        </p:nvSpPr>
        <p:spPr>
          <a:xfrm>
            <a:off x="727650" y="1382854"/>
            <a:ext cx="315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Free space = 16MB = 2 ^ 24 bytes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C41C9-A6F9-EE48-916A-C4F3FAEEC928}"/>
              </a:ext>
            </a:extLst>
          </p:cNvPr>
          <p:cNvSpPr txBox="1"/>
          <p:nvPr/>
        </p:nvSpPr>
        <p:spPr>
          <a:xfrm>
            <a:off x="727649" y="2183311"/>
            <a:ext cx="3844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Smallest request has size = 1KB = 2^10 bytes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C25AF3-606A-6E4A-8318-06C1ACBE140F}"/>
              </a:ext>
            </a:extLst>
          </p:cNvPr>
          <p:cNvSpPr txBox="1"/>
          <p:nvPr/>
        </p:nvSpPr>
        <p:spPr>
          <a:xfrm>
            <a:off x="727649" y="2983768"/>
            <a:ext cx="5707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node = {Start Address, Partition Size, Status, Next Node Pointer}</a:t>
            </a:r>
          </a:p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size of a node = 4 + 4 + 1 + 4 = 13 bytes</a:t>
            </a:r>
          </a:p>
          <a:p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max no of nodes = 2^24 / 2^10 = 2</a:t>
            </a:r>
            <a:r>
              <a:rPr lang="en-US" baseline="30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r>
          </a:p>
          <a:p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max overhead = 13 * 2</a:t>
            </a:r>
            <a:r>
              <a:rPr lang="en-US" baseline="30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212992 bytes</a:t>
            </a:r>
            <a:endParaRPr lang="en-US" baseline="300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332CCE4-E5CE-CB4E-B0D8-90CFCED01A2B}"/>
                  </a:ext>
                </a:extLst>
              </p14:cNvPr>
              <p14:cNvContentPartPr/>
              <p14:nvPr/>
            </p14:nvContentPartPr>
            <p14:xfrm>
              <a:off x="1397520" y="2472840"/>
              <a:ext cx="4308480" cy="1932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332CCE4-E5CE-CB4E-B0D8-90CFCED01A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8160" y="2463480"/>
                <a:ext cx="4327200" cy="19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86958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93F5-C2B2-1F48-95EF-4ED9E856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4b | Dynamic size partitioning (LinkedList)</a:t>
            </a: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C273AC-5E7F-E341-BE92-DA36C0765213}"/>
              </a:ext>
            </a:extLst>
          </p:cNvPr>
          <p:cNvGraphicFramePr>
            <a:graphicFrameLocks noGrp="1"/>
          </p:cNvGraphicFramePr>
          <p:nvPr/>
        </p:nvGraphicFramePr>
        <p:xfrm>
          <a:off x="727650" y="175369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078095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018723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402224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57724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262965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302793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88715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506968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47662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….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8452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8F41B6-B8AC-0B45-86AD-8B4C30E9DAF1}"/>
              </a:ext>
            </a:extLst>
          </p:cNvPr>
          <p:cNvSpPr txBox="1"/>
          <p:nvPr/>
        </p:nvSpPr>
        <p:spPr>
          <a:xfrm>
            <a:off x="727650" y="1382854"/>
            <a:ext cx="315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Free space = 16MB = 2 ^ 24 bytes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C41C9-A6F9-EE48-916A-C4F3FAEEC928}"/>
              </a:ext>
            </a:extLst>
          </p:cNvPr>
          <p:cNvSpPr txBox="1"/>
          <p:nvPr/>
        </p:nvSpPr>
        <p:spPr>
          <a:xfrm>
            <a:off x="727649" y="2183311"/>
            <a:ext cx="3844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Smallest request has size = 1KB = 2^10 bytes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C25AF3-606A-6E4A-8318-06C1ACBE140F}"/>
              </a:ext>
            </a:extLst>
          </p:cNvPr>
          <p:cNvSpPr txBox="1"/>
          <p:nvPr/>
        </p:nvSpPr>
        <p:spPr>
          <a:xfrm>
            <a:off x="727649" y="2983768"/>
            <a:ext cx="57076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node = {Start Address, Partition Size, Status, Next Node Pointer}</a:t>
            </a:r>
          </a:p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size of a node = 4 + 4 + 1 + 4 = 13 bytes</a:t>
            </a:r>
          </a:p>
          <a:p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max no of nodes = 2^24 / 2^10 = 2</a:t>
            </a:r>
            <a:r>
              <a:rPr lang="en-US" baseline="30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r>
          </a:p>
          <a:p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 overhead = 13 bytes (when the whole partition is free, only one node is needed</a:t>
            </a:r>
            <a:endParaRPr lang="en-US" baseline="300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8351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93F5-C2B2-1F48-95EF-4ED9E856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4b | Dynamic size partitioning (LinkedList)</a:t>
            </a: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C273AC-5E7F-E341-BE92-DA36C0765213}"/>
              </a:ext>
            </a:extLst>
          </p:cNvPr>
          <p:cNvGraphicFramePr>
            <a:graphicFrameLocks noGrp="1"/>
          </p:cNvGraphicFramePr>
          <p:nvPr/>
        </p:nvGraphicFramePr>
        <p:xfrm>
          <a:off x="727650" y="175369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078095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018723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402224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57724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262965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302793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88715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506968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47662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….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8452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8F41B6-B8AC-0B45-86AD-8B4C30E9DAF1}"/>
              </a:ext>
            </a:extLst>
          </p:cNvPr>
          <p:cNvSpPr txBox="1"/>
          <p:nvPr/>
        </p:nvSpPr>
        <p:spPr>
          <a:xfrm>
            <a:off x="727650" y="1382854"/>
            <a:ext cx="315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Free space = 16MB = 2 ^ 24 bytes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C41C9-A6F9-EE48-916A-C4F3FAEEC928}"/>
              </a:ext>
            </a:extLst>
          </p:cNvPr>
          <p:cNvSpPr txBox="1"/>
          <p:nvPr/>
        </p:nvSpPr>
        <p:spPr>
          <a:xfrm>
            <a:off x="727649" y="2183311"/>
            <a:ext cx="3844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Smallest request has size = 1KB = 2^10 bytes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C25AF3-606A-6E4A-8318-06C1ACBE140F}"/>
              </a:ext>
            </a:extLst>
          </p:cNvPr>
          <p:cNvSpPr txBox="1"/>
          <p:nvPr/>
        </p:nvSpPr>
        <p:spPr>
          <a:xfrm>
            <a:off x="727649" y="2983768"/>
            <a:ext cx="5707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node = {Start Address, Partition Size, </a:t>
            </a:r>
            <a:r>
              <a:rPr lang="en-US" strike="sngStrike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Status, </a:t>
            </a: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Next Node Pointer}</a:t>
            </a:r>
          </a:p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size of a node = 4 + 4 + 4 = 12 bytes</a:t>
            </a:r>
          </a:p>
          <a:p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max no of nodes = 2^24 / 2^10 = 2</a:t>
            </a:r>
            <a:r>
              <a:rPr lang="en-US" baseline="30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r>
          </a:p>
          <a:p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max overhead = 12 * 2</a:t>
            </a:r>
            <a:r>
              <a:rPr lang="en-US" baseline="30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196,608 bytes</a:t>
            </a:r>
            <a:endParaRPr lang="en-US" baseline="300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8B3619-51B9-1544-8A1D-6AF93CB0B9ED}"/>
              </a:ext>
            </a:extLst>
          </p:cNvPr>
          <p:cNvSpPr txBox="1"/>
          <p:nvPr/>
        </p:nvSpPr>
        <p:spPr>
          <a:xfrm>
            <a:off x="727648" y="2571750"/>
            <a:ext cx="3844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alternative linked list: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71162F0-0741-C04F-9BDB-9A8495EDFBD9}"/>
              </a:ext>
            </a:extLst>
          </p:cNvPr>
          <p:cNvGrpSpPr/>
          <p:nvPr/>
        </p:nvGrpSpPr>
        <p:grpSpPr>
          <a:xfrm>
            <a:off x="2787865" y="2463301"/>
            <a:ext cx="2057760" cy="591480"/>
            <a:chOff x="2787865" y="2463301"/>
            <a:chExt cx="2057760" cy="59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AD4612F-4774-1044-B9B8-1A6818EC56BE}"/>
                    </a:ext>
                  </a:extLst>
                </p14:cNvPr>
                <p14:cNvContentPartPr/>
                <p14:nvPr/>
              </p14:nvContentPartPr>
              <p14:xfrm>
                <a:off x="2796505" y="2515141"/>
                <a:ext cx="13320" cy="207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AD4612F-4774-1044-B9B8-1A6818EC56B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81025" y="2499661"/>
                  <a:ext cx="439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202974A-23CE-134C-9750-1CD690866BDE}"/>
                    </a:ext>
                  </a:extLst>
                </p14:cNvPr>
                <p14:cNvContentPartPr/>
                <p14:nvPr/>
              </p14:nvContentPartPr>
              <p14:xfrm>
                <a:off x="2787865" y="2463301"/>
                <a:ext cx="469080" cy="243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202974A-23CE-134C-9750-1CD690866BD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72385" y="2447821"/>
                  <a:ext cx="4996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E2DCEAF-3B7A-D34C-836E-6251EFF5CA55}"/>
                    </a:ext>
                  </a:extLst>
                </p14:cNvPr>
                <p14:cNvContentPartPr/>
                <p14:nvPr/>
              </p14:nvContentPartPr>
              <p14:xfrm>
                <a:off x="2835385" y="2717101"/>
                <a:ext cx="428040" cy="32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E2DCEAF-3B7A-D34C-836E-6251EFF5CA5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19918" y="2701621"/>
                  <a:ext cx="458614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D2AD972-2868-2049-B1C2-DF13A0156E98}"/>
                    </a:ext>
                  </a:extLst>
                </p14:cNvPr>
                <p14:cNvContentPartPr/>
                <p14:nvPr/>
              </p14:nvContentPartPr>
              <p14:xfrm>
                <a:off x="2882545" y="2534221"/>
                <a:ext cx="54000" cy="165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D2AD972-2868-2049-B1C2-DF13A0156E9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7065" y="2518741"/>
                  <a:ext cx="846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4C89746-5B00-BC44-9EB3-B8CA6BA23F9E}"/>
                    </a:ext>
                  </a:extLst>
                </p14:cNvPr>
                <p14:cNvContentPartPr/>
                <p14:nvPr/>
              </p14:nvContentPartPr>
              <p14:xfrm>
                <a:off x="2841865" y="2609461"/>
                <a:ext cx="75600" cy="13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4C89746-5B00-BC44-9EB3-B8CA6BA23F9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26385" y="2593981"/>
                  <a:ext cx="1062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2D58804-AF71-7847-998C-082204BBF6CD}"/>
                    </a:ext>
                  </a:extLst>
                </p14:cNvPr>
                <p14:cNvContentPartPr/>
                <p14:nvPr/>
              </p14:nvContentPartPr>
              <p14:xfrm>
                <a:off x="2959945" y="2570941"/>
                <a:ext cx="124920" cy="93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2D58804-AF71-7847-998C-082204BBF6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4465" y="2555461"/>
                  <a:ext cx="1555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9EC837E-3B55-5E43-9A7B-7B698DB54F9A}"/>
                    </a:ext>
                  </a:extLst>
                </p14:cNvPr>
                <p14:cNvContentPartPr/>
                <p14:nvPr/>
              </p14:nvContentPartPr>
              <p14:xfrm>
                <a:off x="3117265" y="2549701"/>
                <a:ext cx="58320" cy="115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9EC837E-3B55-5E43-9A7B-7B698DB54F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01785" y="2534221"/>
                  <a:ext cx="889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2890F3D-2E17-B348-B967-795D72B28226}"/>
                    </a:ext>
                  </a:extLst>
                </p14:cNvPr>
                <p14:cNvContentPartPr/>
                <p14:nvPr/>
              </p14:nvContentPartPr>
              <p14:xfrm>
                <a:off x="3252265" y="2573101"/>
                <a:ext cx="398160" cy="41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2890F3D-2E17-B348-B967-795D72B282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36771" y="2557756"/>
                  <a:ext cx="428788" cy="713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A89E95B-7EF3-F94F-9A02-E889983142CE}"/>
                    </a:ext>
                  </a:extLst>
                </p14:cNvPr>
                <p14:cNvContentPartPr/>
                <p14:nvPr/>
              </p14:nvContentPartPr>
              <p14:xfrm>
                <a:off x="3602905" y="2536381"/>
                <a:ext cx="54000" cy="90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A89E95B-7EF3-F94F-9A02-E889983142C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87425" y="2520901"/>
                  <a:ext cx="846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937EDFC-7FDE-964B-9D57-9F7AABE5C610}"/>
                    </a:ext>
                  </a:extLst>
                </p14:cNvPr>
                <p14:cNvContentPartPr/>
                <p14:nvPr/>
              </p14:nvContentPartPr>
              <p14:xfrm>
                <a:off x="3669505" y="2487061"/>
                <a:ext cx="24120" cy="217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937EDFC-7FDE-964B-9D57-9F7AABE5C6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54025" y="2471607"/>
                  <a:ext cx="54720" cy="2479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E92B778-2808-2441-BD1A-D32A41EEC024}"/>
                    </a:ext>
                  </a:extLst>
                </p14:cNvPr>
                <p14:cNvContentPartPr/>
                <p14:nvPr/>
              </p14:nvContentPartPr>
              <p14:xfrm>
                <a:off x="3673825" y="2474101"/>
                <a:ext cx="471240" cy="256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E92B778-2808-2441-BD1A-D32A41EEC02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58345" y="2458599"/>
                  <a:ext cx="501840" cy="2869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72CA106-5C59-FD4E-AAA7-4C96F86266EB}"/>
                    </a:ext>
                  </a:extLst>
                </p14:cNvPr>
                <p14:cNvContentPartPr/>
                <p14:nvPr/>
              </p14:nvContentPartPr>
              <p14:xfrm>
                <a:off x="3684265" y="2710621"/>
                <a:ext cx="383040" cy="15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72CA106-5C59-FD4E-AAA7-4C96F86266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68785" y="2695141"/>
                  <a:ext cx="413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351B203-4257-3046-86C5-1BA812C61847}"/>
                    </a:ext>
                  </a:extLst>
                </p14:cNvPr>
                <p14:cNvContentPartPr/>
                <p14:nvPr/>
              </p14:nvContentPartPr>
              <p14:xfrm>
                <a:off x="3712345" y="2568781"/>
                <a:ext cx="79920" cy="99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351B203-4257-3046-86C5-1BA812C618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96865" y="2553301"/>
                  <a:ext cx="110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E7F67FB-8795-E54B-9CAF-6F47160191B7}"/>
                    </a:ext>
                  </a:extLst>
                </p14:cNvPr>
                <p14:cNvContentPartPr/>
                <p14:nvPr/>
              </p14:nvContentPartPr>
              <p14:xfrm>
                <a:off x="3826465" y="2581741"/>
                <a:ext cx="47520" cy="79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E7F67FB-8795-E54B-9CAF-6F47160191B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10985" y="2566261"/>
                  <a:ext cx="781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FA49F98-8459-264B-B029-8A2FB31D2982}"/>
                    </a:ext>
                  </a:extLst>
                </p14:cNvPr>
                <p14:cNvContentPartPr/>
                <p14:nvPr/>
              </p14:nvContentPartPr>
              <p14:xfrm>
                <a:off x="3897385" y="2507581"/>
                <a:ext cx="77760" cy="145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FA49F98-8459-264B-B029-8A2FB31D298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81905" y="2492063"/>
                  <a:ext cx="108360" cy="176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9A37808-735A-E245-B16D-B19D62C97C00}"/>
                    </a:ext>
                  </a:extLst>
                </p14:cNvPr>
                <p14:cNvContentPartPr/>
                <p14:nvPr/>
              </p14:nvContentPartPr>
              <p14:xfrm>
                <a:off x="4011145" y="2551501"/>
                <a:ext cx="60480" cy="108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9A37808-735A-E245-B16D-B19D62C97C0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95665" y="2535969"/>
                  <a:ext cx="91080" cy="138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E0B6F5-9A02-D549-BA4C-C072012B0BA6}"/>
                    </a:ext>
                  </a:extLst>
                </p14:cNvPr>
                <p14:cNvContentPartPr/>
                <p14:nvPr/>
              </p14:nvContentPartPr>
              <p14:xfrm>
                <a:off x="4158385" y="2594701"/>
                <a:ext cx="332280" cy="15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E0B6F5-9A02-D549-BA4C-C072012B0BA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42905" y="2579221"/>
                  <a:ext cx="3628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DD9F361-694E-0C4F-941B-4412B4F27D43}"/>
                    </a:ext>
                  </a:extLst>
                </p14:cNvPr>
                <p14:cNvContentPartPr/>
                <p14:nvPr/>
              </p14:nvContentPartPr>
              <p14:xfrm>
                <a:off x="4456105" y="2555821"/>
                <a:ext cx="32760" cy="101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DD9F361-694E-0C4F-941B-4412B4F27D4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40453" y="2540286"/>
                  <a:ext cx="63700" cy="1322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6D158C3-D423-AF45-9F4B-93A4D53B7716}"/>
                    </a:ext>
                  </a:extLst>
                </p14:cNvPr>
                <p14:cNvContentPartPr/>
                <p14:nvPr/>
              </p14:nvContentPartPr>
              <p14:xfrm>
                <a:off x="4505785" y="2521261"/>
                <a:ext cx="26280" cy="135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6D158C3-D423-AF45-9F4B-93A4D53B77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90305" y="2505781"/>
                  <a:ext cx="56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03DBE01-618F-024E-B8D0-43FB7B6A8B65}"/>
                    </a:ext>
                  </a:extLst>
                </p14:cNvPr>
                <p14:cNvContentPartPr/>
                <p14:nvPr/>
              </p14:nvContentPartPr>
              <p14:xfrm>
                <a:off x="4503625" y="2491741"/>
                <a:ext cx="327240" cy="200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03DBE01-618F-024E-B8D0-43FB7B6A8B6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88145" y="2476261"/>
                  <a:ext cx="3578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CCF9078-72D9-F946-A1AA-7DC73D656719}"/>
                    </a:ext>
                  </a:extLst>
                </p14:cNvPr>
                <p14:cNvContentPartPr/>
                <p14:nvPr/>
              </p14:nvContentPartPr>
              <p14:xfrm>
                <a:off x="4503625" y="2673901"/>
                <a:ext cx="342000" cy="24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CCF9078-72D9-F946-A1AA-7DC73D6567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88161" y="2658421"/>
                  <a:ext cx="372568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61379B7-690D-CB4D-A32A-C690319453D7}"/>
                    </a:ext>
                  </a:extLst>
                </p14:cNvPr>
                <p14:cNvContentPartPr/>
                <p14:nvPr/>
              </p14:nvContentPartPr>
              <p14:xfrm>
                <a:off x="4535665" y="2568781"/>
                <a:ext cx="69120" cy="71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1379B7-690D-CB4D-A32A-C690319453D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20185" y="2553301"/>
                  <a:ext cx="99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B963AF1-2EE2-4940-8FCF-437E1BC32872}"/>
                    </a:ext>
                  </a:extLst>
                </p14:cNvPr>
                <p14:cNvContentPartPr/>
                <p14:nvPr/>
              </p14:nvContentPartPr>
              <p14:xfrm>
                <a:off x="4628185" y="2566621"/>
                <a:ext cx="49680" cy="79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B963AF1-2EE2-4940-8FCF-437E1BC3287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12816" y="2551141"/>
                  <a:ext cx="800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D1FF325-ED97-354B-9359-6117A632AF3D}"/>
                    </a:ext>
                  </a:extLst>
                </p14:cNvPr>
                <p14:cNvContentPartPr/>
                <p14:nvPr/>
              </p14:nvContentPartPr>
              <p14:xfrm>
                <a:off x="4694785" y="2519461"/>
                <a:ext cx="127080" cy="128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D1FF325-ED97-354B-9359-6117A632AF3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79305" y="2503981"/>
                  <a:ext cx="1576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B2DFBA-5E2F-F94A-938B-DDB55D0B9743}"/>
                    </a:ext>
                  </a:extLst>
                </p14:cNvPr>
                <p14:cNvContentPartPr/>
                <p14:nvPr/>
              </p14:nvContentPartPr>
              <p14:xfrm>
                <a:off x="2848345" y="2889901"/>
                <a:ext cx="28440" cy="130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B2DFBA-5E2F-F94A-938B-DDB55D0B974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32865" y="2874378"/>
                  <a:ext cx="59040" cy="1613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2D4EA12-E2C2-F243-A832-707B63F2FB73}"/>
                    </a:ext>
                  </a:extLst>
                </p14:cNvPr>
                <p14:cNvContentPartPr/>
                <p14:nvPr/>
              </p14:nvContentPartPr>
              <p14:xfrm>
                <a:off x="2936185" y="2877301"/>
                <a:ext cx="66960" cy="108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2D4EA12-E2C2-F243-A832-707B63F2FB7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20705" y="2861821"/>
                  <a:ext cx="975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C75580A-08C1-344F-94FF-CC2687F9E12F}"/>
                    </a:ext>
                  </a:extLst>
                </p14:cNvPr>
                <p14:cNvContentPartPr/>
                <p14:nvPr/>
              </p14:nvContentPartPr>
              <p14:xfrm>
                <a:off x="3048145" y="2882701"/>
                <a:ext cx="49680" cy="95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C75580A-08C1-344F-94FF-CC2687F9E12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32776" y="2867221"/>
                  <a:ext cx="800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C1E5C8E-9ED2-6440-8ECC-AC6C1E21E7C8}"/>
                    </a:ext>
                  </a:extLst>
                </p14:cNvPr>
                <p14:cNvContentPartPr/>
                <p14:nvPr/>
              </p14:nvContentPartPr>
              <p14:xfrm>
                <a:off x="3119065" y="2897461"/>
                <a:ext cx="49680" cy="90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C1E5C8E-9ED2-6440-8ECC-AC6C1E21E7C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03696" y="2881981"/>
                  <a:ext cx="800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ACF6A76-406B-D642-AFE2-0872A0923A35}"/>
                    </a:ext>
                  </a:extLst>
                </p14:cNvPr>
                <p14:cNvContentPartPr/>
                <p14:nvPr/>
              </p14:nvContentPartPr>
              <p14:xfrm>
                <a:off x="3207265" y="2893501"/>
                <a:ext cx="124920" cy="73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ACF6A76-406B-D642-AFE2-0872A0923A3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91829" y="2878021"/>
                  <a:ext cx="155432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26BF8AE-202E-AC42-AC17-01FF4116D44F}"/>
                    </a:ext>
                  </a:extLst>
                </p14:cNvPr>
                <p14:cNvContentPartPr/>
                <p14:nvPr/>
              </p14:nvContentPartPr>
              <p14:xfrm>
                <a:off x="3338305" y="2874061"/>
                <a:ext cx="88560" cy="161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26BF8AE-202E-AC42-AC17-01FF4116D44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22762" y="2858581"/>
                  <a:ext cx="119285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A0DA1FB-CB8B-184D-8E65-75933969C530}"/>
                    </a:ext>
                  </a:extLst>
                </p14:cNvPr>
                <p14:cNvContentPartPr/>
                <p14:nvPr/>
              </p14:nvContentPartPr>
              <p14:xfrm>
                <a:off x="3458545" y="2895661"/>
                <a:ext cx="6840" cy="47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A0DA1FB-CB8B-184D-8E65-75933969C53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43065" y="2880181"/>
                  <a:ext cx="37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1469BBB-5096-B146-ADEE-074EF53A22EC}"/>
                    </a:ext>
                  </a:extLst>
                </p14:cNvPr>
                <p14:cNvContentPartPr/>
                <p14:nvPr/>
              </p14:nvContentPartPr>
              <p14:xfrm>
                <a:off x="3473665" y="2839501"/>
                <a:ext cx="11160" cy="24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1469BBB-5096-B146-ADEE-074EF53A22E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58185" y="2823786"/>
                  <a:ext cx="41760" cy="551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2A79074-52E8-5740-A8C2-CF1F88F13CF2}"/>
                    </a:ext>
                  </a:extLst>
                </p14:cNvPr>
                <p14:cNvContentPartPr/>
                <p14:nvPr/>
              </p14:nvContentPartPr>
              <p14:xfrm>
                <a:off x="3519025" y="2883061"/>
                <a:ext cx="43200" cy="73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2A79074-52E8-5740-A8C2-CF1F88F13CF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03673" y="2867504"/>
                  <a:ext cx="73547" cy="1038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48219EE-5FBF-0D46-A2CF-8EA5076377D7}"/>
                    </a:ext>
                  </a:extLst>
                </p14:cNvPr>
                <p14:cNvContentPartPr/>
                <p14:nvPr/>
              </p14:nvContentPartPr>
              <p14:xfrm>
                <a:off x="3583465" y="2817901"/>
                <a:ext cx="73440" cy="155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48219EE-5FBF-0D46-A2CF-8EA5076377D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67985" y="2802421"/>
                  <a:ext cx="104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FF0293D-1130-024D-9EDC-29119593D1F2}"/>
                    </a:ext>
                  </a:extLst>
                </p14:cNvPr>
                <p14:cNvContentPartPr/>
                <p14:nvPr/>
              </p14:nvContentPartPr>
              <p14:xfrm>
                <a:off x="2828905" y="2800981"/>
                <a:ext cx="888120" cy="187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FF0293D-1130-024D-9EDC-29119593D1F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13431" y="2785501"/>
                  <a:ext cx="918708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0996776-B02F-704F-A7DA-B1AB9C61338F}"/>
                    </a:ext>
                  </a:extLst>
                </p14:cNvPr>
                <p14:cNvContentPartPr/>
                <p14:nvPr/>
              </p14:nvContentPartPr>
              <p14:xfrm>
                <a:off x="2904145" y="3005101"/>
                <a:ext cx="785160" cy="49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0996776-B02F-704F-A7DA-B1AB9C61338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888665" y="2989621"/>
                  <a:ext cx="8157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65A6972-1E59-1C46-83FC-F2E9ABD3E1FF}"/>
                    </a:ext>
                  </a:extLst>
                </p14:cNvPr>
                <p14:cNvContentPartPr/>
                <p14:nvPr/>
              </p14:nvContentPartPr>
              <p14:xfrm>
                <a:off x="3723145" y="2912581"/>
                <a:ext cx="391680" cy="26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65A6972-1E59-1C46-83FC-F2E9ABD3E1F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07665" y="2896886"/>
                  <a:ext cx="422280" cy="57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25DD044-7622-8D4E-A1CE-D811F4F33748}"/>
                    </a:ext>
                  </a:extLst>
                </p14:cNvPr>
                <p14:cNvContentPartPr/>
                <p14:nvPr/>
              </p14:nvContentPartPr>
              <p14:xfrm>
                <a:off x="4095025" y="2889181"/>
                <a:ext cx="21960" cy="77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25DD044-7622-8D4E-A1CE-D811F4F3374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79287" y="2873701"/>
                  <a:ext cx="5307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1FB68AB-072F-4541-B0F9-A5BBC5E91A57}"/>
                    </a:ext>
                  </a:extLst>
                </p14:cNvPr>
                <p14:cNvContentPartPr/>
                <p14:nvPr/>
              </p14:nvContentPartPr>
              <p14:xfrm>
                <a:off x="4127425" y="2858941"/>
                <a:ext cx="19800" cy="142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1FB68AB-072F-4541-B0F9-A5BBC5E91A5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11945" y="2843500"/>
                  <a:ext cx="50400" cy="1727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51D15A7-4C6C-294C-B365-30E7325DAF7C}"/>
                    </a:ext>
                  </a:extLst>
                </p14:cNvPr>
                <p14:cNvContentPartPr/>
                <p14:nvPr/>
              </p14:nvContentPartPr>
              <p14:xfrm>
                <a:off x="4127425" y="2811781"/>
                <a:ext cx="475560" cy="202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51D15A7-4C6C-294C-B365-30E7325DAF7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11945" y="2796301"/>
                  <a:ext cx="5061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E1E622C-27E6-2840-AA34-D1FCE847E614}"/>
                    </a:ext>
                  </a:extLst>
                </p14:cNvPr>
                <p14:cNvContentPartPr/>
                <p14:nvPr/>
              </p14:nvContentPartPr>
              <p14:xfrm>
                <a:off x="4123105" y="3011581"/>
                <a:ext cx="471240" cy="21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E1E622C-27E6-2840-AA34-D1FCE847E61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07637" y="2996101"/>
                  <a:ext cx="501817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ED539A9-DF66-3B4C-8FA2-E8993B0F4FFB}"/>
                    </a:ext>
                  </a:extLst>
                </p14:cNvPr>
                <p14:cNvContentPartPr/>
                <p14:nvPr/>
              </p14:nvContentPartPr>
              <p14:xfrm>
                <a:off x="4217425" y="2891341"/>
                <a:ext cx="88560" cy="88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ED539A9-DF66-3B4C-8FA2-E8993B0F4FF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01945" y="2875861"/>
                  <a:ext cx="1191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6AC8906-000D-E647-9F94-B3E7CF1BE3BC}"/>
                    </a:ext>
                  </a:extLst>
                </p14:cNvPr>
                <p14:cNvContentPartPr/>
                <p14:nvPr/>
              </p14:nvContentPartPr>
              <p14:xfrm>
                <a:off x="4333705" y="2906101"/>
                <a:ext cx="47520" cy="66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6AC8906-000D-E647-9F94-B3E7CF1BE3B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18225" y="2890621"/>
                  <a:ext cx="78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85F468-2ACA-094C-A68C-60A6F1A2BA0A}"/>
                    </a:ext>
                  </a:extLst>
                </p14:cNvPr>
                <p14:cNvContentPartPr/>
                <p14:nvPr/>
              </p14:nvContentPartPr>
              <p14:xfrm>
                <a:off x="4389865" y="2844541"/>
                <a:ext cx="161280" cy="139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85F468-2ACA-094C-A68C-60A6F1A2BA0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74385" y="2829061"/>
                  <a:ext cx="191880" cy="170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17392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93F5-C2B2-1F48-95EF-4ED9E856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4c | Dynamic size partitioning (bitmap)</a:t>
            </a: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C273AC-5E7F-E341-BE92-DA36C0765213}"/>
              </a:ext>
            </a:extLst>
          </p:cNvPr>
          <p:cNvGraphicFramePr>
            <a:graphicFrameLocks noGrp="1"/>
          </p:cNvGraphicFramePr>
          <p:nvPr/>
        </p:nvGraphicFramePr>
        <p:xfrm>
          <a:off x="727650" y="175369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078095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018723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402224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57724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262965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302793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88715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506968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47662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….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8452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8F41B6-B8AC-0B45-86AD-8B4C30E9DAF1}"/>
              </a:ext>
            </a:extLst>
          </p:cNvPr>
          <p:cNvSpPr txBox="1"/>
          <p:nvPr/>
        </p:nvSpPr>
        <p:spPr>
          <a:xfrm>
            <a:off x="727650" y="1382854"/>
            <a:ext cx="315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Free space = 16MB = 2 ^ 24 bytes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C41C9-A6F9-EE48-916A-C4F3FAEEC928}"/>
              </a:ext>
            </a:extLst>
          </p:cNvPr>
          <p:cNvSpPr txBox="1"/>
          <p:nvPr/>
        </p:nvSpPr>
        <p:spPr>
          <a:xfrm>
            <a:off x="727649" y="2183311"/>
            <a:ext cx="3844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Smallest request has size = 1KB = 2^10 bytes</a:t>
            </a:r>
          </a:p>
        </p:txBody>
      </p:sp>
    </p:spTree>
    <p:extLst>
      <p:ext uri="{BB962C8B-B14F-4D97-AF65-F5344CB8AC3E}">
        <p14:creationId xmlns:p14="http://schemas.microsoft.com/office/powerpoint/2010/main" val="884274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93F5-C2B2-1F48-95EF-4ED9E856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4c | Dynamic size partitioning (bitmap)</a:t>
            </a: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C273AC-5E7F-E341-BE92-DA36C0765213}"/>
              </a:ext>
            </a:extLst>
          </p:cNvPr>
          <p:cNvGraphicFramePr>
            <a:graphicFrameLocks noGrp="1"/>
          </p:cNvGraphicFramePr>
          <p:nvPr/>
        </p:nvGraphicFramePr>
        <p:xfrm>
          <a:off x="727650" y="175369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078095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018723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402224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57724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262965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302793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88715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506968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47662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….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8452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8F41B6-B8AC-0B45-86AD-8B4C30E9DAF1}"/>
              </a:ext>
            </a:extLst>
          </p:cNvPr>
          <p:cNvSpPr txBox="1"/>
          <p:nvPr/>
        </p:nvSpPr>
        <p:spPr>
          <a:xfrm>
            <a:off x="727650" y="1382854"/>
            <a:ext cx="315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Free space = 16MB = 2 ^ 24 bytes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C41C9-A6F9-EE48-916A-C4F3FAEEC928}"/>
              </a:ext>
            </a:extLst>
          </p:cNvPr>
          <p:cNvSpPr txBox="1"/>
          <p:nvPr/>
        </p:nvSpPr>
        <p:spPr>
          <a:xfrm>
            <a:off x="727649" y="2183311"/>
            <a:ext cx="3844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Smallest request has size = 1KB = 2^10 bytes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17468E-CF65-E04F-B392-72B4609FCBF5}"/>
              </a:ext>
            </a:extLst>
          </p:cNvPr>
          <p:cNvSpPr txBox="1"/>
          <p:nvPr/>
        </p:nvSpPr>
        <p:spPr>
          <a:xfrm>
            <a:off x="727649" y="2983768"/>
            <a:ext cx="570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 bit is used to represent if an allocation unit is free or occupied</a:t>
            </a:r>
          </a:p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size of bitmap = (2</a:t>
            </a:r>
            <a:r>
              <a:rPr lang="en-US" baseline="30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</a:t>
            </a: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/ 2</a:t>
            </a:r>
            <a:r>
              <a:rPr lang="en-US" baseline="30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* 1 bit = 2</a:t>
            </a:r>
            <a:r>
              <a:rPr lang="en-US" baseline="30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bits = 2</a:t>
            </a:r>
            <a:r>
              <a:rPr lang="en-US" baseline="30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/  bytes = 2</a:t>
            </a:r>
            <a:r>
              <a:rPr lang="en-US" baseline="30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bytes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02004D7-F574-D64B-A7DF-380666CB43D4}"/>
                  </a:ext>
                </a:extLst>
              </p14:cNvPr>
              <p14:cNvContentPartPr/>
              <p14:nvPr/>
            </p14:nvContentPartPr>
            <p14:xfrm>
              <a:off x="2080080" y="3441960"/>
              <a:ext cx="1727640" cy="312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02004D7-F574-D64B-A7DF-380666CB43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0720" y="3432600"/>
                <a:ext cx="1746360" cy="33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8130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" sz="5400"/>
              <a:t>Optional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74B80-B2F7-0143-8891-C2DBBB5E5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545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BF4A-43BC-3448-8EDC-C141241D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1D3D8-4FA8-C549-AE76-3CCA85BED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8FACE-DF32-EF4F-B72E-230ED3C99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46" y="93524"/>
            <a:ext cx="6857361" cy="47221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1EB22EC-1888-BE42-BA1B-E76F579DC913}"/>
                  </a:ext>
                </a:extLst>
              </p14:cNvPr>
              <p14:cNvContentPartPr/>
              <p14:nvPr/>
            </p14:nvContentPartPr>
            <p14:xfrm>
              <a:off x="1677960" y="717120"/>
              <a:ext cx="165240" cy="1418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1EB22EC-1888-BE42-BA1B-E76F579DC9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8600" y="707760"/>
                <a:ext cx="183960" cy="143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0173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BF4A-43BC-3448-8EDC-C141241D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1D3D8-4FA8-C549-AE76-3CCA85BED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7910E-3A1C-7844-ADCE-C7ECAF152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093" y="163669"/>
            <a:ext cx="1909907" cy="1351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6689BB-8200-F342-BC4C-FF82017CD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8604"/>
            <a:ext cx="7151298" cy="33912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A809B6D-B80D-5146-A35A-237A0095F7BE}"/>
                  </a:ext>
                </a:extLst>
              </p14:cNvPr>
              <p14:cNvContentPartPr/>
              <p14:nvPr/>
            </p14:nvContentPartPr>
            <p14:xfrm>
              <a:off x="173160" y="1149840"/>
              <a:ext cx="5141160" cy="2998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A809B6D-B80D-5146-A35A-237A0095F7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800" y="1140480"/>
                <a:ext cx="5159880" cy="301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99863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FDC4-7DE0-EE44-AEC0-9632A5FF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AC40D-592B-7649-A7AB-0EBF49FC9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7BB16-66E0-9142-B3AE-E83EFF5BD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75" y="339992"/>
            <a:ext cx="8418150" cy="42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3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6D11-60ED-B046-B62E-B30C2D02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EFEA4-427C-FE4C-803D-27BF7E96F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678" y="1995225"/>
            <a:ext cx="2144379" cy="1593418"/>
          </a:xfrm>
        </p:spPr>
        <p:txBody>
          <a:bodyPr/>
          <a:lstStyle/>
          <a:p>
            <a:pPr marL="146050" indent="0">
              <a:buNone/>
            </a:pPr>
            <a:r>
              <a:rPr lang="en-US"/>
              <a:t>Four processes of sizes </a:t>
            </a:r>
          </a:p>
          <a:p>
            <a:pPr marL="488950" indent="-342900">
              <a:buFont typeface="+mj-lt"/>
              <a:buAutoNum type="arabicPeriod"/>
            </a:pPr>
            <a:r>
              <a:rPr lang="en-US"/>
              <a:t>357 KB</a:t>
            </a:r>
          </a:p>
          <a:p>
            <a:pPr marL="488950" indent="-342900">
              <a:buFont typeface="+mj-lt"/>
              <a:buAutoNum type="arabicPeriod"/>
            </a:pPr>
            <a:r>
              <a:rPr lang="en-US"/>
              <a:t>210 KB</a:t>
            </a:r>
          </a:p>
          <a:p>
            <a:pPr marL="488950" indent="-342900">
              <a:buFont typeface="+mj-lt"/>
              <a:buAutoNum type="arabicPeriod"/>
            </a:pPr>
            <a:r>
              <a:rPr lang="en-US"/>
              <a:t>468 KB</a:t>
            </a:r>
          </a:p>
          <a:p>
            <a:pPr marL="488950" indent="-342900">
              <a:buFont typeface="+mj-lt"/>
              <a:buAutoNum type="arabicPeriod"/>
            </a:pPr>
            <a:r>
              <a:rPr lang="en-US"/>
              <a:t>491 KB </a:t>
            </a:r>
          </a:p>
          <a:p>
            <a:pPr marL="146050" indent="0">
              <a:buNone/>
            </a:pPr>
            <a:r>
              <a:rPr lang="en-US"/>
              <a:t>in that order. 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85175E-BAD5-7940-94D3-1DF6CF265712}"/>
              </a:ext>
            </a:extLst>
          </p:cNvPr>
          <p:cNvGraphicFramePr>
            <a:graphicFrameLocks/>
          </p:cNvGraphicFramePr>
          <p:nvPr/>
        </p:nvGraphicFramePr>
        <p:xfrm>
          <a:off x="1961998" y="654105"/>
          <a:ext cx="6528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92">
                  <a:extLst>
                    <a:ext uri="{9D8B030D-6E8A-4147-A177-3AD203B41FA5}">
                      <a16:colId xmlns:a16="http://schemas.microsoft.com/office/drawing/2014/main" val="1045432879"/>
                    </a:ext>
                  </a:extLst>
                </a:gridCol>
                <a:gridCol w="1126066">
                  <a:extLst>
                    <a:ext uri="{9D8B030D-6E8A-4147-A177-3AD203B41FA5}">
                      <a16:colId xmlns:a16="http://schemas.microsoft.com/office/drawing/2014/main" val="2440144895"/>
                    </a:ext>
                  </a:extLst>
                </a:gridCol>
                <a:gridCol w="1735667">
                  <a:extLst>
                    <a:ext uri="{9D8B030D-6E8A-4147-A177-3AD203B41FA5}">
                      <a16:colId xmlns:a16="http://schemas.microsoft.com/office/drawing/2014/main" val="1542017924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2284568094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18765071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9436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400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600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500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300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250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72276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7AD7B4E-D939-1D42-BF49-155C3787574A}"/>
              </a:ext>
            </a:extLst>
          </p:cNvPr>
          <p:cNvSpPr/>
          <p:nvPr/>
        </p:nvSpPr>
        <p:spPr>
          <a:xfrm>
            <a:off x="3179989" y="4686300"/>
            <a:ext cx="2784022" cy="3102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aleway" pitchFamily="2" charset="77"/>
              </a:rPr>
              <a:t>First Fit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84BF5D-1015-A049-975E-693A619D3C54}"/>
              </a:ext>
            </a:extLst>
          </p:cNvPr>
          <p:cNvGrpSpPr/>
          <p:nvPr/>
        </p:nvGrpSpPr>
        <p:grpSpPr>
          <a:xfrm>
            <a:off x="1483120" y="178560"/>
            <a:ext cx="1576179" cy="217840"/>
            <a:chOff x="1483120" y="178560"/>
            <a:chExt cx="1576179" cy="21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D17C587-762B-BF4A-8CCC-C8871762AC6B}"/>
                    </a:ext>
                  </a:extLst>
                </p14:cNvPr>
                <p14:cNvContentPartPr/>
                <p14:nvPr/>
              </p14:nvContentPartPr>
              <p14:xfrm>
                <a:off x="1483120" y="340240"/>
                <a:ext cx="797760" cy="56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D17C587-762B-BF4A-8CCC-C8871762AC6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67640" y="324859"/>
                  <a:ext cx="828360" cy="865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2FE5F84-BAEE-4A40-85C1-30B151CA83FA}"/>
                    </a:ext>
                  </a:extLst>
                </p14:cNvPr>
                <p14:cNvContentPartPr/>
                <p14:nvPr/>
              </p14:nvContentPartPr>
              <p14:xfrm>
                <a:off x="2230120" y="289480"/>
                <a:ext cx="71640" cy="106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2FE5F84-BAEE-4A40-85C1-30B151CA83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14640" y="274052"/>
                  <a:ext cx="102240" cy="137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203BE1B-AE8A-BF49-8C89-7B5C0DF90FDC}"/>
                    </a:ext>
                  </a:extLst>
                </p14:cNvPr>
                <p14:cNvContentPartPr/>
                <p14:nvPr/>
              </p14:nvContentPartPr>
              <p14:xfrm>
                <a:off x="2427139" y="236880"/>
                <a:ext cx="64440" cy="131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203BE1B-AE8A-BF49-8C89-7B5C0DF90F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1659" y="221400"/>
                  <a:ext cx="95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1B5581D-76EB-D349-B289-5BE6C64E78C9}"/>
                    </a:ext>
                  </a:extLst>
                </p14:cNvPr>
                <p14:cNvContentPartPr/>
                <p14:nvPr/>
              </p14:nvContentPartPr>
              <p14:xfrm>
                <a:off x="2514619" y="249120"/>
                <a:ext cx="73080" cy="102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1B5581D-76EB-D349-B289-5BE6C64E78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99215" y="233640"/>
                  <a:ext cx="10353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7009499-2AB6-104C-B48A-2F0CBA2AAA0F}"/>
                    </a:ext>
                  </a:extLst>
                </p14:cNvPr>
                <p14:cNvContentPartPr/>
                <p14:nvPr/>
              </p14:nvContentPartPr>
              <p14:xfrm>
                <a:off x="2653939" y="234720"/>
                <a:ext cx="81360" cy="102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7009499-2AB6-104C-B48A-2F0CBA2AAA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38459" y="219240"/>
                  <a:ext cx="111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FC81AD-EAC6-F248-B1AA-61D29C7D7AE1}"/>
                    </a:ext>
                  </a:extLst>
                </p14:cNvPr>
                <p14:cNvContentPartPr/>
                <p14:nvPr/>
              </p14:nvContentPartPr>
              <p14:xfrm>
                <a:off x="2770219" y="232560"/>
                <a:ext cx="33480" cy="83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FC81AD-EAC6-F248-B1AA-61D29C7D7AE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54739" y="217080"/>
                  <a:ext cx="640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7CD8C8D-EB20-2C43-B275-54E60D3A74C9}"/>
                    </a:ext>
                  </a:extLst>
                </p14:cNvPr>
                <p14:cNvContentPartPr/>
                <p14:nvPr/>
              </p14:nvContentPartPr>
              <p14:xfrm>
                <a:off x="2872099" y="226440"/>
                <a:ext cx="50400" cy="91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7CD8C8D-EB20-2C43-B275-54E60D3A74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56619" y="211021"/>
                  <a:ext cx="81000" cy="1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8278381-ABD6-194E-8B92-80BBFF51FE7E}"/>
                    </a:ext>
                  </a:extLst>
                </p14:cNvPr>
                <p14:cNvContentPartPr/>
                <p14:nvPr/>
              </p14:nvContentPartPr>
              <p14:xfrm>
                <a:off x="2977939" y="178560"/>
                <a:ext cx="81360" cy="151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8278381-ABD6-194E-8B92-80BBFF51FE7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62459" y="163117"/>
                  <a:ext cx="111960" cy="1824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2B1CF6C-9508-E24F-A55D-D1B8AF74C737}"/>
                  </a:ext>
                </a:extLst>
              </p14:cNvPr>
              <p14:cNvContentPartPr/>
              <p14:nvPr/>
            </p14:nvContentPartPr>
            <p14:xfrm>
              <a:off x="3003751" y="1033347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2B1CF6C-9508-E24F-A55D-D1B8AF74C73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94751" y="102434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E0F4BD10-A63E-FD43-B35A-35B04AB87A80}"/>
              </a:ext>
            </a:extLst>
          </p:cNvPr>
          <p:cNvGrpSpPr/>
          <p:nvPr/>
        </p:nvGrpSpPr>
        <p:grpSpPr>
          <a:xfrm>
            <a:off x="3001960" y="1010920"/>
            <a:ext cx="3820680" cy="1331280"/>
            <a:chOff x="3001960" y="1010920"/>
            <a:chExt cx="3820680" cy="133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ED66FFA-5B38-8F4B-A032-FC6680A0E617}"/>
                    </a:ext>
                  </a:extLst>
                </p14:cNvPr>
                <p14:cNvContentPartPr/>
                <p14:nvPr/>
              </p14:nvContentPartPr>
              <p14:xfrm>
                <a:off x="3017440" y="1031080"/>
                <a:ext cx="3805200" cy="1311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ED66FFA-5B38-8F4B-A032-FC6680A0E6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01960" y="1015600"/>
                  <a:ext cx="3835800" cy="13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72C702-D0F8-D843-80C0-107A652E1792}"/>
                    </a:ext>
                  </a:extLst>
                </p14:cNvPr>
                <p14:cNvContentPartPr/>
                <p14:nvPr/>
              </p14:nvContentPartPr>
              <p14:xfrm>
                <a:off x="3001960" y="1015960"/>
                <a:ext cx="25920" cy="122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72C702-D0F8-D843-80C0-107A652E179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86262" y="1000480"/>
                  <a:ext cx="56951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FB0ED71-0CFB-4846-8D99-5C0E8E09DF5E}"/>
                    </a:ext>
                  </a:extLst>
                </p14:cNvPr>
                <p14:cNvContentPartPr/>
                <p14:nvPr/>
              </p14:nvContentPartPr>
              <p14:xfrm>
                <a:off x="3007360" y="1010920"/>
                <a:ext cx="117360" cy="36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FB0ED71-0CFB-4846-8D99-5C0E8E09DF5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91880" y="995440"/>
                  <a:ext cx="14796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947ECB-BC35-A54C-A72E-2DEDFD232C15}"/>
              </a:ext>
            </a:extLst>
          </p:cNvPr>
          <p:cNvGrpSpPr/>
          <p:nvPr/>
        </p:nvGrpSpPr>
        <p:grpSpPr>
          <a:xfrm>
            <a:off x="4272040" y="1026040"/>
            <a:ext cx="2611440" cy="1610640"/>
            <a:chOff x="4272040" y="1026040"/>
            <a:chExt cx="2611440" cy="161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B70B25A-4FE3-DE4C-A4B6-62BB17D10F11}"/>
                    </a:ext>
                  </a:extLst>
                </p14:cNvPr>
                <p14:cNvContentPartPr/>
                <p14:nvPr/>
              </p14:nvContentPartPr>
              <p14:xfrm>
                <a:off x="4272040" y="1041160"/>
                <a:ext cx="2611440" cy="1595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B70B25A-4FE3-DE4C-A4B6-62BB17D10F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56560" y="1025680"/>
                  <a:ext cx="2642040" cy="16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6B36C82-5E1B-444C-ACEE-18FAA423E270}"/>
                    </a:ext>
                  </a:extLst>
                </p14:cNvPr>
                <p14:cNvContentPartPr/>
                <p14:nvPr/>
              </p14:nvContentPartPr>
              <p14:xfrm>
                <a:off x="4272040" y="1041880"/>
                <a:ext cx="10440" cy="81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6B36C82-5E1B-444C-ACEE-18FAA423E27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56560" y="1026400"/>
                  <a:ext cx="410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C577393-EB87-2246-8316-B7578E9AE584}"/>
                    </a:ext>
                  </a:extLst>
                </p14:cNvPr>
                <p14:cNvContentPartPr/>
                <p14:nvPr/>
              </p14:nvContentPartPr>
              <p14:xfrm>
                <a:off x="4277080" y="1026040"/>
                <a:ext cx="96840" cy="20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C577393-EB87-2246-8316-B7578E9AE58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61600" y="1010827"/>
                  <a:ext cx="127440" cy="5059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866FA5-0643-494C-9700-68C6BEB80965}"/>
              </a:ext>
            </a:extLst>
          </p:cNvPr>
          <p:cNvGrpSpPr/>
          <p:nvPr/>
        </p:nvGrpSpPr>
        <p:grpSpPr>
          <a:xfrm>
            <a:off x="5816440" y="1031080"/>
            <a:ext cx="1135440" cy="1814040"/>
            <a:chOff x="5816440" y="1031080"/>
            <a:chExt cx="1135440" cy="181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43BA514-FD5A-0440-AE2A-29C75071C478}"/>
                    </a:ext>
                  </a:extLst>
                </p14:cNvPr>
                <p14:cNvContentPartPr/>
                <p14:nvPr/>
              </p14:nvContentPartPr>
              <p14:xfrm>
                <a:off x="5852080" y="1031080"/>
                <a:ext cx="1099800" cy="1814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43BA514-FD5A-0440-AE2A-29C75071C47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36600" y="1015600"/>
                  <a:ext cx="1130400" cy="18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FB08BEC-CA99-6842-A021-5247894FA84B}"/>
                    </a:ext>
                  </a:extLst>
                </p14:cNvPr>
                <p14:cNvContentPartPr/>
                <p14:nvPr/>
              </p14:nvContentPartPr>
              <p14:xfrm>
                <a:off x="5816440" y="1051240"/>
                <a:ext cx="41040" cy="81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FB08BEC-CA99-6842-A021-5247894FA84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00960" y="1035760"/>
                  <a:ext cx="71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405A5F3-A5C6-134E-BF1E-DFB9DDD25357}"/>
                    </a:ext>
                  </a:extLst>
                </p14:cNvPr>
                <p14:cNvContentPartPr/>
                <p14:nvPr/>
              </p14:nvContentPartPr>
              <p14:xfrm>
                <a:off x="5857120" y="1056640"/>
                <a:ext cx="81720" cy="25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405A5F3-A5C6-134E-BF1E-DFB9DDD2535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41640" y="1041160"/>
                  <a:ext cx="11232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F7B5468-F55D-D144-BE82-CFAFB3A3EB90}"/>
                  </a:ext>
                </a:extLst>
              </p14:cNvPr>
              <p14:cNvContentPartPr/>
              <p14:nvPr/>
            </p14:nvContentPartPr>
            <p14:xfrm>
              <a:off x="6355000" y="3124120"/>
              <a:ext cx="604800" cy="361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F7B5468-F55D-D144-BE82-CFAFB3A3EB9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39520" y="3108640"/>
                <a:ext cx="63540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A739608-328A-B94B-8968-ED801C5E8EC4}"/>
                  </a:ext>
                </a:extLst>
              </p14:cNvPr>
              <p14:cNvContentPartPr/>
              <p14:nvPr/>
            </p14:nvContentPartPr>
            <p14:xfrm>
              <a:off x="6324400" y="3428680"/>
              <a:ext cx="137520" cy="612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A739608-328A-B94B-8968-ED801C5E8EC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08920" y="3413200"/>
                <a:ext cx="168120" cy="9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8581F79A-F90F-1745-99CE-4A53FAB69685}"/>
              </a:ext>
            </a:extLst>
          </p:cNvPr>
          <p:cNvGrpSpPr/>
          <p:nvPr/>
        </p:nvGrpSpPr>
        <p:grpSpPr>
          <a:xfrm>
            <a:off x="6202360" y="3632080"/>
            <a:ext cx="2605414" cy="310680"/>
            <a:chOff x="6202360" y="3632080"/>
            <a:chExt cx="2605414" cy="31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6F7442C-E111-064A-A921-0B56F1167F92}"/>
                    </a:ext>
                  </a:extLst>
                </p14:cNvPr>
                <p14:cNvContentPartPr/>
                <p14:nvPr/>
              </p14:nvContentPartPr>
              <p14:xfrm>
                <a:off x="6217840" y="3667720"/>
                <a:ext cx="15480" cy="66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6F7442C-E111-064A-A921-0B56F1167F9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02712" y="3652324"/>
                  <a:ext cx="45385" cy="966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7DB0B71-0C42-B54F-BDBE-7EBD1BB4E16B}"/>
                    </a:ext>
                  </a:extLst>
                </p14:cNvPr>
                <p14:cNvContentPartPr/>
                <p14:nvPr/>
              </p14:nvContentPartPr>
              <p14:xfrm>
                <a:off x="6329440" y="3632080"/>
                <a:ext cx="5400" cy="111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7DB0B71-0C42-B54F-BDBE-7EBD1BB4E16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13960" y="3616650"/>
                  <a:ext cx="36000" cy="14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974FE29-D767-7444-8053-F72F4D4319B6}"/>
                    </a:ext>
                  </a:extLst>
                </p14:cNvPr>
                <p14:cNvContentPartPr/>
                <p14:nvPr/>
              </p14:nvContentPartPr>
              <p14:xfrm>
                <a:off x="6202360" y="3845920"/>
                <a:ext cx="193320" cy="96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974FE29-D767-7444-8053-F72F4D4319B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86880" y="3830440"/>
                  <a:ext cx="2239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4D35956-2D14-484B-93AA-7DB5D4660EB9}"/>
                    </a:ext>
                  </a:extLst>
                </p14:cNvPr>
                <p14:cNvContentPartPr/>
                <p14:nvPr/>
              </p14:nvContentPartPr>
              <p14:xfrm>
                <a:off x="6521542" y="3745631"/>
                <a:ext cx="48600" cy="75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4D35956-2D14-484B-93AA-7DB5D4660EB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06062" y="3730151"/>
                  <a:ext cx="79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95A077-09EE-BD4E-9968-C40B70135627}"/>
                    </a:ext>
                  </a:extLst>
                </p14:cNvPr>
                <p14:cNvContentPartPr/>
                <p14:nvPr/>
              </p14:nvContentPartPr>
              <p14:xfrm>
                <a:off x="6594262" y="3745631"/>
                <a:ext cx="68040" cy="71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95A077-09EE-BD4E-9968-C40B7013562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78782" y="3730151"/>
                  <a:ext cx="986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8C765CE-1878-6E4C-8D29-5745ABC33508}"/>
                    </a:ext>
                  </a:extLst>
                </p14:cNvPr>
                <p14:cNvContentPartPr/>
                <p14:nvPr/>
              </p14:nvContentPartPr>
              <p14:xfrm>
                <a:off x="6687502" y="3739511"/>
                <a:ext cx="77400" cy="63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8C765CE-1878-6E4C-8D29-5745ABC3350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72022" y="3724119"/>
                  <a:ext cx="108000" cy="934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1826936-9E5F-B740-A77F-F4B9EBABBA5E}"/>
                    </a:ext>
                  </a:extLst>
                </p14:cNvPr>
                <p14:cNvContentPartPr/>
                <p14:nvPr/>
              </p14:nvContentPartPr>
              <p14:xfrm>
                <a:off x="6783982" y="3697391"/>
                <a:ext cx="8280" cy="51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1826936-9E5F-B740-A77F-F4B9EBABBA5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68502" y="3681911"/>
                  <a:ext cx="388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BB7E593-F9A2-5C4B-BDC6-EDE78E195EF0}"/>
                    </a:ext>
                  </a:extLst>
                </p14:cNvPr>
                <p14:cNvContentPartPr/>
                <p14:nvPr/>
              </p14:nvContentPartPr>
              <p14:xfrm>
                <a:off x="6796942" y="3726551"/>
                <a:ext cx="60120" cy="10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BB7E593-F9A2-5C4B-BDC6-EDE78E195EF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81369" y="3711071"/>
                  <a:ext cx="90904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EBACA96-3E25-D149-8A16-5C4E75D4ACFD}"/>
                    </a:ext>
                  </a:extLst>
                </p14:cNvPr>
                <p14:cNvContentPartPr/>
                <p14:nvPr/>
              </p14:nvContentPartPr>
              <p14:xfrm>
                <a:off x="6832582" y="3690911"/>
                <a:ext cx="10080" cy="116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EBACA96-3E25-D149-8A16-5C4E75D4ACF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17102" y="3675431"/>
                  <a:ext cx="406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737E225-745B-8E45-9F33-8DF9307A6C72}"/>
                    </a:ext>
                  </a:extLst>
                </p14:cNvPr>
                <p14:cNvContentPartPr/>
                <p14:nvPr/>
              </p14:nvContentPartPr>
              <p14:xfrm>
                <a:off x="6971182" y="3682991"/>
                <a:ext cx="66600" cy="109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737E225-745B-8E45-9F33-8DF9307A6C7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55702" y="3667562"/>
                  <a:ext cx="97200" cy="140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C43FF81-EE84-CA4D-A81B-E37704404877}"/>
                    </a:ext>
                  </a:extLst>
                </p14:cNvPr>
                <p14:cNvContentPartPr/>
                <p14:nvPr/>
              </p14:nvContentPartPr>
              <p14:xfrm>
                <a:off x="7083862" y="3694151"/>
                <a:ext cx="50400" cy="84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C43FF81-EE84-CA4D-A81B-E3770440487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68271" y="3678605"/>
                  <a:ext cx="81220" cy="114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848EA63-0AE4-AE43-9A72-59B9FB509EE7}"/>
                    </a:ext>
                  </a:extLst>
                </p14:cNvPr>
                <p14:cNvContentPartPr/>
                <p14:nvPr/>
              </p14:nvContentPartPr>
              <p14:xfrm>
                <a:off x="7266022" y="3692711"/>
                <a:ext cx="90720" cy="93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848EA63-0AE4-AE43-9A72-59B9FB509EE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50480" y="3677231"/>
                  <a:ext cx="121442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B03E877-ACCF-134A-8B5B-AE61FC217051}"/>
                    </a:ext>
                  </a:extLst>
                </p14:cNvPr>
                <p14:cNvContentPartPr/>
                <p14:nvPr/>
              </p14:nvContentPartPr>
              <p14:xfrm>
                <a:off x="7383742" y="3660311"/>
                <a:ext cx="21240" cy="122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B03E877-ACCF-134A-8B5B-AE61FC21705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68520" y="3644831"/>
                  <a:ext cx="5133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A918AAF-5F34-934E-B9F8-2213A7941ED9}"/>
                    </a:ext>
                  </a:extLst>
                </p14:cNvPr>
                <p14:cNvContentPartPr/>
                <p14:nvPr/>
              </p14:nvContentPartPr>
              <p14:xfrm>
                <a:off x="7437022" y="3647351"/>
                <a:ext cx="16560" cy="135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A918AAF-5F34-934E-B9F8-2213A7941ED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21542" y="3631871"/>
                  <a:ext cx="47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2ACCE68-6CB9-C142-BF70-A6FB67E98EBD}"/>
                    </a:ext>
                  </a:extLst>
                </p14:cNvPr>
                <p14:cNvContentPartPr/>
                <p14:nvPr/>
              </p14:nvContentPartPr>
              <p14:xfrm>
                <a:off x="7503262" y="3699191"/>
                <a:ext cx="46800" cy="68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2ACCE68-6CB9-C142-BF70-A6FB67E98EB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87900" y="3683629"/>
                  <a:ext cx="77166" cy="988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DED5641-0F84-DD4F-AF41-8A7615F01E9E}"/>
                    </a:ext>
                  </a:extLst>
                </p14:cNvPr>
                <p14:cNvContentPartPr/>
                <p14:nvPr/>
              </p14:nvContentPartPr>
              <p14:xfrm>
                <a:off x="7585342" y="3692711"/>
                <a:ext cx="71280" cy="103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DED5641-0F84-DD4F-AF41-8A7615F01E9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69862" y="3677231"/>
                  <a:ext cx="101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BC6F013-F4B6-E445-9C2C-515896FDB40C}"/>
                    </a:ext>
                  </a:extLst>
                </p14:cNvPr>
                <p14:cNvContentPartPr/>
                <p14:nvPr/>
              </p14:nvContentPartPr>
              <p14:xfrm>
                <a:off x="7658062" y="3686591"/>
                <a:ext cx="93600" cy="95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BC6F013-F4B6-E445-9C2C-515896FDB40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42522" y="3671052"/>
                  <a:ext cx="124318" cy="1257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525F889-7E86-3443-8287-06A26159E71E}"/>
                    </a:ext>
                  </a:extLst>
                </p14:cNvPr>
                <p14:cNvContentPartPr/>
                <p14:nvPr/>
              </p14:nvContentPartPr>
              <p14:xfrm>
                <a:off x="7752742" y="3670031"/>
                <a:ext cx="71280" cy="13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525F889-7E86-3443-8287-06A26159E71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37262" y="3654551"/>
                  <a:ext cx="1018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A487B86-4942-3643-AFFD-6199BB548C31}"/>
                    </a:ext>
                  </a:extLst>
                </p14:cNvPr>
                <p14:cNvContentPartPr/>
                <p14:nvPr/>
              </p14:nvContentPartPr>
              <p14:xfrm>
                <a:off x="7781902" y="3655631"/>
                <a:ext cx="119520" cy="122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A487B86-4942-3643-AFFD-6199BB548C3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66468" y="3640151"/>
                  <a:ext cx="150028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18B995E-658D-2441-B7D0-8EAD07CC65E6}"/>
                    </a:ext>
                  </a:extLst>
                </p14:cNvPr>
                <p14:cNvContentPartPr/>
                <p14:nvPr/>
              </p14:nvContentPartPr>
              <p14:xfrm>
                <a:off x="7917262" y="3651671"/>
                <a:ext cx="64800" cy="126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18B995E-658D-2441-B7D0-8EAD07CC65E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01868" y="3636147"/>
                  <a:ext cx="95231" cy="1574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0160CA-DBD6-794F-AA1C-C7CC0A2308D5}"/>
                    </a:ext>
                  </a:extLst>
                </p14:cNvPr>
                <p14:cNvContentPartPr/>
                <p14:nvPr/>
              </p14:nvContentPartPr>
              <p14:xfrm>
                <a:off x="8094614" y="3675382"/>
                <a:ext cx="428760" cy="75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0160CA-DBD6-794F-AA1C-C7CC0A2308D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079134" y="3659902"/>
                  <a:ext cx="4593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5A369CC-9AA6-1B4B-A1B1-238115FAA3E0}"/>
                    </a:ext>
                  </a:extLst>
                </p14:cNvPr>
                <p14:cNvContentPartPr/>
                <p14:nvPr/>
              </p14:nvContentPartPr>
              <p14:xfrm>
                <a:off x="8569454" y="3694102"/>
                <a:ext cx="45000" cy="65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5A369CC-9AA6-1B4B-A1B1-238115FAA3E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53974" y="3678622"/>
                  <a:ext cx="756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443933-EB3A-284B-B38F-17CC743A2206}"/>
                    </a:ext>
                  </a:extLst>
                </p14:cNvPr>
                <p14:cNvContentPartPr/>
                <p14:nvPr/>
              </p14:nvContentPartPr>
              <p14:xfrm>
                <a:off x="8651534" y="3685822"/>
                <a:ext cx="46800" cy="52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443933-EB3A-284B-B38F-17CC743A220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35934" y="3670342"/>
                  <a:ext cx="77637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263CD91-D619-214F-9565-2A5C24149BFC}"/>
                    </a:ext>
                  </a:extLst>
                </p14:cNvPr>
                <p14:cNvContentPartPr/>
                <p14:nvPr/>
              </p14:nvContentPartPr>
              <p14:xfrm>
                <a:off x="8721734" y="3679702"/>
                <a:ext cx="86040" cy="150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263CD91-D619-214F-9565-2A5C24149BF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706254" y="3664222"/>
                  <a:ext cx="116640" cy="18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6791315-9458-E849-A872-FB504FBB9B22}"/>
                  </a:ext>
                </a:extLst>
              </p14:cNvPr>
              <p14:cNvContentPartPr/>
              <p14:nvPr/>
            </p14:nvContentPartPr>
            <p14:xfrm>
              <a:off x="2234520" y="713160"/>
              <a:ext cx="5953320" cy="2543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791315-9458-E849-A872-FB504FBB9B2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225160" y="703800"/>
                <a:ext cx="5972040" cy="256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715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43" name="Google Shape;243;p38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1033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u="sng"/>
          </a:p>
        </p:txBody>
      </p:sp>
    </p:spTree>
    <p:extLst>
      <p:ext uri="{BB962C8B-B14F-4D97-AF65-F5344CB8AC3E}">
        <p14:creationId xmlns:p14="http://schemas.microsoft.com/office/powerpoint/2010/main" val="181540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6D11-60ED-B046-B62E-B30C2D02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EFEA4-427C-FE4C-803D-27BF7E96F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678" y="1995225"/>
            <a:ext cx="2144379" cy="1593418"/>
          </a:xfrm>
        </p:spPr>
        <p:txBody>
          <a:bodyPr/>
          <a:lstStyle/>
          <a:p>
            <a:pPr marL="146050" indent="0">
              <a:buNone/>
            </a:pPr>
            <a:r>
              <a:rPr lang="en-US"/>
              <a:t>Four processes of sizes </a:t>
            </a:r>
          </a:p>
          <a:p>
            <a:pPr marL="488950" indent="-342900">
              <a:buFont typeface="+mj-lt"/>
              <a:buAutoNum type="arabicPeriod"/>
            </a:pPr>
            <a:r>
              <a:rPr lang="en-US"/>
              <a:t>357 KB</a:t>
            </a:r>
          </a:p>
          <a:p>
            <a:pPr marL="488950" indent="-342900">
              <a:buFont typeface="+mj-lt"/>
              <a:buAutoNum type="arabicPeriod"/>
            </a:pPr>
            <a:r>
              <a:rPr lang="en-US"/>
              <a:t>210 KB</a:t>
            </a:r>
          </a:p>
          <a:p>
            <a:pPr marL="488950" indent="-342900">
              <a:buFont typeface="+mj-lt"/>
              <a:buAutoNum type="arabicPeriod"/>
            </a:pPr>
            <a:r>
              <a:rPr lang="en-US"/>
              <a:t>468 KB</a:t>
            </a:r>
          </a:p>
          <a:p>
            <a:pPr marL="488950" indent="-342900">
              <a:buFont typeface="+mj-lt"/>
              <a:buAutoNum type="arabicPeriod"/>
            </a:pPr>
            <a:r>
              <a:rPr lang="en-US"/>
              <a:t>491 KB </a:t>
            </a:r>
          </a:p>
          <a:p>
            <a:pPr marL="146050" indent="0">
              <a:buNone/>
            </a:pPr>
            <a:r>
              <a:rPr lang="en-US"/>
              <a:t>in that order. 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85175E-BAD5-7940-94D3-1DF6CF265712}"/>
              </a:ext>
            </a:extLst>
          </p:cNvPr>
          <p:cNvGraphicFramePr>
            <a:graphicFrameLocks/>
          </p:cNvGraphicFramePr>
          <p:nvPr/>
        </p:nvGraphicFramePr>
        <p:xfrm>
          <a:off x="1961998" y="654105"/>
          <a:ext cx="6528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92">
                  <a:extLst>
                    <a:ext uri="{9D8B030D-6E8A-4147-A177-3AD203B41FA5}">
                      <a16:colId xmlns:a16="http://schemas.microsoft.com/office/drawing/2014/main" val="1045432879"/>
                    </a:ext>
                  </a:extLst>
                </a:gridCol>
                <a:gridCol w="1126066">
                  <a:extLst>
                    <a:ext uri="{9D8B030D-6E8A-4147-A177-3AD203B41FA5}">
                      <a16:colId xmlns:a16="http://schemas.microsoft.com/office/drawing/2014/main" val="2440144895"/>
                    </a:ext>
                  </a:extLst>
                </a:gridCol>
                <a:gridCol w="1735667">
                  <a:extLst>
                    <a:ext uri="{9D8B030D-6E8A-4147-A177-3AD203B41FA5}">
                      <a16:colId xmlns:a16="http://schemas.microsoft.com/office/drawing/2014/main" val="1542017924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2284568094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18765071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9436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400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600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500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300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250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72276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7AD7B4E-D939-1D42-BF49-155C3787574A}"/>
              </a:ext>
            </a:extLst>
          </p:cNvPr>
          <p:cNvSpPr/>
          <p:nvPr/>
        </p:nvSpPr>
        <p:spPr>
          <a:xfrm>
            <a:off x="3179989" y="4686300"/>
            <a:ext cx="2784022" cy="3102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aleway" pitchFamily="2" charset="77"/>
              </a:rPr>
              <a:t>Best Fit</a:t>
            </a:r>
          </a:p>
        </p:txBody>
      </p:sp>
    </p:spTree>
    <p:extLst>
      <p:ext uri="{BB962C8B-B14F-4D97-AF65-F5344CB8AC3E}">
        <p14:creationId xmlns:p14="http://schemas.microsoft.com/office/powerpoint/2010/main" val="66967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6D11-60ED-B046-B62E-B30C2D02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EFEA4-427C-FE4C-803D-27BF7E96F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678" y="1995225"/>
            <a:ext cx="2144379" cy="1593418"/>
          </a:xfrm>
        </p:spPr>
        <p:txBody>
          <a:bodyPr/>
          <a:lstStyle/>
          <a:p>
            <a:pPr marL="146050" indent="0">
              <a:buNone/>
            </a:pPr>
            <a:r>
              <a:rPr lang="en-US"/>
              <a:t>Four processes of sizes </a:t>
            </a:r>
          </a:p>
          <a:p>
            <a:pPr marL="488950" indent="-342900">
              <a:buFont typeface="+mj-lt"/>
              <a:buAutoNum type="arabicPeriod"/>
            </a:pPr>
            <a:r>
              <a:rPr lang="en-US"/>
              <a:t>357 KB</a:t>
            </a:r>
          </a:p>
          <a:p>
            <a:pPr marL="488950" indent="-342900">
              <a:buFont typeface="+mj-lt"/>
              <a:buAutoNum type="arabicPeriod"/>
            </a:pPr>
            <a:r>
              <a:rPr lang="en-US"/>
              <a:t>210 KB</a:t>
            </a:r>
          </a:p>
          <a:p>
            <a:pPr marL="488950" indent="-342900">
              <a:buFont typeface="+mj-lt"/>
              <a:buAutoNum type="arabicPeriod"/>
            </a:pPr>
            <a:r>
              <a:rPr lang="en-US"/>
              <a:t>468 KB</a:t>
            </a:r>
          </a:p>
          <a:p>
            <a:pPr marL="488950" indent="-342900">
              <a:buFont typeface="+mj-lt"/>
              <a:buAutoNum type="arabicPeriod"/>
            </a:pPr>
            <a:r>
              <a:rPr lang="en-US"/>
              <a:t>491 KB </a:t>
            </a:r>
          </a:p>
          <a:p>
            <a:pPr marL="146050" indent="0">
              <a:buNone/>
            </a:pPr>
            <a:r>
              <a:rPr lang="en-US"/>
              <a:t>in that order. 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85175E-BAD5-7940-94D3-1DF6CF265712}"/>
              </a:ext>
            </a:extLst>
          </p:cNvPr>
          <p:cNvGraphicFramePr>
            <a:graphicFrameLocks/>
          </p:cNvGraphicFramePr>
          <p:nvPr/>
        </p:nvGraphicFramePr>
        <p:xfrm>
          <a:off x="1961998" y="654105"/>
          <a:ext cx="6528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92">
                  <a:extLst>
                    <a:ext uri="{9D8B030D-6E8A-4147-A177-3AD203B41FA5}">
                      <a16:colId xmlns:a16="http://schemas.microsoft.com/office/drawing/2014/main" val="1045432879"/>
                    </a:ext>
                  </a:extLst>
                </a:gridCol>
                <a:gridCol w="1126066">
                  <a:extLst>
                    <a:ext uri="{9D8B030D-6E8A-4147-A177-3AD203B41FA5}">
                      <a16:colId xmlns:a16="http://schemas.microsoft.com/office/drawing/2014/main" val="2440144895"/>
                    </a:ext>
                  </a:extLst>
                </a:gridCol>
                <a:gridCol w="1735667">
                  <a:extLst>
                    <a:ext uri="{9D8B030D-6E8A-4147-A177-3AD203B41FA5}">
                      <a16:colId xmlns:a16="http://schemas.microsoft.com/office/drawing/2014/main" val="1542017924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2284568094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18765071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9436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400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600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500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300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250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72276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7AD7B4E-D939-1D42-BF49-155C3787574A}"/>
              </a:ext>
            </a:extLst>
          </p:cNvPr>
          <p:cNvSpPr/>
          <p:nvPr/>
        </p:nvSpPr>
        <p:spPr>
          <a:xfrm>
            <a:off x="3179989" y="4686300"/>
            <a:ext cx="2784022" cy="3102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aleway" pitchFamily="2" charset="77"/>
              </a:rPr>
              <a:t>Best Fit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58BA24-CF0F-A447-80EF-3C27A375FFA1}"/>
              </a:ext>
            </a:extLst>
          </p:cNvPr>
          <p:cNvGrpSpPr/>
          <p:nvPr/>
        </p:nvGrpSpPr>
        <p:grpSpPr>
          <a:xfrm>
            <a:off x="3208329" y="1079967"/>
            <a:ext cx="3595680" cy="1267920"/>
            <a:chOff x="3208329" y="1079967"/>
            <a:chExt cx="3595680" cy="126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11093EE-6EDE-1F48-8463-E552BF723170}"/>
                    </a:ext>
                  </a:extLst>
                </p14:cNvPr>
                <p14:cNvContentPartPr/>
                <p14:nvPr/>
              </p14:nvContentPartPr>
              <p14:xfrm>
                <a:off x="3208329" y="1105527"/>
                <a:ext cx="3595680" cy="1242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11093EE-6EDE-1F48-8463-E552BF72317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92849" y="1090047"/>
                  <a:ext cx="3626280" cy="12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998C839-5EB5-8940-B2AD-20E3FF3F2C50}"/>
                    </a:ext>
                  </a:extLst>
                </p14:cNvPr>
                <p14:cNvContentPartPr/>
                <p14:nvPr/>
              </p14:nvContentPartPr>
              <p14:xfrm>
                <a:off x="3220929" y="1079967"/>
                <a:ext cx="57960" cy="147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998C839-5EB5-8940-B2AD-20E3FF3F2C5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05449" y="1064487"/>
                  <a:ext cx="885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AF2ADCD-3E19-B74D-A579-BA74C5AF9A29}"/>
                    </a:ext>
                  </a:extLst>
                </p14:cNvPr>
                <p14:cNvContentPartPr/>
                <p14:nvPr/>
              </p14:nvContentPartPr>
              <p14:xfrm>
                <a:off x="3240009" y="1079967"/>
                <a:ext cx="134640" cy="19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AF2ADCD-3E19-B74D-A579-BA74C5AF9A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24529" y="1064768"/>
                  <a:ext cx="165240" cy="4948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FD77EE-60C9-CB48-A379-D0C045DD2958}"/>
              </a:ext>
            </a:extLst>
          </p:cNvPr>
          <p:cNvGrpSpPr/>
          <p:nvPr/>
        </p:nvGrpSpPr>
        <p:grpSpPr>
          <a:xfrm>
            <a:off x="6537249" y="1067007"/>
            <a:ext cx="1645920" cy="1626840"/>
            <a:chOff x="6537249" y="1067007"/>
            <a:chExt cx="1645920" cy="162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254C1EA-FD5E-1E4F-A0E0-650CB9CFECC2}"/>
                    </a:ext>
                  </a:extLst>
                </p14:cNvPr>
                <p14:cNvContentPartPr/>
                <p14:nvPr/>
              </p14:nvContentPartPr>
              <p14:xfrm>
                <a:off x="6537249" y="1079967"/>
                <a:ext cx="1645560" cy="1613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254C1EA-FD5E-1E4F-A0E0-650CB9CFEC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21769" y="1064487"/>
                  <a:ext cx="1676160" cy="16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F712591-186C-7446-BE94-4F9FC803A97D}"/>
                    </a:ext>
                  </a:extLst>
                </p14:cNvPr>
                <p14:cNvContentPartPr/>
                <p14:nvPr/>
              </p14:nvContentPartPr>
              <p14:xfrm>
                <a:off x="8112249" y="1067007"/>
                <a:ext cx="70920" cy="102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F712591-186C-7446-BE94-4F9FC803A9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96769" y="1051473"/>
                  <a:ext cx="101520" cy="13366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B55DB0-993E-0D4C-AC1E-1D52434D4342}"/>
                  </a:ext>
                </a:extLst>
              </p14:cNvPr>
              <p14:cNvContentPartPr/>
              <p14:nvPr/>
            </p14:nvContentPartPr>
            <p14:xfrm>
              <a:off x="6750170" y="2324064"/>
              <a:ext cx="274680" cy="98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B55DB0-993E-0D4C-AC1E-1D52434D434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34690" y="2308584"/>
                <a:ext cx="30528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EE6F5092-CE33-B24F-B29C-92AAA5360FC4}"/>
              </a:ext>
            </a:extLst>
          </p:cNvPr>
          <p:cNvGrpSpPr/>
          <p:nvPr/>
        </p:nvGrpSpPr>
        <p:grpSpPr>
          <a:xfrm>
            <a:off x="4617052" y="1024709"/>
            <a:ext cx="2434320" cy="2086560"/>
            <a:chOff x="4617052" y="1024709"/>
            <a:chExt cx="2434320" cy="208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4959D4C-9ABE-7B45-AC93-46C23CA19D63}"/>
                    </a:ext>
                  </a:extLst>
                </p14:cNvPr>
                <p14:cNvContentPartPr/>
                <p14:nvPr/>
              </p14:nvContentPartPr>
              <p14:xfrm>
                <a:off x="5833852" y="1024709"/>
                <a:ext cx="1204920" cy="1915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4959D4C-9ABE-7B45-AC93-46C23CA19D6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18372" y="1009232"/>
                  <a:ext cx="1235520" cy="19457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B823C14-8A84-4845-AC49-CAE23591F64D}"/>
                    </a:ext>
                  </a:extLst>
                </p14:cNvPr>
                <p14:cNvContentPartPr/>
                <p14:nvPr/>
              </p14:nvContentPartPr>
              <p14:xfrm>
                <a:off x="5812972" y="1040909"/>
                <a:ext cx="59040" cy="75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B823C14-8A84-4845-AC49-CAE23591F6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97397" y="1025502"/>
                  <a:ext cx="89828" cy="1060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E60800E-BEF1-E745-8D24-F27E368603FC}"/>
                    </a:ext>
                  </a:extLst>
                </p14:cNvPr>
                <p14:cNvContentPartPr/>
                <p14:nvPr/>
              </p14:nvContentPartPr>
              <p14:xfrm>
                <a:off x="5875972" y="1036589"/>
                <a:ext cx="50400" cy="16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E60800E-BEF1-E745-8D24-F27E368603F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60492" y="1021109"/>
                  <a:ext cx="810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61D50DE-100D-3D47-A599-42C0A1F15772}"/>
                    </a:ext>
                  </a:extLst>
                </p14:cNvPr>
                <p14:cNvContentPartPr/>
                <p14:nvPr/>
              </p14:nvContentPartPr>
              <p14:xfrm>
                <a:off x="4641892" y="1049189"/>
                <a:ext cx="2409480" cy="2062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61D50DE-100D-3D47-A599-42C0A1F157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26412" y="1033709"/>
                  <a:ext cx="2440080" cy="20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3F7CDC4-E62F-984A-9EBA-03239356FC46}"/>
                    </a:ext>
                  </a:extLst>
                </p14:cNvPr>
                <p14:cNvContentPartPr/>
                <p14:nvPr/>
              </p14:nvContentPartPr>
              <p14:xfrm>
                <a:off x="4617052" y="1078349"/>
                <a:ext cx="21240" cy="71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3F7CDC4-E62F-984A-9EBA-03239356FC4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01572" y="1062869"/>
                  <a:ext cx="518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E6CBE59-8F69-1F4A-8278-2BB2E531D8B5}"/>
                    </a:ext>
                  </a:extLst>
                </p14:cNvPr>
                <p14:cNvContentPartPr/>
                <p14:nvPr/>
              </p14:nvContentPartPr>
              <p14:xfrm>
                <a:off x="4641892" y="1070069"/>
                <a:ext cx="79920" cy="12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E6CBE59-8F69-1F4A-8278-2BB2E531D8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26412" y="1054589"/>
                  <a:ext cx="110520" cy="4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ACE3677-8013-9D49-863D-9577BA21FA27}"/>
                  </a:ext>
                </a:extLst>
              </p14:cNvPr>
              <p14:cNvContentPartPr/>
              <p14:nvPr/>
            </p14:nvContentPartPr>
            <p14:xfrm>
              <a:off x="3030120" y="634680"/>
              <a:ext cx="5372280" cy="2695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ACE3677-8013-9D49-863D-9577BA21FA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20760" y="625320"/>
                <a:ext cx="5391000" cy="271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784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6D11-60ED-B046-B62E-B30C2D02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EFEA4-427C-FE4C-803D-27BF7E96F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678" y="1995225"/>
            <a:ext cx="2144379" cy="1593418"/>
          </a:xfrm>
        </p:spPr>
        <p:txBody>
          <a:bodyPr/>
          <a:lstStyle/>
          <a:p>
            <a:pPr marL="146050" indent="0">
              <a:buNone/>
            </a:pPr>
            <a:r>
              <a:rPr lang="en-US"/>
              <a:t>Four processes of sizes </a:t>
            </a:r>
          </a:p>
          <a:p>
            <a:pPr marL="488950" indent="-342900">
              <a:buFont typeface="+mj-lt"/>
              <a:buAutoNum type="arabicPeriod"/>
            </a:pPr>
            <a:r>
              <a:rPr lang="en-US"/>
              <a:t>357 KB</a:t>
            </a:r>
          </a:p>
          <a:p>
            <a:pPr marL="488950" indent="-342900">
              <a:buFont typeface="+mj-lt"/>
              <a:buAutoNum type="arabicPeriod"/>
            </a:pPr>
            <a:r>
              <a:rPr lang="en-US"/>
              <a:t>210 KB</a:t>
            </a:r>
          </a:p>
          <a:p>
            <a:pPr marL="488950" indent="-342900">
              <a:buFont typeface="+mj-lt"/>
              <a:buAutoNum type="arabicPeriod"/>
            </a:pPr>
            <a:r>
              <a:rPr lang="en-US"/>
              <a:t>468 KB</a:t>
            </a:r>
          </a:p>
          <a:p>
            <a:pPr marL="488950" indent="-342900">
              <a:buFont typeface="+mj-lt"/>
              <a:buAutoNum type="arabicPeriod"/>
            </a:pPr>
            <a:r>
              <a:rPr lang="en-US"/>
              <a:t>491 KB </a:t>
            </a:r>
          </a:p>
          <a:p>
            <a:pPr marL="146050" indent="0">
              <a:buNone/>
            </a:pPr>
            <a:r>
              <a:rPr lang="en-US"/>
              <a:t>in that order. 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85175E-BAD5-7940-94D3-1DF6CF265712}"/>
              </a:ext>
            </a:extLst>
          </p:cNvPr>
          <p:cNvGraphicFramePr>
            <a:graphicFrameLocks/>
          </p:cNvGraphicFramePr>
          <p:nvPr/>
        </p:nvGraphicFramePr>
        <p:xfrm>
          <a:off x="1961998" y="654105"/>
          <a:ext cx="6528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92">
                  <a:extLst>
                    <a:ext uri="{9D8B030D-6E8A-4147-A177-3AD203B41FA5}">
                      <a16:colId xmlns:a16="http://schemas.microsoft.com/office/drawing/2014/main" val="1045432879"/>
                    </a:ext>
                  </a:extLst>
                </a:gridCol>
                <a:gridCol w="1126066">
                  <a:extLst>
                    <a:ext uri="{9D8B030D-6E8A-4147-A177-3AD203B41FA5}">
                      <a16:colId xmlns:a16="http://schemas.microsoft.com/office/drawing/2014/main" val="2440144895"/>
                    </a:ext>
                  </a:extLst>
                </a:gridCol>
                <a:gridCol w="1735667">
                  <a:extLst>
                    <a:ext uri="{9D8B030D-6E8A-4147-A177-3AD203B41FA5}">
                      <a16:colId xmlns:a16="http://schemas.microsoft.com/office/drawing/2014/main" val="1542017924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2284568094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18765071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9436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400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600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500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300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250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72276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7AD7B4E-D939-1D42-BF49-155C3787574A}"/>
              </a:ext>
            </a:extLst>
          </p:cNvPr>
          <p:cNvSpPr/>
          <p:nvPr/>
        </p:nvSpPr>
        <p:spPr>
          <a:xfrm>
            <a:off x="3179989" y="4686300"/>
            <a:ext cx="2784022" cy="3102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aleway" pitchFamily="2" charset="77"/>
              </a:rPr>
              <a:t>Worst Fit</a:t>
            </a:r>
          </a:p>
        </p:txBody>
      </p:sp>
    </p:spTree>
    <p:extLst>
      <p:ext uri="{BB962C8B-B14F-4D97-AF65-F5344CB8AC3E}">
        <p14:creationId xmlns:p14="http://schemas.microsoft.com/office/powerpoint/2010/main" val="328267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6D11-60ED-B046-B62E-B30C2D02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EFEA4-427C-FE4C-803D-27BF7E96F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678" y="1995225"/>
            <a:ext cx="2144379" cy="1593418"/>
          </a:xfrm>
        </p:spPr>
        <p:txBody>
          <a:bodyPr/>
          <a:lstStyle/>
          <a:p>
            <a:pPr marL="146050" indent="0">
              <a:buNone/>
            </a:pPr>
            <a:r>
              <a:rPr lang="en-US"/>
              <a:t>Four processes of sizes </a:t>
            </a:r>
          </a:p>
          <a:p>
            <a:pPr marL="488950" indent="-342900">
              <a:buFont typeface="+mj-lt"/>
              <a:buAutoNum type="arabicPeriod"/>
            </a:pPr>
            <a:r>
              <a:rPr lang="en-US"/>
              <a:t>357 KB</a:t>
            </a:r>
          </a:p>
          <a:p>
            <a:pPr marL="488950" indent="-342900">
              <a:buFont typeface="+mj-lt"/>
              <a:buAutoNum type="arabicPeriod"/>
            </a:pPr>
            <a:r>
              <a:rPr lang="en-US"/>
              <a:t>210 KB</a:t>
            </a:r>
          </a:p>
          <a:p>
            <a:pPr marL="488950" indent="-342900">
              <a:buFont typeface="+mj-lt"/>
              <a:buAutoNum type="arabicPeriod"/>
            </a:pPr>
            <a:r>
              <a:rPr lang="en-US"/>
              <a:t>468 KB</a:t>
            </a:r>
          </a:p>
          <a:p>
            <a:pPr marL="488950" indent="-342900">
              <a:buFont typeface="+mj-lt"/>
              <a:buAutoNum type="arabicPeriod"/>
            </a:pPr>
            <a:r>
              <a:rPr lang="en-US"/>
              <a:t>491 KB </a:t>
            </a:r>
          </a:p>
          <a:p>
            <a:pPr marL="146050" indent="0">
              <a:buNone/>
            </a:pPr>
            <a:r>
              <a:rPr lang="en-US"/>
              <a:t>in that order. 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85175E-BAD5-7940-94D3-1DF6CF265712}"/>
              </a:ext>
            </a:extLst>
          </p:cNvPr>
          <p:cNvGraphicFramePr>
            <a:graphicFrameLocks/>
          </p:cNvGraphicFramePr>
          <p:nvPr/>
        </p:nvGraphicFramePr>
        <p:xfrm>
          <a:off x="1961998" y="654105"/>
          <a:ext cx="65288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92">
                  <a:extLst>
                    <a:ext uri="{9D8B030D-6E8A-4147-A177-3AD203B41FA5}">
                      <a16:colId xmlns:a16="http://schemas.microsoft.com/office/drawing/2014/main" val="1045432879"/>
                    </a:ext>
                  </a:extLst>
                </a:gridCol>
                <a:gridCol w="1126066">
                  <a:extLst>
                    <a:ext uri="{9D8B030D-6E8A-4147-A177-3AD203B41FA5}">
                      <a16:colId xmlns:a16="http://schemas.microsoft.com/office/drawing/2014/main" val="2440144895"/>
                    </a:ext>
                  </a:extLst>
                </a:gridCol>
                <a:gridCol w="1735667">
                  <a:extLst>
                    <a:ext uri="{9D8B030D-6E8A-4147-A177-3AD203B41FA5}">
                      <a16:colId xmlns:a16="http://schemas.microsoft.com/office/drawing/2014/main" val="1542017924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2284568094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18765071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9436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200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400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600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500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300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250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72276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7AD7B4E-D939-1D42-BF49-155C3787574A}"/>
              </a:ext>
            </a:extLst>
          </p:cNvPr>
          <p:cNvSpPr/>
          <p:nvPr/>
        </p:nvSpPr>
        <p:spPr>
          <a:xfrm>
            <a:off x="3179989" y="4686300"/>
            <a:ext cx="2784022" cy="3102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aleway" pitchFamily="2" charset="77"/>
              </a:rPr>
              <a:t>Worst Fit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AD85C28-5D99-E64E-8EFE-D7B695180C61}"/>
              </a:ext>
            </a:extLst>
          </p:cNvPr>
          <p:cNvGrpSpPr/>
          <p:nvPr/>
        </p:nvGrpSpPr>
        <p:grpSpPr>
          <a:xfrm>
            <a:off x="4404160" y="1076800"/>
            <a:ext cx="2591280" cy="1316160"/>
            <a:chOff x="4404160" y="1076800"/>
            <a:chExt cx="2591280" cy="131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237A565-5891-AA49-9CC1-5B5BA28CBB3D}"/>
                    </a:ext>
                  </a:extLst>
                </p14:cNvPr>
                <p14:cNvContentPartPr/>
                <p14:nvPr/>
              </p14:nvContentPartPr>
              <p14:xfrm>
                <a:off x="4424680" y="1102360"/>
                <a:ext cx="2570760" cy="1290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237A565-5891-AA49-9CC1-5B5BA28CBB3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09200" y="1086880"/>
                  <a:ext cx="2601360" cy="13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3F99622-1CB3-D745-9E34-B86AD706BCAA}"/>
                    </a:ext>
                  </a:extLst>
                </p14:cNvPr>
                <p14:cNvContentPartPr/>
                <p14:nvPr/>
              </p14:nvContentPartPr>
              <p14:xfrm>
                <a:off x="4404160" y="1076800"/>
                <a:ext cx="10440" cy="86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3F99622-1CB3-D745-9E34-B86AD706BC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88680" y="1061320"/>
                  <a:ext cx="410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CA8041A-9477-BE49-813D-3C12DB5F653F}"/>
                    </a:ext>
                  </a:extLst>
                </p14:cNvPr>
                <p14:cNvContentPartPr/>
                <p14:nvPr/>
              </p14:nvContentPartPr>
              <p14:xfrm>
                <a:off x="4409200" y="1081840"/>
                <a:ext cx="127440" cy="20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CA8041A-9477-BE49-813D-3C12DB5F653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93676" y="1066360"/>
                  <a:ext cx="158127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B69FD0-01A4-E24D-B9FE-ABF6D41EFCCF}"/>
              </a:ext>
            </a:extLst>
          </p:cNvPr>
          <p:cNvGrpSpPr/>
          <p:nvPr/>
        </p:nvGrpSpPr>
        <p:grpSpPr>
          <a:xfrm>
            <a:off x="6197320" y="1091920"/>
            <a:ext cx="736920" cy="1544760"/>
            <a:chOff x="6197320" y="1091920"/>
            <a:chExt cx="736920" cy="154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B7E2EFA-BDD2-1E42-A715-CBBA9CA5B7E1}"/>
                    </a:ext>
                  </a:extLst>
                </p14:cNvPr>
                <p14:cNvContentPartPr/>
                <p14:nvPr/>
              </p14:nvContentPartPr>
              <p14:xfrm>
                <a:off x="6227920" y="1096960"/>
                <a:ext cx="706320" cy="1539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B7E2EFA-BDD2-1E42-A715-CBBA9CA5B7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12448" y="1081480"/>
                  <a:ext cx="736904" cy="157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741973-08DA-4549-9127-31F3DC49EE49}"/>
                    </a:ext>
                  </a:extLst>
                </p14:cNvPr>
                <p14:cNvContentPartPr/>
                <p14:nvPr/>
              </p14:nvContentPartPr>
              <p14:xfrm>
                <a:off x="6197320" y="1091920"/>
                <a:ext cx="36000" cy="66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741973-08DA-4549-9127-31F3DC49EE4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81840" y="1076440"/>
                  <a:ext cx="666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534A5C-3DF9-EC43-ADB3-7983BCD0B37B}"/>
                    </a:ext>
                  </a:extLst>
                </p14:cNvPr>
                <p14:cNvContentPartPr/>
                <p14:nvPr/>
              </p14:nvContentPartPr>
              <p14:xfrm>
                <a:off x="6238000" y="1102360"/>
                <a:ext cx="86760" cy="56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534A5C-3DF9-EC43-ADB3-7983BCD0B37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22520" y="1086880"/>
                  <a:ext cx="11736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54B1C2C-D119-0840-8C7B-BCC4D251DDBA}"/>
              </a:ext>
            </a:extLst>
          </p:cNvPr>
          <p:cNvGrpSpPr/>
          <p:nvPr/>
        </p:nvGrpSpPr>
        <p:grpSpPr>
          <a:xfrm>
            <a:off x="6187240" y="2859880"/>
            <a:ext cx="2520325" cy="1229760"/>
            <a:chOff x="6187240" y="2859880"/>
            <a:chExt cx="2520325" cy="12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98498B8-6258-D84E-95F4-BA8124094072}"/>
                    </a:ext>
                  </a:extLst>
                </p14:cNvPr>
                <p14:cNvContentPartPr/>
                <p14:nvPr/>
              </p14:nvContentPartPr>
              <p14:xfrm>
                <a:off x="6222880" y="2859880"/>
                <a:ext cx="767520" cy="686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98498B8-6258-D84E-95F4-BA81240940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07400" y="2844400"/>
                  <a:ext cx="79812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9609D0C-7380-8844-AD9E-DEB6A8135EBE}"/>
                    </a:ext>
                  </a:extLst>
                </p14:cNvPr>
                <p14:cNvContentPartPr/>
                <p14:nvPr/>
              </p14:nvContentPartPr>
              <p14:xfrm>
                <a:off x="6522400" y="3119080"/>
                <a:ext cx="523440" cy="503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9609D0C-7380-8844-AD9E-DEB6A8135E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06920" y="3103600"/>
                  <a:ext cx="55404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D759DF0-BEEA-4643-8032-AB6CA1562661}"/>
                    </a:ext>
                  </a:extLst>
                </p14:cNvPr>
                <p14:cNvContentPartPr/>
                <p14:nvPr/>
              </p14:nvContentPartPr>
              <p14:xfrm>
                <a:off x="6187240" y="3484840"/>
                <a:ext cx="137520" cy="75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D759DF0-BEEA-4643-8032-AB6CA156266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71760" y="3469360"/>
                  <a:ext cx="168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66B1354-C94D-0544-A8BB-774AFA65D283}"/>
                    </a:ext>
                  </a:extLst>
                </p14:cNvPr>
                <p14:cNvContentPartPr/>
                <p14:nvPr/>
              </p14:nvContentPartPr>
              <p14:xfrm>
                <a:off x="6517360" y="3525520"/>
                <a:ext cx="127440" cy="132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66B1354-C94D-0544-A8BB-774AFA65D2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01880" y="3510040"/>
                  <a:ext cx="1580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156A50F-710A-5C47-9ED5-F606E61ACF41}"/>
                    </a:ext>
                  </a:extLst>
                </p14:cNvPr>
                <p14:cNvContentPartPr/>
                <p14:nvPr/>
              </p14:nvContentPartPr>
              <p14:xfrm>
                <a:off x="6268600" y="3764200"/>
                <a:ext cx="25920" cy="96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156A50F-710A-5C47-9ED5-F606E61ACF4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53120" y="3748720"/>
                  <a:ext cx="56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E92C1ED-DED7-274A-8AB2-0B8C1AF9A07D}"/>
                    </a:ext>
                  </a:extLst>
                </p14:cNvPr>
                <p14:cNvContentPartPr/>
                <p14:nvPr/>
              </p14:nvContentPartPr>
              <p14:xfrm>
                <a:off x="6365080" y="3754480"/>
                <a:ext cx="5400" cy="152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E92C1ED-DED7-274A-8AB2-0B8C1AF9A07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50567" y="3738963"/>
                  <a:ext cx="34088" cy="1829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FBC518B-26D1-F14E-A004-228B70888AE8}"/>
                    </a:ext>
                  </a:extLst>
                </p14:cNvPr>
                <p14:cNvContentPartPr/>
                <p14:nvPr/>
              </p14:nvContentPartPr>
              <p14:xfrm>
                <a:off x="6243040" y="4007920"/>
                <a:ext cx="228960" cy="81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FBC518B-26D1-F14E-A004-228B70888AE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27560" y="3992372"/>
                  <a:ext cx="259560" cy="1124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96F6312-5A35-7540-90F3-B1E0D8EE90F2}"/>
                    </a:ext>
                  </a:extLst>
                </p14:cNvPr>
                <p14:cNvContentPartPr/>
                <p14:nvPr/>
              </p14:nvContentPartPr>
              <p14:xfrm>
                <a:off x="6542920" y="3865720"/>
                <a:ext cx="61200" cy="76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96F6312-5A35-7540-90F3-B1E0D8EE90F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27531" y="3850240"/>
                  <a:ext cx="91621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100D781-1C27-D24C-A8CE-363D73F7199D}"/>
                    </a:ext>
                  </a:extLst>
                </p14:cNvPr>
                <p14:cNvContentPartPr/>
                <p14:nvPr/>
              </p14:nvContentPartPr>
              <p14:xfrm>
                <a:off x="6644440" y="3845560"/>
                <a:ext cx="96840" cy="106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100D781-1C27-D24C-A8CE-363D73F7199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28960" y="3830080"/>
                  <a:ext cx="1274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DCE922-42DF-D348-AC88-A748BA9408DB}"/>
                    </a:ext>
                  </a:extLst>
                </p14:cNvPr>
                <p14:cNvContentPartPr/>
                <p14:nvPr/>
              </p14:nvContentPartPr>
              <p14:xfrm>
                <a:off x="6745960" y="3850600"/>
                <a:ext cx="91800" cy="91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DCE922-42DF-D348-AC88-A748BA9408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30480" y="3835120"/>
                  <a:ext cx="122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8CBA1F6-A83A-024C-BC9D-FD4712971C3C}"/>
                    </a:ext>
                  </a:extLst>
                </p14:cNvPr>
                <p14:cNvContentPartPr/>
                <p14:nvPr/>
              </p14:nvContentPartPr>
              <p14:xfrm>
                <a:off x="6857920" y="3865720"/>
                <a:ext cx="106920" cy="86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8CBA1F6-A83A-024C-BC9D-FD4712971C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42492" y="3850240"/>
                  <a:ext cx="137417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C94429E-7D25-DF4A-AEAB-68CA08D8912A}"/>
                    </a:ext>
                  </a:extLst>
                </p14:cNvPr>
                <p14:cNvContentPartPr/>
                <p14:nvPr/>
              </p14:nvContentPartPr>
              <p14:xfrm>
                <a:off x="6985000" y="3865720"/>
                <a:ext cx="30960" cy="60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C94429E-7D25-DF4A-AEAB-68CA08D8912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69520" y="3850240"/>
                  <a:ext cx="615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3472CDD-1FB7-DF40-BAF1-CE7A31AB0D57}"/>
                    </a:ext>
                  </a:extLst>
                </p14:cNvPr>
                <p14:cNvContentPartPr/>
                <p14:nvPr/>
              </p14:nvContentPartPr>
              <p14:xfrm>
                <a:off x="7010200" y="3850600"/>
                <a:ext cx="91800" cy="20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3472CDD-1FB7-DF40-BAF1-CE7A31AB0D5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94720" y="3835387"/>
                  <a:ext cx="122400" cy="50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1456CEF-12F4-104E-9D8B-C4738E784679}"/>
                    </a:ext>
                  </a:extLst>
                </p14:cNvPr>
                <p14:cNvContentPartPr/>
                <p14:nvPr/>
              </p14:nvContentPartPr>
              <p14:xfrm>
                <a:off x="7050880" y="3825040"/>
                <a:ext cx="30960" cy="142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1456CEF-12F4-104E-9D8B-C4738E78467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35400" y="3809560"/>
                  <a:ext cx="61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1F5523-77DE-1846-A240-FFDCD4BD7659}"/>
                    </a:ext>
                  </a:extLst>
                </p14:cNvPr>
                <p14:cNvContentPartPr/>
                <p14:nvPr/>
              </p14:nvContentPartPr>
              <p14:xfrm>
                <a:off x="7216805" y="3815075"/>
                <a:ext cx="61920" cy="111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1F5523-77DE-1846-A240-FFDCD4BD76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01414" y="3799595"/>
                  <a:ext cx="92343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9B2395-6505-0045-8ED0-70E6D667C549}"/>
                    </a:ext>
                  </a:extLst>
                </p14:cNvPr>
                <p14:cNvContentPartPr/>
                <p14:nvPr/>
              </p14:nvContentPartPr>
              <p14:xfrm>
                <a:off x="7310405" y="3827675"/>
                <a:ext cx="41760" cy="82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9B2395-6505-0045-8ED0-70E6D667C54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94925" y="3812262"/>
                  <a:ext cx="72360" cy="1129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A93D46D-D6E1-8744-80B9-2B8C651F98A4}"/>
                    </a:ext>
                  </a:extLst>
                </p14:cNvPr>
                <p14:cNvContentPartPr/>
                <p14:nvPr/>
              </p14:nvContentPartPr>
              <p14:xfrm>
                <a:off x="7483205" y="3822635"/>
                <a:ext cx="74880" cy="78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A93D46D-D6E1-8744-80B9-2B8C651F98A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67725" y="3807083"/>
                  <a:ext cx="105480" cy="1088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EFB0EB9-B2BB-0F49-8539-4D63056F05A5}"/>
                    </a:ext>
                  </a:extLst>
                </p14:cNvPr>
                <p14:cNvContentPartPr/>
                <p14:nvPr/>
              </p14:nvContentPartPr>
              <p14:xfrm>
                <a:off x="7580045" y="3790595"/>
                <a:ext cx="20880" cy="116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EFB0EB9-B2BB-0F49-8539-4D63056F05A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64565" y="3775115"/>
                  <a:ext cx="514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ED6DD4A-41D7-5246-815A-0AA8481E627F}"/>
                    </a:ext>
                  </a:extLst>
                </p14:cNvPr>
                <p14:cNvContentPartPr/>
                <p14:nvPr/>
              </p14:nvContentPartPr>
              <p14:xfrm>
                <a:off x="7624685" y="3776555"/>
                <a:ext cx="12960" cy="95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ED6DD4A-41D7-5246-815A-0AA8481E627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09205" y="3761075"/>
                  <a:ext cx="435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1E596EC-BBEC-B34B-8BD6-5A933BC287F7}"/>
                    </a:ext>
                  </a:extLst>
                </p14:cNvPr>
                <p14:cNvContentPartPr/>
                <p14:nvPr/>
              </p14:nvContentPartPr>
              <p14:xfrm>
                <a:off x="7707125" y="3816515"/>
                <a:ext cx="52920" cy="88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1E596EC-BBEC-B34B-8BD6-5A933BC287F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91539" y="3801035"/>
                  <a:ext cx="8373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402576B-B95A-B246-B8AE-D7687F9732F7}"/>
                    </a:ext>
                  </a:extLst>
                </p14:cNvPr>
                <p14:cNvContentPartPr/>
                <p14:nvPr/>
              </p14:nvContentPartPr>
              <p14:xfrm>
                <a:off x="7804325" y="3816515"/>
                <a:ext cx="76320" cy="90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402576B-B95A-B246-B8AE-D7687F9732F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88845" y="3801035"/>
                  <a:ext cx="1069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1FEF91F-A61E-DF4C-90AF-996BC87593A0}"/>
                    </a:ext>
                  </a:extLst>
                </p14:cNvPr>
                <p14:cNvContentPartPr/>
                <p14:nvPr/>
              </p14:nvContentPartPr>
              <p14:xfrm>
                <a:off x="7881725" y="3827315"/>
                <a:ext cx="89280" cy="63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1FEF91F-A61E-DF4C-90AF-996BC87593A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66245" y="3811922"/>
                  <a:ext cx="119880" cy="937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895DA9D-8223-5442-AF07-FBD618BFDC55}"/>
                    </a:ext>
                  </a:extLst>
                </p14:cNvPr>
                <p14:cNvContentPartPr/>
                <p14:nvPr/>
              </p14:nvContentPartPr>
              <p14:xfrm>
                <a:off x="7975325" y="3808235"/>
                <a:ext cx="57600" cy="6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895DA9D-8223-5442-AF07-FBD618BFDC5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59845" y="3792755"/>
                  <a:ext cx="882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6189951-9745-7440-B620-506D0F6C07BD}"/>
                    </a:ext>
                  </a:extLst>
                </p14:cNvPr>
                <p14:cNvContentPartPr/>
                <p14:nvPr/>
              </p14:nvContentPartPr>
              <p14:xfrm>
                <a:off x="8005565" y="3777995"/>
                <a:ext cx="116280" cy="114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6189951-9745-7440-B620-506D0F6C07B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90037" y="3762466"/>
                  <a:ext cx="146975" cy="1455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CB12132-CD4F-DC40-9CAF-6546ED548CAD}"/>
                    </a:ext>
                  </a:extLst>
                </p14:cNvPr>
                <p14:cNvContentPartPr/>
                <p14:nvPr/>
              </p14:nvContentPartPr>
              <p14:xfrm>
                <a:off x="8137325" y="3765395"/>
                <a:ext cx="81360" cy="150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CB12132-CD4F-DC40-9CAF-6546ED548CA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21776" y="3749915"/>
                  <a:ext cx="112096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F5EC5D4-09A6-A542-B630-BDA1609753B4}"/>
                    </a:ext>
                  </a:extLst>
                </p14:cNvPr>
                <p14:cNvContentPartPr/>
                <p14:nvPr/>
              </p14:nvContentPartPr>
              <p14:xfrm>
                <a:off x="8299325" y="3792395"/>
                <a:ext cx="160560" cy="86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F5EC5D4-09A6-A542-B630-BDA1609753B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83880" y="3776915"/>
                  <a:ext cx="191092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423CEE9-D292-804A-9772-762B35B5E42F}"/>
                    </a:ext>
                  </a:extLst>
                </p14:cNvPr>
                <p14:cNvContentPartPr/>
                <p14:nvPr/>
              </p14:nvContentPartPr>
              <p14:xfrm>
                <a:off x="8478605" y="3781235"/>
                <a:ext cx="228960" cy="101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423CEE9-D292-804A-9772-762B35B5E42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63125" y="3765755"/>
                  <a:ext cx="259560" cy="13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100A6E6-006F-5947-B0BA-FD813DA61CA6}"/>
                  </a:ext>
                </a:extLst>
              </p14:cNvPr>
              <p14:cNvContentPartPr/>
              <p14:nvPr/>
            </p14:nvContentPartPr>
            <p14:xfrm>
              <a:off x="3718440" y="358560"/>
              <a:ext cx="4452840" cy="2955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100A6E6-006F-5947-B0BA-FD813DA61CA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709080" y="349200"/>
                <a:ext cx="4471560" cy="297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73787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50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Streamline</vt:lpstr>
      <vt:lpstr>CS2106 Tutorial 7</vt:lpstr>
      <vt:lpstr>Regarding midterm</vt:lpstr>
      <vt:lpstr>Q1</vt:lpstr>
      <vt:lpstr>1a</vt:lpstr>
      <vt:lpstr>1a</vt:lpstr>
      <vt:lpstr>1b</vt:lpstr>
      <vt:lpstr>1b</vt:lpstr>
      <vt:lpstr>1c</vt:lpstr>
      <vt:lpstr>1c</vt:lpstr>
      <vt:lpstr>1 | Memory efficiency &amp; Runtime</vt:lpstr>
      <vt:lpstr>Q2</vt:lpstr>
      <vt:lpstr>2</vt:lpstr>
      <vt:lpstr>allocatable unit != partition</vt:lpstr>
      <vt:lpstr>allocatable unit != partition</vt:lpstr>
      <vt:lpstr>allocatable unit != partition</vt:lpstr>
      <vt:lpstr>allocatable unit != partition</vt:lpstr>
      <vt:lpstr>allocatable unit != partition</vt:lpstr>
      <vt:lpstr>2a | Pseudocode to allocate by first fit</vt:lpstr>
      <vt:lpstr>2a | Pseudocode to allocate by first fit</vt:lpstr>
      <vt:lpstr>2a | Pseudocode to allocate by first fit</vt:lpstr>
      <vt:lpstr>2b | Pseudocode to deallocate</vt:lpstr>
      <vt:lpstr>2c | Pseudocode to merge free spaces</vt:lpstr>
      <vt:lpstr>Q3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Q4</vt:lpstr>
      <vt:lpstr>4 | Representations </vt:lpstr>
      <vt:lpstr>4a | Fixed size partitioning </vt:lpstr>
      <vt:lpstr>4a | Fixed size partitioning </vt:lpstr>
      <vt:lpstr>4b | Dynamic size partitioning (LinkedList)</vt:lpstr>
      <vt:lpstr>4b | Dynamic size partitioning (LinkedList)</vt:lpstr>
      <vt:lpstr>4b | Dynamic size partitioning (LinkedList)</vt:lpstr>
      <vt:lpstr>4b | Dynamic size partitioning (LinkedList)</vt:lpstr>
      <vt:lpstr>4c | Dynamic size partitioning (bitmap)</vt:lpstr>
      <vt:lpstr>4c | Dynamic size partitioning (bitmap)</vt:lpstr>
      <vt:lpstr>Optional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CS2106 Tutorial 5</dc:title>
  <cp:revision>1</cp:revision>
  <dcterms:modified xsi:type="dcterms:W3CDTF">2021-10-12T02:46:35Z</dcterms:modified>
</cp:coreProperties>
</file>